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0.xml" ContentType="application/vnd.openxmlformats-officedocument.theme+xml"/>
  <Override PartName="/ppt/slideLayouts/slideLayout222.xml" ContentType="application/vnd.openxmlformats-officedocument.presentationml.slideLayout+xml"/>
  <Override PartName="/ppt/theme/theme21.xml" ContentType="application/vnd.openxmlformats-officedocument.theme+xml"/>
  <Override PartName="/ppt/slideLayouts/slideLayout223.xml" ContentType="application/vnd.openxmlformats-officedocument.presentationml.slideLayout+xml"/>
  <Override PartName="/ppt/theme/theme22.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3.xml" ContentType="application/vnd.openxmlformats-officedocument.theme+xml"/>
  <Override PartName="/ppt/slideLayouts/slideLayout226.xml" ContentType="application/vnd.openxmlformats-officedocument.presentationml.slideLayout+xml"/>
  <Override PartName="/ppt/theme/theme24.xml" ContentType="application/vnd.openxmlformats-officedocument.theme+xml"/>
  <Override PartName="/ppt/slideLayouts/slideLayout227.xml" ContentType="application/vnd.openxmlformats-officedocument.presentationml.slideLayout+xml"/>
  <Override PartName="/ppt/theme/theme25.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6.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7.xml" ContentType="application/vnd.openxmlformats-officedocument.theme+xml"/>
  <Override PartName="/ppt/slideLayouts/slideLayout232.xml" ContentType="application/vnd.openxmlformats-officedocument.presentationml.slideLayout+xml"/>
  <Override PartName="/ppt/theme/theme28.xml" ContentType="application/vnd.openxmlformats-officedocument.theme+xml"/>
  <Override PartName="/ppt/slideLayouts/slideLayout233.xml" ContentType="application/vnd.openxmlformats-officedocument.presentationml.slideLayout+xml"/>
  <Override PartName="/ppt/theme/theme29.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6" r:id="rId2"/>
    <p:sldMasterId id="2147483702" r:id="rId3"/>
    <p:sldMasterId id="2147483696" r:id="rId4"/>
    <p:sldMasterId id="2147483693" r:id="rId5"/>
    <p:sldMasterId id="2147483691" r:id="rId6"/>
    <p:sldMasterId id="2147483689" r:id="rId7"/>
    <p:sldMasterId id="2147483687" r:id="rId8"/>
    <p:sldMasterId id="2147483685" r:id="rId9"/>
    <p:sldMasterId id="2147483649" r:id="rId10"/>
    <p:sldMasterId id="2147483651" r:id="rId11"/>
    <p:sldMasterId id="2147483655" r:id="rId12"/>
    <p:sldMasterId id="2147483657" r:id="rId13"/>
    <p:sldMasterId id="2147483661" r:id="rId14"/>
    <p:sldMasterId id="2147483665" r:id="rId15"/>
    <p:sldMasterId id="2147483673" r:id="rId16"/>
    <p:sldMasterId id="2147483675" r:id="rId17"/>
    <p:sldMasterId id="2147483681" r:id="rId18"/>
    <p:sldMasterId id="2147483683" r:id="rId19"/>
    <p:sldMasterId id="2147483922" r:id="rId20"/>
    <p:sldMasterId id="2147485262" r:id="rId21"/>
    <p:sldMasterId id="2147485264" r:id="rId22"/>
    <p:sldMasterId id="2147485266" r:id="rId23"/>
    <p:sldMasterId id="2147485268" r:id="rId24"/>
    <p:sldMasterId id="2147485274" r:id="rId25"/>
    <p:sldMasterId id="2147485276" r:id="rId26"/>
    <p:sldMasterId id="2147485279" r:id="rId27"/>
    <p:sldMasterId id="2147485282" r:id="rId28"/>
    <p:sldMasterId id="2147485284" r:id="rId29"/>
    <p:sldMasterId id="2147486106" r:id="rId30"/>
  </p:sldMasterIdLst>
  <p:notesMasterIdLst>
    <p:notesMasterId r:id="rId131"/>
  </p:notesMasterIdLst>
  <p:sldIdLst>
    <p:sldId id="262" r:id="rId31"/>
    <p:sldId id="379" r:id="rId32"/>
    <p:sldId id="611" r:id="rId33"/>
    <p:sldId id="612" r:id="rId34"/>
    <p:sldId id="613" r:id="rId35"/>
    <p:sldId id="614" r:id="rId36"/>
    <p:sldId id="615" r:id="rId37"/>
    <p:sldId id="616" r:id="rId38"/>
    <p:sldId id="617" r:id="rId39"/>
    <p:sldId id="618" r:id="rId40"/>
    <p:sldId id="380" r:id="rId41"/>
    <p:sldId id="382" r:id="rId42"/>
    <p:sldId id="383" r:id="rId43"/>
    <p:sldId id="384" r:id="rId44"/>
    <p:sldId id="393" r:id="rId45"/>
    <p:sldId id="392" r:id="rId46"/>
    <p:sldId id="394" r:id="rId47"/>
    <p:sldId id="395" r:id="rId48"/>
    <p:sldId id="396" r:id="rId49"/>
    <p:sldId id="397" r:id="rId50"/>
    <p:sldId id="398" r:id="rId51"/>
    <p:sldId id="399" r:id="rId52"/>
    <p:sldId id="280" r:id="rId53"/>
    <p:sldId id="302" r:id="rId54"/>
    <p:sldId id="303" r:id="rId55"/>
    <p:sldId id="263" r:id="rId56"/>
    <p:sldId id="282" r:id="rId57"/>
    <p:sldId id="283" r:id="rId58"/>
    <p:sldId id="285" r:id="rId59"/>
    <p:sldId id="306" r:id="rId60"/>
    <p:sldId id="307" r:id="rId61"/>
    <p:sldId id="308" r:id="rId62"/>
    <p:sldId id="309" r:id="rId63"/>
    <p:sldId id="310" r:id="rId64"/>
    <p:sldId id="311" r:id="rId65"/>
    <p:sldId id="312" r:id="rId66"/>
    <p:sldId id="313" r:id="rId67"/>
    <p:sldId id="314" r:id="rId68"/>
    <p:sldId id="315" r:id="rId69"/>
    <p:sldId id="317" r:id="rId70"/>
    <p:sldId id="318" r:id="rId71"/>
    <p:sldId id="319" r:id="rId72"/>
    <p:sldId id="320" r:id="rId73"/>
    <p:sldId id="349" r:id="rId74"/>
    <p:sldId id="341" r:id="rId75"/>
    <p:sldId id="348" r:id="rId76"/>
    <p:sldId id="322" r:id="rId77"/>
    <p:sldId id="420" r:id="rId78"/>
    <p:sldId id="419" r:id="rId79"/>
    <p:sldId id="323" r:id="rId80"/>
    <p:sldId id="325" r:id="rId81"/>
    <p:sldId id="324" r:id="rId82"/>
    <p:sldId id="400" r:id="rId83"/>
    <p:sldId id="401" r:id="rId84"/>
    <p:sldId id="402" r:id="rId85"/>
    <p:sldId id="316" r:id="rId86"/>
    <p:sldId id="342" r:id="rId87"/>
    <p:sldId id="343" r:id="rId88"/>
    <p:sldId id="344" r:id="rId89"/>
    <p:sldId id="345" r:id="rId90"/>
    <p:sldId id="4045" r:id="rId91"/>
    <p:sldId id="4047" r:id="rId92"/>
    <p:sldId id="4048" r:id="rId93"/>
    <p:sldId id="4050" r:id="rId94"/>
    <p:sldId id="4049" r:id="rId95"/>
    <p:sldId id="346" r:id="rId96"/>
    <p:sldId id="347" r:id="rId97"/>
    <p:sldId id="328" r:id="rId98"/>
    <p:sldId id="359" r:id="rId99"/>
    <p:sldId id="334" r:id="rId100"/>
    <p:sldId id="335" r:id="rId101"/>
    <p:sldId id="336" r:id="rId102"/>
    <p:sldId id="337" r:id="rId103"/>
    <p:sldId id="403" r:id="rId104"/>
    <p:sldId id="408" r:id="rId105"/>
    <p:sldId id="404" r:id="rId106"/>
    <p:sldId id="405" r:id="rId107"/>
    <p:sldId id="406" r:id="rId108"/>
    <p:sldId id="407" r:id="rId109"/>
    <p:sldId id="412" r:id="rId110"/>
    <p:sldId id="413" r:id="rId111"/>
    <p:sldId id="414" r:id="rId112"/>
    <p:sldId id="415" r:id="rId113"/>
    <p:sldId id="416" r:id="rId114"/>
    <p:sldId id="326" r:id="rId115"/>
    <p:sldId id="327" r:id="rId116"/>
    <p:sldId id="329" r:id="rId117"/>
    <p:sldId id="300" r:id="rId118"/>
    <p:sldId id="301" r:id="rId119"/>
    <p:sldId id="417" r:id="rId120"/>
    <p:sldId id="375" r:id="rId121"/>
    <p:sldId id="418" r:id="rId122"/>
    <p:sldId id="370" r:id="rId123"/>
    <p:sldId id="338" r:id="rId124"/>
    <p:sldId id="339" r:id="rId125"/>
    <p:sldId id="330" r:id="rId126"/>
    <p:sldId id="304" r:id="rId127"/>
    <p:sldId id="305" r:id="rId128"/>
    <p:sldId id="355" r:id="rId129"/>
    <p:sldId id="610" r:id="rId130"/>
  </p:sldIdLst>
  <p:sldSz cx="9144000" cy="6858000" type="screen4x3"/>
  <p:notesSz cx="6858000" cy="9144000"/>
  <p:defaultTextStyle>
    <a:defPPr>
      <a:defRPr lang="en-GB"/>
    </a:defPPr>
    <a:lvl1pPr algn="l" rtl="0" fontAlgn="base">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1370"/>
    <p:restoredTop sz="73140"/>
  </p:normalViewPr>
  <p:slideViewPr>
    <p:cSldViewPr>
      <p:cViewPr varScale="1">
        <p:scale>
          <a:sx n="68" d="100"/>
          <a:sy n="68" d="100"/>
        </p:scale>
        <p:origin x="224" y="1232"/>
      </p:cViewPr>
      <p:guideLst>
        <p:guide orient="horz" pos="2160"/>
        <p:guide pos="2880"/>
      </p:guideLst>
    </p:cSldViewPr>
  </p:slideViewPr>
  <p:outlineViewPr>
    <p:cViewPr>
      <p:scale>
        <a:sx n="33" d="100"/>
        <a:sy n="33" d="100"/>
      </p:scale>
      <p:origin x="0" y="504"/>
    </p:cViewPr>
  </p:outlineViewPr>
  <p:notesTextViewPr>
    <p:cViewPr>
      <p:scale>
        <a:sx n="100" d="100"/>
        <a:sy n="100" d="100"/>
      </p:scale>
      <p:origin x="0" y="0"/>
    </p:cViewPr>
  </p:notesTextViewPr>
  <p:sorterViewPr>
    <p:cViewPr varScale="1">
      <p:scale>
        <a:sx n="50" d="100"/>
        <a:sy n="50" d="100"/>
      </p:scale>
      <p:origin x="0" y="697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7.xml"/><Relationship Id="rId21" Type="http://schemas.openxmlformats.org/officeDocument/2006/relationships/slideMaster" Target="slideMasters/slideMaster21.xml"/><Relationship Id="rId42" Type="http://schemas.openxmlformats.org/officeDocument/2006/relationships/slide" Target="slides/slide12.xml"/><Relationship Id="rId63" Type="http://schemas.openxmlformats.org/officeDocument/2006/relationships/slide" Target="slides/slide33.xml"/><Relationship Id="rId84" Type="http://schemas.openxmlformats.org/officeDocument/2006/relationships/slide" Target="slides/slide54.xml"/><Relationship Id="rId16" Type="http://schemas.openxmlformats.org/officeDocument/2006/relationships/slideMaster" Target="slideMasters/slideMaster16.xml"/><Relationship Id="rId107" Type="http://schemas.openxmlformats.org/officeDocument/2006/relationships/slide" Target="slides/slide77.xml"/><Relationship Id="rId11" Type="http://schemas.openxmlformats.org/officeDocument/2006/relationships/slideMaster" Target="slideMasters/slideMaster11.xml"/><Relationship Id="rId32" Type="http://schemas.openxmlformats.org/officeDocument/2006/relationships/slide" Target="slides/slide2.xml"/><Relationship Id="rId37" Type="http://schemas.openxmlformats.org/officeDocument/2006/relationships/slide" Target="slides/slide7.xml"/><Relationship Id="rId53" Type="http://schemas.openxmlformats.org/officeDocument/2006/relationships/slide" Target="slides/slide23.xml"/><Relationship Id="rId58" Type="http://schemas.openxmlformats.org/officeDocument/2006/relationships/slide" Target="slides/slide28.xml"/><Relationship Id="rId74" Type="http://schemas.openxmlformats.org/officeDocument/2006/relationships/slide" Target="slides/slide44.xml"/><Relationship Id="rId79" Type="http://schemas.openxmlformats.org/officeDocument/2006/relationships/slide" Target="slides/slide49.xml"/><Relationship Id="rId102" Type="http://schemas.openxmlformats.org/officeDocument/2006/relationships/slide" Target="slides/slide72.xml"/><Relationship Id="rId123" Type="http://schemas.openxmlformats.org/officeDocument/2006/relationships/slide" Target="slides/slide93.xml"/><Relationship Id="rId128" Type="http://schemas.openxmlformats.org/officeDocument/2006/relationships/slide" Target="slides/slide98.xml"/><Relationship Id="rId5" Type="http://schemas.openxmlformats.org/officeDocument/2006/relationships/slideMaster" Target="slideMasters/slideMaster5.xml"/><Relationship Id="rId90" Type="http://schemas.openxmlformats.org/officeDocument/2006/relationships/slide" Target="slides/slide60.xml"/><Relationship Id="rId95" Type="http://schemas.openxmlformats.org/officeDocument/2006/relationships/slide" Target="slides/slide65.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3.xml"/><Relationship Id="rId48" Type="http://schemas.openxmlformats.org/officeDocument/2006/relationships/slide" Target="slides/slide18.xml"/><Relationship Id="rId64" Type="http://schemas.openxmlformats.org/officeDocument/2006/relationships/slide" Target="slides/slide34.xml"/><Relationship Id="rId69" Type="http://schemas.openxmlformats.org/officeDocument/2006/relationships/slide" Target="slides/slide39.xml"/><Relationship Id="rId113" Type="http://schemas.openxmlformats.org/officeDocument/2006/relationships/slide" Target="slides/slide83.xml"/><Relationship Id="rId118" Type="http://schemas.openxmlformats.org/officeDocument/2006/relationships/slide" Target="slides/slide88.xml"/><Relationship Id="rId134" Type="http://schemas.openxmlformats.org/officeDocument/2006/relationships/theme" Target="theme/theme1.xml"/><Relationship Id="rId80" Type="http://schemas.openxmlformats.org/officeDocument/2006/relationships/slide" Target="slides/slide50.xml"/><Relationship Id="rId85" Type="http://schemas.openxmlformats.org/officeDocument/2006/relationships/slide" Target="slides/slide5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3.xml"/><Relationship Id="rId38" Type="http://schemas.openxmlformats.org/officeDocument/2006/relationships/slide" Target="slides/slide8.xml"/><Relationship Id="rId59" Type="http://schemas.openxmlformats.org/officeDocument/2006/relationships/slide" Target="slides/slide29.xml"/><Relationship Id="rId103" Type="http://schemas.openxmlformats.org/officeDocument/2006/relationships/slide" Target="slides/slide73.xml"/><Relationship Id="rId108" Type="http://schemas.openxmlformats.org/officeDocument/2006/relationships/slide" Target="slides/slide78.xml"/><Relationship Id="rId124" Type="http://schemas.openxmlformats.org/officeDocument/2006/relationships/slide" Target="slides/slide94.xml"/><Relationship Id="rId129" Type="http://schemas.openxmlformats.org/officeDocument/2006/relationships/slide" Target="slides/slide99.xml"/><Relationship Id="rId54" Type="http://schemas.openxmlformats.org/officeDocument/2006/relationships/slide" Target="slides/slide24.xml"/><Relationship Id="rId70" Type="http://schemas.openxmlformats.org/officeDocument/2006/relationships/slide" Target="slides/slide40.xml"/><Relationship Id="rId75" Type="http://schemas.openxmlformats.org/officeDocument/2006/relationships/slide" Target="slides/slide45.xml"/><Relationship Id="rId91" Type="http://schemas.openxmlformats.org/officeDocument/2006/relationships/slide" Target="slides/slide61.xml"/><Relationship Id="rId96" Type="http://schemas.openxmlformats.org/officeDocument/2006/relationships/slide" Target="slides/slide6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9.xml"/><Relationship Id="rId114" Type="http://schemas.openxmlformats.org/officeDocument/2006/relationships/slide" Target="slides/slide84.xml"/><Relationship Id="rId119" Type="http://schemas.openxmlformats.org/officeDocument/2006/relationships/slide" Target="slides/slide89.xml"/><Relationship Id="rId44" Type="http://schemas.openxmlformats.org/officeDocument/2006/relationships/slide" Target="slides/slide14.xml"/><Relationship Id="rId60" Type="http://schemas.openxmlformats.org/officeDocument/2006/relationships/slide" Target="slides/slide30.xml"/><Relationship Id="rId65" Type="http://schemas.openxmlformats.org/officeDocument/2006/relationships/slide" Target="slides/slide35.xml"/><Relationship Id="rId81" Type="http://schemas.openxmlformats.org/officeDocument/2006/relationships/slide" Target="slides/slide51.xml"/><Relationship Id="rId86" Type="http://schemas.openxmlformats.org/officeDocument/2006/relationships/slide" Target="slides/slide56.xml"/><Relationship Id="rId130" Type="http://schemas.openxmlformats.org/officeDocument/2006/relationships/slide" Target="slides/slide100.xml"/><Relationship Id="rId135"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9.xml"/><Relationship Id="rId109" Type="http://schemas.openxmlformats.org/officeDocument/2006/relationships/slide" Target="slides/slide79.xml"/><Relationship Id="rId34" Type="http://schemas.openxmlformats.org/officeDocument/2006/relationships/slide" Target="slides/slide4.xml"/><Relationship Id="rId50" Type="http://schemas.openxmlformats.org/officeDocument/2006/relationships/slide" Target="slides/slide20.xml"/><Relationship Id="rId55" Type="http://schemas.openxmlformats.org/officeDocument/2006/relationships/slide" Target="slides/slide25.xml"/><Relationship Id="rId76" Type="http://schemas.openxmlformats.org/officeDocument/2006/relationships/slide" Target="slides/slide46.xml"/><Relationship Id="rId97" Type="http://schemas.openxmlformats.org/officeDocument/2006/relationships/slide" Target="slides/slide67.xml"/><Relationship Id="rId104" Type="http://schemas.openxmlformats.org/officeDocument/2006/relationships/slide" Target="slides/slide74.xml"/><Relationship Id="rId120" Type="http://schemas.openxmlformats.org/officeDocument/2006/relationships/slide" Target="slides/slide90.xml"/><Relationship Id="rId125" Type="http://schemas.openxmlformats.org/officeDocument/2006/relationships/slide" Target="slides/slide95.xml"/><Relationship Id="rId7" Type="http://schemas.openxmlformats.org/officeDocument/2006/relationships/slideMaster" Target="slideMasters/slideMaster7.xml"/><Relationship Id="rId71" Type="http://schemas.openxmlformats.org/officeDocument/2006/relationships/slide" Target="slides/slide41.xml"/><Relationship Id="rId92"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0.xml"/><Relationship Id="rId45" Type="http://schemas.openxmlformats.org/officeDocument/2006/relationships/slide" Target="slides/slide15.xml"/><Relationship Id="rId66" Type="http://schemas.openxmlformats.org/officeDocument/2006/relationships/slide" Target="slides/slide36.xml"/><Relationship Id="rId87" Type="http://schemas.openxmlformats.org/officeDocument/2006/relationships/slide" Target="slides/slide57.xml"/><Relationship Id="rId110" Type="http://schemas.openxmlformats.org/officeDocument/2006/relationships/slide" Target="slides/slide80.xml"/><Relationship Id="rId115" Type="http://schemas.openxmlformats.org/officeDocument/2006/relationships/slide" Target="slides/slide85.xml"/><Relationship Id="rId131" Type="http://schemas.openxmlformats.org/officeDocument/2006/relationships/notesMaster" Target="notesMasters/notesMaster1.xml"/><Relationship Id="rId61" Type="http://schemas.openxmlformats.org/officeDocument/2006/relationships/slide" Target="slides/slide31.xml"/><Relationship Id="rId82" Type="http://schemas.openxmlformats.org/officeDocument/2006/relationships/slide" Target="slides/slide5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5.xml"/><Relationship Id="rId56" Type="http://schemas.openxmlformats.org/officeDocument/2006/relationships/slide" Target="slides/slide26.xml"/><Relationship Id="rId77" Type="http://schemas.openxmlformats.org/officeDocument/2006/relationships/slide" Target="slides/slide47.xml"/><Relationship Id="rId100" Type="http://schemas.openxmlformats.org/officeDocument/2006/relationships/slide" Target="slides/slide70.xml"/><Relationship Id="rId105" Type="http://schemas.openxmlformats.org/officeDocument/2006/relationships/slide" Target="slides/slide75.xml"/><Relationship Id="rId126" Type="http://schemas.openxmlformats.org/officeDocument/2006/relationships/slide" Target="slides/slide96.xml"/><Relationship Id="rId8" Type="http://schemas.openxmlformats.org/officeDocument/2006/relationships/slideMaster" Target="slideMasters/slideMaster8.xml"/><Relationship Id="rId51" Type="http://schemas.openxmlformats.org/officeDocument/2006/relationships/slide" Target="slides/slide21.xml"/><Relationship Id="rId72" Type="http://schemas.openxmlformats.org/officeDocument/2006/relationships/slide" Target="slides/slide42.xml"/><Relationship Id="rId93" Type="http://schemas.openxmlformats.org/officeDocument/2006/relationships/slide" Target="slides/slide63.xml"/><Relationship Id="rId98" Type="http://schemas.openxmlformats.org/officeDocument/2006/relationships/slide" Target="slides/slide68.xml"/><Relationship Id="rId121" Type="http://schemas.openxmlformats.org/officeDocument/2006/relationships/slide" Target="slides/slide9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6.xml"/><Relationship Id="rId67" Type="http://schemas.openxmlformats.org/officeDocument/2006/relationships/slide" Target="slides/slide37.xml"/><Relationship Id="rId116" Type="http://schemas.openxmlformats.org/officeDocument/2006/relationships/slide" Target="slides/slide86.xml"/><Relationship Id="rId20" Type="http://schemas.openxmlformats.org/officeDocument/2006/relationships/slideMaster" Target="slideMasters/slideMaster20.xml"/><Relationship Id="rId41" Type="http://schemas.openxmlformats.org/officeDocument/2006/relationships/slide" Target="slides/slide11.xml"/><Relationship Id="rId62" Type="http://schemas.openxmlformats.org/officeDocument/2006/relationships/slide" Target="slides/slide32.xml"/><Relationship Id="rId83" Type="http://schemas.openxmlformats.org/officeDocument/2006/relationships/slide" Target="slides/slide53.xml"/><Relationship Id="rId88" Type="http://schemas.openxmlformats.org/officeDocument/2006/relationships/slide" Target="slides/slide58.xml"/><Relationship Id="rId111" Type="http://schemas.openxmlformats.org/officeDocument/2006/relationships/slide" Target="slides/slide81.xml"/><Relationship Id="rId132"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 Target="slides/slide6.xml"/><Relationship Id="rId57" Type="http://schemas.openxmlformats.org/officeDocument/2006/relationships/slide" Target="slides/slide27.xml"/><Relationship Id="rId106" Type="http://schemas.openxmlformats.org/officeDocument/2006/relationships/slide" Target="slides/slide76.xml"/><Relationship Id="rId127" Type="http://schemas.openxmlformats.org/officeDocument/2006/relationships/slide" Target="slides/slide97.xml"/><Relationship Id="rId10" Type="http://schemas.openxmlformats.org/officeDocument/2006/relationships/slideMaster" Target="slideMasters/slideMaster10.xml"/><Relationship Id="rId31" Type="http://schemas.openxmlformats.org/officeDocument/2006/relationships/slide" Target="slides/slide1.xml"/><Relationship Id="rId52" Type="http://schemas.openxmlformats.org/officeDocument/2006/relationships/slide" Target="slides/slide22.xml"/><Relationship Id="rId73" Type="http://schemas.openxmlformats.org/officeDocument/2006/relationships/slide" Target="slides/slide43.xml"/><Relationship Id="rId78" Type="http://schemas.openxmlformats.org/officeDocument/2006/relationships/slide" Target="slides/slide48.xml"/><Relationship Id="rId94" Type="http://schemas.openxmlformats.org/officeDocument/2006/relationships/slide" Target="slides/slide64.xml"/><Relationship Id="rId99" Type="http://schemas.openxmlformats.org/officeDocument/2006/relationships/slide" Target="slides/slide69.xml"/><Relationship Id="rId101" Type="http://schemas.openxmlformats.org/officeDocument/2006/relationships/slide" Target="slides/slide71.xml"/><Relationship Id="rId122" Type="http://schemas.openxmlformats.org/officeDocument/2006/relationships/slide" Target="slides/slide92.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7.xml"/><Relationship Id="rId68" Type="http://schemas.openxmlformats.org/officeDocument/2006/relationships/slide" Target="slides/slide38.xml"/><Relationship Id="rId89" Type="http://schemas.openxmlformats.org/officeDocument/2006/relationships/slide" Target="slides/slide59.xml"/><Relationship Id="rId112" Type="http://schemas.openxmlformats.org/officeDocument/2006/relationships/slide" Target="slides/slide82.xml"/><Relationship Id="rId13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062343A8-38C1-A245-8E10-4EA17F01E13E}"/>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Arial" charset="0"/>
              </a:defRPr>
            </a:lvl1pPr>
          </a:lstStyle>
          <a:p>
            <a:pPr>
              <a:defRPr/>
            </a:pPr>
            <a:endParaRPr lang="en-GB"/>
          </a:p>
        </p:txBody>
      </p:sp>
      <p:sp>
        <p:nvSpPr>
          <p:cNvPr id="10243" name="Rectangle 3">
            <a:extLst>
              <a:ext uri="{FF2B5EF4-FFF2-40B4-BE49-F238E27FC236}">
                <a16:creationId xmlns:a16="http://schemas.microsoft.com/office/drawing/2014/main" id="{5271804C-C2B7-AE41-A7CD-44BF1F8B1CC9}"/>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Arial" charset="0"/>
              </a:defRPr>
            </a:lvl1pPr>
          </a:lstStyle>
          <a:p>
            <a:pPr>
              <a:defRPr/>
            </a:pPr>
            <a:endParaRPr lang="en-GB"/>
          </a:p>
        </p:txBody>
      </p:sp>
      <p:sp>
        <p:nvSpPr>
          <p:cNvPr id="257028" name="Rectangle 4">
            <a:extLst>
              <a:ext uri="{FF2B5EF4-FFF2-40B4-BE49-F238E27FC236}">
                <a16:creationId xmlns:a16="http://schemas.microsoft.com/office/drawing/2014/main" id="{3B643D00-9AE6-F74F-9520-793FBFD9E8AB}"/>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5" name="Rectangle 5">
            <a:extLst>
              <a:ext uri="{FF2B5EF4-FFF2-40B4-BE49-F238E27FC236}">
                <a16:creationId xmlns:a16="http://schemas.microsoft.com/office/drawing/2014/main" id="{55D725CB-069A-9E40-A37E-B9B97CADDF27}"/>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246" name="Rectangle 6">
            <a:extLst>
              <a:ext uri="{FF2B5EF4-FFF2-40B4-BE49-F238E27FC236}">
                <a16:creationId xmlns:a16="http://schemas.microsoft.com/office/drawing/2014/main" id="{EE1BD087-2350-854B-A574-59FEF88533BE}"/>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Arial" charset="0"/>
              </a:defRPr>
            </a:lvl1pPr>
          </a:lstStyle>
          <a:p>
            <a:pPr>
              <a:defRPr/>
            </a:pPr>
            <a:endParaRPr lang="en-GB"/>
          </a:p>
        </p:txBody>
      </p:sp>
      <p:sp>
        <p:nvSpPr>
          <p:cNvPr id="10247" name="Rectangle 7">
            <a:extLst>
              <a:ext uri="{FF2B5EF4-FFF2-40B4-BE49-F238E27FC236}">
                <a16:creationId xmlns:a16="http://schemas.microsoft.com/office/drawing/2014/main" id="{AF05C1FD-4041-BA47-98E6-3C1FFFC07E67}"/>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vl1pPr>
          </a:lstStyle>
          <a:p>
            <a:fld id="{9875ED46-A949-214A-A041-B1B7B2474C24}"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a:extLst>
              <a:ext uri="{FF2B5EF4-FFF2-40B4-BE49-F238E27FC236}">
                <a16:creationId xmlns:a16="http://schemas.microsoft.com/office/drawing/2014/main" id="{B0C70973-664B-B94F-AD6E-07D365AF69C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970B96BC-CB6B-FC44-AB0F-CD112FC10CAB}" type="slidenum">
              <a:rPr lang="en-GB" altLang="en-US" sz="1200"/>
              <a:pPr eaLnBrk="1" hangingPunct="1"/>
              <a:t>1</a:t>
            </a:fld>
            <a:endParaRPr lang="en-GB" altLang="en-US" sz="1200"/>
          </a:p>
        </p:txBody>
      </p:sp>
      <p:sp>
        <p:nvSpPr>
          <p:cNvPr id="259074" name="Rectangle 2">
            <a:extLst>
              <a:ext uri="{FF2B5EF4-FFF2-40B4-BE49-F238E27FC236}">
                <a16:creationId xmlns:a16="http://schemas.microsoft.com/office/drawing/2014/main" id="{77FF1C82-FF76-634D-BAE5-83EA9BFE8A5F}"/>
              </a:ext>
            </a:extLst>
          </p:cNvPr>
          <p:cNvSpPr>
            <a:spLocks noGrp="1" noRot="1" noChangeAspect="1" noChangeArrowheads="1" noTextEdit="1"/>
          </p:cNvSpPr>
          <p:nvPr>
            <p:ph type="sldImg"/>
          </p:nvPr>
        </p:nvSpPr>
        <p:spPr>
          <a:ln/>
        </p:spPr>
      </p:sp>
      <p:sp>
        <p:nvSpPr>
          <p:cNvPr id="259075" name="Rectangle 3">
            <a:extLst>
              <a:ext uri="{FF2B5EF4-FFF2-40B4-BE49-F238E27FC236}">
                <a16:creationId xmlns:a16="http://schemas.microsoft.com/office/drawing/2014/main" id="{6403681D-A7DF-6845-A5B5-6AFC8F72825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Gangel is a leading educator who gives signs of a Christian congregation that functions well. He counters the following heresies:</a:t>
            </a:r>
          </a:p>
          <a:p>
            <a:r>
              <a:rPr lang="en-US" dirty="0"/>
              <a:t>a) "Large churches must be healthy churches: We must be doing many things well!"</a:t>
            </a:r>
          </a:p>
          <a:p>
            <a:r>
              <a:rPr lang="en-US" dirty="0"/>
              <a:t>b) "Large churches are relevant churches: Our church attracts people because it relates well to the world."</a:t>
            </a:r>
          </a:p>
          <a:p>
            <a:r>
              <a:rPr lang="en-US" dirty="0"/>
              <a:t>c) "A successful church meets the social needs of its area: We must have God's blessing even if we are not helping lost people become saved."</a:t>
            </a:r>
          </a:p>
          <a:p>
            <a:r>
              <a:rPr lang="en-US" dirty="0"/>
              <a:t>d) "The best church sells itself well to the world: We are not persecuted because we have good relations with the lost."</a:t>
            </a:r>
          </a:p>
          <a:p>
            <a:r>
              <a:rPr lang="en-US" dirty="0"/>
              <a:t>e) "Our church leaders have the respect of the unbelieving community: We therefore must be biblical."</a:t>
            </a:r>
          </a:p>
          <a:p>
            <a:endParaRPr lang="en-US" dirty="0"/>
          </a:p>
          <a:p>
            <a:r>
              <a:rPr lang="en-US" dirty="0"/>
              <a:t>Gangel brings up many points that church leaders should discuss. We should consider that Jesus promised persecution and marginalization by the world when we act truly Christian and care for the gospel by reaching people's eternal needs.</a:t>
            </a:r>
          </a:p>
          <a:p>
            <a:r>
              <a:rPr lang="en-US" dirty="0"/>
              <a:t>_____________</a:t>
            </a:r>
          </a:p>
          <a:p>
            <a:r>
              <a:rPr lang="en-US" dirty="0"/>
              <a:t>CH-03-Leadership-12</a:t>
            </a:r>
          </a:p>
          <a:p>
            <a:r>
              <a:rPr lang="en-US" dirty="0"/>
              <a:t>HS-12-Discerning Gifts-3</a:t>
            </a:r>
          </a:p>
          <a:p>
            <a:endParaRPr lang="en-US" dirty="0"/>
          </a:p>
        </p:txBody>
      </p:sp>
      <p:sp>
        <p:nvSpPr>
          <p:cNvPr id="4" name="Slide Number Placeholder 3"/>
          <p:cNvSpPr>
            <a:spLocks noGrp="1"/>
          </p:cNvSpPr>
          <p:nvPr>
            <p:ph type="sldNum" sz="quarter" idx="5"/>
          </p:nvPr>
        </p:nvSpPr>
        <p:spPr/>
        <p:txBody>
          <a:bodyPr/>
          <a:lstStyle/>
          <a:p>
            <a:fld id="{9875ED46-A949-214A-A041-B1B7B2474C24}" type="slidenum">
              <a:rPr lang="en-GB" altLang="en-US" smtClean="0"/>
              <a:pPr/>
              <a:t>12</a:t>
            </a:fld>
            <a:endParaRPr lang="en-GB" altLang="en-US"/>
          </a:p>
        </p:txBody>
      </p:sp>
    </p:spTree>
    <p:extLst>
      <p:ext uri="{BB962C8B-B14F-4D97-AF65-F5344CB8AC3E}">
        <p14:creationId xmlns:p14="http://schemas.microsoft.com/office/powerpoint/2010/main" val="2735997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a:extLst>
              <a:ext uri="{FF2B5EF4-FFF2-40B4-BE49-F238E27FC236}">
                <a16:creationId xmlns:a16="http://schemas.microsoft.com/office/drawing/2014/main" id="{4FBA6A64-4808-EB4C-945A-B758C323C65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B25BCA23-EC8B-614D-BAF6-28AB7A936093}" type="slidenum">
              <a:rPr lang="en-US" altLang="en-US" sz="1200">
                <a:solidFill>
                  <a:srgbClr val="000000"/>
                </a:solidFill>
              </a:rPr>
              <a:pPr eaLnBrk="1" hangingPunct="1"/>
              <a:t>15</a:t>
            </a:fld>
            <a:endParaRPr lang="en-US" altLang="en-US" sz="1200">
              <a:solidFill>
                <a:srgbClr val="000000"/>
              </a:solidFill>
            </a:endParaRPr>
          </a:p>
        </p:txBody>
      </p:sp>
      <p:sp>
        <p:nvSpPr>
          <p:cNvPr id="282626" name="Rectangle 1026">
            <a:extLst>
              <a:ext uri="{FF2B5EF4-FFF2-40B4-BE49-F238E27FC236}">
                <a16:creationId xmlns:a16="http://schemas.microsoft.com/office/drawing/2014/main" id="{CD5663ED-643A-E44F-A6F9-E3C7C85562F9}"/>
              </a:ext>
            </a:extLst>
          </p:cNvPr>
          <p:cNvSpPr>
            <a:spLocks noGrp="1" noRot="1" noChangeAspect="1" noChangeArrowheads="1"/>
          </p:cNvSpPr>
          <p:nvPr>
            <p:ph type="sldImg"/>
          </p:nvPr>
        </p:nvSpPr>
        <p:spPr>
          <a:solidFill>
            <a:srgbClr val="FFFFFF"/>
          </a:solidFill>
          <a:ln/>
        </p:spPr>
      </p:sp>
      <p:sp>
        <p:nvSpPr>
          <p:cNvPr id="282627" name="Rectangle 1027">
            <a:extLst>
              <a:ext uri="{FF2B5EF4-FFF2-40B4-BE49-F238E27FC236}">
                <a16:creationId xmlns:a16="http://schemas.microsoft.com/office/drawing/2014/main" id="{1AD30246-0E76-0747-85FB-61F42808A594}"/>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a:extLst>
              <a:ext uri="{FF2B5EF4-FFF2-40B4-BE49-F238E27FC236}">
                <a16:creationId xmlns:a16="http://schemas.microsoft.com/office/drawing/2014/main" id="{62331D2E-B5CA-F948-8479-0334167C91A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9335F9E2-7B01-B741-8F74-2EF16DFFDA6F}" type="slidenum">
              <a:rPr lang="en-GB" altLang="en-US" sz="1200"/>
              <a:pPr eaLnBrk="1" hangingPunct="1"/>
              <a:t>23</a:t>
            </a:fld>
            <a:endParaRPr lang="en-GB" altLang="en-US" sz="1200"/>
          </a:p>
        </p:txBody>
      </p:sp>
      <p:sp>
        <p:nvSpPr>
          <p:cNvPr id="291842" name="Rectangle 2">
            <a:extLst>
              <a:ext uri="{FF2B5EF4-FFF2-40B4-BE49-F238E27FC236}">
                <a16:creationId xmlns:a16="http://schemas.microsoft.com/office/drawing/2014/main" id="{081C9898-E963-BE46-9BF4-4A7BA33B29EF}"/>
              </a:ext>
            </a:extLst>
          </p:cNvPr>
          <p:cNvSpPr>
            <a:spLocks noGrp="1" noRot="1" noChangeAspect="1" noChangeArrowheads="1" noTextEdit="1"/>
          </p:cNvSpPr>
          <p:nvPr>
            <p:ph type="sldImg"/>
          </p:nvPr>
        </p:nvSpPr>
        <p:spPr>
          <a:ln/>
        </p:spPr>
      </p:sp>
      <p:sp>
        <p:nvSpPr>
          <p:cNvPr id="291843" name="Rectangle 3">
            <a:extLst>
              <a:ext uri="{FF2B5EF4-FFF2-40B4-BE49-F238E27FC236}">
                <a16:creationId xmlns:a16="http://schemas.microsoft.com/office/drawing/2014/main" id="{BF7EA435-891F-924B-A3C6-D3B7C9D394D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a:extLst>
              <a:ext uri="{FF2B5EF4-FFF2-40B4-BE49-F238E27FC236}">
                <a16:creationId xmlns:a16="http://schemas.microsoft.com/office/drawing/2014/main" id="{F047F2D4-B875-1F49-8994-485D724D617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82886434-186B-0F42-BD15-8FEF17319528}" type="slidenum">
              <a:rPr lang="en-GB" altLang="en-US" sz="1200"/>
              <a:pPr eaLnBrk="1" hangingPunct="1"/>
              <a:t>24</a:t>
            </a:fld>
            <a:endParaRPr lang="en-GB" altLang="en-US" sz="1200"/>
          </a:p>
        </p:txBody>
      </p:sp>
      <p:sp>
        <p:nvSpPr>
          <p:cNvPr id="293890" name="Rectangle 2">
            <a:extLst>
              <a:ext uri="{FF2B5EF4-FFF2-40B4-BE49-F238E27FC236}">
                <a16:creationId xmlns:a16="http://schemas.microsoft.com/office/drawing/2014/main" id="{091FCDE2-3969-584E-971B-2C6D205598A4}"/>
              </a:ext>
            </a:extLst>
          </p:cNvPr>
          <p:cNvSpPr>
            <a:spLocks noGrp="1" noRot="1" noChangeAspect="1" noChangeArrowheads="1" noTextEdit="1"/>
          </p:cNvSpPr>
          <p:nvPr>
            <p:ph type="sldImg"/>
          </p:nvPr>
        </p:nvSpPr>
        <p:spPr>
          <a:ln/>
        </p:spPr>
      </p:sp>
      <p:sp>
        <p:nvSpPr>
          <p:cNvPr id="293891" name="Rectangle 3">
            <a:extLst>
              <a:ext uri="{FF2B5EF4-FFF2-40B4-BE49-F238E27FC236}">
                <a16:creationId xmlns:a16="http://schemas.microsoft.com/office/drawing/2014/main" id="{A1B32F01-C6FB-E74F-A477-D293BFD3F98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a:extLst>
              <a:ext uri="{FF2B5EF4-FFF2-40B4-BE49-F238E27FC236}">
                <a16:creationId xmlns:a16="http://schemas.microsoft.com/office/drawing/2014/main" id="{94B02DEF-E274-0C42-85FF-992FE908663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FE6D60AC-E5C7-7048-9674-8795EFB8214C}" type="slidenum">
              <a:rPr lang="en-GB" altLang="en-US" sz="1200"/>
              <a:pPr eaLnBrk="1" hangingPunct="1"/>
              <a:t>25</a:t>
            </a:fld>
            <a:endParaRPr lang="en-GB" altLang="en-US" sz="1200"/>
          </a:p>
        </p:txBody>
      </p:sp>
      <p:sp>
        <p:nvSpPr>
          <p:cNvPr id="295938" name="Rectangle 2">
            <a:extLst>
              <a:ext uri="{FF2B5EF4-FFF2-40B4-BE49-F238E27FC236}">
                <a16:creationId xmlns:a16="http://schemas.microsoft.com/office/drawing/2014/main" id="{1BC1AECE-76C6-684B-84FE-05D71CA1DB44}"/>
              </a:ext>
            </a:extLst>
          </p:cNvPr>
          <p:cNvSpPr>
            <a:spLocks noGrp="1" noRot="1" noChangeAspect="1" noChangeArrowheads="1" noTextEdit="1"/>
          </p:cNvSpPr>
          <p:nvPr>
            <p:ph type="sldImg"/>
          </p:nvPr>
        </p:nvSpPr>
        <p:spPr>
          <a:ln/>
        </p:spPr>
      </p:sp>
      <p:sp>
        <p:nvSpPr>
          <p:cNvPr id="295939" name="Rectangle 3">
            <a:extLst>
              <a:ext uri="{FF2B5EF4-FFF2-40B4-BE49-F238E27FC236}">
                <a16:creationId xmlns:a16="http://schemas.microsoft.com/office/drawing/2014/main" id="{4C082530-7898-B74B-B711-ECFF6159390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a:extLst>
              <a:ext uri="{FF2B5EF4-FFF2-40B4-BE49-F238E27FC236}">
                <a16:creationId xmlns:a16="http://schemas.microsoft.com/office/drawing/2014/main" id="{1BD2D991-1828-1E47-8FA8-1878ED78978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402225FB-81FF-3F4E-A573-8E5926C8E0E5}" type="slidenum">
              <a:rPr lang="en-GB" altLang="en-US" sz="1200"/>
              <a:pPr eaLnBrk="1" hangingPunct="1"/>
              <a:t>26</a:t>
            </a:fld>
            <a:endParaRPr lang="en-GB" altLang="en-US" sz="1200"/>
          </a:p>
        </p:txBody>
      </p:sp>
      <p:sp>
        <p:nvSpPr>
          <p:cNvPr id="297986" name="Rectangle 2">
            <a:extLst>
              <a:ext uri="{FF2B5EF4-FFF2-40B4-BE49-F238E27FC236}">
                <a16:creationId xmlns:a16="http://schemas.microsoft.com/office/drawing/2014/main" id="{648EBF2D-374D-7E48-996C-8C9E8737A299}"/>
              </a:ext>
            </a:extLst>
          </p:cNvPr>
          <p:cNvSpPr>
            <a:spLocks noGrp="1" noRot="1" noChangeAspect="1" noChangeArrowheads="1" noTextEdit="1"/>
          </p:cNvSpPr>
          <p:nvPr>
            <p:ph type="sldImg"/>
          </p:nvPr>
        </p:nvSpPr>
        <p:spPr>
          <a:ln/>
        </p:spPr>
      </p:sp>
      <p:sp>
        <p:nvSpPr>
          <p:cNvPr id="297987" name="Rectangle 3">
            <a:extLst>
              <a:ext uri="{FF2B5EF4-FFF2-40B4-BE49-F238E27FC236}">
                <a16:creationId xmlns:a16="http://schemas.microsoft.com/office/drawing/2014/main" id="{3EA8A096-846E-984F-A776-B623B878C0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a:extLst>
              <a:ext uri="{FF2B5EF4-FFF2-40B4-BE49-F238E27FC236}">
                <a16:creationId xmlns:a16="http://schemas.microsoft.com/office/drawing/2014/main" id="{AEE392CE-C0DD-344E-BE69-BCF4E946AE7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BEF9E0B4-B45F-B947-A633-66BFE117A2AD}" type="slidenum">
              <a:rPr lang="en-GB" altLang="en-US" sz="1200"/>
              <a:pPr eaLnBrk="1" hangingPunct="1"/>
              <a:t>27</a:t>
            </a:fld>
            <a:endParaRPr lang="en-GB" altLang="en-US" sz="1200"/>
          </a:p>
        </p:txBody>
      </p:sp>
      <p:sp>
        <p:nvSpPr>
          <p:cNvPr id="300034" name="Rectangle 2">
            <a:extLst>
              <a:ext uri="{FF2B5EF4-FFF2-40B4-BE49-F238E27FC236}">
                <a16:creationId xmlns:a16="http://schemas.microsoft.com/office/drawing/2014/main" id="{EA790D49-68DF-094B-AEE3-8C478118193F}"/>
              </a:ext>
            </a:extLst>
          </p:cNvPr>
          <p:cNvSpPr>
            <a:spLocks noGrp="1" noRot="1" noChangeAspect="1" noChangeArrowheads="1" noTextEdit="1"/>
          </p:cNvSpPr>
          <p:nvPr>
            <p:ph type="sldImg"/>
          </p:nvPr>
        </p:nvSpPr>
        <p:spPr>
          <a:ln/>
        </p:spPr>
      </p:sp>
      <p:sp>
        <p:nvSpPr>
          <p:cNvPr id="300035" name="Rectangle 3">
            <a:extLst>
              <a:ext uri="{FF2B5EF4-FFF2-40B4-BE49-F238E27FC236}">
                <a16:creationId xmlns:a16="http://schemas.microsoft.com/office/drawing/2014/main" id="{4F01BFF4-1F2D-4F4F-B1D1-1F0CBC0943C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a:extLst>
              <a:ext uri="{FF2B5EF4-FFF2-40B4-BE49-F238E27FC236}">
                <a16:creationId xmlns:a16="http://schemas.microsoft.com/office/drawing/2014/main" id="{3C3B8273-B36E-B544-9798-87694AE9B4F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9AB48417-DE9C-CD4B-A5A8-8FAAEBF7E623}" type="slidenum">
              <a:rPr lang="en-GB" altLang="en-US" sz="1200"/>
              <a:pPr eaLnBrk="1" hangingPunct="1"/>
              <a:t>28</a:t>
            </a:fld>
            <a:endParaRPr lang="en-GB" altLang="en-US" sz="1200"/>
          </a:p>
        </p:txBody>
      </p:sp>
      <p:sp>
        <p:nvSpPr>
          <p:cNvPr id="302082" name="Rectangle 2">
            <a:extLst>
              <a:ext uri="{FF2B5EF4-FFF2-40B4-BE49-F238E27FC236}">
                <a16:creationId xmlns:a16="http://schemas.microsoft.com/office/drawing/2014/main" id="{CEE4AD02-2747-A24C-81A9-F6526ABFA1B9}"/>
              </a:ext>
            </a:extLst>
          </p:cNvPr>
          <p:cNvSpPr>
            <a:spLocks noGrp="1" noRot="1" noChangeAspect="1" noChangeArrowheads="1" noTextEdit="1"/>
          </p:cNvSpPr>
          <p:nvPr>
            <p:ph type="sldImg"/>
          </p:nvPr>
        </p:nvSpPr>
        <p:spPr>
          <a:ln/>
        </p:spPr>
      </p:sp>
      <p:sp>
        <p:nvSpPr>
          <p:cNvPr id="302083" name="Rectangle 3">
            <a:extLst>
              <a:ext uri="{FF2B5EF4-FFF2-40B4-BE49-F238E27FC236}">
                <a16:creationId xmlns:a16="http://schemas.microsoft.com/office/drawing/2014/main" id="{238A9989-A61A-5047-BC19-0CAAAFC405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a:extLst>
              <a:ext uri="{FF2B5EF4-FFF2-40B4-BE49-F238E27FC236}">
                <a16:creationId xmlns:a16="http://schemas.microsoft.com/office/drawing/2014/main" id="{7E7BB26E-C5B5-174E-9D3F-F41BF258CBC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4EE353EC-8B1D-904E-8E01-CA720599D669}" type="slidenum">
              <a:rPr lang="en-GB" altLang="en-US" sz="1200"/>
              <a:pPr eaLnBrk="1" hangingPunct="1"/>
              <a:t>29</a:t>
            </a:fld>
            <a:endParaRPr lang="en-GB" altLang="en-US" sz="1200"/>
          </a:p>
        </p:txBody>
      </p:sp>
      <p:sp>
        <p:nvSpPr>
          <p:cNvPr id="304130" name="Rectangle 2">
            <a:extLst>
              <a:ext uri="{FF2B5EF4-FFF2-40B4-BE49-F238E27FC236}">
                <a16:creationId xmlns:a16="http://schemas.microsoft.com/office/drawing/2014/main" id="{E783F2DC-05DD-1B4B-A476-DBCB059D7309}"/>
              </a:ext>
            </a:extLst>
          </p:cNvPr>
          <p:cNvSpPr>
            <a:spLocks noGrp="1" noRot="1" noChangeAspect="1" noChangeArrowheads="1" noTextEdit="1"/>
          </p:cNvSpPr>
          <p:nvPr>
            <p:ph type="sldImg"/>
          </p:nvPr>
        </p:nvSpPr>
        <p:spPr>
          <a:ln/>
        </p:spPr>
      </p:sp>
      <p:sp>
        <p:nvSpPr>
          <p:cNvPr id="304131" name="Rectangle 3">
            <a:extLst>
              <a:ext uri="{FF2B5EF4-FFF2-40B4-BE49-F238E27FC236}">
                <a16:creationId xmlns:a16="http://schemas.microsoft.com/office/drawing/2014/main" id="{66DF58AA-9A11-924C-9C42-B782C1200B3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a:extLst>
              <a:ext uri="{FF2B5EF4-FFF2-40B4-BE49-F238E27FC236}">
                <a16:creationId xmlns:a16="http://schemas.microsoft.com/office/drawing/2014/main" id="{74CB74F3-7FBC-8141-AB9D-333D154ED6E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826036DB-73D5-2B40-9F2A-3630053CD597}" type="slidenum">
              <a:rPr lang="en-GB" altLang="en-US" sz="1200"/>
              <a:pPr eaLnBrk="1" hangingPunct="1"/>
              <a:t>30</a:t>
            </a:fld>
            <a:endParaRPr lang="en-GB" altLang="en-US" sz="1200"/>
          </a:p>
        </p:txBody>
      </p:sp>
      <p:sp>
        <p:nvSpPr>
          <p:cNvPr id="306178" name="Rectangle 2">
            <a:extLst>
              <a:ext uri="{FF2B5EF4-FFF2-40B4-BE49-F238E27FC236}">
                <a16:creationId xmlns:a16="http://schemas.microsoft.com/office/drawing/2014/main" id="{16BF17DB-F6D3-A941-A4BA-7C3F600050BF}"/>
              </a:ext>
            </a:extLst>
          </p:cNvPr>
          <p:cNvSpPr>
            <a:spLocks noGrp="1" noRot="1" noChangeAspect="1" noChangeArrowheads="1"/>
          </p:cNvSpPr>
          <p:nvPr>
            <p:ph type="sldImg"/>
          </p:nvPr>
        </p:nvSpPr>
        <p:spPr>
          <a:solidFill>
            <a:srgbClr val="FFFFFF"/>
          </a:solidFill>
          <a:ln/>
        </p:spPr>
      </p:sp>
      <p:sp>
        <p:nvSpPr>
          <p:cNvPr id="306179" name="Rectangle 3">
            <a:extLst>
              <a:ext uri="{FF2B5EF4-FFF2-40B4-BE49-F238E27FC236}">
                <a16:creationId xmlns:a16="http://schemas.microsoft.com/office/drawing/2014/main" id="{0F218197-E2DD-AB4E-BCB9-9C31011AA87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a:extLst>
              <a:ext uri="{FF2B5EF4-FFF2-40B4-BE49-F238E27FC236}">
                <a16:creationId xmlns:a16="http://schemas.microsoft.com/office/drawing/2014/main" id="{C6EEB20F-3F22-9B4F-B407-D64F175BA3E8}"/>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F731EDC-C55D-3F41-AB26-E4C75227930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2146" name="Rectangle 2">
            <a:extLst>
              <a:ext uri="{FF2B5EF4-FFF2-40B4-BE49-F238E27FC236}">
                <a16:creationId xmlns:a16="http://schemas.microsoft.com/office/drawing/2014/main" id="{D38F0B3F-795D-DB42-809A-CD81ED30CB00}"/>
              </a:ext>
            </a:extLst>
          </p:cNvPr>
          <p:cNvSpPr>
            <a:spLocks noGrp="1" noRot="1" noChangeAspect="1" noChangeArrowheads="1" noTextEdit="1"/>
          </p:cNvSpPr>
          <p:nvPr>
            <p:ph type="sldImg"/>
          </p:nvPr>
        </p:nvSpPr>
        <p:spPr>
          <a:xfrm>
            <a:off x="1143000" y="685800"/>
            <a:ext cx="4573588" cy="3429000"/>
          </a:xfrm>
          <a:ln/>
        </p:spPr>
      </p:sp>
      <p:sp>
        <p:nvSpPr>
          <p:cNvPr id="262147" name="Rectangle 3">
            <a:extLst>
              <a:ext uri="{FF2B5EF4-FFF2-40B4-BE49-F238E27FC236}">
                <a16:creationId xmlns:a16="http://schemas.microsoft.com/office/drawing/2014/main" id="{9D3D3774-3EA0-6640-BAEA-3CDC19F56D5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a:extLst>
              <a:ext uri="{FF2B5EF4-FFF2-40B4-BE49-F238E27FC236}">
                <a16:creationId xmlns:a16="http://schemas.microsoft.com/office/drawing/2014/main" id="{3AF74CDA-7E13-CE42-96FB-80DABB493A9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F5F8403F-72F0-3140-9A8F-66593FDCCA7A}" type="slidenum">
              <a:rPr lang="en-GB" altLang="en-US" sz="1200"/>
              <a:pPr eaLnBrk="1" hangingPunct="1"/>
              <a:t>31</a:t>
            </a:fld>
            <a:endParaRPr lang="en-GB" altLang="en-US" sz="1200"/>
          </a:p>
        </p:txBody>
      </p:sp>
      <p:sp>
        <p:nvSpPr>
          <p:cNvPr id="308226" name="Rectangle 2">
            <a:extLst>
              <a:ext uri="{FF2B5EF4-FFF2-40B4-BE49-F238E27FC236}">
                <a16:creationId xmlns:a16="http://schemas.microsoft.com/office/drawing/2014/main" id="{F91AD29A-9D28-CB45-B3F5-2EBFD2E12392}"/>
              </a:ext>
            </a:extLst>
          </p:cNvPr>
          <p:cNvSpPr>
            <a:spLocks noGrp="1" noRot="1" noChangeAspect="1" noChangeArrowheads="1"/>
          </p:cNvSpPr>
          <p:nvPr>
            <p:ph type="sldImg"/>
          </p:nvPr>
        </p:nvSpPr>
        <p:spPr>
          <a:solidFill>
            <a:srgbClr val="FFFFFF"/>
          </a:solidFill>
          <a:ln/>
        </p:spPr>
      </p:sp>
      <p:sp>
        <p:nvSpPr>
          <p:cNvPr id="308227" name="Rectangle 3">
            <a:extLst>
              <a:ext uri="{FF2B5EF4-FFF2-40B4-BE49-F238E27FC236}">
                <a16:creationId xmlns:a16="http://schemas.microsoft.com/office/drawing/2014/main" id="{30290936-DE8B-034D-84BE-5C39568BD9EF}"/>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a:extLst>
              <a:ext uri="{FF2B5EF4-FFF2-40B4-BE49-F238E27FC236}">
                <a16:creationId xmlns:a16="http://schemas.microsoft.com/office/drawing/2014/main" id="{2C60C7D4-91AF-304B-B039-17D52DB25AA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5CCBEF98-AB08-BA41-970F-99298B977D71}" type="slidenum">
              <a:rPr lang="en-GB" altLang="en-US" sz="1200"/>
              <a:pPr eaLnBrk="1" hangingPunct="1"/>
              <a:t>32</a:t>
            </a:fld>
            <a:endParaRPr lang="en-GB" altLang="en-US" sz="1200"/>
          </a:p>
        </p:txBody>
      </p:sp>
      <p:sp>
        <p:nvSpPr>
          <p:cNvPr id="310274" name="Rectangle 2">
            <a:extLst>
              <a:ext uri="{FF2B5EF4-FFF2-40B4-BE49-F238E27FC236}">
                <a16:creationId xmlns:a16="http://schemas.microsoft.com/office/drawing/2014/main" id="{3DC0AD2B-D9AC-764B-897E-FB059B669735}"/>
              </a:ext>
            </a:extLst>
          </p:cNvPr>
          <p:cNvSpPr>
            <a:spLocks noGrp="1" noRot="1" noChangeAspect="1" noChangeArrowheads="1"/>
          </p:cNvSpPr>
          <p:nvPr>
            <p:ph type="sldImg"/>
          </p:nvPr>
        </p:nvSpPr>
        <p:spPr>
          <a:solidFill>
            <a:srgbClr val="FFFFFF"/>
          </a:solidFill>
          <a:ln/>
        </p:spPr>
      </p:sp>
      <p:sp>
        <p:nvSpPr>
          <p:cNvPr id="310275" name="Rectangle 3">
            <a:extLst>
              <a:ext uri="{FF2B5EF4-FFF2-40B4-BE49-F238E27FC236}">
                <a16:creationId xmlns:a16="http://schemas.microsoft.com/office/drawing/2014/main" id="{5DDE5D60-95B2-614C-9033-A4B8A6EE7B75}"/>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a:extLst>
              <a:ext uri="{FF2B5EF4-FFF2-40B4-BE49-F238E27FC236}">
                <a16:creationId xmlns:a16="http://schemas.microsoft.com/office/drawing/2014/main" id="{81C32DBA-8753-F44D-ADA2-C9208213EC0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CA6CC033-3699-E248-BDC0-E0E168F58185}" type="slidenum">
              <a:rPr lang="en-GB" altLang="en-US" sz="1200"/>
              <a:pPr eaLnBrk="1" hangingPunct="1"/>
              <a:t>33</a:t>
            </a:fld>
            <a:endParaRPr lang="en-GB" altLang="en-US" sz="1200"/>
          </a:p>
        </p:txBody>
      </p:sp>
      <p:sp>
        <p:nvSpPr>
          <p:cNvPr id="312322" name="Rectangle 2">
            <a:extLst>
              <a:ext uri="{FF2B5EF4-FFF2-40B4-BE49-F238E27FC236}">
                <a16:creationId xmlns:a16="http://schemas.microsoft.com/office/drawing/2014/main" id="{01654320-C0D5-8743-93DC-D06F0B8DDE5E}"/>
              </a:ext>
            </a:extLst>
          </p:cNvPr>
          <p:cNvSpPr>
            <a:spLocks noGrp="1" noRot="1" noChangeAspect="1" noChangeArrowheads="1"/>
          </p:cNvSpPr>
          <p:nvPr>
            <p:ph type="sldImg"/>
          </p:nvPr>
        </p:nvSpPr>
        <p:spPr>
          <a:solidFill>
            <a:srgbClr val="FFFFFF"/>
          </a:solidFill>
          <a:ln/>
        </p:spPr>
      </p:sp>
      <p:sp>
        <p:nvSpPr>
          <p:cNvPr id="312323" name="Rectangle 3">
            <a:extLst>
              <a:ext uri="{FF2B5EF4-FFF2-40B4-BE49-F238E27FC236}">
                <a16:creationId xmlns:a16="http://schemas.microsoft.com/office/drawing/2014/main" id="{206D454C-46C1-C443-A883-2CBE7CED5D3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a:extLst>
              <a:ext uri="{FF2B5EF4-FFF2-40B4-BE49-F238E27FC236}">
                <a16:creationId xmlns:a16="http://schemas.microsoft.com/office/drawing/2014/main" id="{61E32098-9E5F-4342-ADE9-D7B4A7D84DA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7BF865C8-4FB4-8645-BE0E-5DF705C944FB}" type="slidenum">
              <a:rPr lang="en-GB" altLang="en-US" sz="1200"/>
              <a:pPr eaLnBrk="1" hangingPunct="1"/>
              <a:t>34</a:t>
            </a:fld>
            <a:endParaRPr lang="en-GB" altLang="en-US" sz="1200"/>
          </a:p>
        </p:txBody>
      </p:sp>
      <p:sp>
        <p:nvSpPr>
          <p:cNvPr id="314370" name="Rectangle 2">
            <a:extLst>
              <a:ext uri="{FF2B5EF4-FFF2-40B4-BE49-F238E27FC236}">
                <a16:creationId xmlns:a16="http://schemas.microsoft.com/office/drawing/2014/main" id="{FD8F8DF7-7EDB-EB42-AE1E-339EB9CB5B50}"/>
              </a:ext>
            </a:extLst>
          </p:cNvPr>
          <p:cNvSpPr>
            <a:spLocks noGrp="1" noRot="1" noChangeAspect="1" noChangeArrowheads="1"/>
          </p:cNvSpPr>
          <p:nvPr>
            <p:ph type="sldImg"/>
          </p:nvPr>
        </p:nvSpPr>
        <p:spPr>
          <a:solidFill>
            <a:srgbClr val="FFFFFF"/>
          </a:solidFill>
          <a:ln/>
        </p:spPr>
      </p:sp>
      <p:sp>
        <p:nvSpPr>
          <p:cNvPr id="314371" name="Rectangle 3">
            <a:extLst>
              <a:ext uri="{FF2B5EF4-FFF2-40B4-BE49-F238E27FC236}">
                <a16:creationId xmlns:a16="http://schemas.microsoft.com/office/drawing/2014/main" id="{86C1786A-88B4-2148-9A4E-C23B160A1BE7}"/>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a:extLst>
              <a:ext uri="{FF2B5EF4-FFF2-40B4-BE49-F238E27FC236}">
                <a16:creationId xmlns:a16="http://schemas.microsoft.com/office/drawing/2014/main" id="{68BB6822-6D10-324C-8002-A538FEF0468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7A3A76A7-E76A-F147-8643-8A22A5B55A8F}" type="slidenum">
              <a:rPr lang="en-GB" altLang="en-US" sz="1200"/>
              <a:pPr eaLnBrk="1" hangingPunct="1"/>
              <a:t>35</a:t>
            </a:fld>
            <a:endParaRPr lang="en-GB" altLang="en-US" sz="1200"/>
          </a:p>
        </p:txBody>
      </p:sp>
      <p:sp>
        <p:nvSpPr>
          <p:cNvPr id="316418" name="Rectangle 2">
            <a:extLst>
              <a:ext uri="{FF2B5EF4-FFF2-40B4-BE49-F238E27FC236}">
                <a16:creationId xmlns:a16="http://schemas.microsoft.com/office/drawing/2014/main" id="{C3A1C6EC-AA91-5447-A69B-65D3EB34D929}"/>
              </a:ext>
            </a:extLst>
          </p:cNvPr>
          <p:cNvSpPr>
            <a:spLocks noGrp="1" noRot="1" noChangeAspect="1" noChangeArrowheads="1"/>
          </p:cNvSpPr>
          <p:nvPr>
            <p:ph type="sldImg"/>
          </p:nvPr>
        </p:nvSpPr>
        <p:spPr>
          <a:solidFill>
            <a:srgbClr val="FFFFFF"/>
          </a:solidFill>
          <a:ln/>
        </p:spPr>
      </p:sp>
      <p:sp>
        <p:nvSpPr>
          <p:cNvPr id="316419" name="Rectangle 3">
            <a:extLst>
              <a:ext uri="{FF2B5EF4-FFF2-40B4-BE49-F238E27FC236}">
                <a16:creationId xmlns:a16="http://schemas.microsoft.com/office/drawing/2014/main" id="{BECA559D-7E66-9746-AB57-9C5F385A28A3}"/>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a:extLst>
              <a:ext uri="{FF2B5EF4-FFF2-40B4-BE49-F238E27FC236}">
                <a16:creationId xmlns:a16="http://schemas.microsoft.com/office/drawing/2014/main" id="{AE765FF6-D369-BF4B-91AC-2500A6D54EB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B4B9232B-C8BB-AE49-B642-FC6FFCE8F4BA}" type="slidenum">
              <a:rPr lang="en-GB" altLang="en-US" sz="1200"/>
              <a:pPr eaLnBrk="1" hangingPunct="1"/>
              <a:t>36</a:t>
            </a:fld>
            <a:endParaRPr lang="en-GB" altLang="en-US" sz="1200"/>
          </a:p>
        </p:txBody>
      </p:sp>
      <p:sp>
        <p:nvSpPr>
          <p:cNvPr id="318466" name="Rectangle 1026">
            <a:extLst>
              <a:ext uri="{FF2B5EF4-FFF2-40B4-BE49-F238E27FC236}">
                <a16:creationId xmlns:a16="http://schemas.microsoft.com/office/drawing/2014/main" id="{44C5093A-59BE-2745-9A56-E539BF236C8C}"/>
              </a:ext>
            </a:extLst>
          </p:cNvPr>
          <p:cNvSpPr>
            <a:spLocks noGrp="1" noRot="1" noChangeAspect="1" noChangeArrowheads="1"/>
          </p:cNvSpPr>
          <p:nvPr>
            <p:ph type="sldImg"/>
          </p:nvPr>
        </p:nvSpPr>
        <p:spPr>
          <a:solidFill>
            <a:srgbClr val="FFFFFF"/>
          </a:solidFill>
          <a:ln/>
        </p:spPr>
      </p:sp>
      <p:sp>
        <p:nvSpPr>
          <p:cNvPr id="318467" name="Rectangle 1027">
            <a:extLst>
              <a:ext uri="{FF2B5EF4-FFF2-40B4-BE49-F238E27FC236}">
                <a16:creationId xmlns:a16="http://schemas.microsoft.com/office/drawing/2014/main" id="{F72ED7FF-16DA-4C46-9CD5-0E2745B8E699}"/>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a:extLst>
              <a:ext uri="{FF2B5EF4-FFF2-40B4-BE49-F238E27FC236}">
                <a16:creationId xmlns:a16="http://schemas.microsoft.com/office/drawing/2014/main" id="{DB93A908-4E62-A840-9C75-4478D96AF2E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67C721D0-BB62-6848-A5BD-DE887C45777C}" type="slidenum">
              <a:rPr lang="en-GB" altLang="en-US" sz="1200"/>
              <a:pPr eaLnBrk="1" hangingPunct="1"/>
              <a:t>37</a:t>
            </a:fld>
            <a:endParaRPr lang="en-GB" altLang="en-US" sz="1200"/>
          </a:p>
        </p:txBody>
      </p:sp>
      <p:sp>
        <p:nvSpPr>
          <p:cNvPr id="320514" name="Rectangle 1026">
            <a:extLst>
              <a:ext uri="{FF2B5EF4-FFF2-40B4-BE49-F238E27FC236}">
                <a16:creationId xmlns:a16="http://schemas.microsoft.com/office/drawing/2014/main" id="{57D74F68-AA92-2D4C-93F2-E2A084CE9F9D}"/>
              </a:ext>
            </a:extLst>
          </p:cNvPr>
          <p:cNvSpPr>
            <a:spLocks noGrp="1" noRot="1" noChangeAspect="1" noChangeArrowheads="1"/>
          </p:cNvSpPr>
          <p:nvPr>
            <p:ph type="sldImg"/>
          </p:nvPr>
        </p:nvSpPr>
        <p:spPr>
          <a:solidFill>
            <a:srgbClr val="FFFFFF"/>
          </a:solidFill>
          <a:ln/>
        </p:spPr>
      </p:sp>
      <p:sp>
        <p:nvSpPr>
          <p:cNvPr id="320515" name="Rectangle 1027">
            <a:extLst>
              <a:ext uri="{FF2B5EF4-FFF2-40B4-BE49-F238E27FC236}">
                <a16:creationId xmlns:a16="http://schemas.microsoft.com/office/drawing/2014/main" id="{51134514-05C8-0F4A-AD72-C085F9DF41C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a:extLst>
              <a:ext uri="{FF2B5EF4-FFF2-40B4-BE49-F238E27FC236}">
                <a16:creationId xmlns:a16="http://schemas.microsoft.com/office/drawing/2014/main" id="{0D584F40-BEF2-3749-A778-430EC6E70FA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4CA03019-9F8E-8B45-B7DC-14FE0A7FBE71}" type="slidenum">
              <a:rPr lang="en-GB" altLang="en-US" sz="1200"/>
              <a:pPr eaLnBrk="1" hangingPunct="1"/>
              <a:t>38</a:t>
            </a:fld>
            <a:endParaRPr lang="en-GB" altLang="en-US" sz="1200"/>
          </a:p>
        </p:txBody>
      </p:sp>
      <p:sp>
        <p:nvSpPr>
          <p:cNvPr id="322562" name="Rectangle 2">
            <a:extLst>
              <a:ext uri="{FF2B5EF4-FFF2-40B4-BE49-F238E27FC236}">
                <a16:creationId xmlns:a16="http://schemas.microsoft.com/office/drawing/2014/main" id="{8A6F6BBB-0173-7247-8FE5-F8AEC940563B}"/>
              </a:ext>
            </a:extLst>
          </p:cNvPr>
          <p:cNvSpPr>
            <a:spLocks noGrp="1" noRot="1" noChangeAspect="1" noChangeArrowheads="1"/>
          </p:cNvSpPr>
          <p:nvPr>
            <p:ph type="sldImg"/>
          </p:nvPr>
        </p:nvSpPr>
        <p:spPr>
          <a:solidFill>
            <a:srgbClr val="FFFFFF"/>
          </a:solidFill>
          <a:ln/>
        </p:spPr>
      </p:sp>
      <p:sp>
        <p:nvSpPr>
          <p:cNvPr id="322563" name="Rectangle 3">
            <a:extLst>
              <a:ext uri="{FF2B5EF4-FFF2-40B4-BE49-F238E27FC236}">
                <a16:creationId xmlns:a16="http://schemas.microsoft.com/office/drawing/2014/main" id="{F7039A3A-4310-9A40-8EFF-1753B323938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a:extLst>
              <a:ext uri="{FF2B5EF4-FFF2-40B4-BE49-F238E27FC236}">
                <a16:creationId xmlns:a16="http://schemas.microsoft.com/office/drawing/2014/main" id="{A2948E40-29CA-A64A-95BC-BD01C81634F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4D017859-7162-6641-B2DE-AD60AAFEAE52}" type="slidenum">
              <a:rPr lang="en-GB" altLang="en-US" sz="1200"/>
              <a:pPr eaLnBrk="1" hangingPunct="1"/>
              <a:t>39</a:t>
            </a:fld>
            <a:endParaRPr lang="en-GB" altLang="en-US" sz="1200"/>
          </a:p>
        </p:txBody>
      </p:sp>
      <p:sp>
        <p:nvSpPr>
          <p:cNvPr id="324610" name="Rectangle 2">
            <a:extLst>
              <a:ext uri="{FF2B5EF4-FFF2-40B4-BE49-F238E27FC236}">
                <a16:creationId xmlns:a16="http://schemas.microsoft.com/office/drawing/2014/main" id="{3A7B3DC0-8006-0F46-A494-36105E62E4CD}"/>
              </a:ext>
            </a:extLst>
          </p:cNvPr>
          <p:cNvSpPr>
            <a:spLocks noGrp="1" noRot="1" noChangeAspect="1" noChangeArrowheads="1"/>
          </p:cNvSpPr>
          <p:nvPr>
            <p:ph type="sldImg"/>
          </p:nvPr>
        </p:nvSpPr>
        <p:spPr>
          <a:solidFill>
            <a:srgbClr val="FFFFFF"/>
          </a:solidFill>
          <a:ln/>
        </p:spPr>
      </p:sp>
      <p:sp>
        <p:nvSpPr>
          <p:cNvPr id="324611" name="Rectangle 3">
            <a:extLst>
              <a:ext uri="{FF2B5EF4-FFF2-40B4-BE49-F238E27FC236}">
                <a16:creationId xmlns:a16="http://schemas.microsoft.com/office/drawing/2014/main" id="{BE7E7B6D-41CD-204E-B22A-25C4646E9261}"/>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a:extLst>
              <a:ext uri="{FF2B5EF4-FFF2-40B4-BE49-F238E27FC236}">
                <a16:creationId xmlns:a16="http://schemas.microsoft.com/office/drawing/2014/main" id="{C843CE85-8761-C14E-BD40-2C0418B4AC1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B1CC42EE-3881-1C46-9896-A429611BA1D1}" type="slidenum">
              <a:rPr lang="en-GB" altLang="en-US" sz="1200"/>
              <a:pPr eaLnBrk="1" hangingPunct="1"/>
              <a:t>40</a:t>
            </a:fld>
            <a:endParaRPr lang="en-GB" altLang="en-US" sz="1200"/>
          </a:p>
        </p:txBody>
      </p:sp>
      <p:sp>
        <p:nvSpPr>
          <p:cNvPr id="326658" name="Rectangle 2">
            <a:extLst>
              <a:ext uri="{FF2B5EF4-FFF2-40B4-BE49-F238E27FC236}">
                <a16:creationId xmlns:a16="http://schemas.microsoft.com/office/drawing/2014/main" id="{9E60C70A-5765-AB43-A749-6A8DBED19A18}"/>
              </a:ext>
            </a:extLst>
          </p:cNvPr>
          <p:cNvSpPr>
            <a:spLocks noGrp="1" noRot="1" noChangeAspect="1" noChangeArrowheads="1"/>
          </p:cNvSpPr>
          <p:nvPr>
            <p:ph type="sldImg"/>
          </p:nvPr>
        </p:nvSpPr>
        <p:spPr>
          <a:solidFill>
            <a:srgbClr val="FFFFFF"/>
          </a:solidFill>
          <a:ln/>
        </p:spPr>
      </p:sp>
      <p:sp>
        <p:nvSpPr>
          <p:cNvPr id="326659" name="Rectangle 3">
            <a:extLst>
              <a:ext uri="{FF2B5EF4-FFF2-40B4-BE49-F238E27FC236}">
                <a16:creationId xmlns:a16="http://schemas.microsoft.com/office/drawing/2014/main" id="{FECD60A2-3C60-CB42-9414-F0C428981C19}"/>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a:extLst>
              <a:ext uri="{FF2B5EF4-FFF2-40B4-BE49-F238E27FC236}">
                <a16:creationId xmlns:a16="http://schemas.microsoft.com/office/drawing/2014/main" id="{5576226D-F7D8-194D-9640-D6659194AA9C}"/>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16D44B3-C452-BB4E-97C3-D2BF8B777A2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4194" name="Rectangle 2">
            <a:extLst>
              <a:ext uri="{FF2B5EF4-FFF2-40B4-BE49-F238E27FC236}">
                <a16:creationId xmlns:a16="http://schemas.microsoft.com/office/drawing/2014/main" id="{65B5525C-1693-064B-B933-DA1D5EBFB823}"/>
              </a:ext>
            </a:extLst>
          </p:cNvPr>
          <p:cNvSpPr>
            <a:spLocks noGrp="1" noRot="1" noChangeAspect="1" noChangeArrowheads="1" noTextEdit="1"/>
          </p:cNvSpPr>
          <p:nvPr>
            <p:ph type="sldImg"/>
          </p:nvPr>
        </p:nvSpPr>
        <p:spPr>
          <a:xfrm>
            <a:off x="1143000" y="685800"/>
            <a:ext cx="4573588" cy="3429000"/>
          </a:xfrm>
          <a:ln/>
        </p:spPr>
      </p:sp>
      <p:sp>
        <p:nvSpPr>
          <p:cNvPr id="264195" name="Rectangle 3">
            <a:extLst>
              <a:ext uri="{FF2B5EF4-FFF2-40B4-BE49-F238E27FC236}">
                <a16:creationId xmlns:a16="http://schemas.microsoft.com/office/drawing/2014/main" id="{70019D3B-9CED-904D-9014-E8E540D42F4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a:extLst>
              <a:ext uri="{FF2B5EF4-FFF2-40B4-BE49-F238E27FC236}">
                <a16:creationId xmlns:a16="http://schemas.microsoft.com/office/drawing/2014/main" id="{0AC7CC8A-F85A-EF4F-8E3B-171AF8E0A2C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D6F7C89D-AEE3-664F-AEFD-17778C6512CC}" type="slidenum">
              <a:rPr lang="en-GB" altLang="en-US" sz="1200"/>
              <a:pPr eaLnBrk="1" hangingPunct="1"/>
              <a:t>41</a:t>
            </a:fld>
            <a:endParaRPr lang="en-GB" altLang="en-US" sz="1200"/>
          </a:p>
        </p:txBody>
      </p:sp>
      <p:sp>
        <p:nvSpPr>
          <p:cNvPr id="328706" name="Rectangle 2">
            <a:extLst>
              <a:ext uri="{FF2B5EF4-FFF2-40B4-BE49-F238E27FC236}">
                <a16:creationId xmlns:a16="http://schemas.microsoft.com/office/drawing/2014/main" id="{30231C79-1597-E64F-95F2-A8873F725DD4}"/>
              </a:ext>
            </a:extLst>
          </p:cNvPr>
          <p:cNvSpPr>
            <a:spLocks noGrp="1" noRot="1" noChangeAspect="1" noChangeArrowheads="1"/>
          </p:cNvSpPr>
          <p:nvPr>
            <p:ph type="sldImg"/>
          </p:nvPr>
        </p:nvSpPr>
        <p:spPr>
          <a:solidFill>
            <a:srgbClr val="FFFFFF"/>
          </a:solidFill>
          <a:ln/>
        </p:spPr>
      </p:sp>
      <p:sp>
        <p:nvSpPr>
          <p:cNvPr id="328707" name="Rectangle 3">
            <a:extLst>
              <a:ext uri="{FF2B5EF4-FFF2-40B4-BE49-F238E27FC236}">
                <a16:creationId xmlns:a16="http://schemas.microsoft.com/office/drawing/2014/main" id="{1C704077-17AD-5A46-A8FC-97EF4BB72F32}"/>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a:extLst>
              <a:ext uri="{FF2B5EF4-FFF2-40B4-BE49-F238E27FC236}">
                <a16:creationId xmlns:a16="http://schemas.microsoft.com/office/drawing/2014/main" id="{A146A3B1-96D7-104C-B1AE-BFA30C9BC4E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367B6032-6213-F94F-8BA9-254F67343049}" type="slidenum">
              <a:rPr lang="en-GB" altLang="en-US" sz="1200"/>
              <a:pPr eaLnBrk="1" hangingPunct="1"/>
              <a:t>42</a:t>
            </a:fld>
            <a:endParaRPr lang="en-GB" altLang="en-US" sz="1200"/>
          </a:p>
        </p:txBody>
      </p:sp>
      <p:sp>
        <p:nvSpPr>
          <p:cNvPr id="330754" name="Rectangle 2">
            <a:extLst>
              <a:ext uri="{FF2B5EF4-FFF2-40B4-BE49-F238E27FC236}">
                <a16:creationId xmlns:a16="http://schemas.microsoft.com/office/drawing/2014/main" id="{64628F9A-335A-4E44-8E6F-3FB82577E433}"/>
              </a:ext>
            </a:extLst>
          </p:cNvPr>
          <p:cNvSpPr>
            <a:spLocks noGrp="1" noRot="1" noChangeAspect="1" noChangeArrowheads="1"/>
          </p:cNvSpPr>
          <p:nvPr>
            <p:ph type="sldImg"/>
          </p:nvPr>
        </p:nvSpPr>
        <p:spPr>
          <a:solidFill>
            <a:srgbClr val="FFFFFF"/>
          </a:solidFill>
          <a:ln/>
        </p:spPr>
      </p:sp>
      <p:sp>
        <p:nvSpPr>
          <p:cNvPr id="330755" name="Rectangle 3">
            <a:extLst>
              <a:ext uri="{FF2B5EF4-FFF2-40B4-BE49-F238E27FC236}">
                <a16:creationId xmlns:a16="http://schemas.microsoft.com/office/drawing/2014/main" id="{790633AA-98AF-3146-A096-180CFC4C90DC}"/>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a:extLst>
              <a:ext uri="{FF2B5EF4-FFF2-40B4-BE49-F238E27FC236}">
                <a16:creationId xmlns:a16="http://schemas.microsoft.com/office/drawing/2014/main" id="{DE5395EB-69CF-164C-BAFB-D55D662E5F3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628311FD-7DA7-0E4A-923D-778ADD0231EF}" type="slidenum">
              <a:rPr lang="en-GB" altLang="en-US" sz="1200"/>
              <a:pPr eaLnBrk="1" hangingPunct="1"/>
              <a:t>43</a:t>
            </a:fld>
            <a:endParaRPr lang="en-GB" altLang="en-US" sz="1200"/>
          </a:p>
        </p:txBody>
      </p:sp>
      <p:sp>
        <p:nvSpPr>
          <p:cNvPr id="332802" name="Rectangle 2">
            <a:extLst>
              <a:ext uri="{FF2B5EF4-FFF2-40B4-BE49-F238E27FC236}">
                <a16:creationId xmlns:a16="http://schemas.microsoft.com/office/drawing/2014/main" id="{BC98C833-9C3A-6E48-8654-9FD8384CDF62}"/>
              </a:ext>
            </a:extLst>
          </p:cNvPr>
          <p:cNvSpPr>
            <a:spLocks noGrp="1" noRot="1" noChangeAspect="1" noChangeArrowheads="1"/>
          </p:cNvSpPr>
          <p:nvPr>
            <p:ph type="sldImg"/>
          </p:nvPr>
        </p:nvSpPr>
        <p:spPr>
          <a:xfrm>
            <a:off x="838200" y="457200"/>
            <a:ext cx="5181600" cy="3886200"/>
          </a:xfrm>
          <a:solidFill>
            <a:srgbClr val="FFFFFF"/>
          </a:solidFill>
          <a:ln/>
        </p:spPr>
      </p:sp>
      <p:sp>
        <p:nvSpPr>
          <p:cNvPr id="332803" name="Rectangle 3">
            <a:extLst>
              <a:ext uri="{FF2B5EF4-FFF2-40B4-BE49-F238E27FC236}">
                <a16:creationId xmlns:a16="http://schemas.microsoft.com/office/drawing/2014/main" id="{E200F2B8-3438-5645-B0FC-B6598404FF69}"/>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a:extLst>
              <a:ext uri="{FF2B5EF4-FFF2-40B4-BE49-F238E27FC236}">
                <a16:creationId xmlns:a16="http://schemas.microsoft.com/office/drawing/2014/main" id="{616C365B-D04B-E342-86AD-B374CF8CB95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6C000B9F-FDE3-AE4E-9D39-0C62FE13C02C}" type="slidenum">
              <a:rPr lang="en-GB" altLang="en-US" sz="1200"/>
              <a:pPr eaLnBrk="1" hangingPunct="1"/>
              <a:t>45</a:t>
            </a:fld>
            <a:endParaRPr lang="en-GB" altLang="en-US" sz="1200"/>
          </a:p>
        </p:txBody>
      </p:sp>
      <p:sp>
        <p:nvSpPr>
          <p:cNvPr id="335874" name="Rectangle 2">
            <a:extLst>
              <a:ext uri="{FF2B5EF4-FFF2-40B4-BE49-F238E27FC236}">
                <a16:creationId xmlns:a16="http://schemas.microsoft.com/office/drawing/2014/main" id="{B66B323E-DF0D-6445-9F6F-013B128F7E1B}"/>
              </a:ext>
            </a:extLst>
          </p:cNvPr>
          <p:cNvSpPr>
            <a:spLocks noGrp="1" noRot="1" noChangeAspect="1" noChangeArrowheads="1"/>
          </p:cNvSpPr>
          <p:nvPr>
            <p:ph type="sldImg"/>
          </p:nvPr>
        </p:nvSpPr>
        <p:spPr>
          <a:solidFill>
            <a:srgbClr val="FFFFFF"/>
          </a:solidFill>
          <a:ln/>
        </p:spPr>
      </p:sp>
      <p:sp>
        <p:nvSpPr>
          <p:cNvPr id="335875" name="Rectangle 3">
            <a:extLst>
              <a:ext uri="{FF2B5EF4-FFF2-40B4-BE49-F238E27FC236}">
                <a16:creationId xmlns:a16="http://schemas.microsoft.com/office/drawing/2014/main" id="{68DCAF31-D0F4-5344-BB91-61071A44983B}"/>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a:extLst>
              <a:ext uri="{FF2B5EF4-FFF2-40B4-BE49-F238E27FC236}">
                <a16:creationId xmlns:a16="http://schemas.microsoft.com/office/drawing/2014/main" id="{78162A0E-6C9E-AA4F-A0FB-8139E2AF33C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A56B2DE0-8B67-884E-84FC-B07F86822470}" type="slidenum">
              <a:rPr lang="en-GB" altLang="en-US" sz="1200">
                <a:solidFill>
                  <a:srgbClr val="000000"/>
                </a:solidFill>
              </a:rPr>
              <a:pPr eaLnBrk="1" hangingPunct="1"/>
              <a:t>46</a:t>
            </a:fld>
            <a:endParaRPr lang="en-GB" altLang="en-US" sz="1200">
              <a:solidFill>
                <a:srgbClr val="000000"/>
              </a:solidFill>
            </a:endParaRPr>
          </a:p>
        </p:txBody>
      </p:sp>
      <p:sp>
        <p:nvSpPr>
          <p:cNvPr id="337922" name="Rectangle 2">
            <a:extLst>
              <a:ext uri="{FF2B5EF4-FFF2-40B4-BE49-F238E27FC236}">
                <a16:creationId xmlns:a16="http://schemas.microsoft.com/office/drawing/2014/main" id="{F5EA7B6D-96F1-D04E-A871-B8F4CB932C8E}"/>
              </a:ext>
            </a:extLst>
          </p:cNvPr>
          <p:cNvSpPr>
            <a:spLocks noGrp="1" noRot="1" noChangeAspect="1" noChangeArrowheads="1"/>
          </p:cNvSpPr>
          <p:nvPr>
            <p:ph type="sldImg"/>
          </p:nvPr>
        </p:nvSpPr>
        <p:spPr>
          <a:solidFill>
            <a:srgbClr val="FFFFFF"/>
          </a:solidFill>
          <a:ln/>
        </p:spPr>
      </p:sp>
      <p:sp>
        <p:nvSpPr>
          <p:cNvPr id="337923" name="Rectangle 3">
            <a:extLst>
              <a:ext uri="{FF2B5EF4-FFF2-40B4-BE49-F238E27FC236}">
                <a16:creationId xmlns:a16="http://schemas.microsoft.com/office/drawing/2014/main" id="{AA9E2A52-ED90-C24F-9E95-69260693CAB0}"/>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a:extLst>
              <a:ext uri="{FF2B5EF4-FFF2-40B4-BE49-F238E27FC236}">
                <a16:creationId xmlns:a16="http://schemas.microsoft.com/office/drawing/2014/main" id="{55EFBE93-AF37-3C45-8C15-73E2D006F17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CE8FBE05-6856-F347-A93C-CCB260AB17F3}" type="slidenum">
              <a:rPr lang="en-GB" altLang="en-US" sz="1200"/>
              <a:pPr eaLnBrk="1" hangingPunct="1"/>
              <a:t>47</a:t>
            </a:fld>
            <a:endParaRPr lang="en-GB" altLang="en-US" sz="1200"/>
          </a:p>
        </p:txBody>
      </p:sp>
      <p:sp>
        <p:nvSpPr>
          <p:cNvPr id="339970" name="Rectangle 2">
            <a:extLst>
              <a:ext uri="{FF2B5EF4-FFF2-40B4-BE49-F238E27FC236}">
                <a16:creationId xmlns:a16="http://schemas.microsoft.com/office/drawing/2014/main" id="{2B1FB1C9-2B86-EF45-9D8C-889CF476D02A}"/>
              </a:ext>
            </a:extLst>
          </p:cNvPr>
          <p:cNvSpPr>
            <a:spLocks noGrp="1" noRot="1" noChangeAspect="1" noChangeArrowheads="1"/>
          </p:cNvSpPr>
          <p:nvPr>
            <p:ph type="sldImg"/>
          </p:nvPr>
        </p:nvSpPr>
        <p:spPr>
          <a:solidFill>
            <a:srgbClr val="FFFFFF"/>
          </a:solidFill>
          <a:ln/>
        </p:spPr>
      </p:sp>
      <p:sp>
        <p:nvSpPr>
          <p:cNvPr id="339971" name="Rectangle 3">
            <a:extLst>
              <a:ext uri="{FF2B5EF4-FFF2-40B4-BE49-F238E27FC236}">
                <a16:creationId xmlns:a16="http://schemas.microsoft.com/office/drawing/2014/main" id="{04ECA0E4-BC38-F54D-A3F8-DF535E5405D5}"/>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id="{C5ABEE18-875F-AA4C-A847-7696F614D10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231DDC3A-1166-B94D-B490-04FFE96950C3}" type="slidenum">
              <a:rPr lang="en-GB" altLang="en-US" sz="1200">
                <a:solidFill>
                  <a:srgbClr val="000000"/>
                </a:solidFill>
              </a:rPr>
              <a:pPr eaLnBrk="1" hangingPunct="1"/>
              <a:t>48</a:t>
            </a:fld>
            <a:endParaRPr lang="en-GB" altLang="en-US" sz="1200">
              <a:solidFill>
                <a:srgbClr val="000000"/>
              </a:solidFill>
            </a:endParaRPr>
          </a:p>
        </p:txBody>
      </p:sp>
      <p:sp>
        <p:nvSpPr>
          <p:cNvPr id="342018" name="Rectangle 2">
            <a:extLst>
              <a:ext uri="{FF2B5EF4-FFF2-40B4-BE49-F238E27FC236}">
                <a16:creationId xmlns:a16="http://schemas.microsoft.com/office/drawing/2014/main" id="{5BAAFAAE-D8CD-B745-AD65-A824D2DBCC6D}"/>
              </a:ext>
            </a:extLst>
          </p:cNvPr>
          <p:cNvSpPr>
            <a:spLocks noGrp="1" noRot="1" noChangeAspect="1" noChangeArrowheads="1"/>
          </p:cNvSpPr>
          <p:nvPr>
            <p:ph type="sldImg"/>
          </p:nvPr>
        </p:nvSpPr>
        <p:spPr>
          <a:solidFill>
            <a:srgbClr val="FFFFFF"/>
          </a:solidFill>
          <a:ln/>
        </p:spPr>
      </p:sp>
      <p:sp>
        <p:nvSpPr>
          <p:cNvPr id="342019" name="Rectangle 3">
            <a:extLst>
              <a:ext uri="{FF2B5EF4-FFF2-40B4-BE49-F238E27FC236}">
                <a16:creationId xmlns:a16="http://schemas.microsoft.com/office/drawing/2014/main" id="{2A1DAC4C-0B03-5A42-9812-B3CFD351F1EC}"/>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a:extLst>
              <a:ext uri="{FF2B5EF4-FFF2-40B4-BE49-F238E27FC236}">
                <a16:creationId xmlns:a16="http://schemas.microsoft.com/office/drawing/2014/main" id="{5C9A458A-1B61-BF44-A6E0-CAD9C90AD24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27A9445A-6DE0-0A4C-A326-AE76472A336C}" type="slidenum">
              <a:rPr lang="en-GB" altLang="en-US" sz="1200">
                <a:solidFill>
                  <a:srgbClr val="000000"/>
                </a:solidFill>
              </a:rPr>
              <a:pPr eaLnBrk="1" hangingPunct="1"/>
              <a:t>49</a:t>
            </a:fld>
            <a:endParaRPr lang="en-GB" altLang="en-US" sz="1200">
              <a:solidFill>
                <a:srgbClr val="000000"/>
              </a:solidFill>
            </a:endParaRPr>
          </a:p>
        </p:txBody>
      </p:sp>
      <p:sp>
        <p:nvSpPr>
          <p:cNvPr id="344066" name="Rectangle 2">
            <a:extLst>
              <a:ext uri="{FF2B5EF4-FFF2-40B4-BE49-F238E27FC236}">
                <a16:creationId xmlns:a16="http://schemas.microsoft.com/office/drawing/2014/main" id="{826EC55F-D737-E748-B348-E8048A911F9B}"/>
              </a:ext>
            </a:extLst>
          </p:cNvPr>
          <p:cNvSpPr>
            <a:spLocks noGrp="1" noRot="1" noChangeAspect="1" noChangeArrowheads="1"/>
          </p:cNvSpPr>
          <p:nvPr>
            <p:ph type="sldImg"/>
          </p:nvPr>
        </p:nvSpPr>
        <p:spPr>
          <a:solidFill>
            <a:srgbClr val="FFFFFF"/>
          </a:solidFill>
          <a:ln/>
        </p:spPr>
      </p:sp>
      <p:sp>
        <p:nvSpPr>
          <p:cNvPr id="344067" name="Rectangle 3">
            <a:extLst>
              <a:ext uri="{FF2B5EF4-FFF2-40B4-BE49-F238E27FC236}">
                <a16:creationId xmlns:a16="http://schemas.microsoft.com/office/drawing/2014/main" id="{FC4B6236-30B8-5649-BCE8-48F97FDEAB59}"/>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a:extLst>
              <a:ext uri="{FF2B5EF4-FFF2-40B4-BE49-F238E27FC236}">
                <a16:creationId xmlns:a16="http://schemas.microsoft.com/office/drawing/2014/main" id="{794250FC-7340-864B-818A-F903E2BF86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DF1CE796-D8A5-9444-810D-D72EE3F59297}" type="slidenum">
              <a:rPr lang="en-GB" altLang="en-US" sz="1200"/>
              <a:pPr eaLnBrk="1" hangingPunct="1"/>
              <a:t>50</a:t>
            </a:fld>
            <a:endParaRPr lang="en-GB" altLang="en-US" sz="1200"/>
          </a:p>
        </p:txBody>
      </p:sp>
      <p:sp>
        <p:nvSpPr>
          <p:cNvPr id="346114" name="Rectangle 2">
            <a:extLst>
              <a:ext uri="{FF2B5EF4-FFF2-40B4-BE49-F238E27FC236}">
                <a16:creationId xmlns:a16="http://schemas.microsoft.com/office/drawing/2014/main" id="{C1725483-A36D-D24A-9B8D-3844194E3ED2}"/>
              </a:ext>
            </a:extLst>
          </p:cNvPr>
          <p:cNvSpPr>
            <a:spLocks noGrp="1" noRot="1" noChangeAspect="1" noChangeArrowheads="1"/>
          </p:cNvSpPr>
          <p:nvPr>
            <p:ph type="sldImg"/>
          </p:nvPr>
        </p:nvSpPr>
        <p:spPr>
          <a:solidFill>
            <a:srgbClr val="FFFFFF"/>
          </a:solidFill>
          <a:ln/>
        </p:spPr>
      </p:sp>
      <p:sp>
        <p:nvSpPr>
          <p:cNvPr id="346115" name="Rectangle 3">
            <a:extLst>
              <a:ext uri="{FF2B5EF4-FFF2-40B4-BE49-F238E27FC236}">
                <a16:creationId xmlns:a16="http://schemas.microsoft.com/office/drawing/2014/main" id="{3E86C45B-256D-AD4C-B5BF-BAA8E3A94056}"/>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a:extLst>
              <a:ext uri="{FF2B5EF4-FFF2-40B4-BE49-F238E27FC236}">
                <a16:creationId xmlns:a16="http://schemas.microsoft.com/office/drawing/2014/main" id="{EE39DBCF-28CA-5246-B78D-C977EEADCC0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AD88D94A-BDAD-AE45-A156-484BFBCEB0C6}" type="slidenum">
              <a:rPr lang="en-GB" altLang="en-US" sz="1200"/>
              <a:pPr eaLnBrk="1" hangingPunct="1"/>
              <a:t>51</a:t>
            </a:fld>
            <a:endParaRPr lang="en-GB" altLang="en-US" sz="1200"/>
          </a:p>
        </p:txBody>
      </p:sp>
      <p:sp>
        <p:nvSpPr>
          <p:cNvPr id="348162" name="Rectangle 2">
            <a:extLst>
              <a:ext uri="{FF2B5EF4-FFF2-40B4-BE49-F238E27FC236}">
                <a16:creationId xmlns:a16="http://schemas.microsoft.com/office/drawing/2014/main" id="{D770A621-D859-0E4E-87E1-3261C346566C}"/>
              </a:ext>
            </a:extLst>
          </p:cNvPr>
          <p:cNvSpPr>
            <a:spLocks noGrp="1" noRot="1" noChangeAspect="1" noChangeArrowheads="1"/>
          </p:cNvSpPr>
          <p:nvPr>
            <p:ph type="sldImg"/>
          </p:nvPr>
        </p:nvSpPr>
        <p:spPr>
          <a:solidFill>
            <a:srgbClr val="FFFFFF"/>
          </a:solidFill>
          <a:ln/>
        </p:spPr>
      </p:sp>
      <p:sp>
        <p:nvSpPr>
          <p:cNvPr id="348163" name="Rectangle 3">
            <a:extLst>
              <a:ext uri="{FF2B5EF4-FFF2-40B4-BE49-F238E27FC236}">
                <a16:creationId xmlns:a16="http://schemas.microsoft.com/office/drawing/2014/main" id="{C4E67171-D961-974A-A16F-523941B62E3C}"/>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a:extLst>
              <a:ext uri="{FF2B5EF4-FFF2-40B4-BE49-F238E27FC236}">
                <a16:creationId xmlns:a16="http://schemas.microsoft.com/office/drawing/2014/main" id="{B7375A31-FE46-094C-BF4C-4377C31D250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BA23AF9-98E3-B742-AD13-191968E91C2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6242" name="Rectangle 2">
            <a:extLst>
              <a:ext uri="{FF2B5EF4-FFF2-40B4-BE49-F238E27FC236}">
                <a16:creationId xmlns:a16="http://schemas.microsoft.com/office/drawing/2014/main" id="{80C291ED-DC06-B140-B7C1-4D5F3B6292C9}"/>
              </a:ext>
            </a:extLst>
          </p:cNvPr>
          <p:cNvSpPr>
            <a:spLocks noGrp="1" noRot="1" noChangeAspect="1" noChangeArrowheads="1" noTextEdit="1"/>
          </p:cNvSpPr>
          <p:nvPr>
            <p:ph type="sldImg"/>
          </p:nvPr>
        </p:nvSpPr>
        <p:spPr>
          <a:xfrm>
            <a:off x="1143000" y="685800"/>
            <a:ext cx="4573588" cy="3429000"/>
          </a:xfrm>
          <a:ln/>
        </p:spPr>
      </p:sp>
      <p:sp>
        <p:nvSpPr>
          <p:cNvPr id="266243" name="Rectangle 3">
            <a:extLst>
              <a:ext uri="{FF2B5EF4-FFF2-40B4-BE49-F238E27FC236}">
                <a16:creationId xmlns:a16="http://schemas.microsoft.com/office/drawing/2014/main" id="{197F52E7-56AE-864D-AD40-C71B3A18D9C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a:extLst>
              <a:ext uri="{FF2B5EF4-FFF2-40B4-BE49-F238E27FC236}">
                <a16:creationId xmlns:a16="http://schemas.microsoft.com/office/drawing/2014/main" id="{19A62079-5B24-074F-9CC8-5A41BC154A5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CF0C1418-903A-3340-BE10-F577EC2B5839}" type="slidenum">
              <a:rPr lang="en-GB" altLang="en-US" sz="1200"/>
              <a:pPr eaLnBrk="1" hangingPunct="1"/>
              <a:t>52</a:t>
            </a:fld>
            <a:endParaRPr lang="en-GB" altLang="en-US" sz="1200"/>
          </a:p>
        </p:txBody>
      </p:sp>
      <p:sp>
        <p:nvSpPr>
          <p:cNvPr id="350210" name="Rectangle 2">
            <a:extLst>
              <a:ext uri="{FF2B5EF4-FFF2-40B4-BE49-F238E27FC236}">
                <a16:creationId xmlns:a16="http://schemas.microsoft.com/office/drawing/2014/main" id="{2A85EE79-309D-8B4F-816D-ACBC0FE1E99A}"/>
              </a:ext>
            </a:extLst>
          </p:cNvPr>
          <p:cNvSpPr>
            <a:spLocks noGrp="1" noRot="1" noChangeAspect="1" noChangeArrowheads="1"/>
          </p:cNvSpPr>
          <p:nvPr>
            <p:ph type="sldImg"/>
          </p:nvPr>
        </p:nvSpPr>
        <p:spPr>
          <a:solidFill>
            <a:srgbClr val="FFFFFF"/>
          </a:solidFill>
          <a:ln/>
        </p:spPr>
      </p:sp>
      <p:sp>
        <p:nvSpPr>
          <p:cNvPr id="350211" name="Rectangle 3">
            <a:extLst>
              <a:ext uri="{FF2B5EF4-FFF2-40B4-BE49-F238E27FC236}">
                <a16:creationId xmlns:a16="http://schemas.microsoft.com/office/drawing/2014/main" id="{DBE294C1-4916-7E4D-920B-EDB043D58537}"/>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a:extLst>
              <a:ext uri="{FF2B5EF4-FFF2-40B4-BE49-F238E27FC236}">
                <a16:creationId xmlns:a16="http://schemas.microsoft.com/office/drawing/2014/main" id="{9E8FB264-ECA3-8E4A-AD3C-26DDE6485A6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D99B2A66-6F88-7A4E-BEBF-98F96FB3EAE2}" type="slidenum">
              <a:rPr lang="en-GB" altLang="en-US" sz="1200">
                <a:solidFill>
                  <a:srgbClr val="000000"/>
                </a:solidFill>
              </a:rPr>
              <a:pPr eaLnBrk="1" hangingPunct="1"/>
              <a:t>53</a:t>
            </a:fld>
            <a:endParaRPr lang="en-GB" altLang="en-US" sz="1200">
              <a:solidFill>
                <a:srgbClr val="000000"/>
              </a:solidFill>
            </a:endParaRPr>
          </a:p>
        </p:txBody>
      </p:sp>
      <p:sp>
        <p:nvSpPr>
          <p:cNvPr id="352258" name="Rectangle 2">
            <a:extLst>
              <a:ext uri="{FF2B5EF4-FFF2-40B4-BE49-F238E27FC236}">
                <a16:creationId xmlns:a16="http://schemas.microsoft.com/office/drawing/2014/main" id="{D131A833-2FB5-7C4A-995E-DF2258D0D147}"/>
              </a:ext>
            </a:extLst>
          </p:cNvPr>
          <p:cNvSpPr>
            <a:spLocks noGrp="1" noRot="1" noChangeAspect="1" noChangeArrowheads="1"/>
          </p:cNvSpPr>
          <p:nvPr>
            <p:ph type="sldImg"/>
          </p:nvPr>
        </p:nvSpPr>
        <p:spPr>
          <a:solidFill>
            <a:srgbClr val="FFFFFF"/>
          </a:solidFill>
          <a:ln/>
        </p:spPr>
      </p:sp>
      <p:sp>
        <p:nvSpPr>
          <p:cNvPr id="352259" name="Rectangle 3">
            <a:extLst>
              <a:ext uri="{FF2B5EF4-FFF2-40B4-BE49-F238E27FC236}">
                <a16:creationId xmlns:a16="http://schemas.microsoft.com/office/drawing/2014/main" id="{0B3FDCC1-2468-DE46-A33A-72FA046E04E5}"/>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a:extLst>
              <a:ext uri="{FF2B5EF4-FFF2-40B4-BE49-F238E27FC236}">
                <a16:creationId xmlns:a16="http://schemas.microsoft.com/office/drawing/2014/main" id="{C632884C-D2FE-7047-9144-8F9088999AF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A5445532-D0E2-F144-A7F7-67A21C28CFBF}" type="slidenum">
              <a:rPr lang="en-GB" altLang="en-US" sz="1200">
                <a:solidFill>
                  <a:srgbClr val="000000"/>
                </a:solidFill>
              </a:rPr>
              <a:pPr eaLnBrk="1" hangingPunct="1"/>
              <a:t>54</a:t>
            </a:fld>
            <a:endParaRPr lang="en-GB" altLang="en-US" sz="1200">
              <a:solidFill>
                <a:srgbClr val="000000"/>
              </a:solidFill>
            </a:endParaRPr>
          </a:p>
        </p:txBody>
      </p:sp>
      <p:sp>
        <p:nvSpPr>
          <p:cNvPr id="354306" name="Rectangle 2">
            <a:extLst>
              <a:ext uri="{FF2B5EF4-FFF2-40B4-BE49-F238E27FC236}">
                <a16:creationId xmlns:a16="http://schemas.microsoft.com/office/drawing/2014/main" id="{BCDC2EB1-2DA4-D046-8DF4-410E0DAB0EA7}"/>
              </a:ext>
            </a:extLst>
          </p:cNvPr>
          <p:cNvSpPr>
            <a:spLocks noGrp="1" noRot="1" noChangeAspect="1" noChangeArrowheads="1"/>
          </p:cNvSpPr>
          <p:nvPr>
            <p:ph type="sldImg"/>
          </p:nvPr>
        </p:nvSpPr>
        <p:spPr>
          <a:solidFill>
            <a:srgbClr val="FFFFFF"/>
          </a:solidFill>
          <a:ln/>
        </p:spPr>
      </p:sp>
      <p:sp>
        <p:nvSpPr>
          <p:cNvPr id="354307" name="Rectangle 3">
            <a:extLst>
              <a:ext uri="{FF2B5EF4-FFF2-40B4-BE49-F238E27FC236}">
                <a16:creationId xmlns:a16="http://schemas.microsoft.com/office/drawing/2014/main" id="{554F8F42-8C42-374C-9B90-ECB2E2468F86}"/>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a:extLst>
              <a:ext uri="{FF2B5EF4-FFF2-40B4-BE49-F238E27FC236}">
                <a16:creationId xmlns:a16="http://schemas.microsoft.com/office/drawing/2014/main" id="{F0D506DC-FE1D-BE46-93F6-4CFB84CB909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B9D0B1E4-1AE0-4845-898E-E84EB961CC62}" type="slidenum">
              <a:rPr lang="en-GB" altLang="en-US" sz="1200">
                <a:solidFill>
                  <a:srgbClr val="000000"/>
                </a:solidFill>
              </a:rPr>
              <a:pPr eaLnBrk="1" hangingPunct="1"/>
              <a:t>55</a:t>
            </a:fld>
            <a:endParaRPr lang="en-GB" altLang="en-US" sz="1200">
              <a:solidFill>
                <a:srgbClr val="000000"/>
              </a:solidFill>
            </a:endParaRPr>
          </a:p>
        </p:txBody>
      </p:sp>
      <p:sp>
        <p:nvSpPr>
          <p:cNvPr id="356354" name="Rectangle 2">
            <a:extLst>
              <a:ext uri="{FF2B5EF4-FFF2-40B4-BE49-F238E27FC236}">
                <a16:creationId xmlns:a16="http://schemas.microsoft.com/office/drawing/2014/main" id="{67E20A8F-6506-484C-8893-36776AD3C2D5}"/>
              </a:ext>
            </a:extLst>
          </p:cNvPr>
          <p:cNvSpPr>
            <a:spLocks noGrp="1" noRot="1" noChangeAspect="1" noChangeArrowheads="1"/>
          </p:cNvSpPr>
          <p:nvPr>
            <p:ph type="sldImg"/>
          </p:nvPr>
        </p:nvSpPr>
        <p:spPr>
          <a:solidFill>
            <a:srgbClr val="FFFFFF"/>
          </a:solidFill>
          <a:ln/>
        </p:spPr>
      </p:sp>
      <p:sp>
        <p:nvSpPr>
          <p:cNvPr id="356355" name="Rectangle 3">
            <a:extLst>
              <a:ext uri="{FF2B5EF4-FFF2-40B4-BE49-F238E27FC236}">
                <a16:creationId xmlns:a16="http://schemas.microsoft.com/office/drawing/2014/main" id="{9074C728-A273-DE4F-9FE8-77FB9CE20C7A}"/>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a:extLst>
              <a:ext uri="{FF2B5EF4-FFF2-40B4-BE49-F238E27FC236}">
                <a16:creationId xmlns:a16="http://schemas.microsoft.com/office/drawing/2014/main" id="{12BF3E7B-962D-2F4B-953A-19773FD8602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AE334BBE-E85D-714A-B4A6-9C6E8B31EA85}" type="slidenum">
              <a:rPr lang="en-GB" altLang="en-US" sz="1200"/>
              <a:pPr eaLnBrk="1" hangingPunct="1"/>
              <a:t>56</a:t>
            </a:fld>
            <a:endParaRPr lang="en-GB" altLang="en-US" sz="1200"/>
          </a:p>
        </p:txBody>
      </p:sp>
      <p:sp>
        <p:nvSpPr>
          <p:cNvPr id="358402" name="Rectangle 2">
            <a:extLst>
              <a:ext uri="{FF2B5EF4-FFF2-40B4-BE49-F238E27FC236}">
                <a16:creationId xmlns:a16="http://schemas.microsoft.com/office/drawing/2014/main" id="{5F1B5F81-FA5C-9148-9815-A04077F18253}"/>
              </a:ext>
            </a:extLst>
          </p:cNvPr>
          <p:cNvSpPr>
            <a:spLocks noGrp="1" noRot="1" noChangeAspect="1" noChangeArrowheads="1"/>
          </p:cNvSpPr>
          <p:nvPr>
            <p:ph type="sldImg"/>
          </p:nvPr>
        </p:nvSpPr>
        <p:spPr>
          <a:solidFill>
            <a:srgbClr val="FFFFFF"/>
          </a:solidFill>
          <a:ln/>
        </p:spPr>
      </p:sp>
      <p:sp>
        <p:nvSpPr>
          <p:cNvPr id="358403" name="Rectangle 3">
            <a:extLst>
              <a:ext uri="{FF2B5EF4-FFF2-40B4-BE49-F238E27FC236}">
                <a16:creationId xmlns:a16="http://schemas.microsoft.com/office/drawing/2014/main" id="{952CD97A-A587-494B-92C0-B32F41E1D4AB}"/>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a:extLst>
              <a:ext uri="{FF2B5EF4-FFF2-40B4-BE49-F238E27FC236}">
                <a16:creationId xmlns:a16="http://schemas.microsoft.com/office/drawing/2014/main" id="{9AB7763E-8E21-2444-B274-C34D88A31CC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DD0FAE21-2DE3-D249-9412-D9E8BD36D129}" type="slidenum">
              <a:rPr lang="en-GB" altLang="en-US" sz="1200"/>
              <a:pPr eaLnBrk="1" hangingPunct="1"/>
              <a:t>57</a:t>
            </a:fld>
            <a:endParaRPr lang="en-GB" altLang="en-US" sz="1200"/>
          </a:p>
        </p:txBody>
      </p:sp>
      <p:sp>
        <p:nvSpPr>
          <p:cNvPr id="360450" name="Rectangle 2">
            <a:extLst>
              <a:ext uri="{FF2B5EF4-FFF2-40B4-BE49-F238E27FC236}">
                <a16:creationId xmlns:a16="http://schemas.microsoft.com/office/drawing/2014/main" id="{5F115178-F4B2-8A4C-9140-398025152606}"/>
              </a:ext>
            </a:extLst>
          </p:cNvPr>
          <p:cNvSpPr>
            <a:spLocks noGrp="1" noRot="1" noChangeAspect="1" noChangeArrowheads="1"/>
          </p:cNvSpPr>
          <p:nvPr>
            <p:ph type="sldImg"/>
          </p:nvPr>
        </p:nvSpPr>
        <p:spPr>
          <a:solidFill>
            <a:srgbClr val="FFFFFF"/>
          </a:solidFill>
          <a:ln/>
        </p:spPr>
      </p:sp>
      <p:sp>
        <p:nvSpPr>
          <p:cNvPr id="360451" name="Rectangle 3">
            <a:extLst>
              <a:ext uri="{FF2B5EF4-FFF2-40B4-BE49-F238E27FC236}">
                <a16:creationId xmlns:a16="http://schemas.microsoft.com/office/drawing/2014/main" id="{70E7B712-A953-7F43-8C8D-43B22340B7B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a:extLst>
              <a:ext uri="{FF2B5EF4-FFF2-40B4-BE49-F238E27FC236}">
                <a16:creationId xmlns:a16="http://schemas.microsoft.com/office/drawing/2014/main" id="{A799348D-E32C-F54A-BB78-B8FB0BFF781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630534B5-E7C3-B54E-801F-6679DC518180}" type="slidenum">
              <a:rPr lang="en-GB" altLang="en-US" sz="1200"/>
              <a:pPr eaLnBrk="1" hangingPunct="1"/>
              <a:t>58</a:t>
            </a:fld>
            <a:endParaRPr lang="en-GB" altLang="en-US" sz="1200"/>
          </a:p>
        </p:txBody>
      </p:sp>
      <p:sp>
        <p:nvSpPr>
          <p:cNvPr id="362498" name="Rectangle 2">
            <a:extLst>
              <a:ext uri="{FF2B5EF4-FFF2-40B4-BE49-F238E27FC236}">
                <a16:creationId xmlns:a16="http://schemas.microsoft.com/office/drawing/2014/main" id="{C731EA70-3D02-CC45-8926-FFE614820EC1}"/>
              </a:ext>
            </a:extLst>
          </p:cNvPr>
          <p:cNvSpPr>
            <a:spLocks noGrp="1" noRot="1" noChangeAspect="1" noChangeArrowheads="1"/>
          </p:cNvSpPr>
          <p:nvPr>
            <p:ph type="sldImg"/>
          </p:nvPr>
        </p:nvSpPr>
        <p:spPr>
          <a:solidFill>
            <a:srgbClr val="FFFFFF"/>
          </a:solidFill>
          <a:ln/>
        </p:spPr>
      </p:sp>
      <p:sp>
        <p:nvSpPr>
          <p:cNvPr id="362499" name="Rectangle 3">
            <a:extLst>
              <a:ext uri="{FF2B5EF4-FFF2-40B4-BE49-F238E27FC236}">
                <a16:creationId xmlns:a16="http://schemas.microsoft.com/office/drawing/2014/main" id="{B5CC67ED-F4AB-804D-9EAF-51C6373F6DE7}"/>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a:extLst>
              <a:ext uri="{FF2B5EF4-FFF2-40B4-BE49-F238E27FC236}">
                <a16:creationId xmlns:a16="http://schemas.microsoft.com/office/drawing/2014/main" id="{280DBC49-8A33-7248-BF22-D21071458C2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1219734D-0B81-C546-9382-87CA67189F3E}" type="slidenum">
              <a:rPr lang="en-GB" altLang="en-US" sz="1200"/>
              <a:pPr eaLnBrk="1" hangingPunct="1"/>
              <a:t>59</a:t>
            </a:fld>
            <a:endParaRPr lang="en-GB" altLang="en-US" sz="1200"/>
          </a:p>
        </p:txBody>
      </p:sp>
      <p:sp>
        <p:nvSpPr>
          <p:cNvPr id="364546" name="Rectangle 2">
            <a:extLst>
              <a:ext uri="{FF2B5EF4-FFF2-40B4-BE49-F238E27FC236}">
                <a16:creationId xmlns:a16="http://schemas.microsoft.com/office/drawing/2014/main" id="{D39D1C10-0614-6446-852A-322D4A15D36E}"/>
              </a:ext>
            </a:extLst>
          </p:cNvPr>
          <p:cNvSpPr>
            <a:spLocks noGrp="1" noRot="1" noChangeAspect="1" noChangeArrowheads="1"/>
          </p:cNvSpPr>
          <p:nvPr>
            <p:ph type="sldImg"/>
          </p:nvPr>
        </p:nvSpPr>
        <p:spPr>
          <a:solidFill>
            <a:srgbClr val="FFFFFF"/>
          </a:solidFill>
          <a:ln/>
        </p:spPr>
      </p:sp>
      <p:sp>
        <p:nvSpPr>
          <p:cNvPr id="364547" name="Rectangle 3">
            <a:extLst>
              <a:ext uri="{FF2B5EF4-FFF2-40B4-BE49-F238E27FC236}">
                <a16:creationId xmlns:a16="http://schemas.microsoft.com/office/drawing/2014/main" id="{155DA3E6-820C-BC47-8450-CA6CF213A92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a:extLst>
              <a:ext uri="{FF2B5EF4-FFF2-40B4-BE49-F238E27FC236}">
                <a16:creationId xmlns:a16="http://schemas.microsoft.com/office/drawing/2014/main" id="{26DB086B-F87A-474A-8F96-A9880A58583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238AB05D-BE07-2740-B9C4-D4E6156E5FBB}" type="slidenum">
              <a:rPr lang="en-GB" altLang="en-US" sz="1200"/>
              <a:pPr eaLnBrk="1" hangingPunct="1"/>
              <a:t>60</a:t>
            </a:fld>
            <a:endParaRPr lang="en-GB" altLang="en-US" sz="1200"/>
          </a:p>
        </p:txBody>
      </p:sp>
      <p:sp>
        <p:nvSpPr>
          <p:cNvPr id="366594" name="Rectangle 2">
            <a:extLst>
              <a:ext uri="{FF2B5EF4-FFF2-40B4-BE49-F238E27FC236}">
                <a16:creationId xmlns:a16="http://schemas.microsoft.com/office/drawing/2014/main" id="{F3935B00-FF3E-A243-B60B-D42C0E12F650}"/>
              </a:ext>
            </a:extLst>
          </p:cNvPr>
          <p:cNvSpPr>
            <a:spLocks noGrp="1" noRot="1" noChangeAspect="1" noChangeArrowheads="1"/>
          </p:cNvSpPr>
          <p:nvPr>
            <p:ph type="sldImg"/>
          </p:nvPr>
        </p:nvSpPr>
        <p:spPr>
          <a:solidFill>
            <a:srgbClr val="FFFFFF"/>
          </a:solidFill>
          <a:ln/>
        </p:spPr>
      </p:sp>
      <p:sp>
        <p:nvSpPr>
          <p:cNvPr id="366595" name="Rectangle 3">
            <a:extLst>
              <a:ext uri="{FF2B5EF4-FFF2-40B4-BE49-F238E27FC236}">
                <a16:creationId xmlns:a16="http://schemas.microsoft.com/office/drawing/2014/main" id="{921226EC-50A6-6241-BDFD-B1D94078C8AC}"/>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These four slides aim for an objective contrast between the four major forms of church government. However, within each form, many differences occur due to personalities, history, tradition, and many other factors.</a:t>
            </a:r>
          </a:p>
          <a:p>
            <a:r>
              <a:rPr lang="en-US" altLang="zh-CN" b="0" dirty="0"/>
              <a:t>————————————————</a:t>
            </a:r>
          </a:p>
          <a:p>
            <a:r>
              <a:rPr lang="en-US" b="0" dirty="0"/>
              <a:t>CH-03-Leadership Structure-61</a:t>
            </a:r>
          </a:p>
          <a:p>
            <a:r>
              <a:rPr lang="en-US" b="0" dirty="0"/>
              <a:t>NS-17-Titus-262</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742426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a:extLst>
              <a:ext uri="{FF2B5EF4-FFF2-40B4-BE49-F238E27FC236}">
                <a16:creationId xmlns:a16="http://schemas.microsoft.com/office/drawing/2014/main" id="{6813E8E3-3F17-7B4B-8714-83A8199B3AD4}"/>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D160DD4-082E-984A-81E2-1869FFB18CA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8290" name="Rectangle 2">
            <a:extLst>
              <a:ext uri="{FF2B5EF4-FFF2-40B4-BE49-F238E27FC236}">
                <a16:creationId xmlns:a16="http://schemas.microsoft.com/office/drawing/2014/main" id="{0E9D5C21-946D-9A45-9FE7-F496E79466AD}"/>
              </a:ext>
            </a:extLst>
          </p:cNvPr>
          <p:cNvSpPr>
            <a:spLocks noGrp="1" noRot="1" noChangeAspect="1" noChangeArrowheads="1" noTextEdit="1"/>
          </p:cNvSpPr>
          <p:nvPr>
            <p:ph type="sldImg"/>
          </p:nvPr>
        </p:nvSpPr>
        <p:spPr>
          <a:xfrm>
            <a:off x="1143000" y="685800"/>
            <a:ext cx="4573588" cy="3429000"/>
          </a:xfrm>
          <a:ln/>
        </p:spPr>
      </p:sp>
      <p:sp>
        <p:nvSpPr>
          <p:cNvPr id="268291" name="Rectangle 3">
            <a:extLst>
              <a:ext uri="{FF2B5EF4-FFF2-40B4-BE49-F238E27FC236}">
                <a16:creationId xmlns:a16="http://schemas.microsoft.com/office/drawing/2014/main" id="{E19F1729-EA9A-4241-A62F-B1B03F51FBB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a:extLst>
              <a:ext uri="{FF2B5EF4-FFF2-40B4-BE49-F238E27FC236}">
                <a16:creationId xmlns:a16="http://schemas.microsoft.com/office/drawing/2014/main" id="{979B936F-107E-8942-AE74-C15B1CA57EF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BEC5F534-BE41-A34D-8D0B-8F124FC8B4CA}" type="slidenum">
              <a:rPr lang="en-GB" altLang="en-US" sz="1200"/>
              <a:pPr eaLnBrk="1" hangingPunct="1"/>
              <a:t>66</a:t>
            </a:fld>
            <a:endParaRPr lang="en-GB" altLang="en-US" sz="1200"/>
          </a:p>
        </p:txBody>
      </p:sp>
      <p:sp>
        <p:nvSpPr>
          <p:cNvPr id="368642" name="Rectangle 2">
            <a:extLst>
              <a:ext uri="{FF2B5EF4-FFF2-40B4-BE49-F238E27FC236}">
                <a16:creationId xmlns:a16="http://schemas.microsoft.com/office/drawing/2014/main" id="{01E6AC20-7F66-FA45-8F20-7A838E96F0AD}"/>
              </a:ext>
            </a:extLst>
          </p:cNvPr>
          <p:cNvSpPr>
            <a:spLocks noGrp="1" noRot="1" noChangeAspect="1" noChangeArrowheads="1"/>
          </p:cNvSpPr>
          <p:nvPr>
            <p:ph type="sldImg"/>
          </p:nvPr>
        </p:nvSpPr>
        <p:spPr>
          <a:solidFill>
            <a:srgbClr val="FFFFFF"/>
          </a:solidFill>
          <a:ln/>
        </p:spPr>
      </p:sp>
      <p:sp>
        <p:nvSpPr>
          <p:cNvPr id="368643" name="Rectangle 3">
            <a:extLst>
              <a:ext uri="{FF2B5EF4-FFF2-40B4-BE49-F238E27FC236}">
                <a16:creationId xmlns:a16="http://schemas.microsoft.com/office/drawing/2014/main" id="{71AAB1B2-048C-944C-9EDD-AF7AEC3DCE15}"/>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a:extLst>
              <a:ext uri="{FF2B5EF4-FFF2-40B4-BE49-F238E27FC236}">
                <a16:creationId xmlns:a16="http://schemas.microsoft.com/office/drawing/2014/main" id="{423FC0D8-96F1-B345-9A41-4B147E1CD0E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9933F358-E1EA-B845-A3C5-615894F0F63F}" type="slidenum">
              <a:rPr lang="en-GB" altLang="en-US" sz="1200"/>
              <a:pPr eaLnBrk="1" hangingPunct="1"/>
              <a:t>67</a:t>
            </a:fld>
            <a:endParaRPr lang="en-GB" altLang="en-US" sz="1200"/>
          </a:p>
        </p:txBody>
      </p:sp>
      <p:sp>
        <p:nvSpPr>
          <p:cNvPr id="370690" name="Rectangle 2">
            <a:extLst>
              <a:ext uri="{FF2B5EF4-FFF2-40B4-BE49-F238E27FC236}">
                <a16:creationId xmlns:a16="http://schemas.microsoft.com/office/drawing/2014/main" id="{19C12D3D-1F9B-E940-8DA9-837901EEE3E3}"/>
              </a:ext>
            </a:extLst>
          </p:cNvPr>
          <p:cNvSpPr>
            <a:spLocks noGrp="1" noRot="1" noChangeAspect="1" noChangeArrowheads="1" noTextEdit="1"/>
          </p:cNvSpPr>
          <p:nvPr>
            <p:ph type="sldImg"/>
          </p:nvPr>
        </p:nvSpPr>
        <p:spPr>
          <a:solidFill>
            <a:srgbClr val="FFFFFF"/>
          </a:solidFill>
          <a:ln/>
        </p:spPr>
      </p:sp>
      <p:sp>
        <p:nvSpPr>
          <p:cNvPr id="370691" name="Rectangle 3">
            <a:extLst>
              <a:ext uri="{FF2B5EF4-FFF2-40B4-BE49-F238E27FC236}">
                <a16:creationId xmlns:a16="http://schemas.microsoft.com/office/drawing/2014/main" id="{650DCB40-ED76-1544-8D52-BAA490EABDE3}"/>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GB" altLang="en-US">
                <a:latin typeface="Arial" panose="020B0604020202020204" pitchFamily="34" charset="0"/>
                <a:ea typeface="ＭＳ Ｐゴシック" panose="020B0600070205080204" pitchFamily="34" charset="-128"/>
              </a:rPr>
              <a:t>Having seen the structure, it is vital that the dynamics be understood.</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a:extLst>
              <a:ext uri="{FF2B5EF4-FFF2-40B4-BE49-F238E27FC236}">
                <a16:creationId xmlns:a16="http://schemas.microsoft.com/office/drawing/2014/main" id="{935B71A1-A596-2F40-9146-367EACD92C2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1EA6BFA3-A3AD-C341-AEE3-785ABD3017D2}" type="slidenum">
              <a:rPr lang="en-GB" altLang="en-US" sz="1200"/>
              <a:pPr eaLnBrk="1" hangingPunct="1"/>
              <a:t>68</a:t>
            </a:fld>
            <a:endParaRPr lang="en-GB" altLang="en-US" sz="1200"/>
          </a:p>
        </p:txBody>
      </p:sp>
      <p:sp>
        <p:nvSpPr>
          <p:cNvPr id="372738" name="Rectangle 2">
            <a:extLst>
              <a:ext uri="{FF2B5EF4-FFF2-40B4-BE49-F238E27FC236}">
                <a16:creationId xmlns:a16="http://schemas.microsoft.com/office/drawing/2014/main" id="{B7382608-26AE-A842-B2DF-41673C54CE32}"/>
              </a:ext>
            </a:extLst>
          </p:cNvPr>
          <p:cNvSpPr>
            <a:spLocks noGrp="1" noRot="1" noChangeAspect="1" noChangeArrowheads="1"/>
          </p:cNvSpPr>
          <p:nvPr>
            <p:ph type="sldImg"/>
          </p:nvPr>
        </p:nvSpPr>
        <p:spPr>
          <a:solidFill>
            <a:srgbClr val="FFFFFF"/>
          </a:solidFill>
          <a:ln/>
        </p:spPr>
      </p:sp>
      <p:sp>
        <p:nvSpPr>
          <p:cNvPr id="372739" name="Rectangle 3">
            <a:extLst>
              <a:ext uri="{FF2B5EF4-FFF2-40B4-BE49-F238E27FC236}">
                <a16:creationId xmlns:a16="http://schemas.microsoft.com/office/drawing/2014/main" id="{E5C3CF6B-CAA9-444D-967B-DFB3AF776AC7}"/>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a:extLst>
              <a:ext uri="{FF2B5EF4-FFF2-40B4-BE49-F238E27FC236}">
                <a16:creationId xmlns:a16="http://schemas.microsoft.com/office/drawing/2014/main" id="{6546C7F8-60AD-DC4A-8279-C4978A63FA7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ADF46E47-3C37-7540-A030-38333B3AD330}" type="slidenum">
              <a:rPr lang="en-US" altLang="en-US" sz="1200">
                <a:solidFill>
                  <a:srgbClr val="000000"/>
                </a:solidFill>
              </a:rPr>
              <a:pPr eaLnBrk="1" hangingPunct="1"/>
              <a:t>69</a:t>
            </a:fld>
            <a:endParaRPr lang="en-US" altLang="en-US" sz="1200">
              <a:solidFill>
                <a:srgbClr val="000000"/>
              </a:solidFill>
            </a:endParaRPr>
          </a:p>
        </p:txBody>
      </p:sp>
      <p:sp>
        <p:nvSpPr>
          <p:cNvPr id="374786" name="Rectangle 1026">
            <a:extLst>
              <a:ext uri="{FF2B5EF4-FFF2-40B4-BE49-F238E27FC236}">
                <a16:creationId xmlns:a16="http://schemas.microsoft.com/office/drawing/2014/main" id="{6D44B951-D92C-5B4C-8BFA-C6BCFC56C94D}"/>
              </a:ext>
            </a:extLst>
          </p:cNvPr>
          <p:cNvSpPr>
            <a:spLocks noGrp="1" noRot="1" noChangeAspect="1" noChangeArrowheads="1"/>
          </p:cNvSpPr>
          <p:nvPr>
            <p:ph type="sldImg"/>
          </p:nvPr>
        </p:nvSpPr>
        <p:spPr>
          <a:solidFill>
            <a:srgbClr val="FFFFFF"/>
          </a:solidFill>
          <a:ln/>
        </p:spPr>
      </p:sp>
      <p:sp>
        <p:nvSpPr>
          <p:cNvPr id="374787" name="Rectangle 1027">
            <a:extLst>
              <a:ext uri="{FF2B5EF4-FFF2-40B4-BE49-F238E27FC236}">
                <a16:creationId xmlns:a16="http://schemas.microsoft.com/office/drawing/2014/main" id="{31B7C61A-07E6-1049-ACDC-948EB42F7430}"/>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a:extLst>
              <a:ext uri="{FF2B5EF4-FFF2-40B4-BE49-F238E27FC236}">
                <a16:creationId xmlns:a16="http://schemas.microsoft.com/office/drawing/2014/main" id="{DDE072BC-D45F-8C44-BEBC-CB8BDE95C12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626B3059-7FFC-4F40-AF23-58FBB718648A}" type="slidenum">
              <a:rPr lang="en-GB" altLang="en-US" sz="1200"/>
              <a:pPr eaLnBrk="1" hangingPunct="1"/>
              <a:t>70</a:t>
            </a:fld>
            <a:endParaRPr lang="en-GB" altLang="en-US" sz="1200"/>
          </a:p>
        </p:txBody>
      </p:sp>
      <p:sp>
        <p:nvSpPr>
          <p:cNvPr id="376834" name="Rectangle 2">
            <a:extLst>
              <a:ext uri="{FF2B5EF4-FFF2-40B4-BE49-F238E27FC236}">
                <a16:creationId xmlns:a16="http://schemas.microsoft.com/office/drawing/2014/main" id="{74551A12-F5CA-344C-B0B3-BD5FCF2C1635}"/>
              </a:ext>
            </a:extLst>
          </p:cNvPr>
          <p:cNvSpPr>
            <a:spLocks noGrp="1" noRot="1" noChangeAspect="1" noChangeArrowheads="1"/>
          </p:cNvSpPr>
          <p:nvPr>
            <p:ph type="sldImg"/>
          </p:nvPr>
        </p:nvSpPr>
        <p:spPr>
          <a:solidFill>
            <a:srgbClr val="FFFFFF"/>
          </a:solidFill>
          <a:ln/>
        </p:spPr>
      </p:sp>
      <p:sp>
        <p:nvSpPr>
          <p:cNvPr id="376835" name="Rectangle 3">
            <a:extLst>
              <a:ext uri="{FF2B5EF4-FFF2-40B4-BE49-F238E27FC236}">
                <a16:creationId xmlns:a16="http://schemas.microsoft.com/office/drawing/2014/main" id="{16C83F0E-49FF-1A4A-8E87-E2CCE2B9974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a:extLst>
              <a:ext uri="{FF2B5EF4-FFF2-40B4-BE49-F238E27FC236}">
                <a16:creationId xmlns:a16="http://schemas.microsoft.com/office/drawing/2014/main" id="{999899FF-DA9E-EC49-A35A-EEA3AE459D1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724A48BB-652E-5C4C-B6CF-74F8B9E0F49A}" type="slidenum">
              <a:rPr lang="en-GB" altLang="en-US" sz="1200"/>
              <a:pPr eaLnBrk="1" hangingPunct="1"/>
              <a:t>71</a:t>
            </a:fld>
            <a:endParaRPr lang="en-GB" altLang="en-US" sz="1200"/>
          </a:p>
        </p:txBody>
      </p:sp>
      <p:sp>
        <p:nvSpPr>
          <p:cNvPr id="378882" name="Rectangle 2">
            <a:extLst>
              <a:ext uri="{FF2B5EF4-FFF2-40B4-BE49-F238E27FC236}">
                <a16:creationId xmlns:a16="http://schemas.microsoft.com/office/drawing/2014/main" id="{45238E0B-8015-B548-8D39-808EC8B30EBC}"/>
              </a:ext>
            </a:extLst>
          </p:cNvPr>
          <p:cNvSpPr>
            <a:spLocks noGrp="1" noRot="1" noChangeAspect="1" noChangeArrowheads="1"/>
          </p:cNvSpPr>
          <p:nvPr>
            <p:ph type="sldImg"/>
          </p:nvPr>
        </p:nvSpPr>
        <p:spPr>
          <a:solidFill>
            <a:srgbClr val="FFFFFF"/>
          </a:solidFill>
          <a:ln/>
        </p:spPr>
      </p:sp>
      <p:sp>
        <p:nvSpPr>
          <p:cNvPr id="378883" name="Rectangle 3">
            <a:extLst>
              <a:ext uri="{FF2B5EF4-FFF2-40B4-BE49-F238E27FC236}">
                <a16:creationId xmlns:a16="http://schemas.microsoft.com/office/drawing/2014/main" id="{28CF56F2-3EA7-7A4E-A8E5-A66ABADA7450}"/>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a:extLst>
              <a:ext uri="{FF2B5EF4-FFF2-40B4-BE49-F238E27FC236}">
                <a16:creationId xmlns:a16="http://schemas.microsoft.com/office/drawing/2014/main" id="{E80E8B6D-D2CA-9A4E-80B2-4F6726247D1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0B21D3B7-868A-A146-B732-37620FD60D37}" type="slidenum">
              <a:rPr lang="en-GB" altLang="en-US" sz="1200"/>
              <a:pPr eaLnBrk="1" hangingPunct="1"/>
              <a:t>72</a:t>
            </a:fld>
            <a:endParaRPr lang="en-GB" altLang="en-US" sz="1200"/>
          </a:p>
        </p:txBody>
      </p:sp>
      <p:sp>
        <p:nvSpPr>
          <p:cNvPr id="380930" name="Rectangle 2">
            <a:extLst>
              <a:ext uri="{FF2B5EF4-FFF2-40B4-BE49-F238E27FC236}">
                <a16:creationId xmlns:a16="http://schemas.microsoft.com/office/drawing/2014/main" id="{D21FB767-5AE4-7849-A87F-CC287CBE30DD}"/>
              </a:ext>
            </a:extLst>
          </p:cNvPr>
          <p:cNvSpPr>
            <a:spLocks noGrp="1" noRot="1" noChangeAspect="1" noChangeArrowheads="1"/>
          </p:cNvSpPr>
          <p:nvPr>
            <p:ph type="sldImg"/>
          </p:nvPr>
        </p:nvSpPr>
        <p:spPr>
          <a:solidFill>
            <a:srgbClr val="FFFFFF"/>
          </a:solidFill>
          <a:ln/>
        </p:spPr>
      </p:sp>
      <p:sp>
        <p:nvSpPr>
          <p:cNvPr id="380931" name="Rectangle 3">
            <a:extLst>
              <a:ext uri="{FF2B5EF4-FFF2-40B4-BE49-F238E27FC236}">
                <a16:creationId xmlns:a16="http://schemas.microsoft.com/office/drawing/2014/main" id="{27B5497A-5D45-CD4E-BC23-B27F7C7EA33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a:extLst>
              <a:ext uri="{FF2B5EF4-FFF2-40B4-BE49-F238E27FC236}">
                <a16:creationId xmlns:a16="http://schemas.microsoft.com/office/drawing/2014/main" id="{5FDCD415-64B7-F948-88E7-90F1A042EE0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671F0803-B446-0E42-8387-560F3D40908E}" type="slidenum">
              <a:rPr lang="en-GB" altLang="en-US" sz="1200"/>
              <a:pPr eaLnBrk="1" hangingPunct="1"/>
              <a:t>73</a:t>
            </a:fld>
            <a:endParaRPr lang="en-GB" altLang="en-US" sz="1200"/>
          </a:p>
        </p:txBody>
      </p:sp>
      <p:sp>
        <p:nvSpPr>
          <p:cNvPr id="382978" name="Rectangle 2">
            <a:extLst>
              <a:ext uri="{FF2B5EF4-FFF2-40B4-BE49-F238E27FC236}">
                <a16:creationId xmlns:a16="http://schemas.microsoft.com/office/drawing/2014/main" id="{9163A5D3-1BA6-224A-BCDE-5E0BC97A0104}"/>
              </a:ext>
            </a:extLst>
          </p:cNvPr>
          <p:cNvSpPr>
            <a:spLocks noGrp="1" noRot="1" noChangeAspect="1" noChangeArrowheads="1"/>
          </p:cNvSpPr>
          <p:nvPr>
            <p:ph type="sldImg"/>
          </p:nvPr>
        </p:nvSpPr>
        <p:spPr>
          <a:solidFill>
            <a:srgbClr val="FFFFFF"/>
          </a:solidFill>
          <a:ln/>
        </p:spPr>
      </p:sp>
      <p:sp>
        <p:nvSpPr>
          <p:cNvPr id="382979" name="Rectangle 3">
            <a:extLst>
              <a:ext uri="{FF2B5EF4-FFF2-40B4-BE49-F238E27FC236}">
                <a16:creationId xmlns:a16="http://schemas.microsoft.com/office/drawing/2014/main" id="{83B3E1EB-AA1C-854B-9E9F-840B194A87F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a:extLst>
              <a:ext uri="{FF2B5EF4-FFF2-40B4-BE49-F238E27FC236}">
                <a16:creationId xmlns:a16="http://schemas.microsoft.com/office/drawing/2014/main" id="{1C727ECC-4E56-CB44-AAD6-565CC39342D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B6177EBB-0CEB-5642-9838-5B96D6988258}" type="slidenum">
              <a:rPr lang="en-US" altLang="en-US" sz="1200">
                <a:solidFill>
                  <a:srgbClr val="EEECE1"/>
                </a:solidFill>
              </a:rPr>
              <a:pPr eaLnBrk="1" hangingPunct="1"/>
              <a:t>80</a:t>
            </a:fld>
            <a:endParaRPr lang="en-US" altLang="en-US" sz="1200">
              <a:solidFill>
                <a:srgbClr val="EEECE1"/>
              </a:solidFill>
            </a:endParaRPr>
          </a:p>
        </p:txBody>
      </p:sp>
      <p:sp>
        <p:nvSpPr>
          <p:cNvPr id="391170" name="Rectangle 2">
            <a:extLst>
              <a:ext uri="{FF2B5EF4-FFF2-40B4-BE49-F238E27FC236}">
                <a16:creationId xmlns:a16="http://schemas.microsoft.com/office/drawing/2014/main" id="{E2D4AFC6-B629-5640-BC33-44A58FE9936B}"/>
              </a:ext>
            </a:extLst>
          </p:cNvPr>
          <p:cNvSpPr>
            <a:spLocks noGrp="1" noRot="1" noChangeAspect="1" noChangeArrowheads="1"/>
          </p:cNvSpPr>
          <p:nvPr>
            <p:ph type="sldImg"/>
          </p:nvPr>
        </p:nvSpPr>
        <p:spPr>
          <a:solidFill>
            <a:srgbClr val="FFFFFF"/>
          </a:solidFill>
          <a:ln/>
        </p:spPr>
      </p:sp>
      <p:sp>
        <p:nvSpPr>
          <p:cNvPr id="391171" name="Rectangle 3">
            <a:extLst>
              <a:ext uri="{FF2B5EF4-FFF2-40B4-BE49-F238E27FC236}">
                <a16:creationId xmlns:a16="http://schemas.microsoft.com/office/drawing/2014/main" id="{CD732B08-7642-3949-9FFC-9252863B3FE4}"/>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a:extLst>
              <a:ext uri="{FF2B5EF4-FFF2-40B4-BE49-F238E27FC236}">
                <a16:creationId xmlns:a16="http://schemas.microsoft.com/office/drawing/2014/main" id="{17521329-25DB-0E43-B96A-262BDCEE6E8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218B105B-7164-E445-95B8-4398A3662D7A}" type="slidenum">
              <a:rPr lang="en-US" altLang="en-US" sz="1200">
                <a:solidFill>
                  <a:srgbClr val="EEECE1"/>
                </a:solidFill>
              </a:rPr>
              <a:pPr eaLnBrk="1" hangingPunct="1"/>
              <a:t>81</a:t>
            </a:fld>
            <a:endParaRPr lang="en-US" altLang="en-US" sz="1200">
              <a:solidFill>
                <a:srgbClr val="EEECE1"/>
              </a:solidFill>
            </a:endParaRPr>
          </a:p>
        </p:txBody>
      </p:sp>
      <p:sp>
        <p:nvSpPr>
          <p:cNvPr id="393218" name="Rectangle 2">
            <a:extLst>
              <a:ext uri="{FF2B5EF4-FFF2-40B4-BE49-F238E27FC236}">
                <a16:creationId xmlns:a16="http://schemas.microsoft.com/office/drawing/2014/main" id="{248BB69D-B8B1-214E-8E7D-3A228895E71B}"/>
              </a:ext>
            </a:extLst>
          </p:cNvPr>
          <p:cNvSpPr>
            <a:spLocks noGrp="1" noRot="1" noChangeAspect="1" noChangeArrowheads="1"/>
          </p:cNvSpPr>
          <p:nvPr>
            <p:ph type="sldImg"/>
          </p:nvPr>
        </p:nvSpPr>
        <p:spPr>
          <a:solidFill>
            <a:srgbClr val="FFFFFF"/>
          </a:solidFill>
          <a:ln/>
        </p:spPr>
      </p:sp>
      <p:sp>
        <p:nvSpPr>
          <p:cNvPr id="393219" name="Rectangle 3">
            <a:extLst>
              <a:ext uri="{FF2B5EF4-FFF2-40B4-BE49-F238E27FC236}">
                <a16:creationId xmlns:a16="http://schemas.microsoft.com/office/drawing/2014/main" id="{67A27F3B-0462-4844-A050-F7F08CF36A3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a:extLst>
              <a:ext uri="{FF2B5EF4-FFF2-40B4-BE49-F238E27FC236}">
                <a16:creationId xmlns:a16="http://schemas.microsoft.com/office/drawing/2014/main" id="{8C970B7F-5F9A-D24E-AFD2-1EF471DADF1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28F2F4-99F8-E840-BF28-AA23170FE52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0338" name="Rectangle 2">
            <a:extLst>
              <a:ext uri="{FF2B5EF4-FFF2-40B4-BE49-F238E27FC236}">
                <a16:creationId xmlns:a16="http://schemas.microsoft.com/office/drawing/2014/main" id="{6A121F0E-9D71-9245-9CB4-2798AB8C4F50}"/>
              </a:ext>
            </a:extLst>
          </p:cNvPr>
          <p:cNvSpPr>
            <a:spLocks noGrp="1" noRot="1" noChangeAspect="1" noChangeArrowheads="1" noTextEdit="1"/>
          </p:cNvSpPr>
          <p:nvPr>
            <p:ph type="sldImg"/>
          </p:nvPr>
        </p:nvSpPr>
        <p:spPr>
          <a:xfrm>
            <a:off x="1143000" y="685800"/>
            <a:ext cx="4573588" cy="3429000"/>
          </a:xfrm>
          <a:ln/>
        </p:spPr>
      </p:sp>
      <p:sp>
        <p:nvSpPr>
          <p:cNvPr id="270339" name="Rectangle 3">
            <a:extLst>
              <a:ext uri="{FF2B5EF4-FFF2-40B4-BE49-F238E27FC236}">
                <a16:creationId xmlns:a16="http://schemas.microsoft.com/office/drawing/2014/main" id="{37B14384-089A-2C4A-A5D5-8F3E8AC3CFF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7">
            <a:extLst>
              <a:ext uri="{FF2B5EF4-FFF2-40B4-BE49-F238E27FC236}">
                <a16:creationId xmlns:a16="http://schemas.microsoft.com/office/drawing/2014/main" id="{C003DAD8-527E-CB45-B567-FCD47D068EE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34157505-24FD-A04F-B69D-B216093798AF}" type="slidenum">
              <a:rPr lang="en-US" altLang="en-US" sz="1200">
                <a:solidFill>
                  <a:srgbClr val="EEECE1"/>
                </a:solidFill>
              </a:rPr>
              <a:pPr eaLnBrk="1" hangingPunct="1"/>
              <a:t>82</a:t>
            </a:fld>
            <a:endParaRPr lang="en-US" altLang="en-US" sz="1200">
              <a:solidFill>
                <a:srgbClr val="EEECE1"/>
              </a:solidFill>
            </a:endParaRPr>
          </a:p>
        </p:txBody>
      </p:sp>
      <p:sp>
        <p:nvSpPr>
          <p:cNvPr id="395266" name="Rectangle 2">
            <a:extLst>
              <a:ext uri="{FF2B5EF4-FFF2-40B4-BE49-F238E27FC236}">
                <a16:creationId xmlns:a16="http://schemas.microsoft.com/office/drawing/2014/main" id="{B3458D8E-93CF-944A-8033-418CE5E9DB53}"/>
              </a:ext>
            </a:extLst>
          </p:cNvPr>
          <p:cNvSpPr>
            <a:spLocks noGrp="1" noRot="1" noChangeAspect="1" noChangeArrowheads="1"/>
          </p:cNvSpPr>
          <p:nvPr>
            <p:ph type="sldImg"/>
          </p:nvPr>
        </p:nvSpPr>
        <p:spPr>
          <a:solidFill>
            <a:srgbClr val="FFFFFF"/>
          </a:solidFill>
          <a:ln/>
        </p:spPr>
      </p:sp>
      <p:sp>
        <p:nvSpPr>
          <p:cNvPr id="395267" name="Rectangle 3">
            <a:extLst>
              <a:ext uri="{FF2B5EF4-FFF2-40B4-BE49-F238E27FC236}">
                <a16:creationId xmlns:a16="http://schemas.microsoft.com/office/drawing/2014/main" id="{00E4E8BD-5AFA-3841-994B-24DFFA0EC35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a:extLst>
              <a:ext uri="{FF2B5EF4-FFF2-40B4-BE49-F238E27FC236}">
                <a16:creationId xmlns:a16="http://schemas.microsoft.com/office/drawing/2014/main" id="{85AD125C-4615-8647-B453-5C91A9E281A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1B056B61-F045-4E40-9AAC-C052EC057414}" type="slidenum">
              <a:rPr lang="en-US" altLang="en-US" sz="1200">
                <a:solidFill>
                  <a:srgbClr val="EEECE1"/>
                </a:solidFill>
              </a:rPr>
              <a:pPr eaLnBrk="1" hangingPunct="1"/>
              <a:t>83</a:t>
            </a:fld>
            <a:endParaRPr lang="en-US" altLang="en-US" sz="1200">
              <a:solidFill>
                <a:srgbClr val="EEECE1"/>
              </a:solidFill>
            </a:endParaRPr>
          </a:p>
        </p:txBody>
      </p:sp>
      <p:sp>
        <p:nvSpPr>
          <p:cNvPr id="397314" name="Rectangle 2">
            <a:extLst>
              <a:ext uri="{FF2B5EF4-FFF2-40B4-BE49-F238E27FC236}">
                <a16:creationId xmlns:a16="http://schemas.microsoft.com/office/drawing/2014/main" id="{D5D24AB8-BF98-2C47-B7AD-DD7405C6439D}"/>
              </a:ext>
            </a:extLst>
          </p:cNvPr>
          <p:cNvSpPr>
            <a:spLocks noGrp="1" noRot="1" noChangeAspect="1" noChangeArrowheads="1"/>
          </p:cNvSpPr>
          <p:nvPr>
            <p:ph type="sldImg"/>
          </p:nvPr>
        </p:nvSpPr>
        <p:spPr>
          <a:solidFill>
            <a:srgbClr val="FFFFFF"/>
          </a:solidFill>
          <a:ln/>
        </p:spPr>
      </p:sp>
      <p:sp>
        <p:nvSpPr>
          <p:cNvPr id="397315" name="Rectangle 3">
            <a:extLst>
              <a:ext uri="{FF2B5EF4-FFF2-40B4-BE49-F238E27FC236}">
                <a16:creationId xmlns:a16="http://schemas.microsoft.com/office/drawing/2014/main" id="{271F6E09-6CB9-4441-99FF-CD8223EE5BC7}"/>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a:extLst>
              <a:ext uri="{FF2B5EF4-FFF2-40B4-BE49-F238E27FC236}">
                <a16:creationId xmlns:a16="http://schemas.microsoft.com/office/drawing/2014/main" id="{244EED2C-2073-7647-9D87-F798E9D3F63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ABFBEF97-ED93-5147-BBEF-EA02C67320D3}" type="slidenum">
              <a:rPr lang="en-US" altLang="en-US" sz="1200">
                <a:solidFill>
                  <a:srgbClr val="EEECE1"/>
                </a:solidFill>
              </a:rPr>
              <a:pPr eaLnBrk="1" hangingPunct="1"/>
              <a:t>84</a:t>
            </a:fld>
            <a:endParaRPr lang="en-US" altLang="en-US" sz="1200">
              <a:solidFill>
                <a:srgbClr val="EEECE1"/>
              </a:solidFill>
            </a:endParaRPr>
          </a:p>
        </p:txBody>
      </p:sp>
      <p:sp>
        <p:nvSpPr>
          <p:cNvPr id="399362" name="Rectangle 2">
            <a:extLst>
              <a:ext uri="{FF2B5EF4-FFF2-40B4-BE49-F238E27FC236}">
                <a16:creationId xmlns:a16="http://schemas.microsoft.com/office/drawing/2014/main" id="{2504A489-D38A-2A40-9261-6FB49126E1CD}"/>
              </a:ext>
            </a:extLst>
          </p:cNvPr>
          <p:cNvSpPr>
            <a:spLocks noGrp="1" noRot="1" noChangeAspect="1" noChangeArrowheads="1"/>
          </p:cNvSpPr>
          <p:nvPr>
            <p:ph type="sldImg"/>
          </p:nvPr>
        </p:nvSpPr>
        <p:spPr>
          <a:solidFill>
            <a:srgbClr val="FFFFFF"/>
          </a:solidFill>
          <a:ln/>
        </p:spPr>
      </p:sp>
      <p:sp>
        <p:nvSpPr>
          <p:cNvPr id="399363" name="Rectangle 3">
            <a:extLst>
              <a:ext uri="{FF2B5EF4-FFF2-40B4-BE49-F238E27FC236}">
                <a16:creationId xmlns:a16="http://schemas.microsoft.com/office/drawing/2014/main" id="{A1605E1F-8A94-8743-8835-9E1EC28E79D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7">
            <a:extLst>
              <a:ext uri="{FF2B5EF4-FFF2-40B4-BE49-F238E27FC236}">
                <a16:creationId xmlns:a16="http://schemas.microsoft.com/office/drawing/2014/main" id="{BD27F150-A493-A342-8D19-2853BB33A5C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8813CB8A-9943-884D-B45D-853504784FC2}" type="slidenum">
              <a:rPr lang="en-GB" altLang="en-US" sz="1200"/>
              <a:pPr eaLnBrk="1" hangingPunct="1"/>
              <a:t>85</a:t>
            </a:fld>
            <a:endParaRPr lang="en-GB" altLang="en-US" sz="1200"/>
          </a:p>
        </p:txBody>
      </p:sp>
      <p:sp>
        <p:nvSpPr>
          <p:cNvPr id="401410" name="Rectangle 2">
            <a:extLst>
              <a:ext uri="{FF2B5EF4-FFF2-40B4-BE49-F238E27FC236}">
                <a16:creationId xmlns:a16="http://schemas.microsoft.com/office/drawing/2014/main" id="{C0DFB41F-6CD2-844A-9D92-BAC1398720CC}"/>
              </a:ext>
            </a:extLst>
          </p:cNvPr>
          <p:cNvSpPr>
            <a:spLocks noGrp="1" noRot="1" noChangeAspect="1" noChangeArrowheads="1"/>
          </p:cNvSpPr>
          <p:nvPr>
            <p:ph type="sldImg"/>
          </p:nvPr>
        </p:nvSpPr>
        <p:spPr>
          <a:solidFill>
            <a:srgbClr val="FFFFFF"/>
          </a:solidFill>
          <a:ln/>
        </p:spPr>
      </p:sp>
      <p:sp>
        <p:nvSpPr>
          <p:cNvPr id="401411" name="Rectangle 3">
            <a:extLst>
              <a:ext uri="{FF2B5EF4-FFF2-40B4-BE49-F238E27FC236}">
                <a16:creationId xmlns:a16="http://schemas.microsoft.com/office/drawing/2014/main" id="{BE5A260D-90A4-054A-BD8F-FC1740944DC2}"/>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a:extLst>
              <a:ext uri="{FF2B5EF4-FFF2-40B4-BE49-F238E27FC236}">
                <a16:creationId xmlns:a16="http://schemas.microsoft.com/office/drawing/2014/main" id="{3001311A-370F-8E4E-8AEA-CE091C1B4A6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EE2B0C7D-6C69-384D-A123-32A0761B95AE}" type="slidenum">
              <a:rPr lang="en-GB" altLang="en-US" sz="1200"/>
              <a:pPr eaLnBrk="1" hangingPunct="1"/>
              <a:t>86</a:t>
            </a:fld>
            <a:endParaRPr lang="en-GB" altLang="en-US" sz="1200"/>
          </a:p>
        </p:txBody>
      </p:sp>
      <p:sp>
        <p:nvSpPr>
          <p:cNvPr id="403458" name="Rectangle 2">
            <a:extLst>
              <a:ext uri="{FF2B5EF4-FFF2-40B4-BE49-F238E27FC236}">
                <a16:creationId xmlns:a16="http://schemas.microsoft.com/office/drawing/2014/main" id="{3450C118-96ED-0443-B8C4-793B8E9F4AAD}"/>
              </a:ext>
            </a:extLst>
          </p:cNvPr>
          <p:cNvSpPr>
            <a:spLocks noGrp="1" noRot="1" noChangeAspect="1" noChangeArrowheads="1"/>
          </p:cNvSpPr>
          <p:nvPr>
            <p:ph type="sldImg"/>
          </p:nvPr>
        </p:nvSpPr>
        <p:spPr>
          <a:solidFill>
            <a:srgbClr val="FFFFFF"/>
          </a:solidFill>
          <a:ln/>
        </p:spPr>
      </p:sp>
      <p:sp>
        <p:nvSpPr>
          <p:cNvPr id="403459" name="Rectangle 3">
            <a:extLst>
              <a:ext uri="{FF2B5EF4-FFF2-40B4-BE49-F238E27FC236}">
                <a16:creationId xmlns:a16="http://schemas.microsoft.com/office/drawing/2014/main" id="{C636442E-86EE-9640-A811-78CC18D1CEE5}"/>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a:extLst>
              <a:ext uri="{FF2B5EF4-FFF2-40B4-BE49-F238E27FC236}">
                <a16:creationId xmlns:a16="http://schemas.microsoft.com/office/drawing/2014/main" id="{CB1FF965-BE40-C449-9F1D-AA9CA211E8B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265BDAE9-69DA-C346-B4D2-7E1AE695F55C}" type="slidenum">
              <a:rPr lang="en-GB" altLang="en-US" sz="1200"/>
              <a:pPr eaLnBrk="1" hangingPunct="1"/>
              <a:t>87</a:t>
            </a:fld>
            <a:endParaRPr lang="en-GB" altLang="en-US" sz="1200"/>
          </a:p>
        </p:txBody>
      </p:sp>
      <p:sp>
        <p:nvSpPr>
          <p:cNvPr id="405506" name="Rectangle 2">
            <a:extLst>
              <a:ext uri="{FF2B5EF4-FFF2-40B4-BE49-F238E27FC236}">
                <a16:creationId xmlns:a16="http://schemas.microsoft.com/office/drawing/2014/main" id="{57AACBF9-9EC8-7F45-B61E-40E2DB22DA59}"/>
              </a:ext>
            </a:extLst>
          </p:cNvPr>
          <p:cNvSpPr>
            <a:spLocks noGrp="1" noRot="1" noChangeAspect="1" noChangeArrowheads="1"/>
          </p:cNvSpPr>
          <p:nvPr>
            <p:ph type="sldImg"/>
          </p:nvPr>
        </p:nvSpPr>
        <p:spPr>
          <a:solidFill>
            <a:srgbClr val="FFFFFF"/>
          </a:solidFill>
          <a:ln/>
        </p:spPr>
      </p:sp>
      <p:sp>
        <p:nvSpPr>
          <p:cNvPr id="405507" name="Rectangle 3">
            <a:extLst>
              <a:ext uri="{FF2B5EF4-FFF2-40B4-BE49-F238E27FC236}">
                <a16:creationId xmlns:a16="http://schemas.microsoft.com/office/drawing/2014/main" id="{2BF9F264-25CE-2E4D-9BFC-0940DB5E0B9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a:extLst>
              <a:ext uri="{FF2B5EF4-FFF2-40B4-BE49-F238E27FC236}">
                <a16:creationId xmlns:a16="http://schemas.microsoft.com/office/drawing/2014/main" id="{D0BAA613-0EA5-0940-BB8B-A665CE1069D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1523AD71-28DA-FF41-ADB3-5A5F09598774}" type="slidenum">
              <a:rPr lang="en-GB" altLang="en-US" sz="1200"/>
              <a:pPr eaLnBrk="1" hangingPunct="1"/>
              <a:t>88</a:t>
            </a:fld>
            <a:endParaRPr lang="en-GB" altLang="en-US" sz="1200"/>
          </a:p>
        </p:txBody>
      </p:sp>
      <p:sp>
        <p:nvSpPr>
          <p:cNvPr id="407554" name="Rectangle 2">
            <a:extLst>
              <a:ext uri="{FF2B5EF4-FFF2-40B4-BE49-F238E27FC236}">
                <a16:creationId xmlns:a16="http://schemas.microsoft.com/office/drawing/2014/main" id="{072A0D0D-B540-4F46-8C93-38762F0AD5FE}"/>
              </a:ext>
            </a:extLst>
          </p:cNvPr>
          <p:cNvSpPr>
            <a:spLocks noGrp="1" noRot="1" noChangeAspect="1" noChangeArrowheads="1" noTextEdit="1"/>
          </p:cNvSpPr>
          <p:nvPr>
            <p:ph type="sldImg"/>
          </p:nvPr>
        </p:nvSpPr>
        <p:spPr>
          <a:ln/>
        </p:spPr>
      </p:sp>
      <p:sp>
        <p:nvSpPr>
          <p:cNvPr id="407555" name="Rectangle 3">
            <a:extLst>
              <a:ext uri="{FF2B5EF4-FFF2-40B4-BE49-F238E27FC236}">
                <a16:creationId xmlns:a16="http://schemas.microsoft.com/office/drawing/2014/main" id="{0FD80B21-1972-6748-9500-9CD622EBFFC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a:extLst>
              <a:ext uri="{FF2B5EF4-FFF2-40B4-BE49-F238E27FC236}">
                <a16:creationId xmlns:a16="http://schemas.microsoft.com/office/drawing/2014/main" id="{504B4EAF-4308-8F4F-A7EF-6A62F25C9D2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ED3754C3-2FFD-E145-A650-C49B619D6E95}" type="slidenum">
              <a:rPr lang="en-GB" altLang="en-US" sz="1200"/>
              <a:pPr eaLnBrk="1" hangingPunct="1"/>
              <a:t>89</a:t>
            </a:fld>
            <a:endParaRPr lang="en-GB" altLang="en-US" sz="1200"/>
          </a:p>
        </p:txBody>
      </p:sp>
      <p:sp>
        <p:nvSpPr>
          <p:cNvPr id="409602" name="Rectangle 2">
            <a:extLst>
              <a:ext uri="{FF2B5EF4-FFF2-40B4-BE49-F238E27FC236}">
                <a16:creationId xmlns:a16="http://schemas.microsoft.com/office/drawing/2014/main" id="{DEB87BC2-8903-E445-9532-0AEF60DDA4C3}"/>
              </a:ext>
            </a:extLst>
          </p:cNvPr>
          <p:cNvSpPr>
            <a:spLocks noGrp="1" noRot="1" noChangeAspect="1" noChangeArrowheads="1" noTextEdit="1"/>
          </p:cNvSpPr>
          <p:nvPr>
            <p:ph type="sldImg"/>
          </p:nvPr>
        </p:nvSpPr>
        <p:spPr>
          <a:ln/>
        </p:spPr>
      </p:sp>
      <p:sp>
        <p:nvSpPr>
          <p:cNvPr id="409603" name="Rectangle 3">
            <a:extLst>
              <a:ext uri="{FF2B5EF4-FFF2-40B4-BE49-F238E27FC236}">
                <a16:creationId xmlns:a16="http://schemas.microsoft.com/office/drawing/2014/main" id="{B5387F9F-49CF-AC45-A0F3-DBE4C77F298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a:extLst>
              <a:ext uri="{FF2B5EF4-FFF2-40B4-BE49-F238E27FC236}">
                <a16:creationId xmlns:a16="http://schemas.microsoft.com/office/drawing/2014/main" id="{97B54D8E-DCDF-3B4D-A9F1-DEB1C4FB241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C3A96117-0D3E-694E-B68B-5C842A55078F}" type="slidenum">
              <a:rPr lang="en-GB" altLang="en-US" sz="1200"/>
              <a:pPr eaLnBrk="1" hangingPunct="1"/>
              <a:t>92</a:t>
            </a:fld>
            <a:endParaRPr lang="en-GB" altLang="en-US" sz="1200"/>
          </a:p>
        </p:txBody>
      </p:sp>
      <p:sp>
        <p:nvSpPr>
          <p:cNvPr id="413698" name="Rectangle 2">
            <a:extLst>
              <a:ext uri="{FF2B5EF4-FFF2-40B4-BE49-F238E27FC236}">
                <a16:creationId xmlns:a16="http://schemas.microsoft.com/office/drawing/2014/main" id="{52BA7059-F592-334C-BAE2-5813B2279C8F}"/>
              </a:ext>
            </a:extLst>
          </p:cNvPr>
          <p:cNvSpPr>
            <a:spLocks noGrp="1" noRot="1" noChangeAspect="1" noChangeArrowheads="1" noTextEdit="1"/>
          </p:cNvSpPr>
          <p:nvPr>
            <p:ph type="sldImg"/>
          </p:nvPr>
        </p:nvSpPr>
        <p:spPr>
          <a:ln/>
        </p:spPr>
      </p:sp>
      <p:sp>
        <p:nvSpPr>
          <p:cNvPr id="413699" name="Rectangle 3">
            <a:extLst>
              <a:ext uri="{FF2B5EF4-FFF2-40B4-BE49-F238E27FC236}">
                <a16:creationId xmlns:a16="http://schemas.microsoft.com/office/drawing/2014/main" id="{6A6057E1-87B5-F546-A8D2-B25F06E51B7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a:extLst>
              <a:ext uri="{FF2B5EF4-FFF2-40B4-BE49-F238E27FC236}">
                <a16:creationId xmlns:a16="http://schemas.microsoft.com/office/drawing/2014/main" id="{43586475-1176-AD4A-B573-121D8813A78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E9EBAC17-C704-B64C-AE33-77D00F36F8DB}" type="slidenum">
              <a:rPr lang="en-GB" altLang="en-US" sz="1200"/>
              <a:pPr eaLnBrk="1" hangingPunct="1"/>
              <a:t>94</a:t>
            </a:fld>
            <a:endParaRPr lang="en-GB" altLang="en-US" sz="1200"/>
          </a:p>
        </p:txBody>
      </p:sp>
      <p:sp>
        <p:nvSpPr>
          <p:cNvPr id="416770" name="Rectangle 2">
            <a:extLst>
              <a:ext uri="{FF2B5EF4-FFF2-40B4-BE49-F238E27FC236}">
                <a16:creationId xmlns:a16="http://schemas.microsoft.com/office/drawing/2014/main" id="{8A9DFC8D-57E8-C44B-BEDA-4F742C55C8AD}"/>
              </a:ext>
            </a:extLst>
          </p:cNvPr>
          <p:cNvSpPr>
            <a:spLocks noGrp="1" noRot="1" noChangeAspect="1" noChangeArrowheads="1"/>
          </p:cNvSpPr>
          <p:nvPr>
            <p:ph type="sldImg"/>
          </p:nvPr>
        </p:nvSpPr>
        <p:spPr>
          <a:solidFill>
            <a:srgbClr val="FFFFFF"/>
          </a:solidFill>
          <a:ln/>
        </p:spPr>
      </p:sp>
      <p:sp>
        <p:nvSpPr>
          <p:cNvPr id="416771" name="Rectangle 3">
            <a:extLst>
              <a:ext uri="{FF2B5EF4-FFF2-40B4-BE49-F238E27FC236}">
                <a16:creationId xmlns:a16="http://schemas.microsoft.com/office/drawing/2014/main" id="{6C313326-3FDD-3645-A2DB-BC5B57718813}"/>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a:extLst>
              <a:ext uri="{FF2B5EF4-FFF2-40B4-BE49-F238E27FC236}">
                <a16:creationId xmlns:a16="http://schemas.microsoft.com/office/drawing/2014/main" id="{02F975D2-4E0A-2442-9F05-D4346ED51EEB}"/>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3E1A869-6C8F-7044-9F30-66669360689E}"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2386" name="Rectangle 2">
            <a:extLst>
              <a:ext uri="{FF2B5EF4-FFF2-40B4-BE49-F238E27FC236}">
                <a16:creationId xmlns:a16="http://schemas.microsoft.com/office/drawing/2014/main" id="{59546911-1806-2B42-88E6-F413CE648122}"/>
              </a:ext>
            </a:extLst>
          </p:cNvPr>
          <p:cNvSpPr>
            <a:spLocks noGrp="1" noRot="1" noChangeAspect="1" noChangeArrowheads="1" noTextEdit="1"/>
          </p:cNvSpPr>
          <p:nvPr>
            <p:ph type="sldImg"/>
          </p:nvPr>
        </p:nvSpPr>
        <p:spPr>
          <a:xfrm>
            <a:off x="1143000" y="685800"/>
            <a:ext cx="4573588" cy="3429000"/>
          </a:xfrm>
          <a:ln/>
        </p:spPr>
      </p:sp>
      <p:sp>
        <p:nvSpPr>
          <p:cNvPr id="272387" name="Rectangle 3">
            <a:extLst>
              <a:ext uri="{FF2B5EF4-FFF2-40B4-BE49-F238E27FC236}">
                <a16:creationId xmlns:a16="http://schemas.microsoft.com/office/drawing/2014/main" id="{53401047-6CDB-0D45-918C-A2098933622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7">
            <a:extLst>
              <a:ext uri="{FF2B5EF4-FFF2-40B4-BE49-F238E27FC236}">
                <a16:creationId xmlns:a16="http://schemas.microsoft.com/office/drawing/2014/main" id="{41EF54EB-3C77-3D48-8B84-5728C09213C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E215C109-0580-3643-B891-DC131E1229AF}" type="slidenum">
              <a:rPr lang="en-GB" altLang="en-US" sz="1200"/>
              <a:pPr eaLnBrk="1" hangingPunct="1"/>
              <a:t>95</a:t>
            </a:fld>
            <a:endParaRPr lang="en-GB" altLang="en-US" sz="1200"/>
          </a:p>
        </p:txBody>
      </p:sp>
      <p:sp>
        <p:nvSpPr>
          <p:cNvPr id="418818" name="Rectangle 2">
            <a:extLst>
              <a:ext uri="{FF2B5EF4-FFF2-40B4-BE49-F238E27FC236}">
                <a16:creationId xmlns:a16="http://schemas.microsoft.com/office/drawing/2014/main" id="{E556810A-58A1-9747-BDF2-4D4E8C3AE7BA}"/>
              </a:ext>
            </a:extLst>
          </p:cNvPr>
          <p:cNvSpPr>
            <a:spLocks noGrp="1" noRot="1" noChangeAspect="1" noChangeArrowheads="1"/>
          </p:cNvSpPr>
          <p:nvPr>
            <p:ph type="sldImg"/>
          </p:nvPr>
        </p:nvSpPr>
        <p:spPr>
          <a:solidFill>
            <a:srgbClr val="FFFFFF"/>
          </a:solidFill>
          <a:ln/>
        </p:spPr>
      </p:sp>
      <p:sp>
        <p:nvSpPr>
          <p:cNvPr id="418819" name="Rectangle 3">
            <a:extLst>
              <a:ext uri="{FF2B5EF4-FFF2-40B4-BE49-F238E27FC236}">
                <a16:creationId xmlns:a16="http://schemas.microsoft.com/office/drawing/2014/main" id="{9BCCDCAB-4A2B-A54F-8A5D-F5B4704A512C}"/>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a:extLst>
              <a:ext uri="{FF2B5EF4-FFF2-40B4-BE49-F238E27FC236}">
                <a16:creationId xmlns:a16="http://schemas.microsoft.com/office/drawing/2014/main" id="{A8CC0106-AF73-B04E-9A5C-18C4EA3C122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DB21F941-8B43-D148-9E1E-4C9C75CD9958}" type="slidenum">
              <a:rPr lang="en-GB" altLang="en-US" sz="1200"/>
              <a:pPr eaLnBrk="1" hangingPunct="1"/>
              <a:t>96</a:t>
            </a:fld>
            <a:endParaRPr lang="en-GB" altLang="en-US" sz="1200"/>
          </a:p>
        </p:txBody>
      </p:sp>
      <p:sp>
        <p:nvSpPr>
          <p:cNvPr id="420866" name="Rectangle 1026">
            <a:extLst>
              <a:ext uri="{FF2B5EF4-FFF2-40B4-BE49-F238E27FC236}">
                <a16:creationId xmlns:a16="http://schemas.microsoft.com/office/drawing/2014/main" id="{575A7952-BE32-8341-92D2-32387E2BC303}"/>
              </a:ext>
            </a:extLst>
          </p:cNvPr>
          <p:cNvSpPr>
            <a:spLocks noGrp="1" noRot="1" noChangeAspect="1" noChangeArrowheads="1" noTextEdit="1"/>
          </p:cNvSpPr>
          <p:nvPr>
            <p:ph type="sldImg"/>
          </p:nvPr>
        </p:nvSpPr>
        <p:spPr>
          <a:ln/>
        </p:spPr>
      </p:sp>
      <p:sp>
        <p:nvSpPr>
          <p:cNvPr id="420867" name="Rectangle 1027">
            <a:extLst>
              <a:ext uri="{FF2B5EF4-FFF2-40B4-BE49-F238E27FC236}">
                <a16:creationId xmlns:a16="http://schemas.microsoft.com/office/drawing/2014/main" id="{5FCFECEB-01D2-854C-A878-AA86A8F0490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a:extLst>
              <a:ext uri="{FF2B5EF4-FFF2-40B4-BE49-F238E27FC236}">
                <a16:creationId xmlns:a16="http://schemas.microsoft.com/office/drawing/2014/main" id="{606BCAC4-2E00-AD43-8235-41DD8731C0A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5EB4A3C9-5EA6-B647-98EC-62E4781CB78C}" type="slidenum">
              <a:rPr lang="en-GB" altLang="en-US" sz="1200"/>
              <a:pPr eaLnBrk="1" hangingPunct="1"/>
              <a:t>97</a:t>
            </a:fld>
            <a:endParaRPr lang="en-GB" altLang="en-US" sz="1200"/>
          </a:p>
        </p:txBody>
      </p:sp>
      <p:sp>
        <p:nvSpPr>
          <p:cNvPr id="422914" name="Rectangle 2">
            <a:extLst>
              <a:ext uri="{FF2B5EF4-FFF2-40B4-BE49-F238E27FC236}">
                <a16:creationId xmlns:a16="http://schemas.microsoft.com/office/drawing/2014/main" id="{54366DC9-EEFD-9948-9441-E4CDB21D9FF8}"/>
              </a:ext>
            </a:extLst>
          </p:cNvPr>
          <p:cNvSpPr>
            <a:spLocks noGrp="1" noRot="1" noChangeAspect="1" noChangeArrowheads="1" noTextEdit="1"/>
          </p:cNvSpPr>
          <p:nvPr>
            <p:ph type="sldImg"/>
          </p:nvPr>
        </p:nvSpPr>
        <p:spPr>
          <a:ln/>
        </p:spPr>
      </p:sp>
      <p:sp>
        <p:nvSpPr>
          <p:cNvPr id="422915" name="Rectangle 3">
            <a:extLst>
              <a:ext uri="{FF2B5EF4-FFF2-40B4-BE49-F238E27FC236}">
                <a16:creationId xmlns:a16="http://schemas.microsoft.com/office/drawing/2014/main" id="{A506B5EF-EB31-974C-A184-B5DCB024186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a:extLst>
              <a:ext uri="{FF2B5EF4-FFF2-40B4-BE49-F238E27FC236}">
                <a16:creationId xmlns:a16="http://schemas.microsoft.com/office/drawing/2014/main" id="{6393F98C-3A5D-F44F-9E98-D4A7D11212C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CCEA98A7-9E9E-3940-8F48-BD30BF62358F}" type="slidenum">
              <a:rPr lang="en-GB" altLang="en-US" sz="1200"/>
              <a:pPr eaLnBrk="1" hangingPunct="1"/>
              <a:t>98</a:t>
            </a:fld>
            <a:endParaRPr lang="en-GB" altLang="en-US" sz="1200"/>
          </a:p>
        </p:txBody>
      </p:sp>
      <p:sp>
        <p:nvSpPr>
          <p:cNvPr id="424962" name="Rectangle 2">
            <a:extLst>
              <a:ext uri="{FF2B5EF4-FFF2-40B4-BE49-F238E27FC236}">
                <a16:creationId xmlns:a16="http://schemas.microsoft.com/office/drawing/2014/main" id="{75B7360C-032F-E341-AC66-796F52C9DD68}"/>
              </a:ext>
            </a:extLst>
          </p:cNvPr>
          <p:cNvSpPr>
            <a:spLocks noGrp="1" noRot="1" noChangeAspect="1" noChangeArrowheads="1" noTextEdit="1"/>
          </p:cNvSpPr>
          <p:nvPr>
            <p:ph type="sldImg"/>
          </p:nvPr>
        </p:nvSpPr>
        <p:spPr>
          <a:ln/>
        </p:spPr>
      </p:sp>
      <p:sp>
        <p:nvSpPr>
          <p:cNvPr id="424963" name="Rectangle 3">
            <a:extLst>
              <a:ext uri="{FF2B5EF4-FFF2-40B4-BE49-F238E27FC236}">
                <a16:creationId xmlns:a16="http://schemas.microsoft.com/office/drawing/2014/main" id="{2A65B870-F15C-F146-A203-D6FED89CD38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id="{BB0F827B-7702-4A41-8951-661B21B62C8B}"/>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a:fld id="{943D4B58-D022-D546-83F2-9CB02758F4B5}" type="slidenum">
              <a:rPr lang="en-US" altLang="en-US" sz="1200">
                <a:solidFill>
                  <a:srgbClr val="000000"/>
                </a:solidFill>
              </a:rPr>
              <a:pPr algn="r"/>
              <a:t>99</a:t>
            </a:fld>
            <a:endParaRPr lang="en-US" altLang="en-US" sz="1200">
              <a:solidFill>
                <a:srgbClr val="000000"/>
              </a:solidFill>
            </a:endParaRPr>
          </a:p>
        </p:txBody>
      </p:sp>
      <p:sp>
        <p:nvSpPr>
          <p:cNvPr id="427010" name="Rectangle 2">
            <a:extLst>
              <a:ext uri="{FF2B5EF4-FFF2-40B4-BE49-F238E27FC236}">
                <a16:creationId xmlns:a16="http://schemas.microsoft.com/office/drawing/2014/main" id="{67F85F34-07DA-BB4A-B26E-B670C46C4E88}"/>
              </a:ext>
            </a:extLst>
          </p:cNvPr>
          <p:cNvSpPr>
            <a:spLocks noGrp="1" noRot="1" noChangeAspect="1" noChangeArrowheads="1" noTextEdit="1"/>
          </p:cNvSpPr>
          <p:nvPr>
            <p:ph type="sldImg"/>
          </p:nvPr>
        </p:nvSpPr>
        <p:spPr>
          <a:xfrm>
            <a:off x="1143000" y="685800"/>
            <a:ext cx="4573588" cy="3429000"/>
          </a:xfrm>
          <a:ln/>
        </p:spPr>
      </p:sp>
      <p:sp>
        <p:nvSpPr>
          <p:cNvPr id="427011" name="Rectangle 3">
            <a:extLst>
              <a:ext uri="{FF2B5EF4-FFF2-40B4-BE49-F238E27FC236}">
                <a16:creationId xmlns:a16="http://schemas.microsoft.com/office/drawing/2014/main" id="{46ABF3AC-8FB0-654B-A793-04DD22B9FD4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Church (</a:t>
            </a:r>
            <a:r>
              <a:rPr lang="en-US" dirty="0" err="1">
                <a:latin typeface="Arial" charset="0"/>
                <a:ea typeface="ＭＳ Ｐゴシック" charset="0"/>
                <a:cs typeface="ＭＳ Ｐゴシック" charset="0"/>
              </a:rPr>
              <a:t>ch</a:t>
            </a:r>
            <a:r>
              <a:rPr lang="en-US" dirty="0">
                <a:latin typeface="Arial" charset="0"/>
                <a:ea typeface="ＭＳ Ｐゴシック" charset="0"/>
                <a:cs typeface="ＭＳ Ｐゴシック" charset="0"/>
              </a:rPr>
              <a:t>)</a:t>
            </a:r>
          </a:p>
        </p:txBody>
      </p:sp>
    </p:spTree>
    <p:extLst>
      <p:ext uri="{BB962C8B-B14F-4D97-AF65-F5344CB8AC3E}">
        <p14:creationId xmlns:p14="http://schemas.microsoft.com/office/powerpoint/2010/main" val="3627488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a:extLst>
              <a:ext uri="{FF2B5EF4-FFF2-40B4-BE49-F238E27FC236}">
                <a16:creationId xmlns:a16="http://schemas.microsoft.com/office/drawing/2014/main" id="{5D79925C-9FB4-894D-8BD5-E4B8B1315A24}"/>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8C9609-D08E-E542-B36A-508627A33118}"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4434" name="Rectangle 2">
            <a:extLst>
              <a:ext uri="{FF2B5EF4-FFF2-40B4-BE49-F238E27FC236}">
                <a16:creationId xmlns:a16="http://schemas.microsoft.com/office/drawing/2014/main" id="{102FD46B-B320-7342-B2EC-8D1DFC116326}"/>
              </a:ext>
            </a:extLst>
          </p:cNvPr>
          <p:cNvSpPr>
            <a:spLocks noGrp="1" noRot="1" noChangeAspect="1" noChangeArrowheads="1" noTextEdit="1"/>
          </p:cNvSpPr>
          <p:nvPr>
            <p:ph type="sldImg"/>
          </p:nvPr>
        </p:nvSpPr>
        <p:spPr>
          <a:xfrm>
            <a:off x="1143000" y="685800"/>
            <a:ext cx="4573588" cy="3429000"/>
          </a:xfrm>
          <a:ln/>
        </p:spPr>
      </p:sp>
      <p:sp>
        <p:nvSpPr>
          <p:cNvPr id="274435" name="Rectangle 3">
            <a:extLst>
              <a:ext uri="{FF2B5EF4-FFF2-40B4-BE49-F238E27FC236}">
                <a16:creationId xmlns:a16="http://schemas.microsoft.com/office/drawing/2014/main" id="{A49D7664-CAD7-5845-8EBF-84C931EB246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a:extLst>
              <a:ext uri="{FF2B5EF4-FFF2-40B4-BE49-F238E27FC236}">
                <a16:creationId xmlns:a16="http://schemas.microsoft.com/office/drawing/2014/main" id="{7AE683F3-A3C1-B248-B374-7CBC8D2D9C79}"/>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E979D27-E93F-9147-B374-E3648757018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6482" name="Rectangle 2">
            <a:extLst>
              <a:ext uri="{FF2B5EF4-FFF2-40B4-BE49-F238E27FC236}">
                <a16:creationId xmlns:a16="http://schemas.microsoft.com/office/drawing/2014/main" id="{18172DD5-6CC0-4046-B9BE-5868B01A13DD}"/>
              </a:ext>
            </a:extLst>
          </p:cNvPr>
          <p:cNvSpPr>
            <a:spLocks noGrp="1" noRot="1" noChangeAspect="1" noChangeArrowheads="1" noTextEdit="1"/>
          </p:cNvSpPr>
          <p:nvPr>
            <p:ph type="sldImg"/>
          </p:nvPr>
        </p:nvSpPr>
        <p:spPr>
          <a:xfrm>
            <a:off x="1143000" y="685800"/>
            <a:ext cx="4573588" cy="3429000"/>
          </a:xfrm>
          <a:ln/>
        </p:spPr>
      </p:sp>
      <p:sp>
        <p:nvSpPr>
          <p:cNvPr id="276483" name="Rectangle 3">
            <a:extLst>
              <a:ext uri="{FF2B5EF4-FFF2-40B4-BE49-F238E27FC236}">
                <a16:creationId xmlns:a16="http://schemas.microsoft.com/office/drawing/2014/main" id="{D1DA8EAB-3F4B-E845-B0D6-4267EB49A02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210E4DA-6999-6D4B-9883-9B1776341024}"/>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F8171757-49D0-594A-AA27-E12D981BB62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8C6774E4-3B0C-364A-BB58-0E7076B033D2}"/>
              </a:ext>
            </a:extLst>
          </p:cNvPr>
          <p:cNvSpPr>
            <a:spLocks noGrp="1" noChangeArrowheads="1"/>
          </p:cNvSpPr>
          <p:nvPr>
            <p:ph type="sldNum" sz="quarter" idx="12"/>
          </p:nvPr>
        </p:nvSpPr>
        <p:spPr>
          <a:ln/>
        </p:spPr>
        <p:txBody>
          <a:bodyPr/>
          <a:lstStyle>
            <a:lvl1pPr>
              <a:defRPr/>
            </a:lvl1pPr>
          </a:lstStyle>
          <a:p>
            <a:fld id="{AD338B64-925A-5C4D-BE62-B43EB43584A2}" type="slidenum">
              <a:rPr lang="en-GB" altLang="en-US"/>
              <a:pPr/>
              <a:t>‹#›</a:t>
            </a:fld>
            <a:endParaRPr lang="en-GB" altLang="en-US"/>
          </a:p>
        </p:txBody>
      </p:sp>
    </p:spTree>
    <p:extLst>
      <p:ext uri="{BB962C8B-B14F-4D97-AF65-F5344CB8AC3E}">
        <p14:creationId xmlns:p14="http://schemas.microsoft.com/office/powerpoint/2010/main" val="4080845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7642B7C-8284-AF48-8696-DDA84A9B503E}"/>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95726B07-8AE7-A64E-80A3-F9FE999BFDD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1C58999E-0451-0344-AE4C-8FD974F34126}"/>
              </a:ext>
            </a:extLst>
          </p:cNvPr>
          <p:cNvSpPr>
            <a:spLocks noGrp="1" noChangeArrowheads="1"/>
          </p:cNvSpPr>
          <p:nvPr>
            <p:ph type="sldNum" sz="quarter" idx="12"/>
          </p:nvPr>
        </p:nvSpPr>
        <p:spPr>
          <a:ln/>
        </p:spPr>
        <p:txBody>
          <a:bodyPr/>
          <a:lstStyle>
            <a:lvl1pPr>
              <a:defRPr/>
            </a:lvl1pPr>
          </a:lstStyle>
          <a:p>
            <a:fld id="{4235534F-1ADF-B241-B7E2-8EBE7B26BCD4}" type="slidenum">
              <a:rPr lang="en-GB" altLang="en-US"/>
              <a:pPr/>
              <a:t>‹#›</a:t>
            </a:fld>
            <a:endParaRPr lang="en-GB" altLang="en-US"/>
          </a:p>
        </p:txBody>
      </p:sp>
    </p:spTree>
    <p:extLst>
      <p:ext uri="{BB962C8B-B14F-4D97-AF65-F5344CB8AC3E}">
        <p14:creationId xmlns:p14="http://schemas.microsoft.com/office/powerpoint/2010/main" val="31094237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BEF47306-C8A7-1F44-9A09-0C526A8D6B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700467AF-EF49-314A-8145-48C1030B08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E8EE96A9-E206-2E47-B2FC-AC4BF9ED97DB}"/>
              </a:ext>
            </a:extLst>
          </p:cNvPr>
          <p:cNvSpPr>
            <a:spLocks noGrp="1" noChangeArrowheads="1"/>
          </p:cNvSpPr>
          <p:nvPr>
            <p:ph type="sldNum" sz="quarter" idx="12"/>
          </p:nvPr>
        </p:nvSpPr>
        <p:spPr>
          <a:ln/>
        </p:spPr>
        <p:txBody>
          <a:bodyPr/>
          <a:lstStyle>
            <a:lvl1pPr>
              <a:defRPr/>
            </a:lvl1pPr>
          </a:lstStyle>
          <a:p>
            <a:fld id="{74F6E61A-1646-9543-9571-8F04FF55B17D}" type="slidenum">
              <a:rPr lang="en-US" altLang="en-US"/>
              <a:pPr/>
              <a:t>‹#›</a:t>
            </a:fld>
            <a:endParaRPr lang="en-US" altLang="en-US"/>
          </a:p>
        </p:txBody>
      </p:sp>
    </p:spTree>
    <p:extLst>
      <p:ext uri="{BB962C8B-B14F-4D97-AF65-F5344CB8AC3E}">
        <p14:creationId xmlns:p14="http://schemas.microsoft.com/office/powerpoint/2010/main" val="24926364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D95E6777-91D8-F942-8ED5-89C8BC5821DE}"/>
              </a:ext>
            </a:extLst>
          </p:cNvPr>
          <p:cNvGrpSpPr>
            <a:grpSpLocks/>
          </p:cNvGrpSpPr>
          <p:nvPr/>
        </p:nvGrpSpPr>
        <p:grpSpPr bwMode="auto">
          <a:xfrm>
            <a:off x="0" y="0"/>
            <a:ext cx="1828800" cy="6856413"/>
            <a:chOff x="0" y="0"/>
            <a:chExt cx="1152" cy="4319"/>
          </a:xfrm>
        </p:grpSpPr>
        <p:sp>
          <p:nvSpPr>
            <p:cNvPr id="5" name="Rectangle 3">
              <a:extLst>
                <a:ext uri="{FF2B5EF4-FFF2-40B4-BE49-F238E27FC236}">
                  <a16:creationId xmlns:a16="http://schemas.microsoft.com/office/drawing/2014/main" id="{9F8E6F3E-2958-854D-BED9-AE27FE64BE18}"/>
                </a:ext>
              </a:extLst>
            </p:cNvPr>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pPr>
              <a:endParaRPr lang="en-US" altLang="en-US" sz="2400">
                <a:latin typeface="Times New Roman" panose="02020603050405020304" pitchFamily="18" charset="0"/>
              </a:endParaRPr>
            </a:p>
          </p:txBody>
        </p:sp>
        <p:sp>
          <p:nvSpPr>
            <p:cNvPr id="6" name="Rectangle 4">
              <a:extLst>
                <a:ext uri="{FF2B5EF4-FFF2-40B4-BE49-F238E27FC236}">
                  <a16:creationId xmlns:a16="http://schemas.microsoft.com/office/drawing/2014/main" id="{5D688B9B-14A1-0B4B-8E87-1A8A3678777A}"/>
                </a:ext>
              </a:extLst>
            </p:cNvPr>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pPr>
              <a:endParaRPr lang="en-US" altLang="en-US" sz="2400">
                <a:latin typeface="Times New Roman" panose="02020603050405020304" pitchFamily="18" charset="0"/>
              </a:endParaRPr>
            </a:p>
          </p:txBody>
        </p:sp>
        <p:pic>
          <p:nvPicPr>
            <p:cNvPr id="7" name="Picture 5">
              <a:extLst>
                <a:ext uri="{FF2B5EF4-FFF2-40B4-BE49-F238E27FC236}">
                  <a16:creationId xmlns:a16="http://schemas.microsoft.com/office/drawing/2014/main" id="{85110468-4ED9-7843-BC4F-C250C8C42F1A}"/>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494" name="Rectangle 6"/>
          <p:cNvSpPr>
            <a:spLocks noGrp="1" noChangeArrowheads="1"/>
          </p:cNvSpPr>
          <p:nvPr>
            <p:ph type="ctrTitle" sz="quarter"/>
          </p:nvPr>
        </p:nvSpPr>
        <p:spPr>
          <a:xfrm>
            <a:off x="1981200" y="1828800"/>
            <a:ext cx="7085013" cy="1981200"/>
          </a:xfrm>
        </p:spPr>
        <p:txBody>
          <a:bodyPr/>
          <a:lstStyle>
            <a:lvl1pPr>
              <a:defRPr/>
            </a:lvl1pPr>
          </a:lstStyle>
          <a:p>
            <a:pPr lvl="0"/>
            <a:r>
              <a:rPr lang="en-GB" noProof="0"/>
              <a:t>Click to edit Master title style</a:t>
            </a:r>
          </a:p>
        </p:txBody>
      </p:sp>
      <p:sp>
        <p:nvSpPr>
          <p:cNvPr id="63495" name="Rectangle 7"/>
          <p:cNvSpPr>
            <a:spLocks noGrp="1" noChangeArrowheads="1"/>
          </p:cNvSpPr>
          <p:nvPr>
            <p:ph type="subTitle" sz="quarter" idx="1"/>
          </p:nvPr>
        </p:nvSpPr>
        <p:spPr>
          <a:xfrm>
            <a:off x="1981200" y="4038600"/>
            <a:ext cx="6400800" cy="1752600"/>
          </a:xfrm>
        </p:spPr>
        <p:txBody>
          <a:bodyPr/>
          <a:lstStyle>
            <a:lvl1pPr marL="0" indent="0" algn="ctr">
              <a:buFontTx/>
              <a:buNone/>
              <a:defRPr/>
            </a:lvl1pPr>
          </a:lstStyle>
          <a:p>
            <a:pPr lvl="0"/>
            <a:r>
              <a:rPr lang="en-GB" noProof="0"/>
              <a:t>Click to edit Master subtitle style</a:t>
            </a:r>
          </a:p>
        </p:txBody>
      </p:sp>
      <p:sp>
        <p:nvSpPr>
          <p:cNvPr id="8" name="Rectangle 8">
            <a:extLst>
              <a:ext uri="{FF2B5EF4-FFF2-40B4-BE49-F238E27FC236}">
                <a16:creationId xmlns:a16="http://schemas.microsoft.com/office/drawing/2014/main" id="{3B85DED4-B262-724E-97D4-53319F60E805}"/>
              </a:ext>
            </a:extLst>
          </p:cNvPr>
          <p:cNvSpPr>
            <a:spLocks noGrp="1" noChangeArrowheads="1"/>
          </p:cNvSpPr>
          <p:nvPr>
            <p:ph type="dt" sz="quarter" idx="10"/>
          </p:nvPr>
        </p:nvSpPr>
        <p:spPr/>
        <p:txBody>
          <a:bodyPr/>
          <a:lstStyle>
            <a:lvl1pPr>
              <a:defRPr>
                <a:solidFill>
                  <a:srgbClr val="EAEAEA"/>
                </a:solidFill>
              </a:defRPr>
            </a:lvl1pPr>
          </a:lstStyle>
          <a:p>
            <a:pPr>
              <a:defRPr/>
            </a:pPr>
            <a:endParaRPr lang="en-GB"/>
          </a:p>
        </p:txBody>
      </p:sp>
      <p:sp>
        <p:nvSpPr>
          <p:cNvPr id="9" name="Rectangle 9">
            <a:extLst>
              <a:ext uri="{FF2B5EF4-FFF2-40B4-BE49-F238E27FC236}">
                <a16:creationId xmlns:a16="http://schemas.microsoft.com/office/drawing/2014/main" id="{B2B6B64C-5B4E-D049-AE28-59A74D85429D}"/>
              </a:ext>
            </a:extLst>
          </p:cNvPr>
          <p:cNvSpPr>
            <a:spLocks noGrp="1" noChangeArrowheads="1"/>
          </p:cNvSpPr>
          <p:nvPr>
            <p:ph type="ftr" sz="quarter" idx="11"/>
          </p:nvPr>
        </p:nvSpPr>
        <p:spPr/>
        <p:txBody>
          <a:bodyPr/>
          <a:lstStyle>
            <a:lvl1pPr>
              <a:defRPr>
                <a:solidFill>
                  <a:srgbClr val="EAEAEA"/>
                </a:solidFill>
              </a:defRPr>
            </a:lvl1pPr>
          </a:lstStyle>
          <a:p>
            <a:pPr>
              <a:defRPr/>
            </a:pPr>
            <a:endParaRPr lang="en-GB"/>
          </a:p>
        </p:txBody>
      </p:sp>
      <p:sp>
        <p:nvSpPr>
          <p:cNvPr id="10" name="Rectangle 10">
            <a:extLst>
              <a:ext uri="{FF2B5EF4-FFF2-40B4-BE49-F238E27FC236}">
                <a16:creationId xmlns:a16="http://schemas.microsoft.com/office/drawing/2014/main" id="{7FCF0FE7-D08C-D046-8144-12EC82C8E376}"/>
              </a:ext>
            </a:extLst>
          </p:cNvPr>
          <p:cNvSpPr>
            <a:spLocks noGrp="1" noChangeArrowheads="1"/>
          </p:cNvSpPr>
          <p:nvPr>
            <p:ph type="sldNum" sz="quarter" idx="12"/>
          </p:nvPr>
        </p:nvSpPr>
        <p:spPr/>
        <p:txBody>
          <a:bodyPr/>
          <a:lstStyle>
            <a:lvl1pPr>
              <a:defRPr>
                <a:solidFill>
                  <a:srgbClr val="EAEAEA"/>
                </a:solidFill>
              </a:defRPr>
            </a:lvl1pPr>
          </a:lstStyle>
          <a:p>
            <a:fld id="{A7E22E5B-F5A9-C54F-9D88-84C3FEE49028}" type="slidenum">
              <a:rPr lang="en-GB" altLang="en-US"/>
              <a:pPr/>
              <a:t>‹#›</a:t>
            </a:fld>
            <a:endParaRPr lang="en-GB" altLang="en-US"/>
          </a:p>
        </p:txBody>
      </p:sp>
    </p:spTree>
    <p:extLst>
      <p:ext uri="{BB962C8B-B14F-4D97-AF65-F5344CB8AC3E}">
        <p14:creationId xmlns:p14="http://schemas.microsoft.com/office/powerpoint/2010/main" val="11514304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a:extLst>
              <a:ext uri="{FF2B5EF4-FFF2-40B4-BE49-F238E27FC236}">
                <a16:creationId xmlns:a16="http://schemas.microsoft.com/office/drawing/2014/main" id="{D31AC94A-DE30-9C42-B8F2-6AA0750C292B}"/>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33">
            <a:extLst>
              <a:ext uri="{FF2B5EF4-FFF2-40B4-BE49-F238E27FC236}">
                <a16:creationId xmlns:a16="http://schemas.microsoft.com/office/drawing/2014/main" id="{8823EBE4-7ED1-7247-AB73-DB6E40FF5CB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34">
            <a:extLst>
              <a:ext uri="{FF2B5EF4-FFF2-40B4-BE49-F238E27FC236}">
                <a16:creationId xmlns:a16="http://schemas.microsoft.com/office/drawing/2014/main" id="{4EE30815-9836-7041-B485-0C16E6D2EF34}"/>
              </a:ext>
            </a:extLst>
          </p:cNvPr>
          <p:cNvSpPr>
            <a:spLocks noGrp="1" noChangeArrowheads="1"/>
          </p:cNvSpPr>
          <p:nvPr>
            <p:ph type="sldNum" sz="quarter" idx="12"/>
          </p:nvPr>
        </p:nvSpPr>
        <p:spPr>
          <a:ln/>
        </p:spPr>
        <p:txBody>
          <a:bodyPr/>
          <a:lstStyle>
            <a:lvl1pPr>
              <a:defRPr/>
            </a:lvl1pPr>
          </a:lstStyle>
          <a:p>
            <a:fld id="{35C2F9ED-C9FA-414F-92E2-190120A42C11}" type="slidenum">
              <a:rPr lang="en-GB" altLang="en-US"/>
              <a:pPr/>
              <a:t>‹#›</a:t>
            </a:fld>
            <a:endParaRPr lang="en-GB" altLang="en-US"/>
          </a:p>
        </p:txBody>
      </p:sp>
    </p:spTree>
    <p:extLst>
      <p:ext uri="{BB962C8B-B14F-4D97-AF65-F5344CB8AC3E}">
        <p14:creationId xmlns:p14="http://schemas.microsoft.com/office/powerpoint/2010/main" val="24673966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a:extLst>
              <a:ext uri="{FF2B5EF4-FFF2-40B4-BE49-F238E27FC236}">
                <a16:creationId xmlns:a16="http://schemas.microsoft.com/office/drawing/2014/main" id="{4EA69640-BAE8-2944-A847-8E72B6AAF930}"/>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33">
            <a:extLst>
              <a:ext uri="{FF2B5EF4-FFF2-40B4-BE49-F238E27FC236}">
                <a16:creationId xmlns:a16="http://schemas.microsoft.com/office/drawing/2014/main" id="{F4B6B9EB-4E6D-0446-AF61-4271C9616EB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34">
            <a:extLst>
              <a:ext uri="{FF2B5EF4-FFF2-40B4-BE49-F238E27FC236}">
                <a16:creationId xmlns:a16="http://schemas.microsoft.com/office/drawing/2014/main" id="{DD7168CD-42A3-F643-A442-1842650826A9}"/>
              </a:ext>
            </a:extLst>
          </p:cNvPr>
          <p:cNvSpPr>
            <a:spLocks noGrp="1" noChangeArrowheads="1"/>
          </p:cNvSpPr>
          <p:nvPr>
            <p:ph type="sldNum" sz="quarter" idx="12"/>
          </p:nvPr>
        </p:nvSpPr>
        <p:spPr>
          <a:ln/>
        </p:spPr>
        <p:txBody>
          <a:bodyPr/>
          <a:lstStyle>
            <a:lvl1pPr>
              <a:defRPr/>
            </a:lvl1pPr>
          </a:lstStyle>
          <a:p>
            <a:fld id="{D4600D43-E6A8-CD4E-9404-6BDE2484D3DB}" type="slidenum">
              <a:rPr lang="en-GB" altLang="en-US"/>
              <a:pPr/>
              <a:t>‹#›</a:t>
            </a:fld>
            <a:endParaRPr lang="en-GB" altLang="en-US"/>
          </a:p>
        </p:txBody>
      </p:sp>
    </p:spTree>
    <p:extLst>
      <p:ext uri="{BB962C8B-B14F-4D97-AF65-F5344CB8AC3E}">
        <p14:creationId xmlns:p14="http://schemas.microsoft.com/office/powerpoint/2010/main" val="1335411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a:extLst>
              <a:ext uri="{FF2B5EF4-FFF2-40B4-BE49-F238E27FC236}">
                <a16:creationId xmlns:a16="http://schemas.microsoft.com/office/drawing/2014/main" id="{850F23B9-D13B-2548-99E7-A63A45DB119C}"/>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1033">
            <a:extLst>
              <a:ext uri="{FF2B5EF4-FFF2-40B4-BE49-F238E27FC236}">
                <a16:creationId xmlns:a16="http://schemas.microsoft.com/office/drawing/2014/main" id="{F5B7A012-27A9-7440-9467-E6FC65569A8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034">
            <a:extLst>
              <a:ext uri="{FF2B5EF4-FFF2-40B4-BE49-F238E27FC236}">
                <a16:creationId xmlns:a16="http://schemas.microsoft.com/office/drawing/2014/main" id="{12431337-134F-F84C-8DBB-28776E2AA25A}"/>
              </a:ext>
            </a:extLst>
          </p:cNvPr>
          <p:cNvSpPr>
            <a:spLocks noGrp="1" noChangeArrowheads="1"/>
          </p:cNvSpPr>
          <p:nvPr>
            <p:ph type="sldNum" sz="quarter" idx="12"/>
          </p:nvPr>
        </p:nvSpPr>
        <p:spPr>
          <a:ln/>
        </p:spPr>
        <p:txBody>
          <a:bodyPr/>
          <a:lstStyle>
            <a:lvl1pPr>
              <a:defRPr/>
            </a:lvl1pPr>
          </a:lstStyle>
          <a:p>
            <a:fld id="{49F3FCF9-9E15-4449-AF18-9EE6BDAA5676}" type="slidenum">
              <a:rPr lang="en-GB" altLang="en-US"/>
              <a:pPr/>
              <a:t>‹#›</a:t>
            </a:fld>
            <a:endParaRPr lang="en-GB" altLang="en-US"/>
          </a:p>
        </p:txBody>
      </p:sp>
    </p:spTree>
    <p:extLst>
      <p:ext uri="{BB962C8B-B14F-4D97-AF65-F5344CB8AC3E}">
        <p14:creationId xmlns:p14="http://schemas.microsoft.com/office/powerpoint/2010/main" val="368549547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a:extLst>
              <a:ext uri="{FF2B5EF4-FFF2-40B4-BE49-F238E27FC236}">
                <a16:creationId xmlns:a16="http://schemas.microsoft.com/office/drawing/2014/main" id="{624D8A03-7A48-834B-87EB-F3E54FFE3C8F}"/>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1033">
            <a:extLst>
              <a:ext uri="{FF2B5EF4-FFF2-40B4-BE49-F238E27FC236}">
                <a16:creationId xmlns:a16="http://schemas.microsoft.com/office/drawing/2014/main" id="{D22AEF79-BE58-9B43-95E5-CB5E796F0F1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1034">
            <a:extLst>
              <a:ext uri="{FF2B5EF4-FFF2-40B4-BE49-F238E27FC236}">
                <a16:creationId xmlns:a16="http://schemas.microsoft.com/office/drawing/2014/main" id="{5334F4E7-3AD5-B943-A7C0-8707D618588E}"/>
              </a:ext>
            </a:extLst>
          </p:cNvPr>
          <p:cNvSpPr>
            <a:spLocks noGrp="1" noChangeArrowheads="1"/>
          </p:cNvSpPr>
          <p:nvPr>
            <p:ph type="sldNum" sz="quarter" idx="12"/>
          </p:nvPr>
        </p:nvSpPr>
        <p:spPr>
          <a:ln/>
        </p:spPr>
        <p:txBody>
          <a:bodyPr/>
          <a:lstStyle>
            <a:lvl1pPr>
              <a:defRPr/>
            </a:lvl1pPr>
          </a:lstStyle>
          <a:p>
            <a:fld id="{69A367CB-F7A2-5642-ADAA-1B87B33AE23D}" type="slidenum">
              <a:rPr lang="en-GB" altLang="en-US"/>
              <a:pPr/>
              <a:t>‹#›</a:t>
            </a:fld>
            <a:endParaRPr lang="en-GB" altLang="en-US"/>
          </a:p>
        </p:txBody>
      </p:sp>
    </p:spTree>
    <p:extLst>
      <p:ext uri="{BB962C8B-B14F-4D97-AF65-F5344CB8AC3E}">
        <p14:creationId xmlns:p14="http://schemas.microsoft.com/office/powerpoint/2010/main" val="40774763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a:extLst>
              <a:ext uri="{FF2B5EF4-FFF2-40B4-BE49-F238E27FC236}">
                <a16:creationId xmlns:a16="http://schemas.microsoft.com/office/drawing/2014/main" id="{B848E932-41CD-BB4C-B62F-4B4365BEC238}"/>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1033">
            <a:extLst>
              <a:ext uri="{FF2B5EF4-FFF2-40B4-BE49-F238E27FC236}">
                <a16:creationId xmlns:a16="http://schemas.microsoft.com/office/drawing/2014/main" id="{E7AA9017-CD44-5A4A-BF14-7B220DB2616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1034">
            <a:extLst>
              <a:ext uri="{FF2B5EF4-FFF2-40B4-BE49-F238E27FC236}">
                <a16:creationId xmlns:a16="http://schemas.microsoft.com/office/drawing/2014/main" id="{1011B9FB-1FF6-EB4F-97F5-D839DD7C752E}"/>
              </a:ext>
            </a:extLst>
          </p:cNvPr>
          <p:cNvSpPr>
            <a:spLocks noGrp="1" noChangeArrowheads="1"/>
          </p:cNvSpPr>
          <p:nvPr>
            <p:ph type="sldNum" sz="quarter" idx="12"/>
          </p:nvPr>
        </p:nvSpPr>
        <p:spPr>
          <a:ln/>
        </p:spPr>
        <p:txBody>
          <a:bodyPr/>
          <a:lstStyle>
            <a:lvl1pPr>
              <a:defRPr/>
            </a:lvl1pPr>
          </a:lstStyle>
          <a:p>
            <a:fld id="{D9F13570-F10C-7847-898A-BC7ABA3B4083}" type="slidenum">
              <a:rPr lang="en-GB" altLang="en-US"/>
              <a:pPr/>
              <a:t>‹#›</a:t>
            </a:fld>
            <a:endParaRPr lang="en-GB" altLang="en-US"/>
          </a:p>
        </p:txBody>
      </p:sp>
    </p:spTree>
    <p:extLst>
      <p:ext uri="{BB962C8B-B14F-4D97-AF65-F5344CB8AC3E}">
        <p14:creationId xmlns:p14="http://schemas.microsoft.com/office/powerpoint/2010/main" val="12082768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a:extLst>
              <a:ext uri="{FF2B5EF4-FFF2-40B4-BE49-F238E27FC236}">
                <a16:creationId xmlns:a16="http://schemas.microsoft.com/office/drawing/2014/main" id="{812AE169-8846-BF45-98A2-3BC131666ECE}"/>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1033">
            <a:extLst>
              <a:ext uri="{FF2B5EF4-FFF2-40B4-BE49-F238E27FC236}">
                <a16:creationId xmlns:a16="http://schemas.microsoft.com/office/drawing/2014/main" id="{EF3E0E6D-ED11-AB43-84F4-02DCAA3E439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1034">
            <a:extLst>
              <a:ext uri="{FF2B5EF4-FFF2-40B4-BE49-F238E27FC236}">
                <a16:creationId xmlns:a16="http://schemas.microsoft.com/office/drawing/2014/main" id="{830E5199-9418-C14F-ADFD-80F792D78506}"/>
              </a:ext>
            </a:extLst>
          </p:cNvPr>
          <p:cNvSpPr>
            <a:spLocks noGrp="1" noChangeArrowheads="1"/>
          </p:cNvSpPr>
          <p:nvPr>
            <p:ph type="sldNum" sz="quarter" idx="12"/>
          </p:nvPr>
        </p:nvSpPr>
        <p:spPr>
          <a:ln/>
        </p:spPr>
        <p:txBody>
          <a:bodyPr/>
          <a:lstStyle>
            <a:lvl1pPr>
              <a:defRPr/>
            </a:lvl1pPr>
          </a:lstStyle>
          <a:p>
            <a:fld id="{DA8AA564-DC7F-924F-925B-ABCCF965341E}" type="slidenum">
              <a:rPr lang="en-GB" altLang="en-US"/>
              <a:pPr/>
              <a:t>‹#›</a:t>
            </a:fld>
            <a:endParaRPr lang="en-GB" altLang="en-US"/>
          </a:p>
        </p:txBody>
      </p:sp>
    </p:spTree>
    <p:extLst>
      <p:ext uri="{BB962C8B-B14F-4D97-AF65-F5344CB8AC3E}">
        <p14:creationId xmlns:p14="http://schemas.microsoft.com/office/powerpoint/2010/main" val="10919416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a:extLst>
              <a:ext uri="{FF2B5EF4-FFF2-40B4-BE49-F238E27FC236}">
                <a16:creationId xmlns:a16="http://schemas.microsoft.com/office/drawing/2014/main" id="{1AA62243-6A84-6345-ADB7-D4F0A9D94C23}"/>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1033">
            <a:extLst>
              <a:ext uri="{FF2B5EF4-FFF2-40B4-BE49-F238E27FC236}">
                <a16:creationId xmlns:a16="http://schemas.microsoft.com/office/drawing/2014/main" id="{4A9E6BFE-5BB3-384B-899E-93E8CB1DF1F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034">
            <a:extLst>
              <a:ext uri="{FF2B5EF4-FFF2-40B4-BE49-F238E27FC236}">
                <a16:creationId xmlns:a16="http://schemas.microsoft.com/office/drawing/2014/main" id="{D20C8FCD-CBC5-0C44-A4CC-4E91ACD2D275}"/>
              </a:ext>
            </a:extLst>
          </p:cNvPr>
          <p:cNvSpPr>
            <a:spLocks noGrp="1" noChangeArrowheads="1"/>
          </p:cNvSpPr>
          <p:nvPr>
            <p:ph type="sldNum" sz="quarter" idx="12"/>
          </p:nvPr>
        </p:nvSpPr>
        <p:spPr>
          <a:ln/>
        </p:spPr>
        <p:txBody>
          <a:bodyPr/>
          <a:lstStyle>
            <a:lvl1pPr>
              <a:defRPr/>
            </a:lvl1pPr>
          </a:lstStyle>
          <a:p>
            <a:fld id="{30F3AFBC-A5AF-A54B-8B01-078A740AA5FA}" type="slidenum">
              <a:rPr lang="en-GB" altLang="en-US"/>
              <a:pPr/>
              <a:t>‹#›</a:t>
            </a:fld>
            <a:endParaRPr lang="en-GB" altLang="en-US"/>
          </a:p>
        </p:txBody>
      </p:sp>
    </p:spTree>
    <p:extLst>
      <p:ext uri="{BB962C8B-B14F-4D97-AF65-F5344CB8AC3E}">
        <p14:creationId xmlns:p14="http://schemas.microsoft.com/office/powerpoint/2010/main" val="14819722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a:extLst>
              <a:ext uri="{FF2B5EF4-FFF2-40B4-BE49-F238E27FC236}">
                <a16:creationId xmlns:a16="http://schemas.microsoft.com/office/drawing/2014/main" id="{5900C86D-7207-AF43-8A67-9BD81437C234}"/>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1033">
            <a:extLst>
              <a:ext uri="{FF2B5EF4-FFF2-40B4-BE49-F238E27FC236}">
                <a16:creationId xmlns:a16="http://schemas.microsoft.com/office/drawing/2014/main" id="{2033B66F-BD12-DE49-9D2F-D092C2E4498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034">
            <a:extLst>
              <a:ext uri="{FF2B5EF4-FFF2-40B4-BE49-F238E27FC236}">
                <a16:creationId xmlns:a16="http://schemas.microsoft.com/office/drawing/2014/main" id="{B01817EA-A287-B044-BCE6-06B27C3B2C9D}"/>
              </a:ext>
            </a:extLst>
          </p:cNvPr>
          <p:cNvSpPr>
            <a:spLocks noGrp="1" noChangeArrowheads="1"/>
          </p:cNvSpPr>
          <p:nvPr>
            <p:ph type="sldNum" sz="quarter" idx="12"/>
          </p:nvPr>
        </p:nvSpPr>
        <p:spPr>
          <a:ln/>
        </p:spPr>
        <p:txBody>
          <a:bodyPr/>
          <a:lstStyle>
            <a:lvl1pPr>
              <a:defRPr/>
            </a:lvl1pPr>
          </a:lstStyle>
          <a:p>
            <a:fld id="{209A5026-B63E-6147-83FB-6474D1A42457}" type="slidenum">
              <a:rPr lang="en-GB" altLang="en-US"/>
              <a:pPr/>
              <a:t>‹#›</a:t>
            </a:fld>
            <a:endParaRPr lang="en-GB" altLang="en-US"/>
          </a:p>
        </p:txBody>
      </p:sp>
    </p:spTree>
    <p:extLst>
      <p:ext uri="{BB962C8B-B14F-4D97-AF65-F5344CB8AC3E}">
        <p14:creationId xmlns:p14="http://schemas.microsoft.com/office/powerpoint/2010/main" val="2139310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C62DAC-4A8C-1E4B-84E7-52E8EF197E34}"/>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054C0CC9-452B-9945-83A6-0D37BE59294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BE2567DA-FE7E-B445-A122-67253B93A53D}"/>
              </a:ext>
            </a:extLst>
          </p:cNvPr>
          <p:cNvSpPr>
            <a:spLocks noGrp="1" noChangeArrowheads="1"/>
          </p:cNvSpPr>
          <p:nvPr>
            <p:ph type="sldNum" sz="quarter" idx="12"/>
          </p:nvPr>
        </p:nvSpPr>
        <p:spPr>
          <a:ln/>
        </p:spPr>
        <p:txBody>
          <a:bodyPr/>
          <a:lstStyle>
            <a:lvl1pPr>
              <a:defRPr/>
            </a:lvl1pPr>
          </a:lstStyle>
          <a:p>
            <a:fld id="{3EA342BB-9234-BF42-845E-D0A378F0369B}" type="slidenum">
              <a:rPr lang="en-GB" altLang="en-US"/>
              <a:pPr/>
              <a:t>‹#›</a:t>
            </a:fld>
            <a:endParaRPr lang="en-GB" altLang="en-US"/>
          </a:p>
        </p:txBody>
      </p:sp>
    </p:spTree>
    <p:extLst>
      <p:ext uri="{BB962C8B-B14F-4D97-AF65-F5344CB8AC3E}">
        <p14:creationId xmlns:p14="http://schemas.microsoft.com/office/powerpoint/2010/main" val="37423851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a:extLst>
              <a:ext uri="{FF2B5EF4-FFF2-40B4-BE49-F238E27FC236}">
                <a16:creationId xmlns:a16="http://schemas.microsoft.com/office/drawing/2014/main" id="{BD157221-3518-B746-A4C0-BC57F1DA9CF3}"/>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33">
            <a:extLst>
              <a:ext uri="{FF2B5EF4-FFF2-40B4-BE49-F238E27FC236}">
                <a16:creationId xmlns:a16="http://schemas.microsoft.com/office/drawing/2014/main" id="{802F3DCA-D44E-8E4E-AA67-D3347E03993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34">
            <a:extLst>
              <a:ext uri="{FF2B5EF4-FFF2-40B4-BE49-F238E27FC236}">
                <a16:creationId xmlns:a16="http://schemas.microsoft.com/office/drawing/2014/main" id="{E8332D5F-D7AD-5E4E-8AB7-0F8A3B51F3F8}"/>
              </a:ext>
            </a:extLst>
          </p:cNvPr>
          <p:cNvSpPr>
            <a:spLocks noGrp="1" noChangeArrowheads="1"/>
          </p:cNvSpPr>
          <p:nvPr>
            <p:ph type="sldNum" sz="quarter" idx="12"/>
          </p:nvPr>
        </p:nvSpPr>
        <p:spPr>
          <a:ln/>
        </p:spPr>
        <p:txBody>
          <a:bodyPr/>
          <a:lstStyle>
            <a:lvl1pPr>
              <a:defRPr/>
            </a:lvl1pPr>
          </a:lstStyle>
          <a:p>
            <a:fld id="{2444848D-5E08-F54D-98D2-3D80169247EE}" type="slidenum">
              <a:rPr lang="en-GB" altLang="en-US"/>
              <a:pPr/>
              <a:t>‹#›</a:t>
            </a:fld>
            <a:endParaRPr lang="en-GB" altLang="en-US"/>
          </a:p>
        </p:txBody>
      </p:sp>
    </p:spTree>
    <p:extLst>
      <p:ext uri="{BB962C8B-B14F-4D97-AF65-F5344CB8AC3E}">
        <p14:creationId xmlns:p14="http://schemas.microsoft.com/office/powerpoint/2010/main" val="38972015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3810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400" y="3810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a:extLst>
              <a:ext uri="{FF2B5EF4-FFF2-40B4-BE49-F238E27FC236}">
                <a16:creationId xmlns:a16="http://schemas.microsoft.com/office/drawing/2014/main" id="{1B24C0DC-8BBF-FE4D-B0E4-373FF625E977}"/>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33">
            <a:extLst>
              <a:ext uri="{FF2B5EF4-FFF2-40B4-BE49-F238E27FC236}">
                <a16:creationId xmlns:a16="http://schemas.microsoft.com/office/drawing/2014/main" id="{D30ED236-8CF9-D341-80A4-47958A8EF2C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34">
            <a:extLst>
              <a:ext uri="{FF2B5EF4-FFF2-40B4-BE49-F238E27FC236}">
                <a16:creationId xmlns:a16="http://schemas.microsoft.com/office/drawing/2014/main" id="{358CF1CE-1828-0144-B424-EA07FCF4A11F}"/>
              </a:ext>
            </a:extLst>
          </p:cNvPr>
          <p:cNvSpPr>
            <a:spLocks noGrp="1" noChangeArrowheads="1"/>
          </p:cNvSpPr>
          <p:nvPr>
            <p:ph type="sldNum" sz="quarter" idx="12"/>
          </p:nvPr>
        </p:nvSpPr>
        <p:spPr>
          <a:ln/>
        </p:spPr>
        <p:txBody>
          <a:bodyPr/>
          <a:lstStyle>
            <a:lvl1pPr>
              <a:defRPr/>
            </a:lvl1pPr>
          </a:lstStyle>
          <a:p>
            <a:fld id="{9BCF3F44-3C30-A342-92A6-680C90543E4B}" type="slidenum">
              <a:rPr lang="en-GB" altLang="en-US"/>
              <a:pPr/>
              <a:t>‹#›</a:t>
            </a:fld>
            <a:endParaRPr lang="en-GB" altLang="en-US"/>
          </a:p>
        </p:txBody>
      </p:sp>
    </p:spTree>
    <p:extLst>
      <p:ext uri="{BB962C8B-B14F-4D97-AF65-F5344CB8AC3E}">
        <p14:creationId xmlns:p14="http://schemas.microsoft.com/office/powerpoint/2010/main" val="16582071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8E176230-D5BE-FE4B-99C5-C958076E2A38}"/>
              </a:ext>
            </a:extLst>
          </p:cNvPr>
          <p:cNvGrpSpPr>
            <a:grpSpLocks/>
          </p:cNvGrpSpPr>
          <p:nvPr/>
        </p:nvGrpSpPr>
        <p:grpSpPr bwMode="auto">
          <a:xfrm>
            <a:off x="0" y="0"/>
            <a:ext cx="1828800" cy="6856413"/>
            <a:chOff x="0" y="0"/>
            <a:chExt cx="1152" cy="4319"/>
          </a:xfrm>
        </p:grpSpPr>
        <p:sp>
          <p:nvSpPr>
            <p:cNvPr id="5" name="Rectangle 3">
              <a:extLst>
                <a:ext uri="{FF2B5EF4-FFF2-40B4-BE49-F238E27FC236}">
                  <a16:creationId xmlns:a16="http://schemas.microsoft.com/office/drawing/2014/main" id="{22D19773-76DA-B14F-8A2C-56C61A0ABA5A}"/>
                </a:ext>
              </a:extLst>
            </p:cNvPr>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pPr>
              <a:endParaRPr lang="en-US" altLang="en-US" sz="2400">
                <a:latin typeface="Times New Roman" panose="02020603050405020304" pitchFamily="18" charset="0"/>
              </a:endParaRPr>
            </a:p>
          </p:txBody>
        </p:sp>
        <p:sp>
          <p:nvSpPr>
            <p:cNvPr id="6" name="Rectangle 4">
              <a:extLst>
                <a:ext uri="{FF2B5EF4-FFF2-40B4-BE49-F238E27FC236}">
                  <a16:creationId xmlns:a16="http://schemas.microsoft.com/office/drawing/2014/main" id="{110F1C76-27A2-B843-AC7C-AE7FA3D1590C}"/>
                </a:ext>
              </a:extLst>
            </p:cNvPr>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pPr>
              <a:endParaRPr lang="en-US" altLang="en-US" sz="2400">
                <a:latin typeface="Times New Roman" panose="02020603050405020304" pitchFamily="18" charset="0"/>
              </a:endParaRPr>
            </a:p>
          </p:txBody>
        </p:sp>
        <p:pic>
          <p:nvPicPr>
            <p:cNvPr id="7" name="Picture 5">
              <a:extLst>
                <a:ext uri="{FF2B5EF4-FFF2-40B4-BE49-F238E27FC236}">
                  <a16:creationId xmlns:a16="http://schemas.microsoft.com/office/drawing/2014/main" id="{2427A6CA-1598-2D4B-A463-550A0582E321}"/>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5782" name="Rectangle 6"/>
          <p:cNvSpPr>
            <a:spLocks noGrp="1" noChangeArrowheads="1"/>
          </p:cNvSpPr>
          <p:nvPr>
            <p:ph type="ctrTitle" sz="quarter"/>
          </p:nvPr>
        </p:nvSpPr>
        <p:spPr>
          <a:xfrm>
            <a:off x="1981200" y="1828800"/>
            <a:ext cx="7085013" cy="1981200"/>
          </a:xfrm>
        </p:spPr>
        <p:txBody>
          <a:bodyPr/>
          <a:lstStyle>
            <a:lvl1pPr>
              <a:defRPr/>
            </a:lvl1pPr>
          </a:lstStyle>
          <a:p>
            <a:pPr lvl="0"/>
            <a:r>
              <a:rPr lang="en-GB" noProof="0"/>
              <a:t>Click to edit Master title style</a:t>
            </a:r>
          </a:p>
        </p:txBody>
      </p:sp>
      <p:sp>
        <p:nvSpPr>
          <p:cNvPr id="75783" name="Rectangle 7"/>
          <p:cNvSpPr>
            <a:spLocks noGrp="1" noChangeArrowheads="1"/>
          </p:cNvSpPr>
          <p:nvPr>
            <p:ph type="subTitle" sz="quarter" idx="1"/>
          </p:nvPr>
        </p:nvSpPr>
        <p:spPr>
          <a:xfrm>
            <a:off x="1981200" y="4038600"/>
            <a:ext cx="6400800" cy="1752600"/>
          </a:xfrm>
        </p:spPr>
        <p:txBody>
          <a:bodyPr/>
          <a:lstStyle>
            <a:lvl1pPr marL="0" indent="0" algn="ctr">
              <a:buFontTx/>
              <a:buNone/>
              <a:defRPr/>
            </a:lvl1pPr>
          </a:lstStyle>
          <a:p>
            <a:pPr lvl="0"/>
            <a:r>
              <a:rPr lang="en-GB" noProof="0"/>
              <a:t>Click to edit Master subtitle style</a:t>
            </a:r>
          </a:p>
        </p:txBody>
      </p:sp>
      <p:sp>
        <p:nvSpPr>
          <p:cNvPr id="8" name="Rectangle 8">
            <a:extLst>
              <a:ext uri="{FF2B5EF4-FFF2-40B4-BE49-F238E27FC236}">
                <a16:creationId xmlns:a16="http://schemas.microsoft.com/office/drawing/2014/main" id="{9F9E3130-594F-2648-A7AE-58AAD7FE7823}"/>
              </a:ext>
            </a:extLst>
          </p:cNvPr>
          <p:cNvSpPr>
            <a:spLocks noGrp="1" noChangeArrowheads="1"/>
          </p:cNvSpPr>
          <p:nvPr>
            <p:ph type="dt" sz="quarter" idx="10"/>
          </p:nvPr>
        </p:nvSpPr>
        <p:spPr/>
        <p:txBody>
          <a:bodyPr/>
          <a:lstStyle>
            <a:lvl1pPr>
              <a:defRPr>
                <a:solidFill>
                  <a:srgbClr val="EAEAEA"/>
                </a:solidFill>
              </a:defRPr>
            </a:lvl1pPr>
          </a:lstStyle>
          <a:p>
            <a:pPr>
              <a:defRPr/>
            </a:pPr>
            <a:endParaRPr lang="en-GB"/>
          </a:p>
        </p:txBody>
      </p:sp>
      <p:sp>
        <p:nvSpPr>
          <p:cNvPr id="9" name="Rectangle 9">
            <a:extLst>
              <a:ext uri="{FF2B5EF4-FFF2-40B4-BE49-F238E27FC236}">
                <a16:creationId xmlns:a16="http://schemas.microsoft.com/office/drawing/2014/main" id="{A41DC7BB-56B8-1048-B853-223B7F75999B}"/>
              </a:ext>
            </a:extLst>
          </p:cNvPr>
          <p:cNvSpPr>
            <a:spLocks noGrp="1" noChangeArrowheads="1"/>
          </p:cNvSpPr>
          <p:nvPr>
            <p:ph type="ftr" sz="quarter" idx="11"/>
          </p:nvPr>
        </p:nvSpPr>
        <p:spPr/>
        <p:txBody>
          <a:bodyPr/>
          <a:lstStyle>
            <a:lvl1pPr>
              <a:defRPr>
                <a:solidFill>
                  <a:srgbClr val="EAEAEA"/>
                </a:solidFill>
              </a:defRPr>
            </a:lvl1pPr>
          </a:lstStyle>
          <a:p>
            <a:pPr>
              <a:defRPr/>
            </a:pPr>
            <a:endParaRPr lang="en-GB"/>
          </a:p>
        </p:txBody>
      </p:sp>
      <p:sp>
        <p:nvSpPr>
          <p:cNvPr id="10" name="Rectangle 10">
            <a:extLst>
              <a:ext uri="{FF2B5EF4-FFF2-40B4-BE49-F238E27FC236}">
                <a16:creationId xmlns:a16="http://schemas.microsoft.com/office/drawing/2014/main" id="{3E99CC1D-EAD4-8B40-BB74-D583DE89A51B}"/>
              </a:ext>
            </a:extLst>
          </p:cNvPr>
          <p:cNvSpPr>
            <a:spLocks noGrp="1" noChangeArrowheads="1"/>
          </p:cNvSpPr>
          <p:nvPr>
            <p:ph type="sldNum" sz="quarter" idx="12"/>
          </p:nvPr>
        </p:nvSpPr>
        <p:spPr/>
        <p:txBody>
          <a:bodyPr/>
          <a:lstStyle>
            <a:lvl1pPr>
              <a:defRPr>
                <a:solidFill>
                  <a:srgbClr val="EAEAEA"/>
                </a:solidFill>
              </a:defRPr>
            </a:lvl1pPr>
          </a:lstStyle>
          <a:p>
            <a:fld id="{FF388B47-E5DC-7249-9FF9-9621D7B79667}" type="slidenum">
              <a:rPr lang="en-GB" altLang="en-US"/>
              <a:pPr/>
              <a:t>‹#›</a:t>
            </a:fld>
            <a:endParaRPr lang="en-GB" altLang="en-US"/>
          </a:p>
        </p:txBody>
      </p:sp>
    </p:spTree>
    <p:extLst>
      <p:ext uri="{BB962C8B-B14F-4D97-AF65-F5344CB8AC3E}">
        <p14:creationId xmlns:p14="http://schemas.microsoft.com/office/powerpoint/2010/main" val="22611370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A0ADB961-35C1-744F-AE0A-0B977B225A38}"/>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9">
            <a:extLst>
              <a:ext uri="{FF2B5EF4-FFF2-40B4-BE49-F238E27FC236}">
                <a16:creationId xmlns:a16="http://schemas.microsoft.com/office/drawing/2014/main" id="{541B6C3D-1A56-AE44-BDE9-1460308EB0B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
            <a:extLst>
              <a:ext uri="{FF2B5EF4-FFF2-40B4-BE49-F238E27FC236}">
                <a16:creationId xmlns:a16="http://schemas.microsoft.com/office/drawing/2014/main" id="{76557459-5BDA-0744-9DA3-F86DCE2E430C}"/>
              </a:ext>
            </a:extLst>
          </p:cNvPr>
          <p:cNvSpPr>
            <a:spLocks noGrp="1" noChangeArrowheads="1"/>
          </p:cNvSpPr>
          <p:nvPr>
            <p:ph type="sldNum" sz="quarter" idx="12"/>
          </p:nvPr>
        </p:nvSpPr>
        <p:spPr>
          <a:ln/>
        </p:spPr>
        <p:txBody>
          <a:bodyPr/>
          <a:lstStyle>
            <a:lvl1pPr>
              <a:defRPr/>
            </a:lvl1pPr>
          </a:lstStyle>
          <a:p>
            <a:fld id="{D3F0ED7D-1F79-1F4A-AA18-93F73F6BB739}" type="slidenum">
              <a:rPr lang="en-GB" altLang="en-US"/>
              <a:pPr/>
              <a:t>‹#›</a:t>
            </a:fld>
            <a:endParaRPr lang="en-GB" altLang="en-US"/>
          </a:p>
        </p:txBody>
      </p:sp>
    </p:spTree>
    <p:extLst>
      <p:ext uri="{BB962C8B-B14F-4D97-AF65-F5344CB8AC3E}">
        <p14:creationId xmlns:p14="http://schemas.microsoft.com/office/powerpoint/2010/main" val="72468148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a:extLst>
              <a:ext uri="{FF2B5EF4-FFF2-40B4-BE49-F238E27FC236}">
                <a16:creationId xmlns:a16="http://schemas.microsoft.com/office/drawing/2014/main" id="{982AA7E3-76D1-B84D-A721-5D37BD51F423}"/>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9">
            <a:extLst>
              <a:ext uri="{FF2B5EF4-FFF2-40B4-BE49-F238E27FC236}">
                <a16:creationId xmlns:a16="http://schemas.microsoft.com/office/drawing/2014/main" id="{B5CD8A3B-FAAB-0142-A57B-6A06D7514E7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
            <a:extLst>
              <a:ext uri="{FF2B5EF4-FFF2-40B4-BE49-F238E27FC236}">
                <a16:creationId xmlns:a16="http://schemas.microsoft.com/office/drawing/2014/main" id="{4F838E53-881F-B447-A0EA-F3EED65870C0}"/>
              </a:ext>
            </a:extLst>
          </p:cNvPr>
          <p:cNvSpPr>
            <a:spLocks noGrp="1" noChangeArrowheads="1"/>
          </p:cNvSpPr>
          <p:nvPr>
            <p:ph type="sldNum" sz="quarter" idx="12"/>
          </p:nvPr>
        </p:nvSpPr>
        <p:spPr>
          <a:ln/>
        </p:spPr>
        <p:txBody>
          <a:bodyPr/>
          <a:lstStyle>
            <a:lvl1pPr>
              <a:defRPr/>
            </a:lvl1pPr>
          </a:lstStyle>
          <a:p>
            <a:fld id="{4E472B8E-31C8-654F-9DD6-FF6698DD5ADF}" type="slidenum">
              <a:rPr lang="en-GB" altLang="en-US"/>
              <a:pPr/>
              <a:t>‹#›</a:t>
            </a:fld>
            <a:endParaRPr lang="en-GB" altLang="en-US"/>
          </a:p>
        </p:txBody>
      </p:sp>
    </p:spTree>
    <p:extLst>
      <p:ext uri="{BB962C8B-B14F-4D97-AF65-F5344CB8AC3E}">
        <p14:creationId xmlns:p14="http://schemas.microsoft.com/office/powerpoint/2010/main" val="41342791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454E18D1-801E-CC43-A295-CF67CD9B34F6}"/>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9">
            <a:extLst>
              <a:ext uri="{FF2B5EF4-FFF2-40B4-BE49-F238E27FC236}">
                <a16:creationId xmlns:a16="http://schemas.microsoft.com/office/drawing/2014/main" id="{CD522DC4-4680-9748-A0A5-B72F77B838D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0">
            <a:extLst>
              <a:ext uri="{FF2B5EF4-FFF2-40B4-BE49-F238E27FC236}">
                <a16:creationId xmlns:a16="http://schemas.microsoft.com/office/drawing/2014/main" id="{5441B9DC-FC50-4D47-A2DA-6A4846E7D88A}"/>
              </a:ext>
            </a:extLst>
          </p:cNvPr>
          <p:cNvSpPr>
            <a:spLocks noGrp="1" noChangeArrowheads="1"/>
          </p:cNvSpPr>
          <p:nvPr>
            <p:ph type="sldNum" sz="quarter" idx="12"/>
          </p:nvPr>
        </p:nvSpPr>
        <p:spPr>
          <a:ln/>
        </p:spPr>
        <p:txBody>
          <a:bodyPr/>
          <a:lstStyle>
            <a:lvl1pPr>
              <a:defRPr/>
            </a:lvl1pPr>
          </a:lstStyle>
          <a:p>
            <a:fld id="{FD84CE1D-D56F-C446-B08E-F84F4349C0F5}" type="slidenum">
              <a:rPr lang="en-GB" altLang="en-US"/>
              <a:pPr/>
              <a:t>‹#›</a:t>
            </a:fld>
            <a:endParaRPr lang="en-GB" altLang="en-US"/>
          </a:p>
        </p:txBody>
      </p:sp>
    </p:spTree>
    <p:extLst>
      <p:ext uri="{BB962C8B-B14F-4D97-AF65-F5344CB8AC3E}">
        <p14:creationId xmlns:p14="http://schemas.microsoft.com/office/powerpoint/2010/main" val="28575649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a:extLst>
              <a:ext uri="{FF2B5EF4-FFF2-40B4-BE49-F238E27FC236}">
                <a16:creationId xmlns:a16="http://schemas.microsoft.com/office/drawing/2014/main" id="{2390DC5A-21A3-4648-890D-E9CCD11E520D}"/>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9">
            <a:extLst>
              <a:ext uri="{FF2B5EF4-FFF2-40B4-BE49-F238E27FC236}">
                <a16:creationId xmlns:a16="http://schemas.microsoft.com/office/drawing/2014/main" id="{4C7B59B1-B16C-D744-8835-CB08951839E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10">
            <a:extLst>
              <a:ext uri="{FF2B5EF4-FFF2-40B4-BE49-F238E27FC236}">
                <a16:creationId xmlns:a16="http://schemas.microsoft.com/office/drawing/2014/main" id="{519E7988-A0CA-934B-8ED5-A2A7741ADB5D}"/>
              </a:ext>
            </a:extLst>
          </p:cNvPr>
          <p:cNvSpPr>
            <a:spLocks noGrp="1" noChangeArrowheads="1"/>
          </p:cNvSpPr>
          <p:nvPr>
            <p:ph type="sldNum" sz="quarter" idx="12"/>
          </p:nvPr>
        </p:nvSpPr>
        <p:spPr>
          <a:ln/>
        </p:spPr>
        <p:txBody>
          <a:bodyPr/>
          <a:lstStyle>
            <a:lvl1pPr>
              <a:defRPr/>
            </a:lvl1pPr>
          </a:lstStyle>
          <a:p>
            <a:fld id="{403FF630-0E56-D246-B67B-E6B77A459EA8}" type="slidenum">
              <a:rPr lang="en-GB" altLang="en-US"/>
              <a:pPr/>
              <a:t>‹#›</a:t>
            </a:fld>
            <a:endParaRPr lang="en-GB" altLang="en-US"/>
          </a:p>
        </p:txBody>
      </p:sp>
    </p:spTree>
    <p:extLst>
      <p:ext uri="{BB962C8B-B14F-4D97-AF65-F5344CB8AC3E}">
        <p14:creationId xmlns:p14="http://schemas.microsoft.com/office/powerpoint/2010/main" val="12723744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a:extLst>
              <a:ext uri="{FF2B5EF4-FFF2-40B4-BE49-F238E27FC236}">
                <a16:creationId xmlns:a16="http://schemas.microsoft.com/office/drawing/2014/main" id="{24084622-2662-6147-9408-D56D6D64C5AF}"/>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9">
            <a:extLst>
              <a:ext uri="{FF2B5EF4-FFF2-40B4-BE49-F238E27FC236}">
                <a16:creationId xmlns:a16="http://schemas.microsoft.com/office/drawing/2014/main" id="{ADEF8832-9620-8243-8C48-B1DC20510A7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10">
            <a:extLst>
              <a:ext uri="{FF2B5EF4-FFF2-40B4-BE49-F238E27FC236}">
                <a16:creationId xmlns:a16="http://schemas.microsoft.com/office/drawing/2014/main" id="{0D4C8865-07A1-3745-A4FB-3DC08B0BF92D}"/>
              </a:ext>
            </a:extLst>
          </p:cNvPr>
          <p:cNvSpPr>
            <a:spLocks noGrp="1" noChangeArrowheads="1"/>
          </p:cNvSpPr>
          <p:nvPr>
            <p:ph type="sldNum" sz="quarter" idx="12"/>
          </p:nvPr>
        </p:nvSpPr>
        <p:spPr>
          <a:ln/>
        </p:spPr>
        <p:txBody>
          <a:bodyPr/>
          <a:lstStyle>
            <a:lvl1pPr>
              <a:defRPr/>
            </a:lvl1pPr>
          </a:lstStyle>
          <a:p>
            <a:fld id="{372E2DFE-3D4E-434F-BE7E-F8B53AD6D312}" type="slidenum">
              <a:rPr lang="en-GB" altLang="en-US"/>
              <a:pPr/>
              <a:t>‹#›</a:t>
            </a:fld>
            <a:endParaRPr lang="en-GB" altLang="en-US"/>
          </a:p>
        </p:txBody>
      </p:sp>
    </p:spTree>
    <p:extLst>
      <p:ext uri="{BB962C8B-B14F-4D97-AF65-F5344CB8AC3E}">
        <p14:creationId xmlns:p14="http://schemas.microsoft.com/office/powerpoint/2010/main" val="35672384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F9FEC386-D631-F64E-890C-F7D80404C557}"/>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9">
            <a:extLst>
              <a:ext uri="{FF2B5EF4-FFF2-40B4-BE49-F238E27FC236}">
                <a16:creationId xmlns:a16="http://schemas.microsoft.com/office/drawing/2014/main" id="{1938402E-B258-894A-9D94-B4C9199A19B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10">
            <a:extLst>
              <a:ext uri="{FF2B5EF4-FFF2-40B4-BE49-F238E27FC236}">
                <a16:creationId xmlns:a16="http://schemas.microsoft.com/office/drawing/2014/main" id="{5F715DD7-04A3-2A4E-9E5C-C1837E94BF13}"/>
              </a:ext>
            </a:extLst>
          </p:cNvPr>
          <p:cNvSpPr>
            <a:spLocks noGrp="1" noChangeArrowheads="1"/>
          </p:cNvSpPr>
          <p:nvPr>
            <p:ph type="sldNum" sz="quarter" idx="12"/>
          </p:nvPr>
        </p:nvSpPr>
        <p:spPr>
          <a:ln/>
        </p:spPr>
        <p:txBody>
          <a:bodyPr/>
          <a:lstStyle>
            <a:lvl1pPr>
              <a:defRPr/>
            </a:lvl1pPr>
          </a:lstStyle>
          <a:p>
            <a:fld id="{B8295CEA-1285-DB4A-AA34-861601E41942}" type="slidenum">
              <a:rPr lang="en-GB" altLang="en-US"/>
              <a:pPr/>
              <a:t>‹#›</a:t>
            </a:fld>
            <a:endParaRPr lang="en-GB" altLang="en-US"/>
          </a:p>
        </p:txBody>
      </p:sp>
    </p:spTree>
    <p:extLst>
      <p:ext uri="{BB962C8B-B14F-4D97-AF65-F5344CB8AC3E}">
        <p14:creationId xmlns:p14="http://schemas.microsoft.com/office/powerpoint/2010/main" val="22039974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a:extLst>
              <a:ext uri="{FF2B5EF4-FFF2-40B4-BE49-F238E27FC236}">
                <a16:creationId xmlns:a16="http://schemas.microsoft.com/office/drawing/2014/main" id="{7B2DC62B-AF21-A549-8CE1-5C54751F4027}"/>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9">
            <a:extLst>
              <a:ext uri="{FF2B5EF4-FFF2-40B4-BE49-F238E27FC236}">
                <a16:creationId xmlns:a16="http://schemas.microsoft.com/office/drawing/2014/main" id="{61DB5FB8-B241-A149-8E46-0DD9D9402E0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0">
            <a:extLst>
              <a:ext uri="{FF2B5EF4-FFF2-40B4-BE49-F238E27FC236}">
                <a16:creationId xmlns:a16="http://schemas.microsoft.com/office/drawing/2014/main" id="{82B840C9-9AF2-D341-AAA5-3E2229547CF0}"/>
              </a:ext>
            </a:extLst>
          </p:cNvPr>
          <p:cNvSpPr>
            <a:spLocks noGrp="1" noChangeArrowheads="1"/>
          </p:cNvSpPr>
          <p:nvPr>
            <p:ph type="sldNum" sz="quarter" idx="12"/>
          </p:nvPr>
        </p:nvSpPr>
        <p:spPr>
          <a:ln/>
        </p:spPr>
        <p:txBody>
          <a:bodyPr/>
          <a:lstStyle>
            <a:lvl1pPr>
              <a:defRPr/>
            </a:lvl1pPr>
          </a:lstStyle>
          <a:p>
            <a:fld id="{BFD67274-CDD6-6149-88E2-8ACB94F50560}" type="slidenum">
              <a:rPr lang="en-GB" altLang="en-US"/>
              <a:pPr/>
              <a:t>‹#›</a:t>
            </a:fld>
            <a:endParaRPr lang="en-GB" altLang="en-US"/>
          </a:p>
        </p:txBody>
      </p:sp>
    </p:spTree>
    <p:extLst>
      <p:ext uri="{BB962C8B-B14F-4D97-AF65-F5344CB8AC3E}">
        <p14:creationId xmlns:p14="http://schemas.microsoft.com/office/powerpoint/2010/main" val="148797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77186" name="Rectangle 2"/>
          <p:cNvSpPr>
            <a:spLocks noGrp="1" noRot="1" noChangeArrowheads="1"/>
          </p:cNvSpPr>
          <p:nvPr>
            <p:ph type="ctrTitle"/>
          </p:nvPr>
        </p:nvSpPr>
        <p:spPr>
          <a:xfrm>
            <a:off x="685800" y="1981200"/>
            <a:ext cx="7772400" cy="1600200"/>
          </a:xfrm>
        </p:spPr>
        <p:txBody>
          <a:bodyPr/>
          <a:lstStyle>
            <a:lvl1pPr>
              <a:defRPr/>
            </a:lvl1pPr>
          </a:lstStyle>
          <a:p>
            <a:pPr lvl="0"/>
            <a:r>
              <a:rPr lang="en-GB" noProof="0"/>
              <a:t>Click to edit Master title style</a:t>
            </a:r>
          </a:p>
        </p:txBody>
      </p:sp>
      <p:sp>
        <p:nvSpPr>
          <p:cNvPr id="477187" name="Rectangle 3"/>
          <p:cNvSpPr>
            <a:spLocks noGrp="1" noRot="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GB" noProof="0"/>
              <a:t>Click to edit Master subtitle style</a:t>
            </a:r>
          </a:p>
        </p:txBody>
      </p:sp>
      <p:sp>
        <p:nvSpPr>
          <p:cNvPr id="4" name="Rectangle 4">
            <a:extLst>
              <a:ext uri="{FF2B5EF4-FFF2-40B4-BE49-F238E27FC236}">
                <a16:creationId xmlns:a16="http://schemas.microsoft.com/office/drawing/2014/main" id="{2AA47907-AA2F-5449-9B82-1E05DE638455}"/>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E6A7CDDE-ED51-5D40-B21E-4280BBAB91C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AC163984-8424-284F-8FAA-7E9B03C54D5B}"/>
              </a:ext>
            </a:extLst>
          </p:cNvPr>
          <p:cNvSpPr>
            <a:spLocks noGrp="1" noChangeArrowheads="1"/>
          </p:cNvSpPr>
          <p:nvPr>
            <p:ph type="sldNum" sz="quarter" idx="12"/>
          </p:nvPr>
        </p:nvSpPr>
        <p:spPr>
          <a:ln/>
        </p:spPr>
        <p:txBody>
          <a:bodyPr/>
          <a:lstStyle>
            <a:lvl1pPr>
              <a:defRPr/>
            </a:lvl1pPr>
          </a:lstStyle>
          <a:p>
            <a:fld id="{6D41AF8C-8590-4B40-A408-0AFCEC5F1486}" type="slidenum">
              <a:rPr lang="en-GB" altLang="en-US"/>
              <a:pPr/>
              <a:t>‹#›</a:t>
            </a:fld>
            <a:endParaRPr lang="en-GB" altLang="en-US"/>
          </a:p>
        </p:txBody>
      </p:sp>
    </p:spTree>
    <p:extLst>
      <p:ext uri="{BB962C8B-B14F-4D97-AF65-F5344CB8AC3E}">
        <p14:creationId xmlns:p14="http://schemas.microsoft.com/office/powerpoint/2010/main" val="261609056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a:extLst>
              <a:ext uri="{FF2B5EF4-FFF2-40B4-BE49-F238E27FC236}">
                <a16:creationId xmlns:a16="http://schemas.microsoft.com/office/drawing/2014/main" id="{ED7E3550-7854-D143-846E-1FD4544118C8}"/>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9">
            <a:extLst>
              <a:ext uri="{FF2B5EF4-FFF2-40B4-BE49-F238E27FC236}">
                <a16:creationId xmlns:a16="http://schemas.microsoft.com/office/drawing/2014/main" id="{10DEF9F0-B817-1E45-B661-596F34D21A6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0">
            <a:extLst>
              <a:ext uri="{FF2B5EF4-FFF2-40B4-BE49-F238E27FC236}">
                <a16:creationId xmlns:a16="http://schemas.microsoft.com/office/drawing/2014/main" id="{6BDE9079-AB15-C34D-9CEB-F7232A8DD8E3}"/>
              </a:ext>
            </a:extLst>
          </p:cNvPr>
          <p:cNvSpPr>
            <a:spLocks noGrp="1" noChangeArrowheads="1"/>
          </p:cNvSpPr>
          <p:nvPr>
            <p:ph type="sldNum" sz="quarter" idx="12"/>
          </p:nvPr>
        </p:nvSpPr>
        <p:spPr>
          <a:ln/>
        </p:spPr>
        <p:txBody>
          <a:bodyPr/>
          <a:lstStyle>
            <a:lvl1pPr>
              <a:defRPr/>
            </a:lvl1pPr>
          </a:lstStyle>
          <a:p>
            <a:fld id="{C10EA396-A4CD-1F4A-9117-21FD3FF35AC2}" type="slidenum">
              <a:rPr lang="en-GB" altLang="en-US"/>
              <a:pPr/>
              <a:t>‹#›</a:t>
            </a:fld>
            <a:endParaRPr lang="en-GB" altLang="en-US"/>
          </a:p>
        </p:txBody>
      </p:sp>
    </p:spTree>
    <p:extLst>
      <p:ext uri="{BB962C8B-B14F-4D97-AF65-F5344CB8AC3E}">
        <p14:creationId xmlns:p14="http://schemas.microsoft.com/office/powerpoint/2010/main" val="115582008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58E44574-AA37-ED4F-952A-14087E6FB8BF}"/>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9">
            <a:extLst>
              <a:ext uri="{FF2B5EF4-FFF2-40B4-BE49-F238E27FC236}">
                <a16:creationId xmlns:a16="http://schemas.microsoft.com/office/drawing/2014/main" id="{F21FD4F2-338A-2A4C-B567-E926B78F5E7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
            <a:extLst>
              <a:ext uri="{FF2B5EF4-FFF2-40B4-BE49-F238E27FC236}">
                <a16:creationId xmlns:a16="http://schemas.microsoft.com/office/drawing/2014/main" id="{209A5906-8DED-0C40-9ED1-8492646DD067}"/>
              </a:ext>
            </a:extLst>
          </p:cNvPr>
          <p:cNvSpPr>
            <a:spLocks noGrp="1" noChangeArrowheads="1"/>
          </p:cNvSpPr>
          <p:nvPr>
            <p:ph type="sldNum" sz="quarter" idx="12"/>
          </p:nvPr>
        </p:nvSpPr>
        <p:spPr>
          <a:ln/>
        </p:spPr>
        <p:txBody>
          <a:bodyPr/>
          <a:lstStyle>
            <a:lvl1pPr>
              <a:defRPr/>
            </a:lvl1pPr>
          </a:lstStyle>
          <a:p>
            <a:fld id="{1F295D33-D585-3C45-8FD5-185321526DD8}" type="slidenum">
              <a:rPr lang="en-GB" altLang="en-US"/>
              <a:pPr/>
              <a:t>‹#›</a:t>
            </a:fld>
            <a:endParaRPr lang="en-GB" altLang="en-US"/>
          </a:p>
        </p:txBody>
      </p:sp>
    </p:spTree>
    <p:extLst>
      <p:ext uri="{BB962C8B-B14F-4D97-AF65-F5344CB8AC3E}">
        <p14:creationId xmlns:p14="http://schemas.microsoft.com/office/powerpoint/2010/main" val="340119579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3810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400" y="3810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1D3C3A99-F3E5-DD4D-A37C-41D923EFC6E0}"/>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9">
            <a:extLst>
              <a:ext uri="{FF2B5EF4-FFF2-40B4-BE49-F238E27FC236}">
                <a16:creationId xmlns:a16="http://schemas.microsoft.com/office/drawing/2014/main" id="{A669B03E-1B9A-2048-B1B6-EE7B57B27E0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
            <a:extLst>
              <a:ext uri="{FF2B5EF4-FFF2-40B4-BE49-F238E27FC236}">
                <a16:creationId xmlns:a16="http://schemas.microsoft.com/office/drawing/2014/main" id="{E53324CC-AB76-1440-8DD3-BEA86402D528}"/>
              </a:ext>
            </a:extLst>
          </p:cNvPr>
          <p:cNvSpPr>
            <a:spLocks noGrp="1" noChangeArrowheads="1"/>
          </p:cNvSpPr>
          <p:nvPr>
            <p:ph type="sldNum" sz="quarter" idx="12"/>
          </p:nvPr>
        </p:nvSpPr>
        <p:spPr>
          <a:ln/>
        </p:spPr>
        <p:txBody>
          <a:bodyPr/>
          <a:lstStyle>
            <a:lvl1pPr>
              <a:defRPr/>
            </a:lvl1pPr>
          </a:lstStyle>
          <a:p>
            <a:fld id="{D6CB09BF-6719-4244-BB9E-0EBB1C4A8A42}" type="slidenum">
              <a:rPr lang="en-GB" altLang="en-US"/>
              <a:pPr/>
              <a:t>‹#›</a:t>
            </a:fld>
            <a:endParaRPr lang="en-GB" altLang="en-US"/>
          </a:p>
        </p:txBody>
      </p:sp>
    </p:spTree>
    <p:extLst>
      <p:ext uri="{BB962C8B-B14F-4D97-AF65-F5344CB8AC3E}">
        <p14:creationId xmlns:p14="http://schemas.microsoft.com/office/powerpoint/2010/main" val="34584426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F87C6A95-C37C-7B4E-BBA7-3B3920D5338A}"/>
              </a:ext>
            </a:extLst>
          </p:cNvPr>
          <p:cNvGrpSpPr>
            <a:grpSpLocks/>
          </p:cNvGrpSpPr>
          <p:nvPr/>
        </p:nvGrpSpPr>
        <p:grpSpPr bwMode="auto">
          <a:xfrm>
            <a:off x="0" y="0"/>
            <a:ext cx="9144000" cy="6934200"/>
            <a:chOff x="0" y="0"/>
            <a:chExt cx="5760" cy="4368"/>
          </a:xfrm>
        </p:grpSpPr>
        <p:sp>
          <p:nvSpPr>
            <p:cNvPr id="5" name="Freeform 3">
              <a:extLst>
                <a:ext uri="{FF2B5EF4-FFF2-40B4-BE49-F238E27FC236}">
                  <a16:creationId xmlns:a16="http://schemas.microsoft.com/office/drawing/2014/main" id="{1A19F9BB-0AB8-B945-8C9F-EA9D8ECDDBCB}"/>
                </a:ext>
              </a:extLst>
            </p:cNvPr>
            <p:cNvSpPr>
              <a:spLocks/>
            </p:cNvSpPr>
            <p:nvPr/>
          </p:nvSpPr>
          <p:spPr bwMode="hidden">
            <a:xfrm>
              <a:off x="0" y="2208"/>
              <a:ext cx="2515" cy="1970"/>
            </a:xfrm>
            <a:custGeom>
              <a:avLst/>
              <a:gdLst>
                <a:gd name="T0" fmla="*/ 744 w 2515"/>
                <a:gd name="T1" fmla="*/ 1669 h 1970"/>
                <a:gd name="T2" fmla="*/ 852 w 2515"/>
                <a:gd name="T3" fmla="*/ 1400 h 1970"/>
                <a:gd name="T4" fmla="*/ 876 w 2515"/>
                <a:gd name="T5" fmla="*/ 1171 h 1970"/>
                <a:gd name="T6" fmla="*/ 979 w 2515"/>
                <a:gd name="T7" fmla="*/ 1370 h 1970"/>
                <a:gd name="T8" fmla="*/ 1231 w 2515"/>
                <a:gd name="T9" fmla="*/ 1621 h 1970"/>
                <a:gd name="T10" fmla="*/ 1471 w 2515"/>
                <a:gd name="T11" fmla="*/ 1693 h 1970"/>
                <a:gd name="T12" fmla="*/ 1819 w 2515"/>
                <a:gd name="T13" fmla="*/ 1678 h 1970"/>
                <a:gd name="T14" fmla="*/ 1893 w 2515"/>
                <a:gd name="T15" fmla="*/ 1513 h 1970"/>
                <a:gd name="T16" fmla="*/ 1874 w 2515"/>
                <a:gd name="T17" fmla="*/ 1285 h 1970"/>
                <a:gd name="T18" fmla="*/ 1783 w 2515"/>
                <a:gd name="T19" fmla="*/ 967 h 1970"/>
                <a:gd name="T20" fmla="*/ 1289 w 2515"/>
                <a:gd name="T21" fmla="*/ 873 h 1970"/>
                <a:gd name="T22" fmla="*/ 1549 w 2515"/>
                <a:gd name="T23" fmla="*/ 745 h 1970"/>
                <a:gd name="T24" fmla="*/ 1753 w 2515"/>
                <a:gd name="T25" fmla="*/ 732 h 1970"/>
                <a:gd name="T26" fmla="*/ 2107 w 2515"/>
                <a:gd name="T27" fmla="*/ 618 h 1970"/>
                <a:gd name="T28" fmla="*/ 2377 w 2515"/>
                <a:gd name="T29" fmla="*/ 438 h 1970"/>
                <a:gd name="T30" fmla="*/ 2420 w 2515"/>
                <a:gd name="T31" fmla="*/ 343 h 1970"/>
                <a:gd name="T32" fmla="*/ 2077 w 2515"/>
                <a:gd name="T33" fmla="*/ 331 h 1970"/>
                <a:gd name="T34" fmla="*/ 1951 w 2515"/>
                <a:gd name="T35" fmla="*/ 301 h 1970"/>
                <a:gd name="T36" fmla="*/ 1645 w 2515"/>
                <a:gd name="T37" fmla="*/ 289 h 1970"/>
                <a:gd name="T38" fmla="*/ 1297 w 2515"/>
                <a:gd name="T39" fmla="*/ 408 h 1970"/>
                <a:gd name="T40" fmla="*/ 1308 w 2515"/>
                <a:gd name="T41" fmla="*/ 337 h 1970"/>
                <a:gd name="T42" fmla="*/ 1453 w 2515"/>
                <a:gd name="T43" fmla="*/ 168 h 1970"/>
                <a:gd name="T44" fmla="*/ 1477 w 2515"/>
                <a:gd name="T45" fmla="*/ 36 h 1970"/>
                <a:gd name="T46" fmla="*/ 1417 w 2515"/>
                <a:gd name="T47" fmla="*/ 24 h 1970"/>
                <a:gd name="T48" fmla="*/ 1189 w 2515"/>
                <a:gd name="T49" fmla="*/ 102 h 1970"/>
                <a:gd name="T50" fmla="*/ 1026 w 2515"/>
                <a:gd name="T51" fmla="*/ 144 h 1970"/>
                <a:gd name="T52" fmla="*/ 889 w 2515"/>
                <a:gd name="T53" fmla="*/ 331 h 1970"/>
                <a:gd name="T54" fmla="*/ 726 w 2515"/>
                <a:gd name="T55" fmla="*/ 480 h 1970"/>
                <a:gd name="T56" fmla="*/ 643 w 2515"/>
                <a:gd name="T57" fmla="*/ 540 h 1970"/>
                <a:gd name="T58" fmla="*/ 600 w 2515"/>
                <a:gd name="T59" fmla="*/ 516 h 1970"/>
                <a:gd name="T60" fmla="*/ 552 w 2515"/>
                <a:gd name="T61" fmla="*/ 486 h 1970"/>
                <a:gd name="T62" fmla="*/ 528 w 2515"/>
                <a:gd name="T63" fmla="*/ 462 h 1970"/>
                <a:gd name="T64" fmla="*/ 474 w 2515"/>
                <a:gd name="T65" fmla="*/ 426 h 1970"/>
                <a:gd name="T66" fmla="*/ 415 w 2515"/>
                <a:gd name="T67" fmla="*/ 390 h 1970"/>
                <a:gd name="T68" fmla="*/ 366 w 2515"/>
                <a:gd name="T69" fmla="*/ 366 h 1970"/>
                <a:gd name="T70" fmla="*/ 192 w 2515"/>
                <a:gd name="T71" fmla="*/ 234 h 1970"/>
                <a:gd name="T72" fmla="*/ 570 w 2515"/>
                <a:gd name="T73" fmla="*/ 564 h 1970"/>
                <a:gd name="T74" fmla="*/ 444 w 2515"/>
                <a:gd name="T75" fmla="*/ 732 h 1970"/>
                <a:gd name="T76" fmla="*/ 318 w 2515"/>
                <a:gd name="T77" fmla="*/ 787 h 1970"/>
                <a:gd name="T78" fmla="*/ 127 w 2515"/>
                <a:gd name="T79" fmla="*/ 853 h 1970"/>
                <a:gd name="T80" fmla="*/ 0 w 2515"/>
                <a:gd name="T81" fmla="*/ 1165 h 1970"/>
                <a:gd name="T82" fmla="*/ 372 w 2515"/>
                <a:gd name="T83" fmla="*/ 1015 h 1970"/>
                <a:gd name="T84" fmla="*/ 222 w 2515"/>
                <a:gd name="T85" fmla="*/ 1262 h 1970"/>
                <a:gd name="T86" fmla="*/ 139 w 2515"/>
                <a:gd name="T87" fmla="*/ 1459 h 1970"/>
                <a:gd name="T88" fmla="*/ 102 w 2515"/>
                <a:gd name="T89" fmla="*/ 1495 h 1970"/>
                <a:gd name="T90" fmla="*/ 84 w 2515"/>
                <a:gd name="T91" fmla="*/ 1519 h 1970"/>
                <a:gd name="T92" fmla="*/ 96 w 2515"/>
                <a:gd name="T93" fmla="*/ 1537 h 1970"/>
                <a:gd name="T94" fmla="*/ 127 w 2515"/>
                <a:gd name="T95" fmla="*/ 1567 h 1970"/>
                <a:gd name="T96" fmla="*/ 145 w 2515"/>
                <a:gd name="T97" fmla="*/ 1633 h 1970"/>
                <a:gd name="T98" fmla="*/ 156 w 2515"/>
                <a:gd name="T99" fmla="*/ 1693 h 1970"/>
                <a:gd name="T100" fmla="*/ 162 w 2515"/>
                <a:gd name="T101" fmla="*/ 1723 h 1970"/>
                <a:gd name="T102" fmla="*/ 216 w 2515"/>
                <a:gd name="T103" fmla="*/ 1802 h 1970"/>
                <a:gd name="T104" fmla="*/ 228 w 2515"/>
                <a:gd name="T105" fmla="*/ 1850 h 1970"/>
                <a:gd name="T106" fmla="*/ 240 w 2515"/>
                <a:gd name="T107" fmla="*/ 1904 h 1970"/>
                <a:gd name="T108" fmla="*/ 246 w 2515"/>
                <a:gd name="T109" fmla="*/ 1922 h 1970"/>
                <a:gd name="T110" fmla="*/ 258 w 2515"/>
                <a:gd name="T111" fmla="*/ 1970 h 1970"/>
                <a:gd name="T112" fmla="*/ 462 w 2515"/>
                <a:gd name="T113" fmla="*/ 1922 h 1970"/>
                <a:gd name="T114" fmla="*/ 624 w 2515"/>
                <a:gd name="T115" fmla="*/ 1778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a:noFill/>
            </a:ln>
          </p:spPr>
          <p:txBody>
            <a:bodyPr/>
            <a:lstStyle/>
            <a:p>
              <a:pPr>
                <a:defRPr/>
              </a:pPr>
              <a:endParaRPr lang="en-US">
                <a:latin typeface="Arial" charset="0"/>
                <a:ea typeface="ＭＳ Ｐゴシック" charset="0"/>
              </a:endParaRPr>
            </a:p>
          </p:txBody>
        </p:sp>
        <p:sp>
          <p:nvSpPr>
            <p:cNvPr id="6" name="Freeform 4">
              <a:extLst>
                <a:ext uri="{FF2B5EF4-FFF2-40B4-BE49-F238E27FC236}">
                  <a16:creationId xmlns:a16="http://schemas.microsoft.com/office/drawing/2014/main" id="{83EF24F7-AC52-9A4D-9AC9-049A9BF0AC97}"/>
                </a:ext>
              </a:extLst>
            </p:cNvPr>
            <p:cNvSpPr>
              <a:spLocks/>
            </p:cNvSpPr>
            <p:nvPr/>
          </p:nvSpPr>
          <p:spPr bwMode="hidden">
            <a:xfrm>
              <a:off x="0" y="2496"/>
              <a:ext cx="2112" cy="1604"/>
            </a:xfrm>
            <a:custGeom>
              <a:avLst/>
              <a:gdLst>
                <a:gd name="T0" fmla="*/ 568 w 2123"/>
                <a:gd name="T1" fmla="*/ 834 h 1696"/>
                <a:gd name="T2" fmla="*/ 532 w 2123"/>
                <a:gd name="T3" fmla="*/ 547 h 1696"/>
                <a:gd name="T4" fmla="*/ 658 w 2123"/>
                <a:gd name="T5" fmla="*/ 317 h 1696"/>
                <a:gd name="T6" fmla="*/ 907 w 2123"/>
                <a:gd name="T7" fmla="*/ 470 h 1696"/>
                <a:gd name="T8" fmla="*/ 1190 w 2123"/>
                <a:gd name="T9" fmla="*/ 695 h 1696"/>
                <a:gd name="T10" fmla="*/ 1451 w 2123"/>
                <a:gd name="T11" fmla="*/ 887 h 1696"/>
                <a:gd name="T12" fmla="*/ 1764 w 2123"/>
                <a:gd name="T13" fmla="*/ 1088 h 1696"/>
                <a:gd name="T14" fmla="*/ 1843 w 2123"/>
                <a:gd name="T15" fmla="*/ 1130 h 1696"/>
                <a:gd name="T16" fmla="*/ 1799 w 2123"/>
                <a:gd name="T17" fmla="*/ 1084 h 1696"/>
                <a:gd name="T18" fmla="*/ 1383 w 2123"/>
                <a:gd name="T19" fmla="*/ 801 h 1696"/>
                <a:gd name="T20" fmla="*/ 1064 w 2123"/>
                <a:gd name="T21" fmla="*/ 547 h 1696"/>
                <a:gd name="T22" fmla="*/ 707 w 2123"/>
                <a:gd name="T23" fmla="*/ 263 h 1696"/>
                <a:gd name="T24" fmla="*/ 979 w 2123"/>
                <a:gd name="T25" fmla="*/ 249 h 1696"/>
                <a:gd name="T26" fmla="*/ 1258 w 2123"/>
                <a:gd name="T27" fmla="*/ 254 h 1696"/>
                <a:gd name="T28" fmla="*/ 1582 w 2123"/>
                <a:gd name="T29" fmla="*/ 215 h 1696"/>
                <a:gd name="T30" fmla="*/ 2079 w 2123"/>
                <a:gd name="T31" fmla="*/ 157 h 1696"/>
                <a:gd name="T32" fmla="*/ 2031 w 2123"/>
                <a:gd name="T33" fmla="*/ 139 h 1696"/>
                <a:gd name="T34" fmla="*/ 1511 w 2123"/>
                <a:gd name="T35" fmla="*/ 206 h 1696"/>
                <a:gd name="T36" fmla="*/ 1184 w 2123"/>
                <a:gd name="T37" fmla="*/ 220 h 1696"/>
                <a:gd name="T38" fmla="*/ 743 w 2123"/>
                <a:gd name="T39" fmla="*/ 206 h 1696"/>
                <a:gd name="T40" fmla="*/ 803 w 2123"/>
                <a:gd name="T41" fmla="*/ 182 h 1696"/>
                <a:gd name="T42" fmla="*/ 1118 w 2123"/>
                <a:gd name="T43" fmla="*/ 0 h 1696"/>
                <a:gd name="T44" fmla="*/ 1064 w 2123"/>
                <a:gd name="T45" fmla="*/ 24 h 1696"/>
                <a:gd name="T46" fmla="*/ 990 w 2123"/>
                <a:gd name="T47" fmla="*/ 67 h 1696"/>
                <a:gd name="T48" fmla="*/ 839 w 2123"/>
                <a:gd name="T49" fmla="*/ 153 h 1696"/>
                <a:gd name="T50" fmla="*/ 658 w 2123"/>
                <a:gd name="T51" fmla="*/ 225 h 1696"/>
                <a:gd name="T52" fmla="*/ 622 w 2123"/>
                <a:gd name="T53" fmla="*/ 288 h 1696"/>
                <a:gd name="T54" fmla="*/ 297 w 2123"/>
                <a:gd name="T55" fmla="*/ 470 h 1696"/>
                <a:gd name="T56" fmla="*/ 0 w 2123"/>
                <a:gd name="T57" fmla="*/ 581 h 1696"/>
                <a:gd name="T58" fmla="*/ 0 w 2123"/>
                <a:gd name="T59" fmla="*/ 585 h 1696"/>
                <a:gd name="T60" fmla="*/ 0 w 2123"/>
                <a:gd name="T61" fmla="*/ 614 h 1696"/>
                <a:gd name="T62" fmla="*/ 291 w 2123"/>
                <a:gd name="T63" fmla="*/ 508 h 1696"/>
                <a:gd name="T64" fmla="*/ 580 w 2123"/>
                <a:gd name="T65" fmla="*/ 345 h 1696"/>
                <a:gd name="T66" fmla="*/ 496 w 2123"/>
                <a:gd name="T67" fmla="*/ 537 h 1696"/>
                <a:gd name="T68" fmla="*/ 514 w 2123"/>
                <a:gd name="T69" fmla="*/ 796 h 1696"/>
                <a:gd name="T70" fmla="*/ 452 w 2123"/>
                <a:gd name="T71" fmla="*/ 934 h 1696"/>
                <a:gd name="T72" fmla="*/ 321 w 2123"/>
                <a:gd name="T73" fmla="*/ 1184 h 1696"/>
                <a:gd name="T74" fmla="*/ 315 w 2123"/>
                <a:gd name="T75" fmla="*/ 1357 h 1696"/>
                <a:gd name="T76" fmla="*/ 321 w 2123"/>
                <a:gd name="T77" fmla="*/ 1357 h 1696"/>
                <a:gd name="T78" fmla="*/ 339 w 2123"/>
                <a:gd name="T79" fmla="*/ 1242 h 1696"/>
                <a:gd name="T80" fmla="*/ 568 w 2123"/>
                <a:gd name="T81" fmla="*/ 834 h 1696"/>
                <a:gd name="T82" fmla="*/ 568 w 2123"/>
                <a:gd name="T83" fmla="*/ 834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5">
              <a:extLst>
                <a:ext uri="{FF2B5EF4-FFF2-40B4-BE49-F238E27FC236}">
                  <a16:creationId xmlns:a16="http://schemas.microsoft.com/office/drawing/2014/main" id="{94871E91-FEDF-644A-962F-C68587D7EA7D}"/>
                </a:ext>
              </a:extLst>
            </p:cNvPr>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6">
              <a:extLst>
                <a:ext uri="{FF2B5EF4-FFF2-40B4-BE49-F238E27FC236}">
                  <a16:creationId xmlns:a16="http://schemas.microsoft.com/office/drawing/2014/main" id="{B3900937-EBFB-874D-971F-1F7CA64E89F8}"/>
                </a:ext>
              </a:extLst>
            </p:cNvPr>
            <p:cNvSpPr>
              <a:spLocks/>
            </p:cNvSpPr>
            <p:nvPr/>
          </p:nvSpPr>
          <p:spPr bwMode="hidden">
            <a:xfrm>
              <a:off x="0" y="524"/>
              <a:ext cx="973" cy="1195"/>
            </a:xfrm>
            <a:custGeom>
              <a:avLst/>
              <a:gdLst>
                <a:gd name="T0" fmla="*/ 327 w 969"/>
                <a:gd name="T1" fmla="*/ 1198 h 1192"/>
                <a:gd name="T2" fmla="*/ 498 w 969"/>
                <a:gd name="T3" fmla="*/ 1204 h 1192"/>
                <a:gd name="T4" fmla="*/ 588 w 969"/>
                <a:gd name="T5" fmla="*/ 1162 h 1192"/>
                <a:gd name="T6" fmla="*/ 825 w 969"/>
                <a:gd name="T7" fmla="*/ 1097 h 1192"/>
                <a:gd name="T8" fmla="*/ 949 w 969"/>
                <a:gd name="T9" fmla="*/ 1067 h 1192"/>
                <a:gd name="T10" fmla="*/ 771 w 969"/>
                <a:gd name="T11" fmla="*/ 998 h 1192"/>
                <a:gd name="T12" fmla="*/ 564 w 969"/>
                <a:gd name="T13" fmla="*/ 961 h 1192"/>
                <a:gd name="T14" fmla="*/ 201 w 969"/>
                <a:gd name="T15" fmla="*/ 979 h 1192"/>
                <a:gd name="T16" fmla="*/ 303 w 969"/>
                <a:gd name="T17" fmla="*/ 901 h 1192"/>
                <a:gd name="T18" fmla="*/ 504 w 969"/>
                <a:gd name="T19" fmla="*/ 811 h 1192"/>
                <a:gd name="T20" fmla="*/ 706 w 969"/>
                <a:gd name="T21" fmla="*/ 679 h 1192"/>
                <a:gd name="T22" fmla="*/ 712 w 969"/>
                <a:gd name="T23" fmla="*/ 679 h 1192"/>
                <a:gd name="T24" fmla="*/ 724 w 969"/>
                <a:gd name="T25" fmla="*/ 673 h 1192"/>
                <a:gd name="T26" fmla="*/ 765 w 969"/>
                <a:gd name="T27" fmla="*/ 655 h 1192"/>
                <a:gd name="T28" fmla="*/ 789 w 969"/>
                <a:gd name="T29" fmla="*/ 649 h 1192"/>
                <a:gd name="T30" fmla="*/ 801 w 969"/>
                <a:gd name="T31" fmla="*/ 637 h 1192"/>
                <a:gd name="T32" fmla="*/ 807 w 969"/>
                <a:gd name="T33" fmla="*/ 625 h 1192"/>
                <a:gd name="T34" fmla="*/ 801 w 969"/>
                <a:gd name="T35" fmla="*/ 619 h 1192"/>
                <a:gd name="T36" fmla="*/ 795 w 969"/>
                <a:gd name="T37" fmla="*/ 607 h 1192"/>
                <a:gd name="T38" fmla="*/ 795 w 969"/>
                <a:gd name="T39" fmla="*/ 579 h 1192"/>
                <a:gd name="T40" fmla="*/ 807 w 969"/>
                <a:gd name="T41" fmla="*/ 549 h 1192"/>
                <a:gd name="T42" fmla="*/ 819 w 969"/>
                <a:gd name="T43" fmla="*/ 519 h 1192"/>
                <a:gd name="T44" fmla="*/ 837 w 969"/>
                <a:gd name="T45" fmla="*/ 489 h 1192"/>
                <a:gd name="T46" fmla="*/ 849 w 969"/>
                <a:gd name="T47" fmla="*/ 459 h 1192"/>
                <a:gd name="T48" fmla="*/ 857 w 969"/>
                <a:gd name="T49" fmla="*/ 441 h 1192"/>
                <a:gd name="T50" fmla="*/ 865 w 969"/>
                <a:gd name="T51" fmla="*/ 435 h 1192"/>
                <a:gd name="T52" fmla="*/ 865 w 969"/>
                <a:gd name="T53" fmla="*/ 351 h 1192"/>
                <a:gd name="T54" fmla="*/ 865 w 969"/>
                <a:gd name="T55" fmla="*/ 345 h 1192"/>
                <a:gd name="T56" fmla="*/ 871 w 969"/>
                <a:gd name="T57" fmla="*/ 339 h 1192"/>
                <a:gd name="T58" fmla="*/ 889 w 969"/>
                <a:gd name="T59" fmla="*/ 309 h 1192"/>
                <a:gd name="T60" fmla="*/ 901 w 969"/>
                <a:gd name="T61" fmla="*/ 273 h 1192"/>
                <a:gd name="T62" fmla="*/ 913 w 969"/>
                <a:gd name="T63" fmla="*/ 243 h 1192"/>
                <a:gd name="T64" fmla="*/ 919 w 969"/>
                <a:gd name="T65" fmla="*/ 231 h 1192"/>
                <a:gd name="T66" fmla="*/ 925 w 969"/>
                <a:gd name="T67" fmla="*/ 219 h 1192"/>
                <a:gd name="T68" fmla="*/ 943 w 969"/>
                <a:gd name="T69" fmla="*/ 173 h 1192"/>
                <a:gd name="T70" fmla="*/ 961 w 969"/>
                <a:gd name="T71" fmla="*/ 137 h 1192"/>
                <a:gd name="T72" fmla="*/ 967 w 969"/>
                <a:gd name="T73" fmla="*/ 125 h 1192"/>
                <a:gd name="T74" fmla="*/ 967 w 969"/>
                <a:gd name="T75" fmla="*/ 119 h 1192"/>
                <a:gd name="T76" fmla="*/ 985 w 969"/>
                <a:gd name="T77" fmla="*/ 0 h 1192"/>
                <a:gd name="T78" fmla="*/ 961 w 969"/>
                <a:gd name="T79" fmla="*/ 47 h 1192"/>
                <a:gd name="T80" fmla="*/ 795 w 969"/>
                <a:gd name="T81" fmla="*/ 113 h 1192"/>
                <a:gd name="T82" fmla="*/ 718 w 969"/>
                <a:gd name="T83" fmla="*/ 161 h 1192"/>
                <a:gd name="T84" fmla="*/ 468 w 969"/>
                <a:gd name="T85" fmla="*/ 237 h 1192"/>
                <a:gd name="T86" fmla="*/ 285 w 969"/>
                <a:gd name="T87" fmla="*/ 291 h 1192"/>
                <a:gd name="T88" fmla="*/ 177 w 969"/>
                <a:gd name="T89" fmla="*/ 297 h 1192"/>
                <a:gd name="T90" fmla="*/ 12 w 969"/>
                <a:gd name="T91" fmla="*/ 489 h 1192"/>
                <a:gd name="T92" fmla="*/ 0 w 969"/>
                <a:gd name="T93" fmla="*/ 513 h 1192"/>
                <a:gd name="T94" fmla="*/ 0 w 969"/>
                <a:gd name="T95" fmla="*/ 1198 h 1192"/>
                <a:gd name="T96" fmla="*/ 96 w 969"/>
                <a:gd name="T97" fmla="*/ 1192 h 1192"/>
                <a:gd name="T98" fmla="*/ 327 w 969"/>
                <a:gd name="T99" fmla="*/ 1198 h 1192"/>
                <a:gd name="T100" fmla="*/ 327 w 969"/>
                <a:gd name="T101" fmla="*/ 1198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a:extLst>
                <a:ext uri="{FF2B5EF4-FFF2-40B4-BE49-F238E27FC236}">
                  <a16:creationId xmlns:a16="http://schemas.microsoft.com/office/drawing/2014/main" id="{B353AA76-AEF4-6541-974B-06C4A0536273}"/>
                </a:ext>
              </a:extLst>
            </p:cNvPr>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8">
              <a:extLst>
                <a:ext uri="{FF2B5EF4-FFF2-40B4-BE49-F238E27FC236}">
                  <a16:creationId xmlns:a16="http://schemas.microsoft.com/office/drawing/2014/main" id="{57CB7F12-748A-6548-B455-E861D3A0FBF3}"/>
                </a:ext>
              </a:extLst>
            </p:cNvPr>
            <p:cNvSpPr>
              <a:spLocks/>
            </p:cNvSpPr>
            <p:nvPr/>
          </p:nvSpPr>
          <p:spPr bwMode="hidden">
            <a:xfrm>
              <a:off x="3525" y="1"/>
              <a:ext cx="2185" cy="1508"/>
            </a:xfrm>
            <a:custGeom>
              <a:avLst/>
              <a:gdLst>
                <a:gd name="T0" fmla="*/ 1050 w 2176"/>
                <a:gd name="T1" fmla="*/ 775 h 1505"/>
                <a:gd name="T2" fmla="*/ 1210 w 2176"/>
                <a:gd name="T3" fmla="*/ 1243 h 1505"/>
                <a:gd name="T4" fmla="*/ 972 w 2176"/>
                <a:gd name="T5" fmla="*/ 1201 h 1505"/>
                <a:gd name="T6" fmla="*/ 735 w 2176"/>
                <a:gd name="T7" fmla="*/ 1135 h 1505"/>
                <a:gd name="T8" fmla="*/ 450 w 2176"/>
                <a:gd name="T9" fmla="*/ 1117 h 1505"/>
                <a:gd name="T10" fmla="*/ 0 w 2176"/>
                <a:gd name="T11" fmla="*/ 1087 h 1505"/>
                <a:gd name="T12" fmla="*/ 30 w 2176"/>
                <a:gd name="T13" fmla="*/ 1123 h 1505"/>
                <a:gd name="T14" fmla="*/ 504 w 2176"/>
                <a:gd name="T15" fmla="*/ 1141 h 1505"/>
                <a:gd name="T16" fmla="*/ 789 w 2176"/>
                <a:gd name="T17" fmla="*/ 1195 h 1505"/>
                <a:gd name="T18" fmla="*/ 1150 w 2176"/>
                <a:gd name="T19" fmla="*/ 1313 h 1505"/>
                <a:gd name="T20" fmla="*/ 1086 w 2176"/>
                <a:gd name="T21" fmla="*/ 1331 h 1505"/>
                <a:gd name="T22" fmla="*/ 723 w 2176"/>
                <a:gd name="T23" fmla="*/ 1517 h 1505"/>
                <a:gd name="T24" fmla="*/ 777 w 2176"/>
                <a:gd name="T25" fmla="*/ 1493 h 1505"/>
                <a:gd name="T26" fmla="*/ 877 w 2176"/>
                <a:gd name="T27" fmla="*/ 1451 h 1505"/>
                <a:gd name="T28" fmla="*/ 1038 w 2176"/>
                <a:gd name="T29" fmla="*/ 1367 h 1505"/>
                <a:gd name="T30" fmla="*/ 1234 w 2176"/>
                <a:gd name="T31" fmla="*/ 1307 h 1505"/>
                <a:gd name="T32" fmla="*/ 1287 w 2176"/>
                <a:gd name="T33" fmla="*/ 1231 h 1505"/>
                <a:gd name="T34" fmla="*/ 1660 w 2176"/>
                <a:gd name="T35" fmla="*/ 1051 h 1505"/>
                <a:gd name="T36" fmla="*/ 1963 w 2176"/>
                <a:gd name="T37" fmla="*/ 961 h 1505"/>
                <a:gd name="T38" fmla="*/ 2212 w 2176"/>
                <a:gd name="T39" fmla="*/ 829 h 1505"/>
                <a:gd name="T40" fmla="*/ 1993 w 2176"/>
                <a:gd name="T41" fmla="*/ 919 h 1505"/>
                <a:gd name="T42" fmla="*/ 1684 w 2176"/>
                <a:gd name="T43" fmla="*/ 997 h 1505"/>
                <a:gd name="T44" fmla="*/ 1363 w 2176"/>
                <a:gd name="T45" fmla="*/ 1159 h 1505"/>
                <a:gd name="T46" fmla="*/ 1525 w 2176"/>
                <a:gd name="T47" fmla="*/ 913 h 1505"/>
                <a:gd name="T48" fmla="*/ 1648 w 2176"/>
                <a:gd name="T49" fmla="*/ 549 h 1505"/>
                <a:gd name="T50" fmla="*/ 1768 w 2176"/>
                <a:gd name="T51" fmla="*/ 376 h 1505"/>
                <a:gd name="T52" fmla="*/ 2011 w 2176"/>
                <a:gd name="T53" fmla="*/ 60 h 1505"/>
                <a:gd name="T54" fmla="*/ 2035 w 2176"/>
                <a:gd name="T55" fmla="*/ 0 h 1505"/>
                <a:gd name="T56" fmla="*/ 2005 w 2176"/>
                <a:gd name="T57" fmla="*/ 0 h 1505"/>
                <a:gd name="T58" fmla="*/ 1624 w 2176"/>
                <a:gd name="T59" fmla="*/ 484 h 1505"/>
                <a:gd name="T60" fmla="*/ 1501 w 2176"/>
                <a:gd name="T61" fmla="*/ 895 h 1505"/>
                <a:gd name="T62" fmla="*/ 1275 w 2176"/>
                <a:gd name="T63" fmla="*/ 1183 h 1505"/>
                <a:gd name="T64" fmla="*/ 1150 w 2176"/>
                <a:gd name="T65" fmla="*/ 913 h 1505"/>
                <a:gd name="T66" fmla="*/ 1026 w 2176"/>
                <a:gd name="T67" fmla="*/ 544 h 1505"/>
                <a:gd name="T68" fmla="*/ 901 w 2176"/>
                <a:gd name="T69" fmla="*/ 222 h 1505"/>
                <a:gd name="T70" fmla="*/ 801 w 2176"/>
                <a:gd name="T71" fmla="*/ 0 h 1505"/>
                <a:gd name="T72" fmla="*/ 765 w 2176"/>
                <a:gd name="T73" fmla="*/ 0 h 1505"/>
                <a:gd name="T74" fmla="*/ 919 w 2176"/>
                <a:gd name="T75" fmla="*/ 358 h 1505"/>
                <a:gd name="T76" fmla="*/ 1050 w 2176"/>
                <a:gd name="T77" fmla="*/ 775 h 1505"/>
                <a:gd name="T78" fmla="*/ 1050 w 2176"/>
                <a:gd name="T79" fmla="*/ 775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a:extLst>
                <a:ext uri="{FF2B5EF4-FFF2-40B4-BE49-F238E27FC236}">
                  <a16:creationId xmlns:a16="http://schemas.microsoft.com/office/drawing/2014/main" id="{66F3D8B6-574E-904F-9472-DE9CC6DFD4FF}"/>
                </a:ext>
              </a:extLst>
            </p:cNvPr>
            <p:cNvSpPr>
              <a:spLocks/>
            </p:cNvSpPr>
            <p:nvPr/>
          </p:nvSpPr>
          <p:spPr bwMode="hidden">
            <a:xfrm>
              <a:off x="0" y="649"/>
              <a:ext cx="816" cy="806"/>
            </a:xfrm>
            <a:custGeom>
              <a:avLst/>
              <a:gdLst>
                <a:gd name="T0" fmla="*/ 165 w 813"/>
                <a:gd name="T1" fmla="*/ 568 h 804"/>
                <a:gd name="T2" fmla="*/ 333 w 813"/>
                <a:gd name="T3" fmla="*/ 442 h 804"/>
                <a:gd name="T4" fmla="*/ 654 w 813"/>
                <a:gd name="T5" fmla="*/ 220 h 804"/>
                <a:gd name="T6" fmla="*/ 825 w 813"/>
                <a:gd name="T7" fmla="*/ 0 h 804"/>
                <a:gd name="T8" fmla="*/ 687 w 813"/>
                <a:gd name="T9" fmla="*/ 150 h 804"/>
                <a:gd name="T10" fmla="*/ 148 w 813"/>
                <a:gd name="T11" fmla="*/ 508 h 804"/>
                <a:gd name="T12" fmla="*/ 0 w 813"/>
                <a:gd name="T13" fmla="*/ 740 h 804"/>
                <a:gd name="T14" fmla="*/ 0 w 813"/>
                <a:gd name="T15" fmla="*/ 812 h 804"/>
                <a:gd name="T16" fmla="*/ 165 w 813"/>
                <a:gd name="T17" fmla="*/ 568 h 804"/>
                <a:gd name="T18" fmla="*/ 165 w 813"/>
                <a:gd name="T19" fmla="*/ 568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a:extLst>
                <a:ext uri="{FF2B5EF4-FFF2-40B4-BE49-F238E27FC236}">
                  <a16:creationId xmlns:a16="http://schemas.microsoft.com/office/drawing/2014/main" id="{225F48B4-35C7-8B48-B88C-C0C91F70BF4B}"/>
                </a:ext>
              </a:extLst>
            </p:cNvPr>
            <p:cNvSpPr>
              <a:spLocks/>
            </p:cNvSpPr>
            <p:nvPr/>
          </p:nvSpPr>
          <p:spPr bwMode="hidden">
            <a:xfrm>
              <a:off x="0" y="1545"/>
              <a:ext cx="762" cy="107"/>
            </a:xfrm>
            <a:custGeom>
              <a:avLst/>
              <a:gdLst>
                <a:gd name="T0" fmla="*/ 468 w 759"/>
                <a:gd name="T1" fmla="*/ 66 h 107"/>
                <a:gd name="T2" fmla="*/ 771 w 759"/>
                <a:gd name="T3" fmla="*/ 0 h 107"/>
                <a:gd name="T4" fmla="*/ 504 w 759"/>
                <a:gd name="T5" fmla="*/ 36 h 107"/>
                <a:gd name="T6" fmla="*/ 142 w 759"/>
                <a:gd name="T7" fmla="*/ 48 h 107"/>
                <a:gd name="T8" fmla="*/ 0 w 759"/>
                <a:gd name="T9" fmla="*/ 78 h 107"/>
                <a:gd name="T10" fmla="*/ 0 w 759"/>
                <a:gd name="T11" fmla="*/ 107 h 107"/>
                <a:gd name="T12" fmla="*/ 96 w 759"/>
                <a:gd name="T13" fmla="*/ 89 h 107"/>
                <a:gd name="T14" fmla="*/ 468 w 759"/>
                <a:gd name="T15" fmla="*/ 66 h 107"/>
                <a:gd name="T16" fmla="*/ 468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1">
              <a:extLst>
                <a:ext uri="{FF2B5EF4-FFF2-40B4-BE49-F238E27FC236}">
                  <a16:creationId xmlns:a16="http://schemas.microsoft.com/office/drawing/2014/main" id="{61C81816-9ACD-FD4A-AE1F-3DA5D460A389}"/>
                </a:ext>
              </a:extLst>
            </p:cNvPr>
            <p:cNvSpPr>
              <a:spLocks/>
            </p:cNvSpPr>
            <p:nvPr/>
          </p:nvSpPr>
          <p:spPr bwMode="hidden">
            <a:xfrm>
              <a:off x="2314" y="3431"/>
              <a:ext cx="3182" cy="745"/>
            </a:xfrm>
            <a:custGeom>
              <a:avLst/>
              <a:gdLst>
                <a:gd name="T0" fmla="*/ 1411 w 3169"/>
                <a:gd name="T1" fmla="*/ 243 h 743"/>
                <a:gd name="T2" fmla="*/ 1762 w 3169"/>
                <a:gd name="T3" fmla="*/ 237 h 743"/>
                <a:gd name="T4" fmla="*/ 2123 w 3169"/>
                <a:gd name="T5" fmla="*/ 255 h 743"/>
                <a:gd name="T6" fmla="*/ 2545 w 3169"/>
                <a:gd name="T7" fmla="*/ 237 h 743"/>
                <a:gd name="T8" fmla="*/ 3221 w 3169"/>
                <a:gd name="T9" fmla="*/ 208 h 743"/>
                <a:gd name="T10" fmla="*/ 3167 w 3169"/>
                <a:gd name="T11" fmla="*/ 190 h 743"/>
                <a:gd name="T12" fmla="*/ 2462 w 3169"/>
                <a:gd name="T13" fmla="*/ 225 h 743"/>
                <a:gd name="T14" fmla="*/ 2035 w 3169"/>
                <a:gd name="T15" fmla="*/ 225 h 743"/>
                <a:gd name="T16" fmla="*/ 1483 w 3169"/>
                <a:gd name="T17" fmla="*/ 190 h 743"/>
                <a:gd name="T18" fmla="*/ 1567 w 3169"/>
                <a:gd name="T19" fmla="*/ 168 h 743"/>
                <a:gd name="T20" fmla="*/ 2071 w 3169"/>
                <a:gd name="T21" fmla="*/ 0 h 743"/>
                <a:gd name="T22" fmla="*/ 1993 w 3169"/>
                <a:gd name="T23" fmla="*/ 24 h 743"/>
                <a:gd name="T24" fmla="*/ 1868 w 3169"/>
                <a:gd name="T25" fmla="*/ 66 h 743"/>
                <a:gd name="T26" fmla="*/ 1630 w 3169"/>
                <a:gd name="T27" fmla="*/ 138 h 743"/>
                <a:gd name="T28" fmla="*/ 1362 w 3169"/>
                <a:gd name="T29" fmla="*/ 202 h 743"/>
                <a:gd name="T30" fmla="*/ 1288 w 3169"/>
                <a:gd name="T31" fmla="*/ 255 h 743"/>
                <a:gd name="T32" fmla="*/ 777 w 3169"/>
                <a:gd name="T33" fmla="*/ 417 h 743"/>
                <a:gd name="T34" fmla="*/ 339 w 3169"/>
                <a:gd name="T35" fmla="*/ 507 h 743"/>
                <a:gd name="T36" fmla="*/ 0 w 3169"/>
                <a:gd name="T37" fmla="*/ 625 h 743"/>
                <a:gd name="T38" fmla="*/ 303 w 3169"/>
                <a:gd name="T39" fmla="*/ 543 h 743"/>
                <a:gd name="T40" fmla="*/ 747 w 3169"/>
                <a:gd name="T41" fmla="*/ 453 h 743"/>
                <a:gd name="T42" fmla="*/ 1198 w 3169"/>
                <a:gd name="T43" fmla="*/ 315 h 743"/>
                <a:gd name="T44" fmla="*/ 997 w 3169"/>
                <a:gd name="T45" fmla="*/ 495 h 743"/>
                <a:gd name="T46" fmla="*/ 883 w 3169"/>
                <a:gd name="T47" fmla="*/ 751 h 743"/>
                <a:gd name="T48" fmla="*/ 877 w 3169"/>
                <a:gd name="T49" fmla="*/ 751 h 743"/>
                <a:gd name="T50" fmla="*/ 949 w 3169"/>
                <a:gd name="T51" fmla="*/ 751 h 743"/>
                <a:gd name="T52" fmla="*/ 1038 w 3169"/>
                <a:gd name="T53" fmla="*/ 501 h 743"/>
                <a:gd name="T54" fmla="*/ 1317 w 3169"/>
                <a:gd name="T55" fmla="*/ 285 h 743"/>
                <a:gd name="T56" fmla="*/ 1555 w 3169"/>
                <a:gd name="T57" fmla="*/ 453 h 743"/>
                <a:gd name="T58" fmla="*/ 1798 w 3169"/>
                <a:gd name="T59" fmla="*/ 685 h 743"/>
                <a:gd name="T60" fmla="*/ 1886 w 3169"/>
                <a:gd name="T61" fmla="*/ 751 h 743"/>
                <a:gd name="T62" fmla="*/ 1951 w 3169"/>
                <a:gd name="T63" fmla="*/ 751 h 743"/>
                <a:gd name="T64" fmla="*/ 1720 w 3169"/>
                <a:gd name="T65" fmla="*/ 531 h 743"/>
                <a:gd name="T66" fmla="*/ 1411 w 3169"/>
                <a:gd name="T67" fmla="*/ 243 h 743"/>
                <a:gd name="T68" fmla="*/ 1411 w 3169"/>
                <a:gd name="T69" fmla="*/ 243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Rectangle 12">
              <a:extLst>
                <a:ext uri="{FF2B5EF4-FFF2-40B4-BE49-F238E27FC236}">
                  <a16:creationId xmlns:a16="http://schemas.microsoft.com/office/drawing/2014/main" id="{46253B65-0C78-DE45-9FEA-DA68468C5D7E}"/>
                </a:ext>
              </a:extLst>
            </p:cNvPr>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5" name="Rectangle 13">
              <a:extLst>
                <a:ext uri="{FF2B5EF4-FFF2-40B4-BE49-F238E27FC236}">
                  <a16:creationId xmlns:a16="http://schemas.microsoft.com/office/drawing/2014/main" id="{FA316B34-72A3-DA45-843C-E0C5705B8FEE}"/>
                </a:ext>
              </a:extLst>
            </p:cNvPr>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6" name="Freeform 14">
              <a:extLst>
                <a:ext uri="{FF2B5EF4-FFF2-40B4-BE49-F238E27FC236}">
                  <a16:creationId xmlns:a16="http://schemas.microsoft.com/office/drawing/2014/main" id="{F2448180-409D-A648-B58E-CA11399E319E}"/>
                </a:ext>
              </a:extLst>
            </p:cNvPr>
            <p:cNvSpPr>
              <a:spLocks/>
            </p:cNvSpPr>
            <p:nvPr/>
          </p:nvSpPr>
          <p:spPr bwMode="hidden">
            <a:xfrm>
              <a:off x="0" y="4032"/>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p:spPr>
          <p:txBody>
            <a:bodyPr/>
            <a:lstStyle/>
            <a:p>
              <a:pPr>
                <a:defRPr/>
              </a:pPr>
              <a:endParaRPr lang="en-US">
                <a:latin typeface="Arial" charset="0"/>
                <a:ea typeface="ＭＳ Ｐゴシック" charset="0"/>
              </a:endParaRPr>
            </a:p>
          </p:txBody>
        </p:sp>
        <p:sp>
          <p:nvSpPr>
            <p:cNvPr id="17" name="Freeform 15">
              <a:extLst>
                <a:ext uri="{FF2B5EF4-FFF2-40B4-BE49-F238E27FC236}">
                  <a16:creationId xmlns:a16="http://schemas.microsoft.com/office/drawing/2014/main" id="{02C62E43-257B-0143-8E4B-6470F8A8D40F}"/>
                </a:ext>
              </a:extLst>
            </p:cNvPr>
            <p:cNvSpPr>
              <a:spLocks/>
            </p:cNvSpPr>
            <p:nvPr/>
          </p:nvSpPr>
          <p:spPr bwMode="hidden">
            <a:xfrm>
              <a:off x="0" y="4032"/>
              <a:ext cx="5760" cy="336"/>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p:spPr>
          <p:txBody>
            <a:bodyPr/>
            <a:lstStyle/>
            <a:p>
              <a:pPr>
                <a:defRPr/>
              </a:pPr>
              <a:endParaRPr lang="en-US">
                <a:latin typeface="Arial" charset="0"/>
                <a:ea typeface="ＭＳ Ｐゴシック" charset="0"/>
              </a:endParaRPr>
            </a:p>
          </p:txBody>
        </p:sp>
        <p:sp>
          <p:nvSpPr>
            <p:cNvPr id="18" name="Freeform 16">
              <a:extLst>
                <a:ext uri="{FF2B5EF4-FFF2-40B4-BE49-F238E27FC236}">
                  <a16:creationId xmlns:a16="http://schemas.microsoft.com/office/drawing/2014/main" id="{C7B701C0-710C-FA46-B05C-62B5C7868140}"/>
                </a:ext>
              </a:extLst>
            </p:cNvPr>
            <p:cNvSpPr>
              <a:spLocks/>
            </p:cNvSpPr>
            <p:nvPr/>
          </p:nvSpPr>
          <p:spPr bwMode="hidden">
            <a:xfrm>
              <a:off x="0" y="0"/>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a:noFill/>
            </a:ln>
          </p:spPr>
          <p:txBody>
            <a:bodyPr/>
            <a:lstStyle/>
            <a:p>
              <a:pPr>
                <a:defRPr/>
              </a:pPr>
              <a:endParaRPr lang="en-US">
                <a:latin typeface="Arial" charset="0"/>
                <a:ea typeface="ＭＳ Ｐゴシック" charset="0"/>
              </a:endParaRPr>
            </a:p>
          </p:txBody>
        </p:sp>
        <p:sp>
          <p:nvSpPr>
            <p:cNvPr id="19" name="Freeform 17">
              <a:extLst>
                <a:ext uri="{FF2B5EF4-FFF2-40B4-BE49-F238E27FC236}">
                  <a16:creationId xmlns:a16="http://schemas.microsoft.com/office/drawing/2014/main" id="{3348D6F9-DBBC-014D-B876-0DEC3D609EC1}"/>
                </a:ext>
              </a:extLst>
            </p:cNvPr>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18">
              <a:extLst>
                <a:ext uri="{FF2B5EF4-FFF2-40B4-BE49-F238E27FC236}">
                  <a16:creationId xmlns:a16="http://schemas.microsoft.com/office/drawing/2014/main" id="{75DB7109-AD0B-5642-8094-324C1D9E1E08}"/>
                </a:ext>
              </a:extLst>
            </p:cNvPr>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19">
              <a:extLst>
                <a:ext uri="{FF2B5EF4-FFF2-40B4-BE49-F238E27FC236}">
                  <a16:creationId xmlns:a16="http://schemas.microsoft.com/office/drawing/2014/main" id="{1ADB7D69-4EE1-6843-9D65-8D78D93AA8DF}"/>
                </a:ext>
              </a:extLst>
            </p:cNvPr>
            <p:cNvSpPr>
              <a:spLocks/>
            </p:cNvSpPr>
            <p:nvPr/>
          </p:nvSpPr>
          <p:spPr bwMode="hidden">
            <a:xfrm>
              <a:off x="2932" y="1728"/>
              <a:ext cx="2828" cy="2366"/>
            </a:xfrm>
            <a:custGeom>
              <a:avLst/>
              <a:gdLst>
                <a:gd name="T0" fmla="*/ 1814 w 2828"/>
                <a:gd name="T1" fmla="*/ 606 h 2366"/>
                <a:gd name="T2" fmla="*/ 1615 w 2828"/>
                <a:gd name="T3" fmla="*/ 252 h 2366"/>
                <a:gd name="T4" fmla="*/ 1345 w 2828"/>
                <a:gd name="T5" fmla="*/ 132 h 2366"/>
                <a:gd name="T6" fmla="*/ 1381 w 2828"/>
                <a:gd name="T7" fmla="*/ 492 h 2366"/>
                <a:gd name="T8" fmla="*/ 955 w 2828"/>
                <a:gd name="T9" fmla="*/ 221 h 2366"/>
                <a:gd name="T10" fmla="*/ 877 w 2828"/>
                <a:gd name="T11" fmla="*/ 161 h 2366"/>
                <a:gd name="T12" fmla="*/ 841 w 2828"/>
                <a:gd name="T13" fmla="*/ 167 h 2366"/>
                <a:gd name="T14" fmla="*/ 720 w 2828"/>
                <a:gd name="T15" fmla="*/ 161 h 2366"/>
                <a:gd name="T16" fmla="*/ 613 w 2828"/>
                <a:gd name="T17" fmla="*/ 144 h 2366"/>
                <a:gd name="T18" fmla="*/ 492 w 2828"/>
                <a:gd name="T19" fmla="*/ 161 h 2366"/>
                <a:gd name="T20" fmla="*/ 432 w 2828"/>
                <a:gd name="T21" fmla="*/ 150 h 2366"/>
                <a:gd name="T22" fmla="*/ 342 w 2828"/>
                <a:gd name="T23" fmla="*/ 138 h 2366"/>
                <a:gd name="T24" fmla="*/ 246 w 2828"/>
                <a:gd name="T25" fmla="*/ 126 h 2366"/>
                <a:gd name="T26" fmla="*/ 174 w 2828"/>
                <a:gd name="T27" fmla="*/ 114 h 2366"/>
                <a:gd name="T28" fmla="*/ 216 w 2828"/>
                <a:gd name="T29" fmla="*/ 240 h 2366"/>
                <a:gd name="T30" fmla="*/ 607 w 2828"/>
                <a:gd name="T31" fmla="*/ 588 h 2366"/>
                <a:gd name="T32" fmla="*/ 1177 w 2828"/>
                <a:gd name="T33" fmla="*/ 817 h 2366"/>
                <a:gd name="T34" fmla="*/ 972 w 2828"/>
                <a:gd name="T35" fmla="*/ 871 h 2366"/>
                <a:gd name="T36" fmla="*/ 492 w 2828"/>
                <a:gd name="T37" fmla="*/ 1111 h 2366"/>
                <a:gd name="T38" fmla="*/ 276 w 2828"/>
                <a:gd name="T39" fmla="*/ 1441 h 2366"/>
                <a:gd name="T40" fmla="*/ 42 w 2828"/>
                <a:gd name="T41" fmla="*/ 1441 h 2366"/>
                <a:gd name="T42" fmla="*/ 367 w 2828"/>
                <a:gd name="T43" fmla="*/ 1585 h 2366"/>
                <a:gd name="T44" fmla="*/ 949 w 2828"/>
                <a:gd name="T45" fmla="*/ 1712 h 2366"/>
                <a:gd name="T46" fmla="*/ 1519 w 2828"/>
                <a:gd name="T47" fmla="*/ 1537 h 2366"/>
                <a:gd name="T48" fmla="*/ 1735 w 2828"/>
                <a:gd name="T49" fmla="*/ 1513 h 2366"/>
                <a:gd name="T50" fmla="*/ 1723 w 2828"/>
                <a:gd name="T51" fmla="*/ 1802 h 2366"/>
                <a:gd name="T52" fmla="*/ 2042 w 2828"/>
                <a:gd name="T53" fmla="*/ 2229 h 2366"/>
                <a:gd name="T54" fmla="*/ 2191 w 2828"/>
                <a:gd name="T55" fmla="*/ 2133 h 2366"/>
                <a:gd name="T56" fmla="*/ 2270 w 2828"/>
                <a:gd name="T57" fmla="*/ 1970 h 2366"/>
                <a:gd name="T58" fmla="*/ 2233 w 2828"/>
                <a:gd name="T59" fmla="*/ 1573 h 2366"/>
                <a:gd name="T60" fmla="*/ 2294 w 2828"/>
                <a:gd name="T61" fmla="*/ 1483 h 2366"/>
                <a:gd name="T62" fmla="*/ 2588 w 2828"/>
                <a:gd name="T63" fmla="*/ 1688 h 2366"/>
                <a:gd name="T64" fmla="*/ 2695 w 2828"/>
                <a:gd name="T65" fmla="*/ 1682 h 2366"/>
                <a:gd name="T66" fmla="*/ 2588 w 2828"/>
                <a:gd name="T67" fmla="*/ 1543 h 2366"/>
                <a:gd name="T68" fmla="*/ 2510 w 2828"/>
                <a:gd name="T69" fmla="*/ 1357 h 2366"/>
                <a:gd name="T70" fmla="*/ 2354 w 2828"/>
                <a:gd name="T71" fmla="*/ 1184 h 2366"/>
                <a:gd name="T72" fmla="*/ 2102 w 2828"/>
                <a:gd name="T73" fmla="*/ 931 h 2366"/>
                <a:gd name="T74" fmla="*/ 2137 w 2828"/>
                <a:gd name="T75" fmla="*/ 907 h 2366"/>
                <a:gd name="T76" fmla="*/ 2215 w 2828"/>
                <a:gd name="T77" fmla="*/ 871 h 2366"/>
                <a:gd name="T78" fmla="*/ 2324 w 2828"/>
                <a:gd name="T79" fmla="*/ 817 h 2366"/>
                <a:gd name="T80" fmla="*/ 2372 w 2828"/>
                <a:gd name="T81" fmla="*/ 787 h 2366"/>
                <a:gd name="T82" fmla="*/ 2078 w 2828"/>
                <a:gd name="T83" fmla="*/ 865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a:noFill/>
            </a:ln>
          </p:spPr>
          <p:txBody>
            <a:bodyPr/>
            <a:lstStyle/>
            <a:p>
              <a:pPr>
                <a:defRPr/>
              </a:pPr>
              <a:endParaRPr lang="en-US">
                <a:latin typeface="Arial" charset="0"/>
                <a:ea typeface="ＭＳ Ｐゴシック" charset="0"/>
              </a:endParaRPr>
            </a:p>
          </p:txBody>
        </p:sp>
        <p:sp>
          <p:nvSpPr>
            <p:cNvPr id="22" name="Freeform 20">
              <a:extLst>
                <a:ext uri="{FF2B5EF4-FFF2-40B4-BE49-F238E27FC236}">
                  <a16:creationId xmlns:a16="http://schemas.microsoft.com/office/drawing/2014/main" id="{9B8B7DB7-9D69-6F45-8BB3-B4980986B1DC}"/>
                </a:ext>
              </a:extLst>
            </p:cNvPr>
            <p:cNvSpPr>
              <a:spLocks/>
            </p:cNvSpPr>
            <p:nvPr/>
          </p:nvSpPr>
          <p:spPr bwMode="hidden">
            <a:xfrm>
              <a:off x="3160" y="1860"/>
              <a:ext cx="2162" cy="1934"/>
            </a:xfrm>
            <a:custGeom>
              <a:avLst/>
              <a:gdLst>
                <a:gd name="T0" fmla="*/ 1874 w 2153"/>
                <a:gd name="T1" fmla="*/ 859 h 1930"/>
                <a:gd name="T2" fmla="*/ 1969 w 2153"/>
                <a:gd name="T3" fmla="*/ 1027 h 1930"/>
                <a:gd name="T4" fmla="*/ 2087 w 2153"/>
                <a:gd name="T5" fmla="*/ 1176 h 1930"/>
                <a:gd name="T6" fmla="*/ 2153 w 2153"/>
                <a:gd name="T7" fmla="*/ 1258 h 1930"/>
                <a:gd name="T8" fmla="*/ 2189 w 2153"/>
                <a:gd name="T9" fmla="*/ 1306 h 1930"/>
                <a:gd name="T10" fmla="*/ 1921 w 2153"/>
                <a:gd name="T11" fmla="*/ 985 h 1930"/>
                <a:gd name="T12" fmla="*/ 1892 w 2153"/>
                <a:gd name="T13" fmla="*/ 937 h 1930"/>
                <a:gd name="T14" fmla="*/ 1812 w 2153"/>
                <a:gd name="T15" fmla="*/ 1252 h 1930"/>
                <a:gd name="T16" fmla="*/ 1798 w 2153"/>
                <a:gd name="T17" fmla="*/ 1498 h 1930"/>
                <a:gd name="T18" fmla="*/ 1850 w 2153"/>
                <a:gd name="T19" fmla="*/ 1922 h 1930"/>
                <a:gd name="T20" fmla="*/ 1819 w 2153"/>
                <a:gd name="T21" fmla="*/ 1946 h 1930"/>
                <a:gd name="T22" fmla="*/ 1774 w 2153"/>
                <a:gd name="T23" fmla="*/ 1546 h 1930"/>
                <a:gd name="T24" fmla="*/ 1756 w 2153"/>
                <a:gd name="T25" fmla="*/ 1300 h 1930"/>
                <a:gd name="T26" fmla="*/ 1792 w 2153"/>
                <a:gd name="T27" fmla="*/ 1093 h 1930"/>
                <a:gd name="T28" fmla="*/ 1798 w 2153"/>
                <a:gd name="T29" fmla="*/ 883 h 1930"/>
                <a:gd name="T30" fmla="*/ 1288 w 2153"/>
                <a:gd name="T31" fmla="*/ 1015 h 1930"/>
                <a:gd name="T32" fmla="*/ 837 w 2153"/>
                <a:gd name="T33" fmla="*/ 1140 h 1930"/>
                <a:gd name="T34" fmla="*/ 327 w 2153"/>
                <a:gd name="T35" fmla="*/ 1324 h 1930"/>
                <a:gd name="T36" fmla="*/ 18 w 2153"/>
                <a:gd name="T37" fmla="*/ 1432 h 1930"/>
                <a:gd name="T38" fmla="*/ 315 w 2153"/>
                <a:gd name="T39" fmla="*/ 1294 h 1930"/>
                <a:gd name="T40" fmla="*/ 694 w 2153"/>
                <a:gd name="T41" fmla="*/ 1152 h 1930"/>
                <a:gd name="T42" fmla="*/ 1038 w 2153"/>
                <a:gd name="T43" fmla="*/ 1045 h 1930"/>
                <a:gd name="T44" fmla="*/ 1435 w 2153"/>
                <a:gd name="T45" fmla="*/ 937 h 1930"/>
                <a:gd name="T46" fmla="*/ 1720 w 2153"/>
                <a:gd name="T47" fmla="*/ 823 h 1930"/>
                <a:gd name="T48" fmla="*/ 1357 w 2153"/>
                <a:gd name="T49" fmla="*/ 627 h 1930"/>
                <a:gd name="T50" fmla="*/ 877 w 2153"/>
                <a:gd name="T51" fmla="*/ 519 h 1930"/>
                <a:gd name="T52" fmla="*/ 231 w 2153"/>
                <a:gd name="T53" fmla="*/ 161 h 1930"/>
                <a:gd name="T54" fmla="*/ 0 w 2153"/>
                <a:gd name="T55" fmla="*/ 83 h 1930"/>
                <a:gd name="T56" fmla="*/ 333 w 2153"/>
                <a:gd name="T57" fmla="*/ 179 h 1930"/>
                <a:gd name="T58" fmla="*/ 724 w 2153"/>
                <a:gd name="T59" fmla="*/ 387 h 1930"/>
                <a:gd name="T60" fmla="*/ 949 w 2153"/>
                <a:gd name="T61" fmla="*/ 495 h 1930"/>
                <a:gd name="T62" fmla="*/ 1375 w 2153"/>
                <a:gd name="T63" fmla="*/ 597 h 1930"/>
                <a:gd name="T64" fmla="*/ 1678 w 2153"/>
                <a:gd name="T65" fmla="*/ 751 h 1930"/>
                <a:gd name="T66" fmla="*/ 1447 w 2153"/>
                <a:gd name="T67" fmla="*/ 465 h 1930"/>
                <a:gd name="T68" fmla="*/ 1306 w 2153"/>
                <a:gd name="T69" fmla="*/ 191 h 1930"/>
                <a:gd name="T70" fmla="*/ 1174 w 2153"/>
                <a:gd name="T71" fmla="*/ 0 h 1930"/>
                <a:gd name="T72" fmla="*/ 1363 w 2153"/>
                <a:gd name="T73" fmla="*/ 215 h 1930"/>
                <a:gd name="T74" fmla="*/ 1513 w 2153"/>
                <a:gd name="T75" fmla="*/ 489 h 1930"/>
                <a:gd name="T76" fmla="*/ 1774 w 2153"/>
                <a:gd name="T77" fmla="*/ 811 h 1930"/>
                <a:gd name="T78" fmla="*/ 1874 w 2153"/>
                <a:gd name="T79" fmla="*/ 859 h 1930"/>
                <a:gd name="T80" fmla="*/ 1874 w 2153"/>
                <a:gd name="T81" fmla="*/ 859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88085" name="Rectangle 21"/>
          <p:cNvSpPr>
            <a:spLocks noGrp="1" noChangeArrowheads="1"/>
          </p:cNvSpPr>
          <p:nvPr>
            <p:ph type="ctrTitle" sz="quarter"/>
          </p:nvPr>
        </p:nvSpPr>
        <p:spPr>
          <a:xfrm>
            <a:off x="685800" y="1828800"/>
            <a:ext cx="7772400" cy="1736725"/>
          </a:xfrm>
        </p:spPr>
        <p:txBody>
          <a:bodyPr/>
          <a:lstStyle>
            <a:lvl1pPr>
              <a:defRPr sz="5400"/>
            </a:lvl1pPr>
          </a:lstStyle>
          <a:p>
            <a:pPr lvl="0"/>
            <a:r>
              <a:rPr lang="en-GB" noProof="0"/>
              <a:t>Click to edit Master title style</a:t>
            </a:r>
          </a:p>
        </p:txBody>
      </p:sp>
      <p:sp>
        <p:nvSpPr>
          <p:cNvPr id="88086" name="Rectangle 2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GB" noProof="0"/>
              <a:t>Click to edit Master subtitle style</a:t>
            </a:r>
          </a:p>
        </p:txBody>
      </p:sp>
      <p:sp>
        <p:nvSpPr>
          <p:cNvPr id="23" name="Rectangle 23">
            <a:extLst>
              <a:ext uri="{FF2B5EF4-FFF2-40B4-BE49-F238E27FC236}">
                <a16:creationId xmlns:a16="http://schemas.microsoft.com/office/drawing/2014/main" id="{2380F65D-2BF1-2246-92FD-A451725CD1B1}"/>
              </a:ext>
            </a:extLst>
          </p:cNvPr>
          <p:cNvSpPr>
            <a:spLocks noGrp="1" noChangeArrowheads="1"/>
          </p:cNvSpPr>
          <p:nvPr>
            <p:ph type="dt" sz="quarter" idx="10"/>
          </p:nvPr>
        </p:nvSpPr>
        <p:spPr/>
        <p:txBody>
          <a:bodyPr/>
          <a:lstStyle>
            <a:lvl1pPr>
              <a:defRPr/>
            </a:lvl1pPr>
          </a:lstStyle>
          <a:p>
            <a:pPr>
              <a:defRPr/>
            </a:pPr>
            <a:endParaRPr lang="en-GB"/>
          </a:p>
        </p:txBody>
      </p:sp>
      <p:sp>
        <p:nvSpPr>
          <p:cNvPr id="24" name="Rectangle 24">
            <a:extLst>
              <a:ext uri="{FF2B5EF4-FFF2-40B4-BE49-F238E27FC236}">
                <a16:creationId xmlns:a16="http://schemas.microsoft.com/office/drawing/2014/main" id="{F96A7441-4410-2640-AA6A-CD5DB52456D1}"/>
              </a:ext>
            </a:extLst>
          </p:cNvPr>
          <p:cNvSpPr>
            <a:spLocks noGrp="1" noChangeArrowheads="1"/>
          </p:cNvSpPr>
          <p:nvPr>
            <p:ph type="ftr" sz="quarter" idx="11"/>
          </p:nvPr>
        </p:nvSpPr>
        <p:spPr/>
        <p:txBody>
          <a:bodyPr/>
          <a:lstStyle>
            <a:lvl1pPr>
              <a:defRPr/>
            </a:lvl1pPr>
          </a:lstStyle>
          <a:p>
            <a:pPr>
              <a:defRPr/>
            </a:pPr>
            <a:endParaRPr lang="en-GB"/>
          </a:p>
        </p:txBody>
      </p:sp>
      <p:sp>
        <p:nvSpPr>
          <p:cNvPr id="25" name="Rectangle 25">
            <a:extLst>
              <a:ext uri="{FF2B5EF4-FFF2-40B4-BE49-F238E27FC236}">
                <a16:creationId xmlns:a16="http://schemas.microsoft.com/office/drawing/2014/main" id="{9A225017-AA1A-394C-8380-0304F917B8A0}"/>
              </a:ext>
            </a:extLst>
          </p:cNvPr>
          <p:cNvSpPr>
            <a:spLocks noGrp="1" noChangeArrowheads="1"/>
          </p:cNvSpPr>
          <p:nvPr>
            <p:ph type="sldNum" sz="quarter" idx="12"/>
          </p:nvPr>
        </p:nvSpPr>
        <p:spPr/>
        <p:txBody>
          <a:bodyPr/>
          <a:lstStyle>
            <a:lvl1pPr>
              <a:defRPr/>
            </a:lvl1pPr>
          </a:lstStyle>
          <a:p>
            <a:fld id="{13E5E8D9-6728-3540-A4FB-CB3902412949}" type="slidenum">
              <a:rPr lang="en-GB" altLang="en-US"/>
              <a:pPr/>
              <a:t>‹#›</a:t>
            </a:fld>
            <a:endParaRPr lang="en-GB" altLang="en-US"/>
          </a:p>
        </p:txBody>
      </p:sp>
    </p:spTree>
    <p:extLst>
      <p:ext uri="{BB962C8B-B14F-4D97-AF65-F5344CB8AC3E}">
        <p14:creationId xmlns:p14="http://schemas.microsoft.com/office/powerpoint/2010/main" val="73168842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a:extLst>
              <a:ext uri="{FF2B5EF4-FFF2-40B4-BE49-F238E27FC236}">
                <a16:creationId xmlns:a16="http://schemas.microsoft.com/office/drawing/2014/main" id="{86C7F230-AA02-A041-BD3D-FF34443ADC79}"/>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24">
            <a:extLst>
              <a:ext uri="{FF2B5EF4-FFF2-40B4-BE49-F238E27FC236}">
                <a16:creationId xmlns:a16="http://schemas.microsoft.com/office/drawing/2014/main" id="{71A41D87-4AF5-8B47-89B2-AC31B1E9B14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25">
            <a:extLst>
              <a:ext uri="{FF2B5EF4-FFF2-40B4-BE49-F238E27FC236}">
                <a16:creationId xmlns:a16="http://schemas.microsoft.com/office/drawing/2014/main" id="{275FCDCD-AD8C-8C43-B9ED-D100936C8710}"/>
              </a:ext>
            </a:extLst>
          </p:cNvPr>
          <p:cNvSpPr>
            <a:spLocks noGrp="1" noChangeArrowheads="1"/>
          </p:cNvSpPr>
          <p:nvPr>
            <p:ph type="sldNum" sz="quarter" idx="12"/>
          </p:nvPr>
        </p:nvSpPr>
        <p:spPr>
          <a:ln/>
        </p:spPr>
        <p:txBody>
          <a:bodyPr/>
          <a:lstStyle>
            <a:lvl1pPr>
              <a:defRPr/>
            </a:lvl1pPr>
          </a:lstStyle>
          <a:p>
            <a:fld id="{30737FEE-679A-E24A-BC40-492066555667}" type="slidenum">
              <a:rPr lang="en-GB" altLang="en-US"/>
              <a:pPr/>
              <a:t>‹#›</a:t>
            </a:fld>
            <a:endParaRPr lang="en-GB" altLang="en-US"/>
          </a:p>
        </p:txBody>
      </p:sp>
    </p:spTree>
    <p:extLst>
      <p:ext uri="{BB962C8B-B14F-4D97-AF65-F5344CB8AC3E}">
        <p14:creationId xmlns:p14="http://schemas.microsoft.com/office/powerpoint/2010/main" val="25005633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a:extLst>
              <a:ext uri="{FF2B5EF4-FFF2-40B4-BE49-F238E27FC236}">
                <a16:creationId xmlns:a16="http://schemas.microsoft.com/office/drawing/2014/main" id="{7071C2A0-A99B-1E40-9847-42F631BAC517}"/>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24">
            <a:extLst>
              <a:ext uri="{FF2B5EF4-FFF2-40B4-BE49-F238E27FC236}">
                <a16:creationId xmlns:a16="http://schemas.microsoft.com/office/drawing/2014/main" id="{90861E03-DFEF-5140-9E75-F3A416B4644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25">
            <a:extLst>
              <a:ext uri="{FF2B5EF4-FFF2-40B4-BE49-F238E27FC236}">
                <a16:creationId xmlns:a16="http://schemas.microsoft.com/office/drawing/2014/main" id="{75D76230-694D-E94D-9695-C321AA62DA65}"/>
              </a:ext>
            </a:extLst>
          </p:cNvPr>
          <p:cNvSpPr>
            <a:spLocks noGrp="1" noChangeArrowheads="1"/>
          </p:cNvSpPr>
          <p:nvPr>
            <p:ph type="sldNum" sz="quarter" idx="12"/>
          </p:nvPr>
        </p:nvSpPr>
        <p:spPr>
          <a:ln/>
        </p:spPr>
        <p:txBody>
          <a:bodyPr/>
          <a:lstStyle>
            <a:lvl1pPr>
              <a:defRPr/>
            </a:lvl1pPr>
          </a:lstStyle>
          <a:p>
            <a:fld id="{2ADAF408-2883-7B41-A5F8-2FD16DA2604F}" type="slidenum">
              <a:rPr lang="en-GB" altLang="en-US"/>
              <a:pPr/>
              <a:t>‹#›</a:t>
            </a:fld>
            <a:endParaRPr lang="en-GB" altLang="en-US"/>
          </a:p>
        </p:txBody>
      </p:sp>
    </p:spTree>
    <p:extLst>
      <p:ext uri="{BB962C8B-B14F-4D97-AF65-F5344CB8AC3E}">
        <p14:creationId xmlns:p14="http://schemas.microsoft.com/office/powerpoint/2010/main" val="5542331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a:extLst>
              <a:ext uri="{FF2B5EF4-FFF2-40B4-BE49-F238E27FC236}">
                <a16:creationId xmlns:a16="http://schemas.microsoft.com/office/drawing/2014/main" id="{22D868D3-2433-3347-86A5-51A65C8F2DE9}"/>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24">
            <a:extLst>
              <a:ext uri="{FF2B5EF4-FFF2-40B4-BE49-F238E27FC236}">
                <a16:creationId xmlns:a16="http://schemas.microsoft.com/office/drawing/2014/main" id="{8A0D2E8D-E618-E04F-AC90-6BD874BB137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25">
            <a:extLst>
              <a:ext uri="{FF2B5EF4-FFF2-40B4-BE49-F238E27FC236}">
                <a16:creationId xmlns:a16="http://schemas.microsoft.com/office/drawing/2014/main" id="{CC7E90C8-776F-B647-A3BA-9706F39C4156}"/>
              </a:ext>
            </a:extLst>
          </p:cNvPr>
          <p:cNvSpPr>
            <a:spLocks noGrp="1" noChangeArrowheads="1"/>
          </p:cNvSpPr>
          <p:nvPr>
            <p:ph type="sldNum" sz="quarter" idx="12"/>
          </p:nvPr>
        </p:nvSpPr>
        <p:spPr>
          <a:ln/>
        </p:spPr>
        <p:txBody>
          <a:bodyPr/>
          <a:lstStyle>
            <a:lvl1pPr>
              <a:defRPr/>
            </a:lvl1pPr>
          </a:lstStyle>
          <a:p>
            <a:fld id="{3BBBE065-F10F-1044-9B30-8D0077454CFB}" type="slidenum">
              <a:rPr lang="en-GB" altLang="en-US"/>
              <a:pPr/>
              <a:t>‹#›</a:t>
            </a:fld>
            <a:endParaRPr lang="en-GB" altLang="en-US"/>
          </a:p>
        </p:txBody>
      </p:sp>
    </p:spTree>
    <p:extLst>
      <p:ext uri="{BB962C8B-B14F-4D97-AF65-F5344CB8AC3E}">
        <p14:creationId xmlns:p14="http://schemas.microsoft.com/office/powerpoint/2010/main" val="31761860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a:extLst>
              <a:ext uri="{FF2B5EF4-FFF2-40B4-BE49-F238E27FC236}">
                <a16:creationId xmlns:a16="http://schemas.microsoft.com/office/drawing/2014/main" id="{45CD842F-16B8-F54B-8D3C-B9F2D90E02F9}"/>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24">
            <a:extLst>
              <a:ext uri="{FF2B5EF4-FFF2-40B4-BE49-F238E27FC236}">
                <a16:creationId xmlns:a16="http://schemas.microsoft.com/office/drawing/2014/main" id="{7ED26B06-2F4D-FE4E-830D-212BDA0D605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25">
            <a:extLst>
              <a:ext uri="{FF2B5EF4-FFF2-40B4-BE49-F238E27FC236}">
                <a16:creationId xmlns:a16="http://schemas.microsoft.com/office/drawing/2014/main" id="{472B14D8-4D2C-B041-B9CF-1A424816EF74}"/>
              </a:ext>
            </a:extLst>
          </p:cNvPr>
          <p:cNvSpPr>
            <a:spLocks noGrp="1" noChangeArrowheads="1"/>
          </p:cNvSpPr>
          <p:nvPr>
            <p:ph type="sldNum" sz="quarter" idx="12"/>
          </p:nvPr>
        </p:nvSpPr>
        <p:spPr>
          <a:ln/>
        </p:spPr>
        <p:txBody>
          <a:bodyPr/>
          <a:lstStyle>
            <a:lvl1pPr>
              <a:defRPr/>
            </a:lvl1pPr>
          </a:lstStyle>
          <a:p>
            <a:fld id="{DB9D4401-F7EE-0F49-889D-81CF2986273C}" type="slidenum">
              <a:rPr lang="en-GB" altLang="en-US"/>
              <a:pPr/>
              <a:t>‹#›</a:t>
            </a:fld>
            <a:endParaRPr lang="en-GB" altLang="en-US"/>
          </a:p>
        </p:txBody>
      </p:sp>
    </p:spTree>
    <p:extLst>
      <p:ext uri="{BB962C8B-B14F-4D97-AF65-F5344CB8AC3E}">
        <p14:creationId xmlns:p14="http://schemas.microsoft.com/office/powerpoint/2010/main" val="366878199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a:extLst>
              <a:ext uri="{FF2B5EF4-FFF2-40B4-BE49-F238E27FC236}">
                <a16:creationId xmlns:a16="http://schemas.microsoft.com/office/drawing/2014/main" id="{ADC0D7D1-2009-6249-9641-4604C90F6308}"/>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24">
            <a:extLst>
              <a:ext uri="{FF2B5EF4-FFF2-40B4-BE49-F238E27FC236}">
                <a16:creationId xmlns:a16="http://schemas.microsoft.com/office/drawing/2014/main" id="{87E3ED49-5834-6149-83A8-93660ECFD04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25">
            <a:extLst>
              <a:ext uri="{FF2B5EF4-FFF2-40B4-BE49-F238E27FC236}">
                <a16:creationId xmlns:a16="http://schemas.microsoft.com/office/drawing/2014/main" id="{82E4901B-A3BA-0941-86E0-53B024BD398A}"/>
              </a:ext>
            </a:extLst>
          </p:cNvPr>
          <p:cNvSpPr>
            <a:spLocks noGrp="1" noChangeArrowheads="1"/>
          </p:cNvSpPr>
          <p:nvPr>
            <p:ph type="sldNum" sz="quarter" idx="12"/>
          </p:nvPr>
        </p:nvSpPr>
        <p:spPr>
          <a:ln/>
        </p:spPr>
        <p:txBody>
          <a:bodyPr/>
          <a:lstStyle>
            <a:lvl1pPr>
              <a:defRPr/>
            </a:lvl1pPr>
          </a:lstStyle>
          <a:p>
            <a:fld id="{8ABECE28-78D9-694A-B25C-4482E9A00EA8}" type="slidenum">
              <a:rPr lang="en-GB" altLang="en-US"/>
              <a:pPr/>
              <a:t>‹#›</a:t>
            </a:fld>
            <a:endParaRPr lang="en-GB" altLang="en-US"/>
          </a:p>
        </p:txBody>
      </p:sp>
    </p:spTree>
    <p:extLst>
      <p:ext uri="{BB962C8B-B14F-4D97-AF65-F5344CB8AC3E}">
        <p14:creationId xmlns:p14="http://schemas.microsoft.com/office/powerpoint/2010/main" val="67318740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a:extLst>
              <a:ext uri="{FF2B5EF4-FFF2-40B4-BE49-F238E27FC236}">
                <a16:creationId xmlns:a16="http://schemas.microsoft.com/office/drawing/2014/main" id="{0F78796B-FF3F-A240-9E11-4B1F3A809092}"/>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24">
            <a:extLst>
              <a:ext uri="{FF2B5EF4-FFF2-40B4-BE49-F238E27FC236}">
                <a16:creationId xmlns:a16="http://schemas.microsoft.com/office/drawing/2014/main" id="{6AC698F3-9935-284D-92F2-9D553124483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25">
            <a:extLst>
              <a:ext uri="{FF2B5EF4-FFF2-40B4-BE49-F238E27FC236}">
                <a16:creationId xmlns:a16="http://schemas.microsoft.com/office/drawing/2014/main" id="{C1BF271B-0DD3-314F-B8AD-49D3B8491D57}"/>
              </a:ext>
            </a:extLst>
          </p:cNvPr>
          <p:cNvSpPr>
            <a:spLocks noGrp="1" noChangeArrowheads="1"/>
          </p:cNvSpPr>
          <p:nvPr>
            <p:ph type="sldNum" sz="quarter" idx="12"/>
          </p:nvPr>
        </p:nvSpPr>
        <p:spPr>
          <a:ln/>
        </p:spPr>
        <p:txBody>
          <a:bodyPr/>
          <a:lstStyle>
            <a:lvl1pPr>
              <a:defRPr/>
            </a:lvl1pPr>
          </a:lstStyle>
          <a:p>
            <a:fld id="{F0D2EDAD-BF00-3841-B205-1B14703AE873}" type="slidenum">
              <a:rPr lang="en-GB" altLang="en-US"/>
              <a:pPr/>
              <a:t>‹#›</a:t>
            </a:fld>
            <a:endParaRPr lang="en-GB" altLang="en-US"/>
          </a:p>
        </p:txBody>
      </p:sp>
    </p:spTree>
    <p:extLst>
      <p:ext uri="{BB962C8B-B14F-4D97-AF65-F5344CB8AC3E}">
        <p14:creationId xmlns:p14="http://schemas.microsoft.com/office/powerpoint/2010/main" val="870579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E2815A-8784-4D4F-8A91-30E77431540C}"/>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D4DAD42E-1E12-9641-BC90-3874990205F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1627DED5-DCC4-1341-8DA5-875824E591D9}"/>
              </a:ext>
            </a:extLst>
          </p:cNvPr>
          <p:cNvSpPr>
            <a:spLocks noGrp="1" noChangeArrowheads="1"/>
          </p:cNvSpPr>
          <p:nvPr>
            <p:ph type="sldNum" sz="quarter" idx="12"/>
          </p:nvPr>
        </p:nvSpPr>
        <p:spPr>
          <a:ln/>
        </p:spPr>
        <p:txBody>
          <a:bodyPr/>
          <a:lstStyle>
            <a:lvl1pPr>
              <a:defRPr/>
            </a:lvl1pPr>
          </a:lstStyle>
          <a:p>
            <a:fld id="{4F2A73E3-AF84-F94D-84DD-46CBD9A9E770}" type="slidenum">
              <a:rPr lang="en-GB" altLang="en-US"/>
              <a:pPr/>
              <a:t>‹#›</a:t>
            </a:fld>
            <a:endParaRPr lang="en-GB" altLang="en-US"/>
          </a:p>
        </p:txBody>
      </p:sp>
    </p:spTree>
    <p:extLst>
      <p:ext uri="{BB962C8B-B14F-4D97-AF65-F5344CB8AC3E}">
        <p14:creationId xmlns:p14="http://schemas.microsoft.com/office/powerpoint/2010/main" val="9170333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a:extLst>
              <a:ext uri="{FF2B5EF4-FFF2-40B4-BE49-F238E27FC236}">
                <a16:creationId xmlns:a16="http://schemas.microsoft.com/office/drawing/2014/main" id="{9656D641-E94F-5949-BC71-6B1C486A3F6B}"/>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24">
            <a:extLst>
              <a:ext uri="{FF2B5EF4-FFF2-40B4-BE49-F238E27FC236}">
                <a16:creationId xmlns:a16="http://schemas.microsoft.com/office/drawing/2014/main" id="{A28E5E93-FCCC-AF41-BBC6-5BA29E350EC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25">
            <a:extLst>
              <a:ext uri="{FF2B5EF4-FFF2-40B4-BE49-F238E27FC236}">
                <a16:creationId xmlns:a16="http://schemas.microsoft.com/office/drawing/2014/main" id="{DCFC2018-F77F-9346-9B37-3B1C0DA5D964}"/>
              </a:ext>
            </a:extLst>
          </p:cNvPr>
          <p:cNvSpPr>
            <a:spLocks noGrp="1" noChangeArrowheads="1"/>
          </p:cNvSpPr>
          <p:nvPr>
            <p:ph type="sldNum" sz="quarter" idx="12"/>
          </p:nvPr>
        </p:nvSpPr>
        <p:spPr>
          <a:ln/>
        </p:spPr>
        <p:txBody>
          <a:bodyPr/>
          <a:lstStyle>
            <a:lvl1pPr>
              <a:defRPr/>
            </a:lvl1pPr>
          </a:lstStyle>
          <a:p>
            <a:fld id="{206D08E9-1F50-1A48-A94E-71412D69D881}" type="slidenum">
              <a:rPr lang="en-GB" altLang="en-US"/>
              <a:pPr/>
              <a:t>‹#›</a:t>
            </a:fld>
            <a:endParaRPr lang="en-GB" altLang="en-US"/>
          </a:p>
        </p:txBody>
      </p:sp>
    </p:spTree>
    <p:extLst>
      <p:ext uri="{BB962C8B-B14F-4D97-AF65-F5344CB8AC3E}">
        <p14:creationId xmlns:p14="http://schemas.microsoft.com/office/powerpoint/2010/main" val="42733738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a:extLst>
              <a:ext uri="{FF2B5EF4-FFF2-40B4-BE49-F238E27FC236}">
                <a16:creationId xmlns:a16="http://schemas.microsoft.com/office/drawing/2014/main" id="{98BF3E27-1297-E34B-A9B4-E6681BB444C1}"/>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24">
            <a:extLst>
              <a:ext uri="{FF2B5EF4-FFF2-40B4-BE49-F238E27FC236}">
                <a16:creationId xmlns:a16="http://schemas.microsoft.com/office/drawing/2014/main" id="{51B15820-E6DD-9E46-9A2C-D6D7777BB1A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25">
            <a:extLst>
              <a:ext uri="{FF2B5EF4-FFF2-40B4-BE49-F238E27FC236}">
                <a16:creationId xmlns:a16="http://schemas.microsoft.com/office/drawing/2014/main" id="{176CBBDD-5D28-9A4E-99AB-977B986AA906}"/>
              </a:ext>
            </a:extLst>
          </p:cNvPr>
          <p:cNvSpPr>
            <a:spLocks noGrp="1" noChangeArrowheads="1"/>
          </p:cNvSpPr>
          <p:nvPr>
            <p:ph type="sldNum" sz="quarter" idx="12"/>
          </p:nvPr>
        </p:nvSpPr>
        <p:spPr>
          <a:ln/>
        </p:spPr>
        <p:txBody>
          <a:bodyPr/>
          <a:lstStyle>
            <a:lvl1pPr>
              <a:defRPr/>
            </a:lvl1pPr>
          </a:lstStyle>
          <a:p>
            <a:fld id="{7C99AACB-D228-0F4B-B80E-83ABD998BB05}" type="slidenum">
              <a:rPr lang="en-GB" altLang="en-US"/>
              <a:pPr/>
              <a:t>‹#›</a:t>
            </a:fld>
            <a:endParaRPr lang="en-GB" altLang="en-US"/>
          </a:p>
        </p:txBody>
      </p:sp>
    </p:spTree>
    <p:extLst>
      <p:ext uri="{BB962C8B-B14F-4D97-AF65-F5344CB8AC3E}">
        <p14:creationId xmlns:p14="http://schemas.microsoft.com/office/powerpoint/2010/main" val="290579971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a:extLst>
              <a:ext uri="{FF2B5EF4-FFF2-40B4-BE49-F238E27FC236}">
                <a16:creationId xmlns:a16="http://schemas.microsoft.com/office/drawing/2014/main" id="{4709FC11-C736-F04A-8FA3-C8280A3CAAA9}"/>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24">
            <a:extLst>
              <a:ext uri="{FF2B5EF4-FFF2-40B4-BE49-F238E27FC236}">
                <a16:creationId xmlns:a16="http://schemas.microsoft.com/office/drawing/2014/main" id="{2380084A-68BE-2D44-AEBC-06111CF2083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25">
            <a:extLst>
              <a:ext uri="{FF2B5EF4-FFF2-40B4-BE49-F238E27FC236}">
                <a16:creationId xmlns:a16="http://schemas.microsoft.com/office/drawing/2014/main" id="{23D0F44E-DF76-B74E-9321-8138B2045A46}"/>
              </a:ext>
            </a:extLst>
          </p:cNvPr>
          <p:cNvSpPr>
            <a:spLocks noGrp="1" noChangeArrowheads="1"/>
          </p:cNvSpPr>
          <p:nvPr>
            <p:ph type="sldNum" sz="quarter" idx="12"/>
          </p:nvPr>
        </p:nvSpPr>
        <p:spPr>
          <a:ln/>
        </p:spPr>
        <p:txBody>
          <a:bodyPr/>
          <a:lstStyle>
            <a:lvl1pPr>
              <a:defRPr/>
            </a:lvl1pPr>
          </a:lstStyle>
          <a:p>
            <a:fld id="{C5485F25-319D-6B44-B8E4-1C582976DD60}" type="slidenum">
              <a:rPr lang="en-GB" altLang="en-US"/>
              <a:pPr/>
              <a:t>‹#›</a:t>
            </a:fld>
            <a:endParaRPr lang="en-GB" altLang="en-US"/>
          </a:p>
        </p:txBody>
      </p:sp>
    </p:spTree>
    <p:extLst>
      <p:ext uri="{BB962C8B-B14F-4D97-AF65-F5344CB8AC3E}">
        <p14:creationId xmlns:p14="http://schemas.microsoft.com/office/powerpoint/2010/main" val="242679054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a:extLst>
              <a:ext uri="{FF2B5EF4-FFF2-40B4-BE49-F238E27FC236}">
                <a16:creationId xmlns:a16="http://schemas.microsoft.com/office/drawing/2014/main" id="{42AA2CB2-F3C0-A840-A89C-90F2AF0B756F}"/>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24">
            <a:extLst>
              <a:ext uri="{FF2B5EF4-FFF2-40B4-BE49-F238E27FC236}">
                <a16:creationId xmlns:a16="http://schemas.microsoft.com/office/drawing/2014/main" id="{94EF19D0-DE0C-2645-8E35-37061151671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25">
            <a:extLst>
              <a:ext uri="{FF2B5EF4-FFF2-40B4-BE49-F238E27FC236}">
                <a16:creationId xmlns:a16="http://schemas.microsoft.com/office/drawing/2014/main" id="{5D47BE88-637B-4942-A589-0A664C9E3408}"/>
              </a:ext>
            </a:extLst>
          </p:cNvPr>
          <p:cNvSpPr>
            <a:spLocks noGrp="1" noChangeArrowheads="1"/>
          </p:cNvSpPr>
          <p:nvPr>
            <p:ph type="sldNum" sz="quarter" idx="12"/>
          </p:nvPr>
        </p:nvSpPr>
        <p:spPr>
          <a:ln/>
        </p:spPr>
        <p:txBody>
          <a:bodyPr/>
          <a:lstStyle>
            <a:lvl1pPr>
              <a:defRPr/>
            </a:lvl1pPr>
          </a:lstStyle>
          <a:p>
            <a:fld id="{18B810EC-91DC-624F-A738-BB2B60B0B91B}" type="slidenum">
              <a:rPr lang="en-GB" altLang="en-US"/>
              <a:pPr/>
              <a:t>‹#›</a:t>
            </a:fld>
            <a:endParaRPr lang="en-GB" altLang="en-US"/>
          </a:p>
        </p:txBody>
      </p:sp>
    </p:spTree>
    <p:extLst>
      <p:ext uri="{BB962C8B-B14F-4D97-AF65-F5344CB8AC3E}">
        <p14:creationId xmlns:p14="http://schemas.microsoft.com/office/powerpoint/2010/main" val="152794672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DD256105-2466-D24D-964A-2D7D946F73F0}"/>
              </a:ext>
            </a:extLst>
          </p:cNvPr>
          <p:cNvGrpSpPr>
            <a:grpSpLocks/>
          </p:cNvGrpSpPr>
          <p:nvPr/>
        </p:nvGrpSpPr>
        <p:grpSpPr bwMode="auto">
          <a:xfrm>
            <a:off x="0" y="0"/>
            <a:ext cx="9140825" cy="6851650"/>
            <a:chOff x="0" y="0"/>
            <a:chExt cx="5758" cy="4316"/>
          </a:xfrm>
        </p:grpSpPr>
        <p:sp>
          <p:nvSpPr>
            <p:cNvPr id="5" name="Freeform 3">
              <a:extLst>
                <a:ext uri="{FF2B5EF4-FFF2-40B4-BE49-F238E27FC236}">
                  <a16:creationId xmlns:a16="http://schemas.microsoft.com/office/drawing/2014/main" id="{F6360B61-6D5E-384E-83D3-886CFB7ABFEB}"/>
                </a:ext>
              </a:extLst>
            </p:cNvPr>
            <p:cNvSpPr>
              <a:spLocks/>
            </p:cNvSpPr>
            <p:nvPr/>
          </p:nvSpPr>
          <p:spPr bwMode="hidden">
            <a:xfrm>
              <a:off x="1812" y="2811"/>
              <a:ext cx="3946" cy="1505"/>
            </a:xfrm>
            <a:custGeom>
              <a:avLst/>
              <a:gdLst>
                <a:gd name="T0" fmla="*/ 149 w 3934"/>
                <a:gd name="T1" fmla="*/ 1505 h 1505"/>
                <a:gd name="T2" fmla="*/ 695 w 3934"/>
                <a:gd name="T3" fmla="*/ 1331 h 1505"/>
                <a:gd name="T4" fmla="*/ 1229 w 3934"/>
                <a:gd name="T5" fmla="*/ 1157 h 1505"/>
                <a:gd name="T6" fmla="*/ 1748 w 3934"/>
                <a:gd name="T7" fmla="*/ 977 h 1505"/>
                <a:gd name="T8" fmla="*/ 2246 w 3934"/>
                <a:gd name="T9" fmla="*/ 792 h 1505"/>
                <a:gd name="T10" fmla="*/ 2488 w 3934"/>
                <a:gd name="T11" fmla="*/ 696 h 1505"/>
                <a:gd name="T12" fmla="*/ 2722 w 3934"/>
                <a:gd name="T13" fmla="*/ 606 h 1505"/>
                <a:gd name="T14" fmla="*/ 2954 w 3934"/>
                <a:gd name="T15" fmla="*/ 510 h 1505"/>
                <a:gd name="T16" fmla="*/ 3179 w 3934"/>
                <a:gd name="T17" fmla="*/ 420 h 1505"/>
                <a:gd name="T18" fmla="*/ 3388 w 3934"/>
                <a:gd name="T19" fmla="*/ 324 h 1505"/>
                <a:gd name="T20" fmla="*/ 3595 w 3934"/>
                <a:gd name="T21" fmla="*/ 234 h 1505"/>
                <a:gd name="T22" fmla="*/ 3795 w 3934"/>
                <a:gd name="T23" fmla="*/ 138 h 1505"/>
                <a:gd name="T24" fmla="*/ 3982 w 3934"/>
                <a:gd name="T25" fmla="*/ 48 h 1505"/>
                <a:gd name="T26" fmla="*/ 3982 w 3934"/>
                <a:gd name="T27" fmla="*/ 0 h 1505"/>
                <a:gd name="T28" fmla="*/ 3788 w 3934"/>
                <a:gd name="T29" fmla="*/ 96 h 1505"/>
                <a:gd name="T30" fmla="*/ 3583 w 3934"/>
                <a:gd name="T31" fmla="*/ 192 h 1505"/>
                <a:gd name="T32" fmla="*/ 3370 w 3934"/>
                <a:gd name="T33" fmla="*/ 288 h 1505"/>
                <a:gd name="T34" fmla="*/ 3155 w 3934"/>
                <a:gd name="T35" fmla="*/ 384 h 1505"/>
                <a:gd name="T36" fmla="*/ 2924 w 3934"/>
                <a:gd name="T37" fmla="*/ 480 h 1505"/>
                <a:gd name="T38" fmla="*/ 2686 w 3934"/>
                <a:gd name="T39" fmla="*/ 576 h 1505"/>
                <a:gd name="T40" fmla="*/ 2437 w 3934"/>
                <a:gd name="T41" fmla="*/ 672 h 1505"/>
                <a:gd name="T42" fmla="*/ 2192 w 3934"/>
                <a:gd name="T43" fmla="*/ 768 h 1505"/>
                <a:gd name="T44" fmla="*/ 1931 w 3934"/>
                <a:gd name="T45" fmla="*/ 864 h 1505"/>
                <a:gd name="T46" fmla="*/ 1670 w 3934"/>
                <a:gd name="T47" fmla="*/ 960 h 1505"/>
                <a:gd name="T48" fmla="*/ 1124 w 3934"/>
                <a:gd name="T49" fmla="*/ 1145 h 1505"/>
                <a:gd name="T50" fmla="*/ 570 w 3934"/>
                <a:gd name="T51" fmla="*/ 1331 h 1505"/>
                <a:gd name="T52" fmla="*/ 0 w 3934"/>
                <a:gd name="T53" fmla="*/ 1505 h 1505"/>
                <a:gd name="T54" fmla="*/ 149 w 3934"/>
                <a:gd name="T55" fmla="*/ 1505 h 1505"/>
                <a:gd name="T56" fmla="*/ 149 w 3934"/>
                <a:gd name="T57" fmla="*/ 1505 h 150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34" h="1505">
                  <a:moveTo>
                    <a:pt x="149" y="1505"/>
                  </a:moveTo>
                  <a:lnTo>
                    <a:pt x="687" y="1331"/>
                  </a:lnTo>
                  <a:lnTo>
                    <a:pt x="1213" y="1157"/>
                  </a:lnTo>
                  <a:lnTo>
                    <a:pt x="1728" y="977"/>
                  </a:lnTo>
                  <a:lnTo>
                    <a:pt x="2218" y="792"/>
                  </a:lnTo>
                  <a:lnTo>
                    <a:pt x="2457" y="696"/>
                  </a:lnTo>
                  <a:lnTo>
                    <a:pt x="2690" y="606"/>
                  </a:lnTo>
                  <a:lnTo>
                    <a:pt x="2918" y="510"/>
                  </a:lnTo>
                  <a:lnTo>
                    <a:pt x="3139" y="420"/>
                  </a:lnTo>
                  <a:lnTo>
                    <a:pt x="3348" y="324"/>
                  </a:lnTo>
                  <a:lnTo>
                    <a:pt x="3551" y="234"/>
                  </a:lnTo>
                  <a:lnTo>
                    <a:pt x="3749" y="138"/>
                  </a:lnTo>
                  <a:lnTo>
                    <a:pt x="3934" y="48"/>
                  </a:lnTo>
                  <a:lnTo>
                    <a:pt x="3934" y="0"/>
                  </a:lnTo>
                  <a:lnTo>
                    <a:pt x="3743" y="96"/>
                  </a:lnTo>
                  <a:lnTo>
                    <a:pt x="3539" y="192"/>
                  </a:lnTo>
                  <a:lnTo>
                    <a:pt x="3330" y="288"/>
                  </a:lnTo>
                  <a:lnTo>
                    <a:pt x="3115" y="384"/>
                  </a:lnTo>
                  <a:lnTo>
                    <a:pt x="2888" y="480"/>
                  </a:lnTo>
                  <a:lnTo>
                    <a:pt x="2654" y="576"/>
                  </a:lnTo>
                  <a:lnTo>
                    <a:pt x="2409" y="672"/>
                  </a:lnTo>
                  <a:lnTo>
                    <a:pt x="2164" y="768"/>
                  </a:lnTo>
                  <a:lnTo>
                    <a:pt x="1907" y="864"/>
                  </a:lnTo>
                  <a:lnTo>
                    <a:pt x="1650" y="960"/>
                  </a:lnTo>
                  <a:lnTo>
                    <a:pt x="1112" y="1145"/>
                  </a:lnTo>
                  <a:lnTo>
                    <a:pt x="562" y="1331"/>
                  </a:lnTo>
                  <a:lnTo>
                    <a:pt x="0" y="1505"/>
                  </a:lnTo>
                  <a:lnTo>
                    <a:pt x="149" y="1505"/>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4">
              <a:extLst>
                <a:ext uri="{FF2B5EF4-FFF2-40B4-BE49-F238E27FC236}">
                  <a16:creationId xmlns:a16="http://schemas.microsoft.com/office/drawing/2014/main" id="{A4A49BCE-CC24-1F44-AC35-4A10AE832F6D}"/>
                </a:ext>
              </a:extLst>
            </p:cNvPr>
            <p:cNvSpPr>
              <a:spLocks/>
            </p:cNvSpPr>
            <p:nvPr/>
          </p:nvSpPr>
          <p:spPr bwMode="hidden">
            <a:xfrm>
              <a:off x="4025" y="3627"/>
              <a:ext cx="1733" cy="689"/>
            </a:xfrm>
            <a:custGeom>
              <a:avLst/>
              <a:gdLst>
                <a:gd name="T0" fmla="*/ 132 w 1728"/>
                <a:gd name="T1" fmla="*/ 689 h 689"/>
                <a:gd name="T2" fmla="*/ 558 w 1728"/>
                <a:gd name="T3" fmla="*/ 527 h 689"/>
                <a:gd name="T4" fmla="*/ 975 w 1728"/>
                <a:gd name="T5" fmla="*/ 365 h 689"/>
                <a:gd name="T6" fmla="*/ 1172 w 1728"/>
                <a:gd name="T7" fmla="*/ 287 h 689"/>
                <a:gd name="T8" fmla="*/ 1373 w 1728"/>
                <a:gd name="T9" fmla="*/ 203 h 689"/>
                <a:gd name="T10" fmla="*/ 1567 w 1728"/>
                <a:gd name="T11" fmla="*/ 126 h 689"/>
                <a:gd name="T12" fmla="*/ 1748 w 1728"/>
                <a:gd name="T13" fmla="*/ 48 h 689"/>
                <a:gd name="T14" fmla="*/ 1748 w 1728"/>
                <a:gd name="T15" fmla="*/ 0 h 689"/>
                <a:gd name="T16" fmla="*/ 1547 w 1728"/>
                <a:gd name="T17" fmla="*/ 84 h 689"/>
                <a:gd name="T18" fmla="*/ 1343 w 1728"/>
                <a:gd name="T19" fmla="*/ 167 h 689"/>
                <a:gd name="T20" fmla="*/ 1130 w 1728"/>
                <a:gd name="T21" fmla="*/ 257 h 689"/>
                <a:gd name="T22" fmla="*/ 915 w 1728"/>
                <a:gd name="T23" fmla="*/ 341 h 689"/>
                <a:gd name="T24" fmla="*/ 458 w 1728"/>
                <a:gd name="T25" fmla="*/ 515 h 689"/>
                <a:gd name="T26" fmla="*/ 0 w 1728"/>
                <a:gd name="T27" fmla="*/ 689 h 689"/>
                <a:gd name="T28" fmla="*/ 132 w 1728"/>
                <a:gd name="T29" fmla="*/ 689 h 689"/>
                <a:gd name="T30" fmla="*/ 132 w 1728"/>
                <a:gd name="T31" fmla="*/ 689 h 68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28" h="689">
                  <a:moveTo>
                    <a:pt x="132" y="689"/>
                  </a:moveTo>
                  <a:lnTo>
                    <a:pt x="550" y="527"/>
                  </a:lnTo>
                  <a:lnTo>
                    <a:pt x="963" y="365"/>
                  </a:lnTo>
                  <a:lnTo>
                    <a:pt x="1160" y="287"/>
                  </a:lnTo>
                  <a:lnTo>
                    <a:pt x="1357" y="203"/>
                  </a:lnTo>
                  <a:lnTo>
                    <a:pt x="1549" y="126"/>
                  </a:lnTo>
                  <a:lnTo>
                    <a:pt x="1728" y="48"/>
                  </a:lnTo>
                  <a:lnTo>
                    <a:pt x="1728" y="0"/>
                  </a:lnTo>
                  <a:lnTo>
                    <a:pt x="1531" y="84"/>
                  </a:lnTo>
                  <a:lnTo>
                    <a:pt x="1327" y="167"/>
                  </a:lnTo>
                  <a:lnTo>
                    <a:pt x="1118" y="257"/>
                  </a:lnTo>
                  <a:lnTo>
                    <a:pt x="903" y="341"/>
                  </a:lnTo>
                  <a:lnTo>
                    <a:pt x="454" y="515"/>
                  </a:lnTo>
                  <a:lnTo>
                    <a:pt x="0" y="689"/>
                  </a:lnTo>
                  <a:lnTo>
                    <a:pt x="132" y="689"/>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5">
              <a:extLst>
                <a:ext uri="{FF2B5EF4-FFF2-40B4-BE49-F238E27FC236}">
                  <a16:creationId xmlns:a16="http://schemas.microsoft.com/office/drawing/2014/main" id="{AD73C46E-4909-F546-98F2-E2EA88639BA1}"/>
                </a:ext>
              </a:extLst>
            </p:cNvPr>
            <p:cNvSpPr>
              <a:spLocks/>
            </p:cNvSpPr>
            <p:nvPr/>
          </p:nvSpPr>
          <p:spPr bwMode="hidden">
            <a:xfrm>
              <a:off x="0" y="0"/>
              <a:ext cx="5578" cy="3447"/>
            </a:xfrm>
            <a:custGeom>
              <a:avLst/>
              <a:gdLst>
                <a:gd name="T0" fmla="*/ 5629 w 5561"/>
                <a:gd name="T1" fmla="*/ 929 h 3447"/>
                <a:gd name="T2" fmla="*/ 5605 w 5561"/>
                <a:gd name="T3" fmla="*/ 773 h 3447"/>
                <a:gd name="T4" fmla="*/ 5521 w 5561"/>
                <a:gd name="T5" fmla="*/ 629 h 3447"/>
                <a:gd name="T6" fmla="*/ 5391 w 5561"/>
                <a:gd name="T7" fmla="*/ 492 h 3447"/>
                <a:gd name="T8" fmla="*/ 5212 w 5561"/>
                <a:gd name="T9" fmla="*/ 366 h 3447"/>
                <a:gd name="T10" fmla="*/ 4981 w 5561"/>
                <a:gd name="T11" fmla="*/ 252 h 3447"/>
                <a:gd name="T12" fmla="*/ 4708 w 5561"/>
                <a:gd name="T13" fmla="*/ 144 h 3447"/>
                <a:gd name="T14" fmla="*/ 4393 w 5561"/>
                <a:gd name="T15" fmla="*/ 48 h 3447"/>
                <a:gd name="T16" fmla="*/ 4048 w 5561"/>
                <a:gd name="T17" fmla="*/ 0 h 3447"/>
                <a:gd name="T18" fmla="*/ 4411 w 5561"/>
                <a:gd name="T19" fmla="*/ 90 h 3447"/>
                <a:gd name="T20" fmla="*/ 4726 w 5561"/>
                <a:gd name="T21" fmla="*/ 192 h 3447"/>
                <a:gd name="T22" fmla="*/ 4993 w 5561"/>
                <a:gd name="T23" fmla="*/ 306 h 3447"/>
                <a:gd name="T24" fmla="*/ 5212 w 5561"/>
                <a:gd name="T25" fmla="*/ 426 h 3447"/>
                <a:gd name="T26" fmla="*/ 5379 w 5561"/>
                <a:gd name="T27" fmla="*/ 557 h 3447"/>
                <a:gd name="T28" fmla="*/ 5497 w 5561"/>
                <a:gd name="T29" fmla="*/ 701 h 3447"/>
                <a:gd name="T30" fmla="*/ 5557 w 5561"/>
                <a:gd name="T31" fmla="*/ 851 h 3447"/>
                <a:gd name="T32" fmla="*/ 5557 w 5561"/>
                <a:gd name="T33" fmla="*/ 1013 h 3447"/>
                <a:gd name="T34" fmla="*/ 5509 w 5561"/>
                <a:gd name="T35" fmla="*/ 1163 h 3447"/>
                <a:gd name="T36" fmla="*/ 5409 w 5561"/>
                <a:gd name="T37" fmla="*/ 1319 h 3447"/>
                <a:gd name="T38" fmla="*/ 5266 w 5561"/>
                <a:gd name="T39" fmla="*/ 1475 h 3447"/>
                <a:gd name="T40" fmla="*/ 5077 w 5561"/>
                <a:gd name="T41" fmla="*/ 1630 h 3447"/>
                <a:gd name="T42" fmla="*/ 4849 w 5561"/>
                <a:gd name="T43" fmla="*/ 1786 h 3447"/>
                <a:gd name="T44" fmla="*/ 4582 w 5561"/>
                <a:gd name="T45" fmla="*/ 1948 h 3447"/>
                <a:gd name="T46" fmla="*/ 4267 w 5561"/>
                <a:gd name="T47" fmla="*/ 2104 h 3447"/>
                <a:gd name="T48" fmla="*/ 3923 w 5561"/>
                <a:gd name="T49" fmla="*/ 2260 h 3447"/>
                <a:gd name="T50" fmla="*/ 3542 w 5561"/>
                <a:gd name="T51" fmla="*/ 2416 h 3447"/>
                <a:gd name="T52" fmla="*/ 3122 w 5561"/>
                <a:gd name="T53" fmla="*/ 2566 h 3447"/>
                <a:gd name="T54" fmla="*/ 2675 w 5561"/>
                <a:gd name="T55" fmla="*/ 2715 h 3447"/>
                <a:gd name="T56" fmla="*/ 2192 w 5561"/>
                <a:gd name="T57" fmla="*/ 2865 h 3447"/>
                <a:gd name="T58" fmla="*/ 1682 w 5561"/>
                <a:gd name="T59" fmla="*/ 3009 h 3447"/>
                <a:gd name="T60" fmla="*/ 1149 w 5561"/>
                <a:gd name="T61" fmla="*/ 3147 h 3447"/>
                <a:gd name="T62" fmla="*/ 588 w 5561"/>
                <a:gd name="T63" fmla="*/ 3279 h 3447"/>
                <a:gd name="T64" fmla="*/ 0 w 5561"/>
                <a:gd name="T65" fmla="*/ 3447 h 3447"/>
                <a:gd name="T66" fmla="*/ 879 w 5561"/>
                <a:gd name="T67" fmla="*/ 3249 h 3447"/>
                <a:gd name="T68" fmla="*/ 1433 w 5561"/>
                <a:gd name="T69" fmla="*/ 3105 h 3447"/>
                <a:gd name="T70" fmla="*/ 1961 w 5561"/>
                <a:gd name="T71" fmla="*/ 2961 h 3447"/>
                <a:gd name="T72" fmla="*/ 2463 w 5561"/>
                <a:gd name="T73" fmla="*/ 2817 h 3447"/>
                <a:gd name="T74" fmla="*/ 2936 w 5561"/>
                <a:gd name="T75" fmla="*/ 2668 h 3447"/>
                <a:gd name="T76" fmla="*/ 3370 w 5561"/>
                <a:gd name="T77" fmla="*/ 2512 h 3447"/>
                <a:gd name="T78" fmla="*/ 3776 w 5561"/>
                <a:gd name="T79" fmla="*/ 2356 h 3447"/>
                <a:gd name="T80" fmla="*/ 4148 w 5561"/>
                <a:gd name="T81" fmla="*/ 2200 h 3447"/>
                <a:gd name="T82" fmla="*/ 4481 w 5561"/>
                <a:gd name="T83" fmla="*/ 2038 h 3447"/>
                <a:gd name="T84" fmla="*/ 4776 w 5561"/>
                <a:gd name="T85" fmla="*/ 1876 h 3447"/>
                <a:gd name="T86" fmla="*/ 5029 w 5561"/>
                <a:gd name="T87" fmla="*/ 1720 h 3447"/>
                <a:gd name="T88" fmla="*/ 5242 w 5561"/>
                <a:gd name="T89" fmla="*/ 1559 h 3447"/>
                <a:gd name="T90" fmla="*/ 5403 w 5561"/>
                <a:gd name="T91" fmla="*/ 1397 h 3447"/>
                <a:gd name="T92" fmla="*/ 5527 w 5561"/>
                <a:gd name="T93" fmla="*/ 1241 h 3447"/>
                <a:gd name="T94" fmla="*/ 5605 w 5561"/>
                <a:gd name="T95" fmla="*/ 1085 h 3447"/>
                <a:gd name="T96" fmla="*/ 5623 w 5561"/>
                <a:gd name="T97" fmla="*/ 1007 h 34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561" h="3447">
                  <a:moveTo>
                    <a:pt x="5555" y="1007"/>
                  </a:moveTo>
                  <a:lnTo>
                    <a:pt x="5561" y="929"/>
                  </a:lnTo>
                  <a:lnTo>
                    <a:pt x="5555" y="851"/>
                  </a:lnTo>
                  <a:lnTo>
                    <a:pt x="5537" y="773"/>
                  </a:lnTo>
                  <a:lnTo>
                    <a:pt x="5501" y="701"/>
                  </a:lnTo>
                  <a:lnTo>
                    <a:pt x="5453" y="629"/>
                  </a:lnTo>
                  <a:lnTo>
                    <a:pt x="5399" y="563"/>
                  </a:lnTo>
                  <a:lnTo>
                    <a:pt x="5327" y="492"/>
                  </a:lnTo>
                  <a:lnTo>
                    <a:pt x="5244" y="432"/>
                  </a:lnTo>
                  <a:lnTo>
                    <a:pt x="5148" y="366"/>
                  </a:lnTo>
                  <a:lnTo>
                    <a:pt x="5040" y="306"/>
                  </a:lnTo>
                  <a:lnTo>
                    <a:pt x="4921" y="252"/>
                  </a:lnTo>
                  <a:lnTo>
                    <a:pt x="4795" y="198"/>
                  </a:lnTo>
                  <a:lnTo>
                    <a:pt x="4652" y="144"/>
                  </a:lnTo>
                  <a:lnTo>
                    <a:pt x="4502" y="90"/>
                  </a:lnTo>
                  <a:lnTo>
                    <a:pt x="4341" y="48"/>
                  </a:lnTo>
                  <a:lnTo>
                    <a:pt x="4167" y="0"/>
                  </a:lnTo>
                  <a:lnTo>
                    <a:pt x="4000" y="0"/>
                  </a:lnTo>
                  <a:lnTo>
                    <a:pt x="4185" y="42"/>
                  </a:lnTo>
                  <a:lnTo>
                    <a:pt x="4359" y="90"/>
                  </a:lnTo>
                  <a:lnTo>
                    <a:pt x="4520" y="138"/>
                  </a:lnTo>
                  <a:lnTo>
                    <a:pt x="4670" y="192"/>
                  </a:lnTo>
                  <a:lnTo>
                    <a:pt x="4807" y="246"/>
                  </a:lnTo>
                  <a:lnTo>
                    <a:pt x="4933" y="306"/>
                  </a:lnTo>
                  <a:lnTo>
                    <a:pt x="5046" y="366"/>
                  </a:lnTo>
                  <a:lnTo>
                    <a:pt x="5148" y="426"/>
                  </a:lnTo>
                  <a:lnTo>
                    <a:pt x="5238" y="492"/>
                  </a:lnTo>
                  <a:lnTo>
                    <a:pt x="5315" y="557"/>
                  </a:lnTo>
                  <a:lnTo>
                    <a:pt x="5381" y="629"/>
                  </a:lnTo>
                  <a:lnTo>
                    <a:pt x="5429" y="701"/>
                  </a:lnTo>
                  <a:lnTo>
                    <a:pt x="5465" y="779"/>
                  </a:lnTo>
                  <a:lnTo>
                    <a:pt x="5489" y="851"/>
                  </a:lnTo>
                  <a:lnTo>
                    <a:pt x="5495" y="935"/>
                  </a:lnTo>
                  <a:lnTo>
                    <a:pt x="5489" y="1013"/>
                  </a:lnTo>
                  <a:lnTo>
                    <a:pt x="5471" y="1091"/>
                  </a:lnTo>
                  <a:lnTo>
                    <a:pt x="5441" y="1163"/>
                  </a:lnTo>
                  <a:lnTo>
                    <a:pt x="5399" y="1241"/>
                  </a:lnTo>
                  <a:lnTo>
                    <a:pt x="5345" y="1319"/>
                  </a:lnTo>
                  <a:lnTo>
                    <a:pt x="5280" y="1397"/>
                  </a:lnTo>
                  <a:lnTo>
                    <a:pt x="5202" y="1475"/>
                  </a:lnTo>
                  <a:lnTo>
                    <a:pt x="5118" y="1553"/>
                  </a:lnTo>
                  <a:lnTo>
                    <a:pt x="5017" y="1630"/>
                  </a:lnTo>
                  <a:lnTo>
                    <a:pt x="4909" y="1708"/>
                  </a:lnTo>
                  <a:lnTo>
                    <a:pt x="4789" y="1786"/>
                  </a:lnTo>
                  <a:lnTo>
                    <a:pt x="4664" y="1870"/>
                  </a:lnTo>
                  <a:lnTo>
                    <a:pt x="4526" y="1948"/>
                  </a:lnTo>
                  <a:lnTo>
                    <a:pt x="4377" y="2026"/>
                  </a:lnTo>
                  <a:lnTo>
                    <a:pt x="4215" y="2104"/>
                  </a:lnTo>
                  <a:lnTo>
                    <a:pt x="4048" y="2182"/>
                  </a:lnTo>
                  <a:lnTo>
                    <a:pt x="3875" y="2260"/>
                  </a:lnTo>
                  <a:lnTo>
                    <a:pt x="3689" y="2338"/>
                  </a:lnTo>
                  <a:lnTo>
                    <a:pt x="3498" y="2416"/>
                  </a:lnTo>
                  <a:lnTo>
                    <a:pt x="3295" y="2488"/>
                  </a:lnTo>
                  <a:lnTo>
                    <a:pt x="3085" y="2566"/>
                  </a:lnTo>
                  <a:lnTo>
                    <a:pt x="2864" y="2644"/>
                  </a:lnTo>
                  <a:lnTo>
                    <a:pt x="2643" y="2715"/>
                  </a:lnTo>
                  <a:lnTo>
                    <a:pt x="2410" y="2793"/>
                  </a:lnTo>
                  <a:lnTo>
                    <a:pt x="2164" y="2865"/>
                  </a:lnTo>
                  <a:lnTo>
                    <a:pt x="1919" y="2937"/>
                  </a:lnTo>
                  <a:lnTo>
                    <a:pt x="1662" y="3009"/>
                  </a:lnTo>
                  <a:lnTo>
                    <a:pt x="1399" y="3075"/>
                  </a:lnTo>
                  <a:lnTo>
                    <a:pt x="1136" y="3147"/>
                  </a:lnTo>
                  <a:lnTo>
                    <a:pt x="861" y="3213"/>
                  </a:lnTo>
                  <a:lnTo>
                    <a:pt x="580" y="3279"/>
                  </a:lnTo>
                  <a:lnTo>
                    <a:pt x="0" y="3411"/>
                  </a:lnTo>
                  <a:lnTo>
                    <a:pt x="0" y="3447"/>
                  </a:lnTo>
                  <a:lnTo>
                    <a:pt x="586" y="3315"/>
                  </a:lnTo>
                  <a:lnTo>
                    <a:pt x="867" y="3249"/>
                  </a:lnTo>
                  <a:lnTo>
                    <a:pt x="1148" y="3177"/>
                  </a:lnTo>
                  <a:lnTo>
                    <a:pt x="1417" y="3105"/>
                  </a:lnTo>
                  <a:lnTo>
                    <a:pt x="1680" y="3039"/>
                  </a:lnTo>
                  <a:lnTo>
                    <a:pt x="1937" y="2961"/>
                  </a:lnTo>
                  <a:lnTo>
                    <a:pt x="2188" y="2889"/>
                  </a:lnTo>
                  <a:lnTo>
                    <a:pt x="2434" y="2817"/>
                  </a:lnTo>
                  <a:lnTo>
                    <a:pt x="2673" y="2739"/>
                  </a:lnTo>
                  <a:lnTo>
                    <a:pt x="2900" y="2668"/>
                  </a:lnTo>
                  <a:lnTo>
                    <a:pt x="3121" y="2590"/>
                  </a:lnTo>
                  <a:lnTo>
                    <a:pt x="3330" y="2512"/>
                  </a:lnTo>
                  <a:lnTo>
                    <a:pt x="3534" y="2434"/>
                  </a:lnTo>
                  <a:lnTo>
                    <a:pt x="3731" y="2356"/>
                  </a:lnTo>
                  <a:lnTo>
                    <a:pt x="3916" y="2278"/>
                  </a:lnTo>
                  <a:lnTo>
                    <a:pt x="4096" y="2200"/>
                  </a:lnTo>
                  <a:lnTo>
                    <a:pt x="4263" y="2116"/>
                  </a:lnTo>
                  <a:lnTo>
                    <a:pt x="4425" y="2038"/>
                  </a:lnTo>
                  <a:lnTo>
                    <a:pt x="4574" y="1960"/>
                  </a:lnTo>
                  <a:lnTo>
                    <a:pt x="4718" y="1876"/>
                  </a:lnTo>
                  <a:lnTo>
                    <a:pt x="4849" y="1798"/>
                  </a:lnTo>
                  <a:lnTo>
                    <a:pt x="4969" y="1720"/>
                  </a:lnTo>
                  <a:lnTo>
                    <a:pt x="5076" y="1636"/>
                  </a:lnTo>
                  <a:lnTo>
                    <a:pt x="5178" y="1559"/>
                  </a:lnTo>
                  <a:lnTo>
                    <a:pt x="5262" y="1481"/>
                  </a:lnTo>
                  <a:lnTo>
                    <a:pt x="5339" y="1397"/>
                  </a:lnTo>
                  <a:lnTo>
                    <a:pt x="5405" y="1319"/>
                  </a:lnTo>
                  <a:lnTo>
                    <a:pt x="5459" y="1241"/>
                  </a:lnTo>
                  <a:lnTo>
                    <a:pt x="5507" y="1163"/>
                  </a:lnTo>
                  <a:lnTo>
                    <a:pt x="5537" y="1085"/>
                  </a:lnTo>
                  <a:lnTo>
                    <a:pt x="5555" y="1007"/>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6">
              <a:extLst>
                <a:ext uri="{FF2B5EF4-FFF2-40B4-BE49-F238E27FC236}">
                  <a16:creationId xmlns:a16="http://schemas.microsoft.com/office/drawing/2014/main" id="{B77ACF76-69F0-284E-ABEA-06D3453B89B4}"/>
                </a:ext>
              </a:extLst>
            </p:cNvPr>
            <p:cNvSpPr>
              <a:spLocks/>
            </p:cNvSpPr>
            <p:nvPr/>
          </p:nvSpPr>
          <p:spPr bwMode="hidden">
            <a:xfrm>
              <a:off x="4942" y="0"/>
              <a:ext cx="816" cy="276"/>
            </a:xfrm>
            <a:custGeom>
              <a:avLst/>
              <a:gdLst>
                <a:gd name="T0" fmla="*/ 813 w 813"/>
                <a:gd name="T1" fmla="*/ 222 h 276"/>
                <a:gd name="T2" fmla="*/ 670 w 813"/>
                <a:gd name="T3" fmla="*/ 162 h 276"/>
                <a:gd name="T4" fmla="*/ 514 w 813"/>
                <a:gd name="T5" fmla="*/ 108 h 276"/>
                <a:gd name="T6" fmla="*/ 347 w 813"/>
                <a:gd name="T7" fmla="*/ 54 h 276"/>
                <a:gd name="T8" fmla="*/ 167 w 813"/>
                <a:gd name="T9" fmla="*/ 0 h 276"/>
                <a:gd name="T10" fmla="*/ 0 w 813"/>
                <a:gd name="T11" fmla="*/ 0 h 276"/>
                <a:gd name="T12" fmla="*/ 227 w 813"/>
                <a:gd name="T13" fmla="*/ 60 h 276"/>
                <a:gd name="T14" fmla="*/ 442 w 813"/>
                <a:gd name="T15" fmla="*/ 132 h 276"/>
                <a:gd name="T16" fmla="*/ 634 w 813"/>
                <a:gd name="T17" fmla="*/ 204 h 276"/>
                <a:gd name="T18" fmla="*/ 813 w 813"/>
                <a:gd name="T19" fmla="*/ 276 h 276"/>
                <a:gd name="T20" fmla="*/ 813 w 813"/>
                <a:gd name="T21" fmla="*/ 222 h 276"/>
                <a:gd name="T22" fmla="*/ 813 w 813"/>
                <a:gd name="T23" fmla="*/ 222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3" h="276">
                  <a:moveTo>
                    <a:pt x="813" y="222"/>
                  </a:moveTo>
                  <a:lnTo>
                    <a:pt x="670" y="162"/>
                  </a:lnTo>
                  <a:lnTo>
                    <a:pt x="514" y="108"/>
                  </a:lnTo>
                  <a:lnTo>
                    <a:pt x="347" y="54"/>
                  </a:lnTo>
                  <a:lnTo>
                    <a:pt x="167" y="0"/>
                  </a:lnTo>
                  <a:lnTo>
                    <a:pt x="0" y="0"/>
                  </a:lnTo>
                  <a:lnTo>
                    <a:pt x="227" y="60"/>
                  </a:lnTo>
                  <a:lnTo>
                    <a:pt x="442" y="132"/>
                  </a:lnTo>
                  <a:lnTo>
                    <a:pt x="634" y="204"/>
                  </a:lnTo>
                  <a:lnTo>
                    <a:pt x="813" y="276"/>
                  </a:lnTo>
                  <a:lnTo>
                    <a:pt x="813" y="222"/>
                  </a:lnTo>
                  <a:lnTo>
                    <a:pt x="813" y="222"/>
                  </a:lnTo>
                  <a:close/>
                </a:path>
              </a:pathLst>
            </a:custGeom>
            <a:gradFill rotWithShape="1">
              <a:gsLst>
                <a:gs pos="0">
                  <a:schemeClr val="bg2"/>
                </a:gs>
                <a:gs pos="50000">
                  <a:schemeClr val="bg2">
                    <a:gamma/>
                    <a:tint val="81961"/>
                    <a:invGamma/>
                  </a:schemeClr>
                </a:gs>
                <a:gs pos="100000">
                  <a:schemeClr val="bg2"/>
                </a:gs>
              </a:gsLst>
              <a:lin ang="0" scaled="1"/>
            </a:gradFill>
            <a:ln>
              <a:noFill/>
            </a:ln>
          </p:spPr>
          <p:txBody>
            <a:bodyPr/>
            <a:lstStyle/>
            <a:p>
              <a:pPr>
                <a:defRPr/>
              </a:pPr>
              <a:endParaRPr lang="en-US">
                <a:latin typeface="Arial" charset="0"/>
                <a:ea typeface="ＭＳ Ｐゴシック" charset="0"/>
              </a:endParaRPr>
            </a:p>
          </p:txBody>
        </p:sp>
        <p:sp>
          <p:nvSpPr>
            <p:cNvPr id="9" name="Freeform 7">
              <a:extLst>
                <a:ext uri="{FF2B5EF4-FFF2-40B4-BE49-F238E27FC236}">
                  <a16:creationId xmlns:a16="http://schemas.microsoft.com/office/drawing/2014/main" id="{C43CAA87-F661-E348-A6A8-59E224E458F2}"/>
                </a:ext>
              </a:extLst>
            </p:cNvPr>
            <p:cNvSpPr>
              <a:spLocks/>
            </p:cNvSpPr>
            <p:nvPr/>
          </p:nvSpPr>
          <p:spPr bwMode="hidden">
            <a:xfrm>
              <a:off x="0" y="1984"/>
              <a:ext cx="5758" cy="2098"/>
            </a:xfrm>
            <a:custGeom>
              <a:avLst/>
              <a:gdLst>
                <a:gd name="T0" fmla="*/ 5812 w 5740"/>
                <a:gd name="T1" fmla="*/ 0 h 2098"/>
                <a:gd name="T2" fmla="*/ 5710 w 5740"/>
                <a:gd name="T3" fmla="*/ 72 h 2098"/>
                <a:gd name="T4" fmla="*/ 5606 w 5740"/>
                <a:gd name="T5" fmla="*/ 138 h 2098"/>
                <a:gd name="T6" fmla="*/ 5491 w 5740"/>
                <a:gd name="T7" fmla="*/ 210 h 2098"/>
                <a:gd name="T8" fmla="*/ 5372 w 5740"/>
                <a:gd name="T9" fmla="*/ 276 h 2098"/>
                <a:gd name="T10" fmla="*/ 5116 w 5740"/>
                <a:gd name="T11" fmla="*/ 414 h 2098"/>
                <a:gd name="T12" fmla="*/ 4837 w 5740"/>
                <a:gd name="T13" fmla="*/ 552 h 2098"/>
                <a:gd name="T14" fmla="*/ 4534 w 5740"/>
                <a:gd name="T15" fmla="*/ 690 h 2098"/>
                <a:gd name="T16" fmla="*/ 4214 w 5740"/>
                <a:gd name="T17" fmla="*/ 827 h 2098"/>
                <a:gd name="T18" fmla="*/ 3875 w 5740"/>
                <a:gd name="T19" fmla="*/ 959 h 2098"/>
                <a:gd name="T20" fmla="*/ 3512 w 5740"/>
                <a:gd name="T21" fmla="*/ 1091 h 2098"/>
                <a:gd name="T22" fmla="*/ 3131 w 5740"/>
                <a:gd name="T23" fmla="*/ 1223 h 2098"/>
                <a:gd name="T24" fmla="*/ 2731 w 5740"/>
                <a:gd name="T25" fmla="*/ 1355 h 2098"/>
                <a:gd name="T26" fmla="*/ 2312 w 5740"/>
                <a:gd name="T27" fmla="*/ 1481 h 2098"/>
                <a:gd name="T28" fmla="*/ 1884 w 5740"/>
                <a:gd name="T29" fmla="*/ 1601 h 2098"/>
                <a:gd name="T30" fmla="*/ 1433 w 5740"/>
                <a:gd name="T31" fmla="*/ 1721 h 2098"/>
                <a:gd name="T32" fmla="*/ 969 w 5740"/>
                <a:gd name="T33" fmla="*/ 1834 h 2098"/>
                <a:gd name="T34" fmla="*/ 492 w 5740"/>
                <a:gd name="T35" fmla="*/ 1948 h 2098"/>
                <a:gd name="T36" fmla="*/ 0 w 5740"/>
                <a:gd name="T37" fmla="*/ 2056 h 2098"/>
                <a:gd name="T38" fmla="*/ 0 w 5740"/>
                <a:gd name="T39" fmla="*/ 2098 h 2098"/>
                <a:gd name="T40" fmla="*/ 485 w 5740"/>
                <a:gd name="T41" fmla="*/ 1990 h 2098"/>
                <a:gd name="T42" fmla="*/ 963 w 5740"/>
                <a:gd name="T43" fmla="*/ 1882 h 2098"/>
                <a:gd name="T44" fmla="*/ 1421 w 5740"/>
                <a:gd name="T45" fmla="*/ 1763 h 2098"/>
                <a:gd name="T46" fmla="*/ 1866 w 5740"/>
                <a:gd name="T47" fmla="*/ 1649 h 2098"/>
                <a:gd name="T48" fmla="*/ 2294 w 5740"/>
                <a:gd name="T49" fmla="*/ 1523 h 2098"/>
                <a:gd name="T50" fmla="*/ 2711 w 5740"/>
                <a:gd name="T51" fmla="*/ 1397 h 2098"/>
                <a:gd name="T52" fmla="*/ 3107 w 5740"/>
                <a:gd name="T53" fmla="*/ 1271 h 2098"/>
                <a:gd name="T54" fmla="*/ 3488 w 5740"/>
                <a:gd name="T55" fmla="*/ 1139 h 2098"/>
                <a:gd name="T56" fmla="*/ 3851 w 5740"/>
                <a:gd name="T57" fmla="*/ 1007 h 2098"/>
                <a:gd name="T58" fmla="*/ 4190 w 5740"/>
                <a:gd name="T59" fmla="*/ 875 h 2098"/>
                <a:gd name="T60" fmla="*/ 4516 w 5740"/>
                <a:gd name="T61" fmla="*/ 737 h 2098"/>
                <a:gd name="T62" fmla="*/ 4819 w 5740"/>
                <a:gd name="T63" fmla="*/ 600 h 2098"/>
                <a:gd name="T64" fmla="*/ 5104 w 5740"/>
                <a:gd name="T65" fmla="*/ 462 h 2098"/>
                <a:gd name="T66" fmla="*/ 5360 w 5740"/>
                <a:gd name="T67" fmla="*/ 324 h 2098"/>
                <a:gd name="T68" fmla="*/ 5600 w 5740"/>
                <a:gd name="T69" fmla="*/ 186 h 2098"/>
                <a:gd name="T70" fmla="*/ 5812 w 5740"/>
                <a:gd name="T71" fmla="*/ 48 h 2098"/>
                <a:gd name="T72" fmla="*/ 5812 w 5740"/>
                <a:gd name="T73" fmla="*/ 0 h 2098"/>
                <a:gd name="T74" fmla="*/ 5812 w 5740"/>
                <a:gd name="T75" fmla="*/ 0 h 2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740" h="2098">
                  <a:moveTo>
                    <a:pt x="5740" y="0"/>
                  </a:moveTo>
                  <a:lnTo>
                    <a:pt x="5638" y="72"/>
                  </a:lnTo>
                  <a:lnTo>
                    <a:pt x="5537" y="138"/>
                  </a:lnTo>
                  <a:lnTo>
                    <a:pt x="5423" y="210"/>
                  </a:lnTo>
                  <a:lnTo>
                    <a:pt x="5304" y="276"/>
                  </a:lnTo>
                  <a:lnTo>
                    <a:pt x="5052" y="414"/>
                  </a:lnTo>
                  <a:lnTo>
                    <a:pt x="4777" y="552"/>
                  </a:lnTo>
                  <a:lnTo>
                    <a:pt x="4478" y="690"/>
                  </a:lnTo>
                  <a:lnTo>
                    <a:pt x="4162" y="827"/>
                  </a:lnTo>
                  <a:lnTo>
                    <a:pt x="3827" y="959"/>
                  </a:lnTo>
                  <a:lnTo>
                    <a:pt x="3468" y="1091"/>
                  </a:lnTo>
                  <a:lnTo>
                    <a:pt x="3091" y="1223"/>
                  </a:lnTo>
                  <a:lnTo>
                    <a:pt x="2697" y="1355"/>
                  </a:lnTo>
                  <a:lnTo>
                    <a:pt x="2284" y="1481"/>
                  </a:lnTo>
                  <a:lnTo>
                    <a:pt x="1860" y="1601"/>
                  </a:lnTo>
                  <a:lnTo>
                    <a:pt x="1417" y="1721"/>
                  </a:lnTo>
                  <a:lnTo>
                    <a:pt x="957" y="1834"/>
                  </a:lnTo>
                  <a:lnTo>
                    <a:pt x="484" y="1948"/>
                  </a:lnTo>
                  <a:lnTo>
                    <a:pt x="0" y="2056"/>
                  </a:lnTo>
                  <a:lnTo>
                    <a:pt x="0" y="2098"/>
                  </a:lnTo>
                  <a:lnTo>
                    <a:pt x="478" y="1990"/>
                  </a:lnTo>
                  <a:lnTo>
                    <a:pt x="951" y="1882"/>
                  </a:lnTo>
                  <a:lnTo>
                    <a:pt x="1405" y="1763"/>
                  </a:lnTo>
                  <a:lnTo>
                    <a:pt x="1842" y="1649"/>
                  </a:lnTo>
                  <a:lnTo>
                    <a:pt x="2266" y="1523"/>
                  </a:lnTo>
                  <a:lnTo>
                    <a:pt x="2679" y="1397"/>
                  </a:lnTo>
                  <a:lnTo>
                    <a:pt x="3067" y="1271"/>
                  </a:lnTo>
                  <a:lnTo>
                    <a:pt x="3444" y="1139"/>
                  </a:lnTo>
                  <a:lnTo>
                    <a:pt x="3803" y="1007"/>
                  </a:lnTo>
                  <a:lnTo>
                    <a:pt x="4138" y="875"/>
                  </a:lnTo>
                  <a:lnTo>
                    <a:pt x="4460" y="737"/>
                  </a:lnTo>
                  <a:lnTo>
                    <a:pt x="4759" y="600"/>
                  </a:lnTo>
                  <a:lnTo>
                    <a:pt x="5040" y="462"/>
                  </a:lnTo>
                  <a:lnTo>
                    <a:pt x="5292" y="324"/>
                  </a:lnTo>
                  <a:lnTo>
                    <a:pt x="5531" y="186"/>
                  </a:lnTo>
                  <a:lnTo>
                    <a:pt x="5740" y="48"/>
                  </a:lnTo>
                  <a:lnTo>
                    <a:pt x="5740"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8">
              <a:extLst>
                <a:ext uri="{FF2B5EF4-FFF2-40B4-BE49-F238E27FC236}">
                  <a16:creationId xmlns:a16="http://schemas.microsoft.com/office/drawing/2014/main" id="{643C03EC-B921-CC4F-B752-67C983DF8374}"/>
                </a:ext>
              </a:extLst>
            </p:cNvPr>
            <p:cNvSpPr>
              <a:spLocks/>
            </p:cNvSpPr>
            <p:nvPr/>
          </p:nvSpPr>
          <p:spPr bwMode="hidden">
            <a:xfrm>
              <a:off x="0" y="102"/>
              <a:ext cx="1961" cy="1265"/>
            </a:xfrm>
            <a:custGeom>
              <a:avLst/>
              <a:gdLst>
                <a:gd name="T0" fmla="*/ 1979 w 1955"/>
                <a:gd name="T1" fmla="*/ 485 h 1265"/>
                <a:gd name="T2" fmla="*/ 1925 w 1955"/>
                <a:gd name="T3" fmla="*/ 390 h 1265"/>
                <a:gd name="T4" fmla="*/ 1790 w 1955"/>
                <a:gd name="T5" fmla="*/ 306 h 1265"/>
                <a:gd name="T6" fmla="*/ 1599 w 1955"/>
                <a:gd name="T7" fmla="*/ 228 h 1265"/>
                <a:gd name="T8" fmla="*/ 1343 w 1955"/>
                <a:gd name="T9" fmla="*/ 162 h 1265"/>
                <a:gd name="T10" fmla="*/ 1022 w 1955"/>
                <a:gd name="T11" fmla="*/ 102 h 1265"/>
                <a:gd name="T12" fmla="*/ 654 w 1955"/>
                <a:gd name="T13" fmla="*/ 54 h 1265"/>
                <a:gd name="T14" fmla="*/ 231 w 1955"/>
                <a:gd name="T15" fmla="*/ 18 h 1265"/>
                <a:gd name="T16" fmla="*/ 0 w 1955"/>
                <a:gd name="T17" fmla="*/ 12 h 1265"/>
                <a:gd name="T18" fmla="*/ 435 w 1955"/>
                <a:gd name="T19" fmla="*/ 48 h 1265"/>
                <a:gd name="T20" fmla="*/ 824 w 1955"/>
                <a:gd name="T21" fmla="*/ 90 h 1265"/>
                <a:gd name="T22" fmla="*/ 1164 w 1955"/>
                <a:gd name="T23" fmla="*/ 144 h 1265"/>
                <a:gd name="T24" fmla="*/ 1439 w 1955"/>
                <a:gd name="T25" fmla="*/ 204 h 1265"/>
                <a:gd name="T26" fmla="*/ 1658 w 1955"/>
                <a:gd name="T27" fmla="*/ 276 h 1265"/>
                <a:gd name="T28" fmla="*/ 1818 w 1955"/>
                <a:gd name="T29" fmla="*/ 360 h 1265"/>
                <a:gd name="T30" fmla="*/ 1907 w 1955"/>
                <a:gd name="T31" fmla="*/ 443 h 1265"/>
                <a:gd name="T32" fmla="*/ 1925 w 1955"/>
                <a:gd name="T33" fmla="*/ 539 h 1265"/>
                <a:gd name="T34" fmla="*/ 1878 w 1955"/>
                <a:gd name="T35" fmla="*/ 629 h 1265"/>
                <a:gd name="T36" fmla="*/ 1766 w 1955"/>
                <a:gd name="T37" fmla="*/ 719 h 1265"/>
                <a:gd name="T38" fmla="*/ 1599 w 1955"/>
                <a:gd name="T39" fmla="*/ 809 h 1265"/>
                <a:gd name="T40" fmla="*/ 1373 w 1955"/>
                <a:gd name="T41" fmla="*/ 899 h 1265"/>
                <a:gd name="T42" fmla="*/ 1100 w 1955"/>
                <a:gd name="T43" fmla="*/ 989 h 1265"/>
                <a:gd name="T44" fmla="*/ 773 w 1955"/>
                <a:gd name="T45" fmla="*/ 1073 h 1265"/>
                <a:gd name="T46" fmla="*/ 411 w 1955"/>
                <a:gd name="T47" fmla="*/ 1157 h 1265"/>
                <a:gd name="T48" fmla="*/ 0 w 1955"/>
                <a:gd name="T49" fmla="*/ 1241 h 1265"/>
                <a:gd name="T50" fmla="*/ 219 w 1955"/>
                <a:gd name="T51" fmla="*/ 1223 h 1265"/>
                <a:gd name="T52" fmla="*/ 618 w 1955"/>
                <a:gd name="T53" fmla="*/ 1139 h 1265"/>
                <a:gd name="T54" fmla="*/ 969 w 1955"/>
                <a:gd name="T55" fmla="*/ 1049 h 1265"/>
                <a:gd name="T56" fmla="*/ 1278 w 1955"/>
                <a:gd name="T57" fmla="*/ 959 h 1265"/>
                <a:gd name="T58" fmla="*/ 1533 w 1955"/>
                <a:gd name="T59" fmla="*/ 863 h 1265"/>
                <a:gd name="T60" fmla="*/ 1736 w 1955"/>
                <a:gd name="T61" fmla="*/ 767 h 1265"/>
                <a:gd name="T62" fmla="*/ 1884 w 1955"/>
                <a:gd name="T63" fmla="*/ 677 h 1265"/>
                <a:gd name="T64" fmla="*/ 1961 w 1955"/>
                <a:gd name="T65" fmla="*/ 581 h 1265"/>
                <a:gd name="T66" fmla="*/ 1979 w 1955"/>
                <a:gd name="T67" fmla="*/ 533 h 126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55" h="1265">
                  <a:moveTo>
                    <a:pt x="1955" y="533"/>
                  </a:moveTo>
                  <a:lnTo>
                    <a:pt x="1955" y="485"/>
                  </a:lnTo>
                  <a:lnTo>
                    <a:pt x="1937" y="438"/>
                  </a:lnTo>
                  <a:lnTo>
                    <a:pt x="1901" y="390"/>
                  </a:lnTo>
                  <a:lnTo>
                    <a:pt x="1842" y="348"/>
                  </a:lnTo>
                  <a:lnTo>
                    <a:pt x="1770" y="306"/>
                  </a:lnTo>
                  <a:lnTo>
                    <a:pt x="1686" y="270"/>
                  </a:lnTo>
                  <a:lnTo>
                    <a:pt x="1579" y="228"/>
                  </a:lnTo>
                  <a:lnTo>
                    <a:pt x="1459" y="198"/>
                  </a:lnTo>
                  <a:lnTo>
                    <a:pt x="1327" y="162"/>
                  </a:lnTo>
                  <a:lnTo>
                    <a:pt x="1178" y="132"/>
                  </a:lnTo>
                  <a:lnTo>
                    <a:pt x="1010" y="102"/>
                  </a:lnTo>
                  <a:lnTo>
                    <a:pt x="837" y="78"/>
                  </a:lnTo>
                  <a:lnTo>
                    <a:pt x="646" y="54"/>
                  </a:lnTo>
                  <a:lnTo>
                    <a:pt x="442" y="36"/>
                  </a:lnTo>
                  <a:lnTo>
                    <a:pt x="227" y="18"/>
                  </a:lnTo>
                  <a:lnTo>
                    <a:pt x="0" y="0"/>
                  </a:lnTo>
                  <a:lnTo>
                    <a:pt x="0" y="12"/>
                  </a:lnTo>
                  <a:lnTo>
                    <a:pt x="221" y="30"/>
                  </a:lnTo>
                  <a:lnTo>
                    <a:pt x="431" y="48"/>
                  </a:lnTo>
                  <a:lnTo>
                    <a:pt x="628" y="66"/>
                  </a:lnTo>
                  <a:lnTo>
                    <a:pt x="813" y="90"/>
                  </a:lnTo>
                  <a:lnTo>
                    <a:pt x="987" y="114"/>
                  </a:lnTo>
                  <a:lnTo>
                    <a:pt x="1148" y="144"/>
                  </a:lnTo>
                  <a:lnTo>
                    <a:pt x="1292" y="174"/>
                  </a:lnTo>
                  <a:lnTo>
                    <a:pt x="1423" y="204"/>
                  </a:lnTo>
                  <a:lnTo>
                    <a:pt x="1537" y="240"/>
                  </a:lnTo>
                  <a:lnTo>
                    <a:pt x="1638" y="276"/>
                  </a:lnTo>
                  <a:lnTo>
                    <a:pt x="1728" y="318"/>
                  </a:lnTo>
                  <a:lnTo>
                    <a:pt x="1794" y="360"/>
                  </a:lnTo>
                  <a:lnTo>
                    <a:pt x="1848" y="402"/>
                  </a:lnTo>
                  <a:lnTo>
                    <a:pt x="1883" y="443"/>
                  </a:lnTo>
                  <a:lnTo>
                    <a:pt x="1901" y="491"/>
                  </a:lnTo>
                  <a:lnTo>
                    <a:pt x="1901" y="539"/>
                  </a:lnTo>
                  <a:lnTo>
                    <a:pt x="1883" y="587"/>
                  </a:lnTo>
                  <a:lnTo>
                    <a:pt x="1854" y="629"/>
                  </a:lnTo>
                  <a:lnTo>
                    <a:pt x="1806" y="677"/>
                  </a:lnTo>
                  <a:lnTo>
                    <a:pt x="1746" y="719"/>
                  </a:lnTo>
                  <a:lnTo>
                    <a:pt x="1668" y="767"/>
                  </a:lnTo>
                  <a:lnTo>
                    <a:pt x="1579" y="809"/>
                  </a:lnTo>
                  <a:lnTo>
                    <a:pt x="1471" y="857"/>
                  </a:lnTo>
                  <a:lnTo>
                    <a:pt x="1357" y="899"/>
                  </a:lnTo>
                  <a:lnTo>
                    <a:pt x="1226" y="941"/>
                  </a:lnTo>
                  <a:lnTo>
                    <a:pt x="1088" y="989"/>
                  </a:lnTo>
                  <a:lnTo>
                    <a:pt x="933" y="1031"/>
                  </a:lnTo>
                  <a:lnTo>
                    <a:pt x="765" y="1073"/>
                  </a:lnTo>
                  <a:lnTo>
                    <a:pt x="592" y="1115"/>
                  </a:lnTo>
                  <a:lnTo>
                    <a:pt x="407" y="1157"/>
                  </a:lnTo>
                  <a:lnTo>
                    <a:pt x="209" y="1199"/>
                  </a:lnTo>
                  <a:lnTo>
                    <a:pt x="0" y="1241"/>
                  </a:lnTo>
                  <a:lnTo>
                    <a:pt x="0" y="1265"/>
                  </a:lnTo>
                  <a:lnTo>
                    <a:pt x="215" y="1223"/>
                  </a:lnTo>
                  <a:lnTo>
                    <a:pt x="413" y="1181"/>
                  </a:lnTo>
                  <a:lnTo>
                    <a:pt x="610" y="1139"/>
                  </a:lnTo>
                  <a:lnTo>
                    <a:pt x="789" y="1091"/>
                  </a:lnTo>
                  <a:lnTo>
                    <a:pt x="957" y="1049"/>
                  </a:lnTo>
                  <a:lnTo>
                    <a:pt x="1118" y="1001"/>
                  </a:lnTo>
                  <a:lnTo>
                    <a:pt x="1262" y="959"/>
                  </a:lnTo>
                  <a:lnTo>
                    <a:pt x="1393" y="911"/>
                  </a:lnTo>
                  <a:lnTo>
                    <a:pt x="1513" y="863"/>
                  </a:lnTo>
                  <a:lnTo>
                    <a:pt x="1620" y="815"/>
                  </a:lnTo>
                  <a:lnTo>
                    <a:pt x="1716" y="767"/>
                  </a:lnTo>
                  <a:lnTo>
                    <a:pt x="1794" y="725"/>
                  </a:lnTo>
                  <a:lnTo>
                    <a:pt x="1860" y="677"/>
                  </a:lnTo>
                  <a:lnTo>
                    <a:pt x="1907" y="629"/>
                  </a:lnTo>
                  <a:lnTo>
                    <a:pt x="1937" y="581"/>
                  </a:lnTo>
                  <a:lnTo>
                    <a:pt x="1955" y="533"/>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a:extLst>
                <a:ext uri="{FF2B5EF4-FFF2-40B4-BE49-F238E27FC236}">
                  <a16:creationId xmlns:a16="http://schemas.microsoft.com/office/drawing/2014/main" id="{74505455-02AE-5245-8C94-C576689E449E}"/>
                </a:ext>
              </a:extLst>
            </p:cNvPr>
            <p:cNvSpPr>
              <a:spLocks/>
            </p:cNvSpPr>
            <p:nvPr/>
          </p:nvSpPr>
          <p:spPr bwMode="hidden">
            <a:xfrm>
              <a:off x="0" y="0"/>
              <a:ext cx="4709" cy="2901"/>
            </a:xfrm>
            <a:custGeom>
              <a:avLst/>
              <a:gdLst>
                <a:gd name="T0" fmla="*/ 4754 w 4694"/>
                <a:gd name="T1" fmla="*/ 797 h 2901"/>
                <a:gd name="T2" fmla="*/ 4724 w 4694"/>
                <a:gd name="T3" fmla="*/ 665 h 2901"/>
                <a:gd name="T4" fmla="*/ 4646 w 4694"/>
                <a:gd name="T5" fmla="*/ 540 h 2901"/>
                <a:gd name="T6" fmla="*/ 4522 w 4694"/>
                <a:gd name="T7" fmla="*/ 426 h 2901"/>
                <a:gd name="T8" fmla="*/ 4355 w 4694"/>
                <a:gd name="T9" fmla="*/ 312 h 2901"/>
                <a:gd name="T10" fmla="*/ 4136 w 4694"/>
                <a:gd name="T11" fmla="*/ 216 h 2901"/>
                <a:gd name="T12" fmla="*/ 3881 w 4694"/>
                <a:gd name="T13" fmla="*/ 120 h 2901"/>
                <a:gd name="T14" fmla="*/ 3584 w 4694"/>
                <a:gd name="T15" fmla="*/ 36 h 2901"/>
                <a:gd name="T16" fmla="*/ 3245 w 4694"/>
                <a:gd name="T17" fmla="*/ 0 h 2901"/>
                <a:gd name="T18" fmla="*/ 3584 w 4694"/>
                <a:gd name="T19" fmla="*/ 78 h 2901"/>
                <a:gd name="T20" fmla="*/ 3881 w 4694"/>
                <a:gd name="T21" fmla="*/ 162 h 2901"/>
                <a:gd name="T22" fmla="*/ 4136 w 4694"/>
                <a:gd name="T23" fmla="*/ 258 h 2901"/>
                <a:gd name="T24" fmla="*/ 4343 w 4694"/>
                <a:gd name="T25" fmla="*/ 366 h 2901"/>
                <a:gd name="T26" fmla="*/ 4499 w 4694"/>
                <a:gd name="T27" fmla="*/ 480 h 2901"/>
                <a:gd name="T28" fmla="*/ 4610 w 4694"/>
                <a:gd name="T29" fmla="*/ 605 h 2901"/>
                <a:gd name="T30" fmla="*/ 4670 w 4694"/>
                <a:gd name="T31" fmla="*/ 737 h 2901"/>
                <a:gd name="T32" fmla="*/ 4670 w 4694"/>
                <a:gd name="T33" fmla="*/ 875 h 2901"/>
                <a:gd name="T34" fmla="*/ 4628 w 4694"/>
                <a:gd name="T35" fmla="*/ 1001 h 2901"/>
                <a:gd name="T36" fmla="*/ 4546 w 4694"/>
                <a:gd name="T37" fmla="*/ 1127 h 2901"/>
                <a:gd name="T38" fmla="*/ 4427 w 4694"/>
                <a:gd name="T39" fmla="*/ 1259 h 2901"/>
                <a:gd name="T40" fmla="*/ 4270 w 4694"/>
                <a:gd name="T41" fmla="*/ 1385 h 2901"/>
                <a:gd name="T42" fmla="*/ 4076 w 4694"/>
                <a:gd name="T43" fmla="*/ 1517 h 2901"/>
                <a:gd name="T44" fmla="*/ 3851 w 4694"/>
                <a:gd name="T45" fmla="*/ 1648 h 2901"/>
                <a:gd name="T46" fmla="*/ 3590 w 4694"/>
                <a:gd name="T47" fmla="*/ 1774 h 2901"/>
                <a:gd name="T48" fmla="*/ 3300 w 4694"/>
                <a:gd name="T49" fmla="*/ 1906 h 2901"/>
                <a:gd name="T50" fmla="*/ 2978 w 4694"/>
                <a:gd name="T51" fmla="*/ 2032 h 2901"/>
                <a:gd name="T52" fmla="*/ 2627 w 4694"/>
                <a:gd name="T53" fmla="*/ 2164 h 2901"/>
                <a:gd name="T54" fmla="*/ 2252 w 4694"/>
                <a:gd name="T55" fmla="*/ 2284 h 2901"/>
                <a:gd name="T56" fmla="*/ 1848 w 4694"/>
                <a:gd name="T57" fmla="*/ 2410 h 2901"/>
                <a:gd name="T58" fmla="*/ 1416 w 4694"/>
                <a:gd name="T59" fmla="*/ 2530 h 2901"/>
                <a:gd name="T60" fmla="*/ 492 w 4694"/>
                <a:gd name="T61" fmla="*/ 2757 h 2901"/>
                <a:gd name="T62" fmla="*/ 0 w 4694"/>
                <a:gd name="T63" fmla="*/ 2901 h 2901"/>
                <a:gd name="T64" fmla="*/ 981 w 4694"/>
                <a:gd name="T65" fmla="*/ 2674 h 2901"/>
                <a:gd name="T66" fmla="*/ 1658 w 4694"/>
                <a:gd name="T67" fmla="*/ 2494 h 2901"/>
                <a:gd name="T68" fmla="*/ 2085 w 4694"/>
                <a:gd name="T69" fmla="*/ 2374 h 2901"/>
                <a:gd name="T70" fmla="*/ 2483 w 4694"/>
                <a:gd name="T71" fmla="*/ 2248 h 2901"/>
                <a:gd name="T72" fmla="*/ 2852 w 4694"/>
                <a:gd name="T73" fmla="*/ 2116 h 2901"/>
                <a:gd name="T74" fmla="*/ 3191 w 4694"/>
                <a:gd name="T75" fmla="*/ 1984 h 2901"/>
                <a:gd name="T76" fmla="*/ 3506 w 4694"/>
                <a:gd name="T77" fmla="*/ 1858 h 2901"/>
                <a:gd name="T78" fmla="*/ 3785 w 4694"/>
                <a:gd name="T79" fmla="*/ 1720 h 2901"/>
                <a:gd name="T80" fmla="*/ 4034 w 4694"/>
                <a:gd name="T81" fmla="*/ 1589 h 2901"/>
                <a:gd name="T82" fmla="*/ 4244 w 4694"/>
                <a:gd name="T83" fmla="*/ 1457 h 2901"/>
                <a:gd name="T84" fmla="*/ 4427 w 4694"/>
                <a:gd name="T85" fmla="*/ 1325 h 2901"/>
                <a:gd name="T86" fmla="*/ 4565 w 4694"/>
                <a:gd name="T87" fmla="*/ 1193 h 2901"/>
                <a:gd name="T88" fmla="*/ 4670 w 4694"/>
                <a:gd name="T89" fmla="*/ 1061 h 2901"/>
                <a:gd name="T90" fmla="*/ 4730 w 4694"/>
                <a:gd name="T91" fmla="*/ 935 h 2901"/>
                <a:gd name="T92" fmla="*/ 4748 w 4694"/>
                <a:gd name="T93" fmla="*/ 869 h 29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694" h="2901">
                  <a:moveTo>
                    <a:pt x="4688" y="869"/>
                  </a:moveTo>
                  <a:lnTo>
                    <a:pt x="4694" y="797"/>
                  </a:lnTo>
                  <a:lnTo>
                    <a:pt x="4688" y="731"/>
                  </a:lnTo>
                  <a:lnTo>
                    <a:pt x="4664" y="665"/>
                  </a:lnTo>
                  <a:lnTo>
                    <a:pt x="4634" y="599"/>
                  </a:lnTo>
                  <a:lnTo>
                    <a:pt x="4586" y="540"/>
                  </a:lnTo>
                  <a:lnTo>
                    <a:pt x="4532" y="480"/>
                  </a:lnTo>
                  <a:lnTo>
                    <a:pt x="4466" y="426"/>
                  </a:lnTo>
                  <a:lnTo>
                    <a:pt x="4389" y="366"/>
                  </a:lnTo>
                  <a:lnTo>
                    <a:pt x="4299" y="312"/>
                  </a:lnTo>
                  <a:lnTo>
                    <a:pt x="4197" y="264"/>
                  </a:lnTo>
                  <a:lnTo>
                    <a:pt x="4084" y="216"/>
                  </a:lnTo>
                  <a:lnTo>
                    <a:pt x="3964" y="168"/>
                  </a:lnTo>
                  <a:lnTo>
                    <a:pt x="3833" y="120"/>
                  </a:lnTo>
                  <a:lnTo>
                    <a:pt x="3689" y="78"/>
                  </a:lnTo>
                  <a:lnTo>
                    <a:pt x="3540" y="36"/>
                  </a:lnTo>
                  <a:lnTo>
                    <a:pt x="3378" y="0"/>
                  </a:lnTo>
                  <a:lnTo>
                    <a:pt x="3205" y="0"/>
                  </a:lnTo>
                  <a:lnTo>
                    <a:pt x="3378" y="36"/>
                  </a:lnTo>
                  <a:lnTo>
                    <a:pt x="3540" y="78"/>
                  </a:lnTo>
                  <a:lnTo>
                    <a:pt x="3689" y="120"/>
                  </a:lnTo>
                  <a:lnTo>
                    <a:pt x="3833" y="162"/>
                  </a:lnTo>
                  <a:lnTo>
                    <a:pt x="3964" y="210"/>
                  </a:lnTo>
                  <a:lnTo>
                    <a:pt x="4084" y="258"/>
                  </a:lnTo>
                  <a:lnTo>
                    <a:pt x="4191" y="312"/>
                  </a:lnTo>
                  <a:lnTo>
                    <a:pt x="4287" y="366"/>
                  </a:lnTo>
                  <a:lnTo>
                    <a:pt x="4371" y="420"/>
                  </a:lnTo>
                  <a:lnTo>
                    <a:pt x="4443" y="480"/>
                  </a:lnTo>
                  <a:lnTo>
                    <a:pt x="4502" y="540"/>
                  </a:lnTo>
                  <a:lnTo>
                    <a:pt x="4550" y="605"/>
                  </a:lnTo>
                  <a:lnTo>
                    <a:pt x="4586" y="671"/>
                  </a:lnTo>
                  <a:lnTo>
                    <a:pt x="4610" y="737"/>
                  </a:lnTo>
                  <a:lnTo>
                    <a:pt x="4616" y="803"/>
                  </a:lnTo>
                  <a:lnTo>
                    <a:pt x="4610" y="875"/>
                  </a:lnTo>
                  <a:lnTo>
                    <a:pt x="4592" y="935"/>
                  </a:lnTo>
                  <a:lnTo>
                    <a:pt x="4568" y="1001"/>
                  </a:lnTo>
                  <a:lnTo>
                    <a:pt x="4532" y="1067"/>
                  </a:lnTo>
                  <a:lnTo>
                    <a:pt x="4490" y="1127"/>
                  </a:lnTo>
                  <a:lnTo>
                    <a:pt x="4437" y="1193"/>
                  </a:lnTo>
                  <a:lnTo>
                    <a:pt x="4371" y="1259"/>
                  </a:lnTo>
                  <a:lnTo>
                    <a:pt x="4299" y="1325"/>
                  </a:lnTo>
                  <a:lnTo>
                    <a:pt x="4215" y="1385"/>
                  </a:lnTo>
                  <a:lnTo>
                    <a:pt x="4126" y="1451"/>
                  </a:lnTo>
                  <a:lnTo>
                    <a:pt x="4024" y="1517"/>
                  </a:lnTo>
                  <a:lnTo>
                    <a:pt x="3916" y="1583"/>
                  </a:lnTo>
                  <a:lnTo>
                    <a:pt x="3803" y="1648"/>
                  </a:lnTo>
                  <a:lnTo>
                    <a:pt x="3677" y="1714"/>
                  </a:lnTo>
                  <a:lnTo>
                    <a:pt x="3546" y="1774"/>
                  </a:lnTo>
                  <a:lnTo>
                    <a:pt x="3408" y="1840"/>
                  </a:lnTo>
                  <a:lnTo>
                    <a:pt x="3259" y="1906"/>
                  </a:lnTo>
                  <a:lnTo>
                    <a:pt x="3103" y="1972"/>
                  </a:lnTo>
                  <a:lnTo>
                    <a:pt x="2942" y="2032"/>
                  </a:lnTo>
                  <a:lnTo>
                    <a:pt x="2768" y="2098"/>
                  </a:lnTo>
                  <a:lnTo>
                    <a:pt x="2595" y="2164"/>
                  </a:lnTo>
                  <a:lnTo>
                    <a:pt x="2410" y="2224"/>
                  </a:lnTo>
                  <a:lnTo>
                    <a:pt x="2224" y="2284"/>
                  </a:lnTo>
                  <a:lnTo>
                    <a:pt x="2027" y="2350"/>
                  </a:lnTo>
                  <a:lnTo>
                    <a:pt x="1824" y="2410"/>
                  </a:lnTo>
                  <a:lnTo>
                    <a:pt x="1614" y="2470"/>
                  </a:lnTo>
                  <a:lnTo>
                    <a:pt x="1399" y="2530"/>
                  </a:lnTo>
                  <a:lnTo>
                    <a:pt x="957" y="2644"/>
                  </a:lnTo>
                  <a:lnTo>
                    <a:pt x="484" y="2757"/>
                  </a:lnTo>
                  <a:lnTo>
                    <a:pt x="0" y="2865"/>
                  </a:lnTo>
                  <a:lnTo>
                    <a:pt x="0" y="2901"/>
                  </a:lnTo>
                  <a:lnTo>
                    <a:pt x="496" y="2787"/>
                  </a:lnTo>
                  <a:lnTo>
                    <a:pt x="969" y="2674"/>
                  </a:lnTo>
                  <a:lnTo>
                    <a:pt x="1423" y="2554"/>
                  </a:lnTo>
                  <a:lnTo>
                    <a:pt x="1638" y="2494"/>
                  </a:lnTo>
                  <a:lnTo>
                    <a:pt x="1854" y="2434"/>
                  </a:lnTo>
                  <a:lnTo>
                    <a:pt x="2057" y="2374"/>
                  </a:lnTo>
                  <a:lnTo>
                    <a:pt x="2254" y="2308"/>
                  </a:lnTo>
                  <a:lnTo>
                    <a:pt x="2451" y="2248"/>
                  </a:lnTo>
                  <a:lnTo>
                    <a:pt x="2637" y="2182"/>
                  </a:lnTo>
                  <a:lnTo>
                    <a:pt x="2816" y="2116"/>
                  </a:lnTo>
                  <a:lnTo>
                    <a:pt x="2990" y="2050"/>
                  </a:lnTo>
                  <a:lnTo>
                    <a:pt x="3151" y="1984"/>
                  </a:lnTo>
                  <a:lnTo>
                    <a:pt x="3312" y="1924"/>
                  </a:lnTo>
                  <a:lnTo>
                    <a:pt x="3462" y="1858"/>
                  </a:lnTo>
                  <a:lnTo>
                    <a:pt x="3605" y="1792"/>
                  </a:lnTo>
                  <a:lnTo>
                    <a:pt x="3737" y="1720"/>
                  </a:lnTo>
                  <a:lnTo>
                    <a:pt x="3863" y="1654"/>
                  </a:lnTo>
                  <a:lnTo>
                    <a:pt x="3982" y="1589"/>
                  </a:lnTo>
                  <a:lnTo>
                    <a:pt x="4090" y="1523"/>
                  </a:lnTo>
                  <a:lnTo>
                    <a:pt x="4191" y="1457"/>
                  </a:lnTo>
                  <a:lnTo>
                    <a:pt x="4287" y="1391"/>
                  </a:lnTo>
                  <a:lnTo>
                    <a:pt x="4371" y="1325"/>
                  </a:lnTo>
                  <a:lnTo>
                    <a:pt x="4443" y="1259"/>
                  </a:lnTo>
                  <a:lnTo>
                    <a:pt x="4508" y="1193"/>
                  </a:lnTo>
                  <a:lnTo>
                    <a:pt x="4562" y="1127"/>
                  </a:lnTo>
                  <a:lnTo>
                    <a:pt x="4610" y="1061"/>
                  </a:lnTo>
                  <a:lnTo>
                    <a:pt x="4646" y="995"/>
                  </a:lnTo>
                  <a:lnTo>
                    <a:pt x="4670" y="935"/>
                  </a:lnTo>
                  <a:lnTo>
                    <a:pt x="4688" y="869"/>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a:extLst>
                <a:ext uri="{FF2B5EF4-FFF2-40B4-BE49-F238E27FC236}">
                  <a16:creationId xmlns:a16="http://schemas.microsoft.com/office/drawing/2014/main" id="{E28FC073-E48D-8F4D-99D0-760F928DD41E}"/>
                </a:ext>
              </a:extLst>
            </p:cNvPr>
            <p:cNvSpPr>
              <a:spLocks/>
            </p:cNvSpPr>
            <p:nvPr/>
          </p:nvSpPr>
          <p:spPr bwMode="hidden">
            <a:xfrm>
              <a:off x="0" y="0"/>
              <a:ext cx="3773" cy="2356"/>
            </a:xfrm>
            <a:custGeom>
              <a:avLst/>
              <a:gdLst>
                <a:gd name="T0" fmla="*/ 3809 w 3761"/>
                <a:gd name="T1" fmla="*/ 719 h 2356"/>
                <a:gd name="T2" fmla="*/ 3779 w 3761"/>
                <a:gd name="T3" fmla="*/ 599 h 2356"/>
                <a:gd name="T4" fmla="*/ 3701 w 3761"/>
                <a:gd name="T5" fmla="*/ 486 h 2356"/>
                <a:gd name="T6" fmla="*/ 3566 w 3761"/>
                <a:gd name="T7" fmla="*/ 378 h 2356"/>
                <a:gd name="T8" fmla="*/ 3392 w 3761"/>
                <a:gd name="T9" fmla="*/ 282 h 2356"/>
                <a:gd name="T10" fmla="*/ 3167 w 3761"/>
                <a:gd name="T11" fmla="*/ 192 h 2356"/>
                <a:gd name="T12" fmla="*/ 2900 w 3761"/>
                <a:gd name="T13" fmla="*/ 108 h 2356"/>
                <a:gd name="T14" fmla="*/ 2591 w 3761"/>
                <a:gd name="T15" fmla="*/ 36 h 2356"/>
                <a:gd name="T16" fmla="*/ 2258 w 3761"/>
                <a:gd name="T17" fmla="*/ 0 h 2356"/>
                <a:gd name="T18" fmla="*/ 2609 w 3761"/>
                <a:gd name="T19" fmla="*/ 72 h 2356"/>
                <a:gd name="T20" fmla="*/ 2912 w 3761"/>
                <a:gd name="T21" fmla="*/ 150 h 2356"/>
                <a:gd name="T22" fmla="*/ 3179 w 3761"/>
                <a:gd name="T23" fmla="*/ 234 h 2356"/>
                <a:gd name="T24" fmla="*/ 3392 w 3761"/>
                <a:gd name="T25" fmla="*/ 330 h 2356"/>
                <a:gd name="T26" fmla="*/ 3560 w 3761"/>
                <a:gd name="T27" fmla="*/ 432 h 2356"/>
                <a:gd name="T28" fmla="*/ 3671 w 3761"/>
                <a:gd name="T29" fmla="*/ 545 h 2356"/>
                <a:gd name="T30" fmla="*/ 3731 w 3761"/>
                <a:gd name="T31" fmla="*/ 665 h 2356"/>
                <a:gd name="T32" fmla="*/ 3737 w 3761"/>
                <a:gd name="T33" fmla="*/ 791 h 2356"/>
                <a:gd name="T34" fmla="*/ 3701 w 3761"/>
                <a:gd name="T35" fmla="*/ 887 h 2356"/>
                <a:gd name="T36" fmla="*/ 3639 w 3761"/>
                <a:gd name="T37" fmla="*/ 989 h 2356"/>
                <a:gd name="T38" fmla="*/ 3542 w 3761"/>
                <a:gd name="T39" fmla="*/ 1091 h 2356"/>
                <a:gd name="T40" fmla="*/ 3416 w 3761"/>
                <a:gd name="T41" fmla="*/ 1187 h 2356"/>
                <a:gd name="T42" fmla="*/ 3263 w 3761"/>
                <a:gd name="T43" fmla="*/ 1289 h 2356"/>
                <a:gd name="T44" fmla="*/ 3083 w 3761"/>
                <a:gd name="T45" fmla="*/ 1391 h 2356"/>
                <a:gd name="T46" fmla="*/ 2870 w 3761"/>
                <a:gd name="T47" fmla="*/ 1493 h 2356"/>
                <a:gd name="T48" fmla="*/ 2639 w 3761"/>
                <a:gd name="T49" fmla="*/ 1589 h 2356"/>
                <a:gd name="T50" fmla="*/ 2103 w 3761"/>
                <a:gd name="T51" fmla="*/ 1786 h 2356"/>
                <a:gd name="T52" fmla="*/ 1479 w 3761"/>
                <a:gd name="T53" fmla="*/ 1972 h 2356"/>
                <a:gd name="T54" fmla="*/ 773 w 3761"/>
                <a:gd name="T55" fmla="*/ 2158 h 2356"/>
                <a:gd name="T56" fmla="*/ 0 w 3761"/>
                <a:gd name="T57" fmla="*/ 2326 h 2356"/>
                <a:gd name="T58" fmla="*/ 405 w 3761"/>
                <a:gd name="T59" fmla="*/ 2272 h 2356"/>
                <a:gd name="T60" fmla="*/ 1158 w 3761"/>
                <a:gd name="T61" fmla="*/ 2092 h 2356"/>
                <a:gd name="T62" fmla="*/ 1836 w 3761"/>
                <a:gd name="T63" fmla="*/ 1900 h 2356"/>
                <a:gd name="T64" fmla="*/ 2424 w 3761"/>
                <a:gd name="T65" fmla="*/ 1702 h 2356"/>
                <a:gd name="T66" fmla="*/ 2683 w 3761"/>
                <a:gd name="T67" fmla="*/ 1607 h 2356"/>
                <a:gd name="T68" fmla="*/ 2918 w 3761"/>
                <a:gd name="T69" fmla="*/ 1505 h 2356"/>
                <a:gd name="T70" fmla="*/ 3131 w 3761"/>
                <a:gd name="T71" fmla="*/ 1403 h 2356"/>
                <a:gd name="T72" fmla="*/ 3319 w 3761"/>
                <a:gd name="T73" fmla="*/ 1301 h 2356"/>
                <a:gd name="T74" fmla="*/ 3476 w 3761"/>
                <a:gd name="T75" fmla="*/ 1193 h 2356"/>
                <a:gd name="T76" fmla="*/ 3602 w 3761"/>
                <a:gd name="T77" fmla="*/ 1091 h 2356"/>
                <a:gd name="T78" fmla="*/ 3701 w 3761"/>
                <a:gd name="T79" fmla="*/ 989 h 2356"/>
                <a:gd name="T80" fmla="*/ 3767 w 3761"/>
                <a:gd name="T81" fmla="*/ 887 h 2356"/>
                <a:gd name="T82" fmla="*/ 3803 w 3761"/>
                <a:gd name="T83" fmla="*/ 785 h 23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761" h="2356">
                  <a:moveTo>
                    <a:pt x="3755" y="785"/>
                  </a:moveTo>
                  <a:lnTo>
                    <a:pt x="3761" y="719"/>
                  </a:lnTo>
                  <a:lnTo>
                    <a:pt x="3755" y="659"/>
                  </a:lnTo>
                  <a:lnTo>
                    <a:pt x="3731" y="599"/>
                  </a:lnTo>
                  <a:lnTo>
                    <a:pt x="3701" y="545"/>
                  </a:lnTo>
                  <a:lnTo>
                    <a:pt x="3653" y="486"/>
                  </a:lnTo>
                  <a:lnTo>
                    <a:pt x="3593" y="432"/>
                  </a:lnTo>
                  <a:lnTo>
                    <a:pt x="3522" y="378"/>
                  </a:lnTo>
                  <a:lnTo>
                    <a:pt x="3444" y="330"/>
                  </a:lnTo>
                  <a:lnTo>
                    <a:pt x="3348" y="282"/>
                  </a:lnTo>
                  <a:lnTo>
                    <a:pt x="3241" y="234"/>
                  </a:lnTo>
                  <a:lnTo>
                    <a:pt x="3127" y="192"/>
                  </a:lnTo>
                  <a:lnTo>
                    <a:pt x="3002" y="150"/>
                  </a:lnTo>
                  <a:lnTo>
                    <a:pt x="2864" y="108"/>
                  </a:lnTo>
                  <a:lnTo>
                    <a:pt x="2715" y="72"/>
                  </a:lnTo>
                  <a:lnTo>
                    <a:pt x="2559" y="36"/>
                  </a:lnTo>
                  <a:lnTo>
                    <a:pt x="2392" y="0"/>
                  </a:lnTo>
                  <a:lnTo>
                    <a:pt x="2230" y="0"/>
                  </a:lnTo>
                  <a:lnTo>
                    <a:pt x="2410" y="36"/>
                  </a:lnTo>
                  <a:lnTo>
                    <a:pt x="2577" y="72"/>
                  </a:lnTo>
                  <a:lnTo>
                    <a:pt x="2732" y="108"/>
                  </a:lnTo>
                  <a:lnTo>
                    <a:pt x="2876" y="150"/>
                  </a:lnTo>
                  <a:lnTo>
                    <a:pt x="3014" y="192"/>
                  </a:lnTo>
                  <a:lnTo>
                    <a:pt x="3139" y="234"/>
                  </a:lnTo>
                  <a:lnTo>
                    <a:pt x="3253" y="282"/>
                  </a:lnTo>
                  <a:lnTo>
                    <a:pt x="3348" y="330"/>
                  </a:lnTo>
                  <a:lnTo>
                    <a:pt x="3438" y="384"/>
                  </a:lnTo>
                  <a:lnTo>
                    <a:pt x="3516" y="432"/>
                  </a:lnTo>
                  <a:lnTo>
                    <a:pt x="3576" y="492"/>
                  </a:lnTo>
                  <a:lnTo>
                    <a:pt x="3623" y="545"/>
                  </a:lnTo>
                  <a:lnTo>
                    <a:pt x="3665" y="605"/>
                  </a:lnTo>
                  <a:lnTo>
                    <a:pt x="3683" y="665"/>
                  </a:lnTo>
                  <a:lnTo>
                    <a:pt x="3695" y="725"/>
                  </a:lnTo>
                  <a:lnTo>
                    <a:pt x="3689" y="791"/>
                  </a:lnTo>
                  <a:lnTo>
                    <a:pt x="3677" y="839"/>
                  </a:lnTo>
                  <a:lnTo>
                    <a:pt x="3653" y="887"/>
                  </a:lnTo>
                  <a:lnTo>
                    <a:pt x="3629" y="941"/>
                  </a:lnTo>
                  <a:lnTo>
                    <a:pt x="3593" y="989"/>
                  </a:lnTo>
                  <a:lnTo>
                    <a:pt x="3546" y="1037"/>
                  </a:lnTo>
                  <a:lnTo>
                    <a:pt x="3498" y="1091"/>
                  </a:lnTo>
                  <a:lnTo>
                    <a:pt x="3438" y="1139"/>
                  </a:lnTo>
                  <a:lnTo>
                    <a:pt x="3372" y="1187"/>
                  </a:lnTo>
                  <a:lnTo>
                    <a:pt x="3301" y="1241"/>
                  </a:lnTo>
                  <a:lnTo>
                    <a:pt x="3223" y="1289"/>
                  </a:lnTo>
                  <a:lnTo>
                    <a:pt x="3133" y="1343"/>
                  </a:lnTo>
                  <a:lnTo>
                    <a:pt x="3043" y="1391"/>
                  </a:lnTo>
                  <a:lnTo>
                    <a:pt x="2942" y="1439"/>
                  </a:lnTo>
                  <a:lnTo>
                    <a:pt x="2834" y="1493"/>
                  </a:lnTo>
                  <a:lnTo>
                    <a:pt x="2727" y="1541"/>
                  </a:lnTo>
                  <a:lnTo>
                    <a:pt x="2607" y="1589"/>
                  </a:lnTo>
                  <a:lnTo>
                    <a:pt x="2356" y="1690"/>
                  </a:lnTo>
                  <a:lnTo>
                    <a:pt x="2075" y="1786"/>
                  </a:lnTo>
                  <a:lnTo>
                    <a:pt x="1782" y="1882"/>
                  </a:lnTo>
                  <a:lnTo>
                    <a:pt x="1459" y="1972"/>
                  </a:lnTo>
                  <a:lnTo>
                    <a:pt x="1124" y="2068"/>
                  </a:lnTo>
                  <a:lnTo>
                    <a:pt x="765" y="2158"/>
                  </a:lnTo>
                  <a:lnTo>
                    <a:pt x="389" y="2242"/>
                  </a:lnTo>
                  <a:lnTo>
                    <a:pt x="0" y="2326"/>
                  </a:lnTo>
                  <a:lnTo>
                    <a:pt x="0" y="2356"/>
                  </a:lnTo>
                  <a:lnTo>
                    <a:pt x="401" y="2272"/>
                  </a:lnTo>
                  <a:lnTo>
                    <a:pt x="777" y="2182"/>
                  </a:lnTo>
                  <a:lnTo>
                    <a:pt x="1142" y="2092"/>
                  </a:lnTo>
                  <a:lnTo>
                    <a:pt x="1483" y="1996"/>
                  </a:lnTo>
                  <a:lnTo>
                    <a:pt x="1812" y="1900"/>
                  </a:lnTo>
                  <a:lnTo>
                    <a:pt x="2111" y="1804"/>
                  </a:lnTo>
                  <a:lnTo>
                    <a:pt x="2392" y="1702"/>
                  </a:lnTo>
                  <a:lnTo>
                    <a:pt x="2523" y="1654"/>
                  </a:lnTo>
                  <a:lnTo>
                    <a:pt x="2649" y="1607"/>
                  </a:lnTo>
                  <a:lnTo>
                    <a:pt x="2768" y="1553"/>
                  </a:lnTo>
                  <a:lnTo>
                    <a:pt x="2882" y="1505"/>
                  </a:lnTo>
                  <a:lnTo>
                    <a:pt x="2990" y="1451"/>
                  </a:lnTo>
                  <a:lnTo>
                    <a:pt x="3091" y="1403"/>
                  </a:lnTo>
                  <a:lnTo>
                    <a:pt x="3187" y="1349"/>
                  </a:lnTo>
                  <a:lnTo>
                    <a:pt x="3277" y="1301"/>
                  </a:lnTo>
                  <a:lnTo>
                    <a:pt x="3354" y="1247"/>
                  </a:lnTo>
                  <a:lnTo>
                    <a:pt x="3432" y="1193"/>
                  </a:lnTo>
                  <a:lnTo>
                    <a:pt x="3498" y="1145"/>
                  </a:lnTo>
                  <a:lnTo>
                    <a:pt x="3558" y="1091"/>
                  </a:lnTo>
                  <a:lnTo>
                    <a:pt x="3611" y="1043"/>
                  </a:lnTo>
                  <a:lnTo>
                    <a:pt x="3653" y="989"/>
                  </a:lnTo>
                  <a:lnTo>
                    <a:pt x="3689" y="941"/>
                  </a:lnTo>
                  <a:lnTo>
                    <a:pt x="3719" y="887"/>
                  </a:lnTo>
                  <a:lnTo>
                    <a:pt x="3743" y="833"/>
                  </a:lnTo>
                  <a:lnTo>
                    <a:pt x="3755" y="785"/>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1">
              <a:extLst>
                <a:ext uri="{FF2B5EF4-FFF2-40B4-BE49-F238E27FC236}">
                  <a16:creationId xmlns:a16="http://schemas.microsoft.com/office/drawing/2014/main" id="{A28E54A3-4756-CA43-BF9D-CBA9AF537B3E}"/>
                </a:ext>
              </a:extLst>
            </p:cNvPr>
            <p:cNvSpPr>
              <a:spLocks/>
            </p:cNvSpPr>
            <p:nvPr/>
          </p:nvSpPr>
          <p:spPr bwMode="hidden">
            <a:xfrm>
              <a:off x="0" y="0"/>
              <a:ext cx="2933" cy="1846"/>
            </a:xfrm>
            <a:custGeom>
              <a:avLst/>
              <a:gdLst>
                <a:gd name="T0" fmla="*/ 2960 w 2924"/>
                <a:gd name="T1" fmla="*/ 647 h 1846"/>
                <a:gd name="T2" fmla="*/ 2912 w 2924"/>
                <a:gd name="T3" fmla="*/ 528 h 1846"/>
                <a:gd name="T4" fmla="*/ 2784 w 2924"/>
                <a:gd name="T5" fmla="*/ 414 h 1846"/>
                <a:gd name="T6" fmla="*/ 2591 w 2924"/>
                <a:gd name="T7" fmla="*/ 318 h 1846"/>
                <a:gd name="T8" fmla="*/ 2330 w 2924"/>
                <a:gd name="T9" fmla="*/ 228 h 1846"/>
                <a:gd name="T10" fmla="*/ 2009 w 2924"/>
                <a:gd name="T11" fmla="*/ 150 h 1846"/>
                <a:gd name="T12" fmla="*/ 1628 w 2924"/>
                <a:gd name="T13" fmla="*/ 78 h 1846"/>
                <a:gd name="T14" fmla="*/ 1194 w 2924"/>
                <a:gd name="T15" fmla="*/ 24 h 1846"/>
                <a:gd name="T16" fmla="*/ 702 w 2924"/>
                <a:gd name="T17" fmla="*/ 0 h 1846"/>
                <a:gd name="T18" fmla="*/ 1206 w 2924"/>
                <a:gd name="T19" fmla="*/ 48 h 1846"/>
                <a:gd name="T20" fmla="*/ 1646 w 2924"/>
                <a:gd name="T21" fmla="*/ 108 h 1846"/>
                <a:gd name="T22" fmla="*/ 2033 w 2924"/>
                <a:gd name="T23" fmla="*/ 180 h 1846"/>
                <a:gd name="T24" fmla="*/ 2354 w 2924"/>
                <a:gd name="T25" fmla="*/ 264 h 1846"/>
                <a:gd name="T26" fmla="*/ 2603 w 2924"/>
                <a:gd name="T27" fmla="*/ 360 h 1846"/>
                <a:gd name="T28" fmla="*/ 2784 w 2924"/>
                <a:gd name="T29" fmla="*/ 468 h 1846"/>
                <a:gd name="T30" fmla="*/ 2882 w 2924"/>
                <a:gd name="T31" fmla="*/ 587 h 1846"/>
                <a:gd name="T32" fmla="*/ 2900 w 2924"/>
                <a:gd name="T33" fmla="*/ 713 h 1846"/>
                <a:gd name="T34" fmla="*/ 2876 w 2924"/>
                <a:gd name="T35" fmla="*/ 785 h 1846"/>
                <a:gd name="T36" fmla="*/ 2828 w 2924"/>
                <a:gd name="T37" fmla="*/ 857 h 1846"/>
                <a:gd name="T38" fmla="*/ 2657 w 2924"/>
                <a:gd name="T39" fmla="*/ 1001 h 1846"/>
                <a:gd name="T40" fmla="*/ 2396 w 2924"/>
                <a:gd name="T41" fmla="*/ 1145 h 1846"/>
                <a:gd name="T42" fmla="*/ 2057 w 2924"/>
                <a:gd name="T43" fmla="*/ 1289 h 1846"/>
                <a:gd name="T44" fmla="*/ 1646 w 2924"/>
                <a:gd name="T45" fmla="*/ 1433 h 1846"/>
                <a:gd name="T46" fmla="*/ 1158 w 2924"/>
                <a:gd name="T47" fmla="*/ 1571 h 1846"/>
                <a:gd name="T48" fmla="*/ 612 w 2924"/>
                <a:gd name="T49" fmla="*/ 1702 h 1846"/>
                <a:gd name="T50" fmla="*/ 0 w 2924"/>
                <a:gd name="T51" fmla="*/ 1828 h 1846"/>
                <a:gd name="T52" fmla="*/ 315 w 2924"/>
                <a:gd name="T53" fmla="*/ 1780 h 1846"/>
                <a:gd name="T54" fmla="*/ 909 w 2924"/>
                <a:gd name="T55" fmla="*/ 1648 h 1846"/>
                <a:gd name="T56" fmla="*/ 1433 w 2924"/>
                <a:gd name="T57" fmla="*/ 1511 h 1846"/>
                <a:gd name="T58" fmla="*/ 1895 w 2924"/>
                <a:gd name="T59" fmla="*/ 1367 h 1846"/>
                <a:gd name="T60" fmla="*/ 2282 w 2924"/>
                <a:gd name="T61" fmla="*/ 1223 h 1846"/>
                <a:gd name="T62" fmla="*/ 2591 w 2924"/>
                <a:gd name="T63" fmla="*/ 1079 h 1846"/>
                <a:gd name="T64" fmla="*/ 2810 w 2924"/>
                <a:gd name="T65" fmla="*/ 929 h 1846"/>
                <a:gd name="T66" fmla="*/ 2912 w 2924"/>
                <a:gd name="T67" fmla="*/ 815 h 1846"/>
                <a:gd name="T68" fmla="*/ 2948 w 2924"/>
                <a:gd name="T69" fmla="*/ 743 h 1846"/>
                <a:gd name="T70" fmla="*/ 2960 w 2924"/>
                <a:gd name="T71" fmla="*/ 707 h 18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924" h="1846">
                  <a:moveTo>
                    <a:pt x="2924" y="707"/>
                  </a:moveTo>
                  <a:lnTo>
                    <a:pt x="2924" y="647"/>
                  </a:lnTo>
                  <a:lnTo>
                    <a:pt x="2912" y="581"/>
                  </a:lnTo>
                  <a:lnTo>
                    <a:pt x="2876" y="528"/>
                  </a:lnTo>
                  <a:lnTo>
                    <a:pt x="2822" y="468"/>
                  </a:lnTo>
                  <a:lnTo>
                    <a:pt x="2750" y="414"/>
                  </a:lnTo>
                  <a:lnTo>
                    <a:pt x="2667" y="366"/>
                  </a:lnTo>
                  <a:lnTo>
                    <a:pt x="2559" y="318"/>
                  </a:lnTo>
                  <a:lnTo>
                    <a:pt x="2440" y="270"/>
                  </a:lnTo>
                  <a:lnTo>
                    <a:pt x="2302" y="228"/>
                  </a:lnTo>
                  <a:lnTo>
                    <a:pt x="2153" y="186"/>
                  </a:lnTo>
                  <a:lnTo>
                    <a:pt x="1985" y="150"/>
                  </a:lnTo>
                  <a:lnTo>
                    <a:pt x="1806" y="114"/>
                  </a:lnTo>
                  <a:lnTo>
                    <a:pt x="1608" y="78"/>
                  </a:lnTo>
                  <a:lnTo>
                    <a:pt x="1399" y="54"/>
                  </a:lnTo>
                  <a:lnTo>
                    <a:pt x="1178" y="24"/>
                  </a:lnTo>
                  <a:lnTo>
                    <a:pt x="945" y="0"/>
                  </a:lnTo>
                  <a:lnTo>
                    <a:pt x="694" y="0"/>
                  </a:lnTo>
                  <a:lnTo>
                    <a:pt x="945" y="24"/>
                  </a:lnTo>
                  <a:lnTo>
                    <a:pt x="1190" y="48"/>
                  </a:lnTo>
                  <a:lnTo>
                    <a:pt x="1417" y="78"/>
                  </a:lnTo>
                  <a:lnTo>
                    <a:pt x="1626" y="108"/>
                  </a:lnTo>
                  <a:lnTo>
                    <a:pt x="1824" y="144"/>
                  </a:lnTo>
                  <a:lnTo>
                    <a:pt x="2009" y="180"/>
                  </a:lnTo>
                  <a:lnTo>
                    <a:pt x="2176" y="222"/>
                  </a:lnTo>
                  <a:lnTo>
                    <a:pt x="2326" y="264"/>
                  </a:lnTo>
                  <a:lnTo>
                    <a:pt x="2457" y="312"/>
                  </a:lnTo>
                  <a:lnTo>
                    <a:pt x="2571" y="360"/>
                  </a:lnTo>
                  <a:lnTo>
                    <a:pt x="2667" y="414"/>
                  </a:lnTo>
                  <a:lnTo>
                    <a:pt x="2750" y="468"/>
                  </a:lnTo>
                  <a:lnTo>
                    <a:pt x="2804" y="528"/>
                  </a:lnTo>
                  <a:lnTo>
                    <a:pt x="2846" y="587"/>
                  </a:lnTo>
                  <a:lnTo>
                    <a:pt x="2864" y="647"/>
                  </a:lnTo>
                  <a:lnTo>
                    <a:pt x="2864" y="713"/>
                  </a:lnTo>
                  <a:lnTo>
                    <a:pt x="2852" y="749"/>
                  </a:lnTo>
                  <a:lnTo>
                    <a:pt x="2840" y="785"/>
                  </a:lnTo>
                  <a:lnTo>
                    <a:pt x="2816" y="821"/>
                  </a:lnTo>
                  <a:lnTo>
                    <a:pt x="2792" y="857"/>
                  </a:lnTo>
                  <a:lnTo>
                    <a:pt x="2721" y="929"/>
                  </a:lnTo>
                  <a:lnTo>
                    <a:pt x="2625" y="1001"/>
                  </a:lnTo>
                  <a:lnTo>
                    <a:pt x="2505" y="1073"/>
                  </a:lnTo>
                  <a:lnTo>
                    <a:pt x="2368" y="1145"/>
                  </a:lnTo>
                  <a:lnTo>
                    <a:pt x="2212" y="1217"/>
                  </a:lnTo>
                  <a:lnTo>
                    <a:pt x="2033" y="1289"/>
                  </a:lnTo>
                  <a:lnTo>
                    <a:pt x="1842" y="1361"/>
                  </a:lnTo>
                  <a:lnTo>
                    <a:pt x="1626" y="1433"/>
                  </a:lnTo>
                  <a:lnTo>
                    <a:pt x="1393" y="1499"/>
                  </a:lnTo>
                  <a:lnTo>
                    <a:pt x="1142" y="1571"/>
                  </a:lnTo>
                  <a:lnTo>
                    <a:pt x="879" y="1636"/>
                  </a:lnTo>
                  <a:lnTo>
                    <a:pt x="604" y="1702"/>
                  </a:lnTo>
                  <a:lnTo>
                    <a:pt x="305" y="1768"/>
                  </a:lnTo>
                  <a:lnTo>
                    <a:pt x="0" y="1828"/>
                  </a:lnTo>
                  <a:lnTo>
                    <a:pt x="0" y="1846"/>
                  </a:lnTo>
                  <a:lnTo>
                    <a:pt x="311" y="1780"/>
                  </a:lnTo>
                  <a:lnTo>
                    <a:pt x="610" y="1714"/>
                  </a:lnTo>
                  <a:lnTo>
                    <a:pt x="897" y="1648"/>
                  </a:lnTo>
                  <a:lnTo>
                    <a:pt x="1166" y="1583"/>
                  </a:lnTo>
                  <a:lnTo>
                    <a:pt x="1417" y="1511"/>
                  </a:lnTo>
                  <a:lnTo>
                    <a:pt x="1656" y="1439"/>
                  </a:lnTo>
                  <a:lnTo>
                    <a:pt x="1871" y="1367"/>
                  </a:lnTo>
                  <a:lnTo>
                    <a:pt x="2075" y="1295"/>
                  </a:lnTo>
                  <a:lnTo>
                    <a:pt x="2254" y="1223"/>
                  </a:lnTo>
                  <a:lnTo>
                    <a:pt x="2416" y="1151"/>
                  </a:lnTo>
                  <a:lnTo>
                    <a:pt x="2559" y="1079"/>
                  </a:lnTo>
                  <a:lnTo>
                    <a:pt x="2679" y="1001"/>
                  </a:lnTo>
                  <a:lnTo>
                    <a:pt x="2774" y="929"/>
                  </a:lnTo>
                  <a:lnTo>
                    <a:pt x="2846" y="857"/>
                  </a:lnTo>
                  <a:lnTo>
                    <a:pt x="2876" y="815"/>
                  </a:lnTo>
                  <a:lnTo>
                    <a:pt x="2900" y="779"/>
                  </a:lnTo>
                  <a:lnTo>
                    <a:pt x="2912" y="743"/>
                  </a:lnTo>
                  <a:lnTo>
                    <a:pt x="2924" y="707"/>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a:extLst>
                <a:ext uri="{FF2B5EF4-FFF2-40B4-BE49-F238E27FC236}">
                  <a16:creationId xmlns:a16="http://schemas.microsoft.com/office/drawing/2014/main" id="{A32650B5-5682-2546-9493-B2ED3BBA748B}"/>
                </a:ext>
              </a:extLst>
            </p:cNvPr>
            <p:cNvSpPr>
              <a:spLocks/>
            </p:cNvSpPr>
            <p:nvPr/>
          </p:nvSpPr>
          <p:spPr bwMode="hidden">
            <a:xfrm>
              <a:off x="114" y="2847"/>
              <a:ext cx="1493" cy="204"/>
            </a:xfrm>
            <a:custGeom>
              <a:avLst/>
              <a:gdLst>
                <a:gd name="T0" fmla="*/ 1419 w 1488"/>
                <a:gd name="T1" fmla="*/ 204 h 204"/>
                <a:gd name="T2" fmla="*/ 0 w 1488"/>
                <a:gd name="T3" fmla="*/ 18 h 204"/>
                <a:gd name="T4" fmla="*/ 77 w 1488"/>
                <a:gd name="T5" fmla="*/ 0 h 204"/>
                <a:gd name="T6" fmla="*/ 1508 w 1488"/>
                <a:gd name="T7" fmla="*/ 186 h 204"/>
                <a:gd name="T8" fmla="*/ 1419 w 1488"/>
                <a:gd name="T9" fmla="*/ 204 h 204"/>
                <a:gd name="T10" fmla="*/ 1419 w 1488"/>
                <a:gd name="T11" fmla="*/ 204 h 2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88" h="204">
                  <a:moveTo>
                    <a:pt x="1399" y="204"/>
                  </a:moveTo>
                  <a:lnTo>
                    <a:pt x="0" y="18"/>
                  </a:lnTo>
                  <a:lnTo>
                    <a:pt x="77" y="0"/>
                  </a:lnTo>
                  <a:lnTo>
                    <a:pt x="1488" y="186"/>
                  </a:lnTo>
                  <a:lnTo>
                    <a:pt x="1399" y="20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Rectangle 13">
              <a:extLst>
                <a:ext uri="{FF2B5EF4-FFF2-40B4-BE49-F238E27FC236}">
                  <a16:creationId xmlns:a16="http://schemas.microsoft.com/office/drawing/2014/main" id="{AA1AF2ED-0EEB-604A-AFFB-A49914FE6936}"/>
                </a:ext>
              </a:extLst>
            </p:cNvPr>
            <p:cNvSpPr>
              <a:spLocks noChangeArrowheads="1"/>
            </p:cNvSpPr>
            <p:nvPr/>
          </p:nvSpPr>
          <p:spPr bwMode="hidden">
            <a:xfrm>
              <a:off x="473" y="3105"/>
              <a:ext cx="1" cy="1"/>
            </a:xfrm>
            <a:prstGeom prst="rect">
              <a:avLst/>
            </a:prstGeom>
            <a:solidFill>
              <a:srgbClr val="1414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6" name="Rectangle 14">
              <a:extLst>
                <a:ext uri="{FF2B5EF4-FFF2-40B4-BE49-F238E27FC236}">
                  <a16:creationId xmlns:a16="http://schemas.microsoft.com/office/drawing/2014/main" id="{FCBA2D01-C02B-E44A-8484-63AF3FB2FE35}"/>
                </a:ext>
              </a:extLst>
            </p:cNvPr>
            <p:cNvSpPr>
              <a:spLocks noChangeArrowheads="1"/>
            </p:cNvSpPr>
            <p:nvPr/>
          </p:nvSpPr>
          <p:spPr bwMode="hidden">
            <a:xfrm>
              <a:off x="473" y="3105"/>
              <a:ext cx="1" cy="1"/>
            </a:xfrm>
            <a:prstGeom prst="rect">
              <a:avLst/>
            </a:prstGeom>
            <a:solidFill>
              <a:srgbClr val="1414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17" name="Group 15">
              <a:extLst>
                <a:ext uri="{FF2B5EF4-FFF2-40B4-BE49-F238E27FC236}">
                  <a16:creationId xmlns:a16="http://schemas.microsoft.com/office/drawing/2014/main" id="{552D061A-6027-9B4F-A4FE-2E1F713DE0EE}"/>
                </a:ext>
              </a:extLst>
            </p:cNvPr>
            <p:cNvGrpSpPr>
              <a:grpSpLocks/>
            </p:cNvGrpSpPr>
            <p:nvPr/>
          </p:nvGrpSpPr>
          <p:grpSpPr bwMode="auto">
            <a:xfrm>
              <a:off x="192" y="2284"/>
              <a:ext cx="1254" cy="923"/>
              <a:chOff x="192" y="2284"/>
              <a:chExt cx="1254" cy="923"/>
            </a:xfrm>
          </p:grpSpPr>
          <p:sp>
            <p:nvSpPr>
              <p:cNvPr id="18" name="Freeform 16">
                <a:extLst>
                  <a:ext uri="{FF2B5EF4-FFF2-40B4-BE49-F238E27FC236}">
                    <a16:creationId xmlns:a16="http://schemas.microsoft.com/office/drawing/2014/main" id="{C3AF3E5D-8A0B-8F49-93F3-1CF46F874EA6}"/>
                  </a:ext>
                </a:extLst>
              </p:cNvPr>
              <p:cNvSpPr>
                <a:spLocks/>
              </p:cNvSpPr>
              <p:nvPr/>
            </p:nvSpPr>
            <p:spPr bwMode="hidden">
              <a:xfrm>
                <a:off x="408" y="3009"/>
                <a:ext cx="47" cy="6"/>
              </a:xfrm>
              <a:custGeom>
                <a:avLst/>
                <a:gdLst>
                  <a:gd name="T0" fmla="*/ 47 w 47"/>
                  <a:gd name="T1" fmla="*/ 6 h 6"/>
                  <a:gd name="T2" fmla="*/ 0 w 47"/>
                  <a:gd name="T3" fmla="*/ 0 h 6"/>
                  <a:gd name="T4" fmla="*/ 0 w 47"/>
                  <a:gd name="T5" fmla="*/ 0 h 6"/>
                  <a:gd name="T6" fmla="*/ 47 w 47"/>
                  <a:gd name="T7" fmla="*/ 6 h 6"/>
                  <a:gd name="T8" fmla="*/ 47 w 47"/>
                  <a:gd name="T9" fmla="*/ 6 h 6"/>
                  <a:gd name="T10" fmla="*/ 47 w 47"/>
                  <a:gd name="T11" fmla="*/ 6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 h="6">
                    <a:moveTo>
                      <a:pt x="47" y="6"/>
                    </a:moveTo>
                    <a:lnTo>
                      <a:pt x="0" y="0"/>
                    </a:lnTo>
                    <a:lnTo>
                      <a:pt x="47" y="6"/>
                    </a:lnTo>
                    <a:close/>
                  </a:path>
                </a:pathLst>
              </a:custGeom>
              <a:solidFill>
                <a:srgbClr val="1414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17">
                <a:extLst>
                  <a:ext uri="{FF2B5EF4-FFF2-40B4-BE49-F238E27FC236}">
                    <a16:creationId xmlns:a16="http://schemas.microsoft.com/office/drawing/2014/main" id="{F035313D-4386-5749-8E47-4C40AC48DA54}"/>
                  </a:ext>
                </a:extLst>
              </p:cNvPr>
              <p:cNvSpPr>
                <a:spLocks/>
              </p:cNvSpPr>
              <p:nvPr/>
            </p:nvSpPr>
            <p:spPr bwMode="hidden">
              <a:xfrm>
                <a:off x="912" y="2284"/>
                <a:ext cx="324" cy="162"/>
              </a:xfrm>
              <a:custGeom>
                <a:avLst/>
                <a:gdLst>
                  <a:gd name="T0" fmla="*/ 0 w 323"/>
                  <a:gd name="T1" fmla="*/ 24 h 162"/>
                  <a:gd name="T2" fmla="*/ 6 w 323"/>
                  <a:gd name="T3" fmla="*/ 24 h 162"/>
                  <a:gd name="T4" fmla="*/ 12 w 323"/>
                  <a:gd name="T5" fmla="*/ 18 h 162"/>
                  <a:gd name="T6" fmla="*/ 48 w 323"/>
                  <a:gd name="T7" fmla="*/ 6 h 162"/>
                  <a:gd name="T8" fmla="*/ 101 w 323"/>
                  <a:gd name="T9" fmla="*/ 0 h 162"/>
                  <a:gd name="T10" fmla="*/ 137 w 323"/>
                  <a:gd name="T11" fmla="*/ 6 h 162"/>
                  <a:gd name="T12" fmla="*/ 177 w 323"/>
                  <a:gd name="T13" fmla="*/ 18 h 162"/>
                  <a:gd name="T14" fmla="*/ 243 w 323"/>
                  <a:gd name="T15" fmla="*/ 54 h 162"/>
                  <a:gd name="T16" fmla="*/ 291 w 323"/>
                  <a:gd name="T17" fmla="*/ 90 h 162"/>
                  <a:gd name="T18" fmla="*/ 321 w 323"/>
                  <a:gd name="T19" fmla="*/ 114 h 162"/>
                  <a:gd name="T20" fmla="*/ 327 w 323"/>
                  <a:gd name="T21" fmla="*/ 126 h 162"/>
                  <a:gd name="T22" fmla="*/ 327 w 323"/>
                  <a:gd name="T23" fmla="*/ 126 h 162"/>
                  <a:gd name="T24" fmla="*/ 225 w 323"/>
                  <a:gd name="T25" fmla="*/ 162 h 162"/>
                  <a:gd name="T26" fmla="*/ 0 w 323"/>
                  <a:gd name="T27" fmla="*/ 24 h 162"/>
                  <a:gd name="T28" fmla="*/ 0 w 323"/>
                  <a:gd name="T29" fmla="*/ 24 h 1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23" h="162">
                    <a:moveTo>
                      <a:pt x="0" y="24"/>
                    </a:moveTo>
                    <a:lnTo>
                      <a:pt x="6" y="24"/>
                    </a:lnTo>
                    <a:lnTo>
                      <a:pt x="12" y="18"/>
                    </a:lnTo>
                    <a:lnTo>
                      <a:pt x="48" y="6"/>
                    </a:lnTo>
                    <a:lnTo>
                      <a:pt x="101" y="0"/>
                    </a:lnTo>
                    <a:lnTo>
                      <a:pt x="137" y="6"/>
                    </a:lnTo>
                    <a:lnTo>
                      <a:pt x="173" y="18"/>
                    </a:lnTo>
                    <a:lnTo>
                      <a:pt x="239" y="54"/>
                    </a:lnTo>
                    <a:lnTo>
                      <a:pt x="287" y="90"/>
                    </a:lnTo>
                    <a:lnTo>
                      <a:pt x="317" y="114"/>
                    </a:lnTo>
                    <a:lnTo>
                      <a:pt x="323" y="126"/>
                    </a:lnTo>
                    <a:lnTo>
                      <a:pt x="221" y="162"/>
                    </a:lnTo>
                    <a:lnTo>
                      <a:pt x="0" y="24"/>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18">
                <a:extLst>
                  <a:ext uri="{FF2B5EF4-FFF2-40B4-BE49-F238E27FC236}">
                    <a16:creationId xmlns:a16="http://schemas.microsoft.com/office/drawing/2014/main" id="{79FA0EC0-6C7A-F64A-ABEA-C3E32466472E}"/>
                  </a:ext>
                </a:extLst>
              </p:cNvPr>
              <p:cNvSpPr>
                <a:spLocks noEditPoints="1"/>
              </p:cNvSpPr>
              <p:nvPr/>
            </p:nvSpPr>
            <p:spPr bwMode="hidden">
              <a:xfrm>
                <a:off x="192" y="2284"/>
                <a:ext cx="1254" cy="923"/>
              </a:xfrm>
              <a:custGeom>
                <a:avLst/>
                <a:gdLst>
                  <a:gd name="T0" fmla="*/ 1182 w 1250"/>
                  <a:gd name="T1" fmla="*/ 641 h 923"/>
                  <a:gd name="T2" fmla="*/ 1182 w 1250"/>
                  <a:gd name="T3" fmla="*/ 473 h 923"/>
                  <a:gd name="T4" fmla="*/ 1152 w 1250"/>
                  <a:gd name="T5" fmla="*/ 384 h 923"/>
                  <a:gd name="T6" fmla="*/ 1128 w 1250"/>
                  <a:gd name="T7" fmla="*/ 288 h 923"/>
                  <a:gd name="T8" fmla="*/ 1065 w 1250"/>
                  <a:gd name="T9" fmla="*/ 174 h 923"/>
                  <a:gd name="T10" fmla="*/ 993 w 1250"/>
                  <a:gd name="T11" fmla="*/ 96 h 923"/>
                  <a:gd name="T12" fmla="*/ 975 w 1250"/>
                  <a:gd name="T13" fmla="*/ 72 h 923"/>
                  <a:gd name="T14" fmla="*/ 903 w 1250"/>
                  <a:gd name="T15" fmla="*/ 18 h 923"/>
                  <a:gd name="T16" fmla="*/ 831 w 1250"/>
                  <a:gd name="T17" fmla="*/ 6 h 923"/>
                  <a:gd name="T18" fmla="*/ 720 w 1250"/>
                  <a:gd name="T19" fmla="*/ 24 h 923"/>
                  <a:gd name="T20" fmla="*/ 672 w 1250"/>
                  <a:gd name="T21" fmla="*/ 42 h 923"/>
                  <a:gd name="T22" fmla="*/ 576 w 1250"/>
                  <a:gd name="T23" fmla="*/ 120 h 923"/>
                  <a:gd name="T24" fmla="*/ 540 w 1250"/>
                  <a:gd name="T25" fmla="*/ 228 h 923"/>
                  <a:gd name="T26" fmla="*/ 517 w 1250"/>
                  <a:gd name="T27" fmla="*/ 348 h 923"/>
                  <a:gd name="T28" fmla="*/ 435 w 1250"/>
                  <a:gd name="T29" fmla="*/ 479 h 923"/>
                  <a:gd name="T30" fmla="*/ 417 w 1250"/>
                  <a:gd name="T31" fmla="*/ 539 h 923"/>
                  <a:gd name="T32" fmla="*/ 357 w 1250"/>
                  <a:gd name="T33" fmla="*/ 599 h 923"/>
                  <a:gd name="T34" fmla="*/ 309 w 1250"/>
                  <a:gd name="T35" fmla="*/ 629 h 923"/>
                  <a:gd name="T36" fmla="*/ 297 w 1250"/>
                  <a:gd name="T37" fmla="*/ 635 h 923"/>
                  <a:gd name="T38" fmla="*/ 261 w 1250"/>
                  <a:gd name="T39" fmla="*/ 677 h 923"/>
                  <a:gd name="T40" fmla="*/ 150 w 1250"/>
                  <a:gd name="T41" fmla="*/ 797 h 923"/>
                  <a:gd name="T42" fmla="*/ 54 w 1250"/>
                  <a:gd name="T43" fmla="*/ 839 h 923"/>
                  <a:gd name="T44" fmla="*/ 156 w 1250"/>
                  <a:gd name="T45" fmla="*/ 905 h 923"/>
                  <a:gd name="T46" fmla="*/ 244 w 1250"/>
                  <a:gd name="T47" fmla="*/ 869 h 923"/>
                  <a:gd name="T48" fmla="*/ 648 w 1250"/>
                  <a:gd name="T49" fmla="*/ 827 h 923"/>
                  <a:gd name="T50" fmla="*/ 708 w 1250"/>
                  <a:gd name="T51" fmla="*/ 725 h 923"/>
                  <a:gd name="T52" fmla="*/ 702 w 1250"/>
                  <a:gd name="T53" fmla="*/ 611 h 923"/>
                  <a:gd name="T54" fmla="*/ 788 w 1250"/>
                  <a:gd name="T55" fmla="*/ 551 h 923"/>
                  <a:gd name="T56" fmla="*/ 891 w 1250"/>
                  <a:gd name="T57" fmla="*/ 449 h 923"/>
                  <a:gd name="T58" fmla="*/ 921 w 1250"/>
                  <a:gd name="T59" fmla="*/ 414 h 923"/>
                  <a:gd name="T60" fmla="*/ 987 w 1250"/>
                  <a:gd name="T61" fmla="*/ 318 h 923"/>
                  <a:gd name="T62" fmla="*/ 1035 w 1250"/>
                  <a:gd name="T63" fmla="*/ 336 h 923"/>
                  <a:gd name="T64" fmla="*/ 1134 w 1250"/>
                  <a:gd name="T65" fmla="*/ 617 h 923"/>
                  <a:gd name="T66" fmla="*/ 1128 w 1250"/>
                  <a:gd name="T67" fmla="*/ 689 h 923"/>
                  <a:gd name="T68" fmla="*/ 1164 w 1250"/>
                  <a:gd name="T69" fmla="*/ 749 h 923"/>
                  <a:gd name="T70" fmla="*/ 1218 w 1250"/>
                  <a:gd name="T71" fmla="*/ 713 h 923"/>
                  <a:gd name="T72" fmla="*/ 1254 w 1250"/>
                  <a:gd name="T73" fmla="*/ 749 h 923"/>
                  <a:gd name="T74" fmla="*/ 1266 w 1250"/>
                  <a:gd name="T75" fmla="*/ 743 h 923"/>
                  <a:gd name="T76" fmla="*/ 702 w 1250"/>
                  <a:gd name="T77" fmla="*/ 264 h 923"/>
                  <a:gd name="T78" fmla="*/ 796 w 1250"/>
                  <a:gd name="T79" fmla="*/ 372 h 923"/>
                  <a:gd name="T80" fmla="*/ 774 w 1250"/>
                  <a:gd name="T81" fmla="*/ 443 h 923"/>
                  <a:gd name="T82" fmla="*/ 714 w 1250"/>
                  <a:gd name="T83" fmla="*/ 515 h 923"/>
                  <a:gd name="T84" fmla="*/ 666 w 1250"/>
                  <a:gd name="T85" fmla="*/ 569 h 923"/>
                  <a:gd name="T86" fmla="*/ 624 w 1250"/>
                  <a:gd name="T87" fmla="*/ 593 h 923"/>
                  <a:gd name="T88" fmla="*/ 582 w 1250"/>
                  <a:gd name="T89" fmla="*/ 617 h 923"/>
                  <a:gd name="T90" fmla="*/ 570 w 1250"/>
                  <a:gd name="T91" fmla="*/ 707 h 923"/>
                  <a:gd name="T92" fmla="*/ 357 w 1250"/>
                  <a:gd name="T93" fmla="*/ 755 h 923"/>
                  <a:gd name="T94" fmla="*/ 393 w 1250"/>
                  <a:gd name="T95" fmla="*/ 641 h 923"/>
                  <a:gd name="T96" fmla="*/ 429 w 1250"/>
                  <a:gd name="T97" fmla="*/ 647 h 923"/>
                  <a:gd name="T98" fmla="*/ 447 w 1250"/>
                  <a:gd name="T99" fmla="*/ 617 h 923"/>
                  <a:gd name="T100" fmla="*/ 576 w 1250"/>
                  <a:gd name="T101" fmla="*/ 515 h 923"/>
                  <a:gd name="T102" fmla="*/ 624 w 1250"/>
                  <a:gd name="T103" fmla="*/ 473 h 923"/>
                  <a:gd name="T104" fmla="*/ 648 w 1250"/>
                  <a:gd name="T105" fmla="*/ 396 h 923"/>
                  <a:gd name="T106" fmla="*/ 648 w 1250"/>
                  <a:gd name="T107" fmla="*/ 378 h 923"/>
                  <a:gd name="T108" fmla="*/ 672 w 1250"/>
                  <a:gd name="T109" fmla="*/ 270 h 923"/>
                  <a:gd name="T110" fmla="*/ 690 w 1250"/>
                  <a:gd name="T111" fmla="*/ 192 h 923"/>
                  <a:gd name="T112" fmla="*/ 702 w 1250"/>
                  <a:gd name="T113" fmla="*/ 264 h 923"/>
                  <a:gd name="T114" fmla="*/ 540 w 1250"/>
                  <a:gd name="T115" fmla="*/ 455 h 923"/>
                  <a:gd name="T116" fmla="*/ 642 w 1250"/>
                  <a:gd name="T117" fmla="*/ 803 h 92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50" h="923">
                    <a:moveTo>
                      <a:pt x="1244" y="713"/>
                    </a:moveTo>
                    <a:lnTo>
                      <a:pt x="1214" y="683"/>
                    </a:lnTo>
                    <a:lnTo>
                      <a:pt x="1166" y="653"/>
                    </a:lnTo>
                    <a:lnTo>
                      <a:pt x="1166" y="641"/>
                    </a:lnTo>
                    <a:lnTo>
                      <a:pt x="1172" y="617"/>
                    </a:lnTo>
                    <a:lnTo>
                      <a:pt x="1172" y="581"/>
                    </a:lnTo>
                    <a:lnTo>
                      <a:pt x="1172" y="545"/>
                    </a:lnTo>
                    <a:lnTo>
                      <a:pt x="1172" y="509"/>
                    </a:lnTo>
                    <a:lnTo>
                      <a:pt x="1166" y="473"/>
                    </a:lnTo>
                    <a:lnTo>
                      <a:pt x="1154" y="443"/>
                    </a:lnTo>
                    <a:lnTo>
                      <a:pt x="1148" y="431"/>
                    </a:lnTo>
                    <a:lnTo>
                      <a:pt x="1142" y="425"/>
                    </a:lnTo>
                    <a:lnTo>
                      <a:pt x="1142" y="408"/>
                    </a:lnTo>
                    <a:lnTo>
                      <a:pt x="1136" y="384"/>
                    </a:lnTo>
                    <a:lnTo>
                      <a:pt x="1130" y="354"/>
                    </a:lnTo>
                    <a:lnTo>
                      <a:pt x="1118" y="324"/>
                    </a:lnTo>
                    <a:lnTo>
                      <a:pt x="1106" y="300"/>
                    </a:lnTo>
                    <a:lnTo>
                      <a:pt x="1112" y="294"/>
                    </a:lnTo>
                    <a:lnTo>
                      <a:pt x="1112" y="288"/>
                    </a:lnTo>
                    <a:lnTo>
                      <a:pt x="1112" y="270"/>
                    </a:lnTo>
                    <a:lnTo>
                      <a:pt x="1106" y="252"/>
                    </a:lnTo>
                    <a:lnTo>
                      <a:pt x="1083" y="210"/>
                    </a:lnTo>
                    <a:lnTo>
                      <a:pt x="1059" y="180"/>
                    </a:lnTo>
                    <a:lnTo>
                      <a:pt x="1053" y="174"/>
                    </a:lnTo>
                    <a:lnTo>
                      <a:pt x="1047" y="168"/>
                    </a:lnTo>
                    <a:lnTo>
                      <a:pt x="1041" y="126"/>
                    </a:lnTo>
                    <a:lnTo>
                      <a:pt x="1017" y="114"/>
                    </a:lnTo>
                    <a:lnTo>
                      <a:pt x="987" y="90"/>
                    </a:lnTo>
                    <a:lnTo>
                      <a:pt x="981" y="96"/>
                    </a:lnTo>
                    <a:lnTo>
                      <a:pt x="981" y="102"/>
                    </a:lnTo>
                    <a:lnTo>
                      <a:pt x="975" y="120"/>
                    </a:lnTo>
                    <a:lnTo>
                      <a:pt x="975" y="108"/>
                    </a:lnTo>
                    <a:lnTo>
                      <a:pt x="969" y="90"/>
                    </a:lnTo>
                    <a:lnTo>
                      <a:pt x="963" y="72"/>
                    </a:lnTo>
                    <a:lnTo>
                      <a:pt x="963" y="66"/>
                    </a:lnTo>
                    <a:lnTo>
                      <a:pt x="933" y="42"/>
                    </a:lnTo>
                    <a:lnTo>
                      <a:pt x="921" y="36"/>
                    </a:lnTo>
                    <a:lnTo>
                      <a:pt x="915" y="30"/>
                    </a:lnTo>
                    <a:lnTo>
                      <a:pt x="891" y="18"/>
                    </a:lnTo>
                    <a:lnTo>
                      <a:pt x="885" y="18"/>
                    </a:lnTo>
                    <a:lnTo>
                      <a:pt x="867" y="18"/>
                    </a:lnTo>
                    <a:lnTo>
                      <a:pt x="855" y="18"/>
                    </a:lnTo>
                    <a:lnTo>
                      <a:pt x="849" y="18"/>
                    </a:lnTo>
                    <a:lnTo>
                      <a:pt x="819" y="6"/>
                    </a:lnTo>
                    <a:lnTo>
                      <a:pt x="796" y="0"/>
                    </a:lnTo>
                    <a:lnTo>
                      <a:pt x="772" y="6"/>
                    </a:lnTo>
                    <a:lnTo>
                      <a:pt x="754" y="18"/>
                    </a:lnTo>
                    <a:lnTo>
                      <a:pt x="730" y="18"/>
                    </a:lnTo>
                    <a:lnTo>
                      <a:pt x="712" y="24"/>
                    </a:lnTo>
                    <a:lnTo>
                      <a:pt x="700" y="30"/>
                    </a:lnTo>
                    <a:lnTo>
                      <a:pt x="694" y="30"/>
                    </a:lnTo>
                    <a:lnTo>
                      <a:pt x="688" y="30"/>
                    </a:lnTo>
                    <a:lnTo>
                      <a:pt x="664" y="42"/>
                    </a:lnTo>
                    <a:lnTo>
                      <a:pt x="628" y="60"/>
                    </a:lnTo>
                    <a:lnTo>
                      <a:pt x="586" y="90"/>
                    </a:lnTo>
                    <a:lnTo>
                      <a:pt x="574" y="108"/>
                    </a:lnTo>
                    <a:lnTo>
                      <a:pt x="562" y="120"/>
                    </a:lnTo>
                    <a:lnTo>
                      <a:pt x="568" y="120"/>
                    </a:lnTo>
                    <a:lnTo>
                      <a:pt x="568" y="114"/>
                    </a:lnTo>
                    <a:lnTo>
                      <a:pt x="550" y="150"/>
                    </a:lnTo>
                    <a:lnTo>
                      <a:pt x="538" y="192"/>
                    </a:lnTo>
                    <a:lnTo>
                      <a:pt x="532" y="216"/>
                    </a:lnTo>
                    <a:lnTo>
                      <a:pt x="532" y="228"/>
                    </a:lnTo>
                    <a:lnTo>
                      <a:pt x="527" y="246"/>
                    </a:lnTo>
                    <a:lnTo>
                      <a:pt x="521" y="276"/>
                    </a:lnTo>
                    <a:lnTo>
                      <a:pt x="515" y="312"/>
                    </a:lnTo>
                    <a:lnTo>
                      <a:pt x="509" y="348"/>
                    </a:lnTo>
                    <a:lnTo>
                      <a:pt x="473" y="390"/>
                    </a:lnTo>
                    <a:lnTo>
                      <a:pt x="473" y="396"/>
                    </a:lnTo>
                    <a:lnTo>
                      <a:pt x="467" y="402"/>
                    </a:lnTo>
                    <a:lnTo>
                      <a:pt x="449" y="437"/>
                    </a:lnTo>
                    <a:lnTo>
                      <a:pt x="431" y="479"/>
                    </a:lnTo>
                    <a:lnTo>
                      <a:pt x="419" y="521"/>
                    </a:lnTo>
                    <a:lnTo>
                      <a:pt x="413" y="527"/>
                    </a:lnTo>
                    <a:lnTo>
                      <a:pt x="413" y="533"/>
                    </a:lnTo>
                    <a:lnTo>
                      <a:pt x="413" y="539"/>
                    </a:lnTo>
                    <a:lnTo>
                      <a:pt x="353" y="599"/>
                    </a:lnTo>
                    <a:lnTo>
                      <a:pt x="347" y="599"/>
                    </a:lnTo>
                    <a:lnTo>
                      <a:pt x="341" y="599"/>
                    </a:lnTo>
                    <a:lnTo>
                      <a:pt x="335" y="611"/>
                    </a:lnTo>
                    <a:lnTo>
                      <a:pt x="311" y="629"/>
                    </a:lnTo>
                    <a:lnTo>
                      <a:pt x="305" y="629"/>
                    </a:lnTo>
                    <a:lnTo>
                      <a:pt x="299" y="629"/>
                    </a:lnTo>
                    <a:lnTo>
                      <a:pt x="299" y="635"/>
                    </a:lnTo>
                    <a:lnTo>
                      <a:pt x="293" y="635"/>
                    </a:lnTo>
                    <a:lnTo>
                      <a:pt x="257" y="659"/>
                    </a:lnTo>
                    <a:lnTo>
                      <a:pt x="257" y="665"/>
                    </a:lnTo>
                    <a:lnTo>
                      <a:pt x="257" y="677"/>
                    </a:lnTo>
                    <a:lnTo>
                      <a:pt x="257" y="701"/>
                    </a:lnTo>
                    <a:lnTo>
                      <a:pt x="257" y="719"/>
                    </a:lnTo>
                    <a:lnTo>
                      <a:pt x="257" y="731"/>
                    </a:lnTo>
                    <a:lnTo>
                      <a:pt x="216" y="725"/>
                    </a:lnTo>
                    <a:lnTo>
                      <a:pt x="150" y="797"/>
                    </a:lnTo>
                    <a:lnTo>
                      <a:pt x="150" y="827"/>
                    </a:lnTo>
                    <a:lnTo>
                      <a:pt x="174" y="827"/>
                    </a:lnTo>
                    <a:lnTo>
                      <a:pt x="114" y="845"/>
                    </a:lnTo>
                    <a:lnTo>
                      <a:pt x="108" y="851"/>
                    </a:lnTo>
                    <a:lnTo>
                      <a:pt x="54" y="839"/>
                    </a:lnTo>
                    <a:lnTo>
                      <a:pt x="0" y="857"/>
                    </a:lnTo>
                    <a:lnTo>
                      <a:pt x="0" y="875"/>
                    </a:lnTo>
                    <a:lnTo>
                      <a:pt x="102" y="893"/>
                    </a:lnTo>
                    <a:lnTo>
                      <a:pt x="96" y="893"/>
                    </a:lnTo>
                    <a:lnTo>
                      <a:pt x="156" y="905"/>
                    </a:lnTo>
                    <a:lnTo>
                      <a:pt x="168" y="899"/>
                    </a:lnTo>
                    <a:lnTo>
                      <a:pt x="311" y="923"/>
                    </a:lnTo>
                    <a:lnTo>
                      <a:pt x="365" y="911"/>
                    </a:lnTo>
                    <a:lnTo>
                      <a:pt x="371" y="887"/>
                    </a:lnTo>
                    <a:lnTo>
                      <a:pt x="240" y="869"/>
                    </a:lnTo>
                    <a:lnTo>
                      <a:pt x="240" y="863"/>
                    </a:lnTo>
                    <a:lnTo>
                      <a:pt x="497" y="791"/>
                    </a:lnTo>
                    <a:lnTo>
                      <a:pt x="503" y="809"/>
                    </a:lnTo>
                    <a:lnTo>
                      <a:pt x="640" y="827"/>
                    </a:lnTo>
                    <a:lnTo>
                      <a:pt x="700" y="725"/>
                    </a:lnTo>
                    <a:lnTo>
                      <a:pt x="658" y="719"/>
                    </a:lnTo>
                    <a:lnTo>
                      <a:pt x="664" y="653"/>
                    </a:lnTo>
                    <a:lnTo>
                      <a:pt x="670" y="623"/>
                    </a:lnTo>
                    <a:lnTo>
                      <a:pt x="694" y="611"/>
                    </a:lnTo>
                    <a:lnTo>
                      <a:pt x="694" y="605"/>
                    </a:lnTo>
                    <a:lnTo>
                      <a:pt x="718" y="587"/>
                    </a:lnTo>
                    <a:lnTo>
                      <a:pt x="748" y="569"/>
                    </a:lnTo>
                    <a:lnTo>
                      <a:pt x="778" y="551"/>
                    </a:lnTo>
                    <a:lnTo>
                      <a:pt x="796" y="533"/>
                    </a:lnTo>
                    <a:lnTo>
                      <a:pt x="819" y="515"/>
                    </a:lnTo>
                    <a:lnTo>
                      <a:pt x="843" y="497"/>
                    </a:lnTo>
                    <a:lnTo>
                      <a:pt x="867" y="467"/>
                    </a:lnTo>
                    <a:lnTo>
                      <a:pt x="879" y="449"/>
                    </a:lnTo>
                    <a:lnTo>
                      <a:pt x="879" y="443"/>
                    </a:lnTo>
                    <a:lnTo>
                      <a:pt x="885" y="443"/>
                    </a:lnTo>
                    <a:lnTo>
                      <a:pt x="891" y="431"/>
                    </a:lnTo>
                    <a:lnTo>
                      <a:pt x="903" y="425"/>
                    </a:lnTo>
                    <a:lnTo>
                      <a:pt x="909" y="414"/>
                    </a:lnTo>
                    <a:lnTo>
                      <a:pt x="909" y="390"/>
                    </a:lnTo>
                    <a:lnTo>
                      <a:pt x="903" y="360"/>
                    </a:lnTo>
                    <a:lnTo>
                      <a:pt x="927" y="348"/>
                    </a:lnTo>
                    <a:lnTo>
                      <a:pt x="951" y="330"/>
                    </a:lnTo>
                    <a:lnTo>
                      <a:pt x="975" y="318"/>
                    </a:lnTo>
                    <a:lnTo>
                      <a:pt x="993" y="300"/>
                    </a:lnTo>
                    <a:lnTo>
                      <a:pt x="999" y="306"/>
                    </a:lnTo>
                    <a:lnTo>
                      <a:pt x="1011" y="306"/>
                    </a:lnTo>
                    <a:lnTo>
                      <a:pt x="1023" y="336"/>
                    </a:lnTo>
                    <a:lnTo>
                      <a:pt x="1071" y="449"/>
                    </a:lnTo>
                    <a:lnTo>
                      <a:pt x="1071" y="467"/>
                    </a:lnTo>
                    <a:lnTo>
                      <a:pt x="1077" y="497"/>
                    </a:lnTo>
                    <a:lnTo>
                      <a:pt x="1101" y="563"/>
                    </a:lnTo>
                    <a:lnTo>
                      <a:pt x="1118" y="617"/>
                    </a:lnTo>
                    <a:lnTo>
                      <a:pt x="1124" y="641"/>
                    </a:lnTo>
                    <a:lnTo>
                      <a:pt x="1124" y="653"/>
                    </a:lnTo>
                    <a:lnTo>
                      <a:pt x="1118" y="659"/>
                    </a:lnTo>
                    <a:lnTo>
                      <a:pt x="1112" y="671"/>
                    </a:lnTo>
                    <a:lnTo>
                      <a:pt x="1112" y="689"/>
                    </a:lnTo>
                    <a:lnTo>
                      <a:pt x="1118" y="701"/>
                    </a:lnTo>
                    <a:lnTo>
                      <a:pt x="1124" y="719"/>
                    </a:lnTo>
                    <a:lnTo>
                      <a:pt x="1130" y="737"/>
                    </a:lnTo>
                    <a:lnTo>
                      <a:pt x="1136" y="749"/>
                    </a:lnTo>
                    <a:lnTo>
                      <a:pt x="1148" y="749"/>
                    </a:lnTo>
                    <a:lnTo>
                      <a:pt x="1154" y="743"/>
                    </a:lnTo>
                    <a:lnTo>
                      <a:pt x="1154" y="725"/>
                    </a:lnTo>
                    <a:lnTo>
                      <a:pt x="1148" y="707"/>
                    </a:lnTo>
                    <a:lnTo>
                      <a:pt x="1148" y="701"/>
                    </a:lnTo>
                    <a:lnTo>
                      <a:pt x="1202" y="713"/>
                    </a:lnTo>
                    <a:lnTo>
                      <a:pt x="1208" y="719"/>
                    </a:lnTo>
                    <a:lnTo>
                      <a:pt x="1214" y="737"/>
                    </a:lnTo>
                    <a:lnTo>
                      <a:pt x="1220" y="749"/>
                    </a:lnTo>
                    <a:lnTo>
                      <a:pt x="1232" y="755"/>
                    </a:lnTo>
                    <a:lnTo>
                      <a:pt x="1238" y="749"/>
                    </a:lnTo>
                    <a:lnTo>
                      <a:pt x="1232" y="737"/>
                    </a:lnTo>
                    <a:lnTo>
                      <a:pt x="1238" y="749"/>
                    </a:lnTo>
                    <a:lnTo>
                      <a:pt x="1244" y="755"/>
                    </a:lnTo>
                    <a:lnTo>
                      <a:pt x="1250" y="749"/>
                    </a:lnTo>
                    <a:lnTo>
                      <a:pt x="1250" y="743"/>
                    </a:lnTo>
                    <a:lnTo>
                      <a:pt x="1250" y="731"/>
                    </a:lnTo>
                    <a:lnTo>
                      <a:pt x="1244" y="719"/>
                    </a:lnTo>
                    <a:lnTo>
                      <a:pt x="1244" y="713"/>
                    </a:lnTo>
                    <a:close/>
                    <a:moveTo>
                      <a:pt x="694" y="264"/>
                    </a:moveTo>
                    <a:lnTo>
                      <a:pt x="700" y="276"/>
                    </a:lnTo>
                    <a:lnTo>
                      <a:pt x="712" y="288"/>
                    </a:lnTo>
                    <a:lnTo>
                      <a:pt x="742" y="330"/>
                    </a:lnTo>
                    <a:lnTo>
                      <a:pt x="778" y="360"/>
                    </a:lnTo>
                    <a:lnTo>
                      <a:pt x="784" y="372"/>
                    </a:lnTo>
                    <a:lnTo>
                      <a:pt x="790" y="378"/>
                    </a:lnTo>
                    <a:lnTo>
                      <a:pt x="796" y="384"/>
                    </a:lnTo>
                    <a:lnTo>
                      <a:pt x="790" y="431"/>
                    </a:lnTo>
                    <a:lnTo>
                      <a:pt x="766" y="443"/>
                    </a:lnTo>
                    <a:lnTo>
                      <a:pt x="748" y="461"/>
                    </a:lnTo>
                    <a:lnTo>
                      <a:pt x="724" y="485"/>
                    </a:lnTo>
                    <a:lnTo>
                      <a:pt x="712" y="503"/>
                    </a:lnTo>
                    <a:lnTo>
                      <a:pt x="712" y="509"/>
                    </a:lnTo>
                    <a:lnTo>
                      <a:pt x="706" y="515"/>
                    </a:lnTo>
                    <a:lnTo>
                      <a:pt x="688" y="533"/>
                    </a:lnTo>
                    <a:lnTo>
                      <a:pt x="670" y="551"/>
                    </a:lnTo>
                    <a:lnTo>
                      <a:pt x="658" y="563"/>
                    </a:lnTo>
                    <a:lnTo>
                      <a:pt x="658" y="569"/>
                    </a:lnTo>
                    <a:lnTo>
                      <a:pt x="652" y="569"/>
                    </a:lnTo>
                    <a:lnTo>
                      <a:pt x="652" y="575"/>
                    </a:lnTo>
                    <a:lnTo>
                      <a:pt x="640" y="581"/>
                    </a:lnTo>
                    <a:lnTo>
                      <a:pt x="616" y="593"/>
                    </a:lnTo>
                    <a:lnTo>
                      <a:pt x="604" y="599"/>
                    </a:lnTo>
                    <a:lnTo>
                      <a:pt x="592" y="605"/>
                    </a:lnTo>
                    <a:lnTo>
                      <a:pt x="586" y="611"/>
                    </a:lnTo>
                    <a:lnTo>
                      <a:pt x="574" y="617"/>
                    </a:lnTo>
                    <a:lnTo>
                      <a:pt x="562" y="629"/>
                    </a:lnTo>
                    <a:lnTo>
                      <a:pt x="550" y="635"/>
                    </a:lnTo>
                    <a:lnTo>
                      <a:pt x="550" y="653"/>
                    </a:lnTo>
                    <a:lnTo>
                      <a:pt x="556" y="677"/>
                    </a:lnTo>
                    <a:lnTo>
                      <a:pt x="562" y="707"/>
                    </a:lnTo>
                    <a:lnTo>
                      <a:pt x="538" y="737"/>
                    </a:lnTo>
                    <a:lnTo>
                      <a:pt x="377" y="785"/>
                    </a:lnTo>
                    <a:lnTo>
                      <a:pt x="365" y="761"/>
                    </a:lnTo>
                    <a:lnTo>
                      <a:pt x="359" y="755"/>
                    </a:lnTo>
                    <a:lnTo>
                      <a:pt x="353" y="755"/>
                    </a:lnTo>
                    <a:lnTo>
                      <a:pt x="359" y="683"/>
                    </a:lnTo>
                    <a:lnTo>
                      <a:pt x="365" y="671"/>
                    </a:lnTo>
                    <a:lnTo>
                      <a:pt x="371" y="665"/>
                    </a:lnTo>
                    <a:lnTo>
                      <a:pt x="389" y="641"/>
                    </a:lnTo>
                    <a:lnTo>
                      <a:pt x="413" y="629"/>
                    </a:lnTo>
                    <a:lnTo>
                      <a:pt x="431" y="611"/>
                    </a:lnTo>
                    <a:lnTo>
                      <a:pt x="419" y="623"/>
                    </a:lnTo>
                    <a:lnTo>
                      <a:pt x="419" y="629"/>
                    </a:lnTo>
                    <a:lnTo>
                      <a:pt x="425" y="647"/>
                    </a:lnTo>
                    <a:lnTo>
                      <a:pt x="425" y="659"/>
                    </a:lnTo>
                    <a:lnTo>
                      <a:pt x="431" y="665"/>
                    </a:lnTo>
                    <a:lnTo>
                      <a:pt x="437" y="659"/>
                    </a:lnTo>
                    <a:lnTo>
                      <a:pt x="443" y="635"/>
                    </a:lnTo>
                    <a:lnTo>
                      <a:pt x="443" y="617"/>
                    </a:lnTo>
                    <a:lnTo>
                      <a:pt x="443" y="605"/>
                    </a:lnTo>
                    <a:lnTo>
                      <a:pt x="491" y="575"/>
                    </a:lnTo>
                    <a:lnTo>
                      <a:pt x="527" y="545"/>
                    </a:lnTo>
                    <a:lnTo>
                      <a:pt x="550" y="527"/>
                    </a:lnTo>
                    <a:lnTo>
                      <a:pt x="568" y="515"/>
                    </a:lnTo>
                    <a:lnTo>
                      <a:pt x="586" y="503"/>
                    </a:lnTo>
                    <a:lnTo>
                      <a:pt x="598" y="497"/>
                    </a:lnTo>
                    <a:lnTo>
                      <a:pt x="610" y="485"/>
                    </a:lnTo>
                    <a:lnTo>
                      <a:pt x="616" y="479"/>
                    </a:lnTo>
                    <a:lnTo>
                      <a:pt x="616" y="473"/>
                    </a:lnTo>
                    <a:lnTo>
                      <a:pt x="628" y="455"/>
                    </a:lnTo>
                    <a:lnTo>
                      <a:pt x="634" y="431"/>
                    </a:lnTo>
                    <a:lnTo>
                      <a:pt x="640" y="408"/>
                    </a:lnTo>
                    <a:lnTo>
                      <a:pt x="640" y="402"/>
                    </a:lnTo>
                    <a:lnTo>
                      <a:pt x="640" y="396"/>
                    </a:lnTo>
                    <a:lnTo>
                      <a:pt x="628" y="396"/>
                    </a:lnTo>
                    <a:lnTo>
                      <a:pt x="634" y="396"/>
                    </a:lnTo>
                    <a:lnTo>
                      <a:pt x="634" y="390"/>
                    </a:lnTo>
                    <a:lnTo>
                      <a:pt x="640" y="378"/>
                    </a:lnTo>
                    <a:lnTo>
                      <a:pt x="652" y="336"/>
                    </a:lnTo>
                    <a:lnTo>
                      <a:pt x="664" y="300"/>
                    </a:lnTo>
                    <a:lnTo>
                      <a:pt x="664" y="282"/>
                    </a:lnTo>
                    <a:lnTo>
                      <a:pt x="670" y="276"/>
                    </a:lnTo>
                    <a:lnTo>
                      <a:pt x="664" y="270"/>
                    </a:lnTo>
                    <a:lnTo>
                      <a:pt x="658" y="258"/>
                    </a:lnTo>
                    <a:lnTo>
                      <a:pt x="646" y="246"/>
                    </a:lnTo>
                    <a:lnTo>
                      <a:pt x="640" y="240"/>
                    </a:lnTo>
                    <a:lnTo>
                      <a:pt x="676" y="258"/>
                    </a:lnTo>
                    <a:lnTo>
                      <a:pt x="682" y="192"/>
                    </a:lnTo>
                    <a:lnTo>
                      <a:pt x="682" y="198"/>
                    </a:lnTo>
                    <a:lnTo>
                      <a:pt x="682" y="222"/>
                    </a:lnTo>
                    <a:lnTo>
                      <a:pt x="688" y="246"/>
                    </a:lnTo>
                    <a:lnTo>
                      <a:pt x="694" y="264"/>
                    </a:lnTo>
                    <a:close/>
                    <a:moveTo>
                      <a:pt x="532" y="455"/>
                    </a:moveTo>
                    <a:lnTo>
                      <a:pt x="527" y="461"/>
                    </a:lnTo>
                    <a:lnTo>
                      <a:pt x="532" y="449"/>
                    </a:lnTo>
                    <a:lnTo>
                      <a:pt x="532" y="455"/>
                    </a:lnTo>
                    <a:close/>
                    <a:moveTo>
                      <a:pt x="634" y="803"/>
                    </a:moveTo>
                    <a:lnTo>
                      <a:pt x="634" y="80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19">
                <a:extLst>
                  <a:ext uri="{FF2B5EF4-FFF2-40B4-BE49-F238E27FC236}">
                    <a16:creationId xmlns:a16="http://schemas.microsoft.com/office/drawing/2014/main" id="{1C0350B8-8246-534B-92B5-B951A3B27D7C}"/>
                  </a:ext>
                </a:extLst>
              </p:cNvPr>
              <p:cNvSpPr>
                <a:spLocks/>
              </p:cNvSpPr>
              <p:nvPr/>
            </p:nvSpPr>
            <p:spPr bwMode="hidden">
              <a:xfrm>
                <a:off x="684" y="2709"/>
                <a:ext cx="47" cy="78"/>
              </a:xfrm>
              <a:custGeom>
                <a:avLst/>
                <a:gdLst>
                  <a:gd name="T0" fmla="*/ 12 w 47"/>
                  <a:gd name="T1" fmla="*/ 72 h 78"/>
                  <a:gd name="T2" fmla="*/ 18 w 47"/>
                  <a:gd name="T3" fmla="*/ 60 h 78"/>
                  <a:gd name="T4" fmla="*/ 24 w 47"/>
                  <a:gd name="T5" fmla="*/ 54 h 78"/>
                  <a:gd name="T6" fmla="*/ 47 w 47"/>
                  <a:gd name="T7" fmla="*/ 0 h 78"/>
                  <a:gd name="T8" fmla="*/ 0 w 47"/>
                  <a:gd name="T9" fmla="*/ 78 h 78"/>
                  <a:gd name="T10" fmla="*/ 12 w 47"/>
                  <a:gd name="T11" fmla="*/ 72 h 78"/>
                  <a:gd name="T12" fmla="*/ 12 w 47"/>
                  <a:gd name="T13" fmla="*/ 72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78">
                    <a:moveTo>
                      <a:pt x="12" y="72"/>
                    </a:moveTo>
                    <a:lnTo>
                      <a:pt x="18" y="60"/>
                    </a:lnTo>
                    <a:lnTo>
                      <a:pt x="24" y="54"/>
                    </a:lnTo>
                    <a:lnTo>
                      <a:pt x="47" y="0"/>
                    </a:lnTo>
                    <a:lnTo>
                      <a:pt x="0" y="78"/>
                    </a:lnTo>
                    <a:lnTo>
                      <a:pt x="12" y="72"/>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a:extLst>
                  <a:ext uri="{FF2B5EF4-FFF2-40B4-BE49-F238E27FC236}">
                    <a16:creationId xmlns:a16="http://schemas.microsoft.com/office/drawing/2014/main" id="{8D13DE51-AF04-1143-A5FD-5FD6C174C8EA}"/>
                  </a:ext>
                </a:extLst>
              </p:cNvPr>
              <p:cNvSpPr>
                <a:spLocks/>
              </p:cNvSpPr>
              <p:nvPr/>
            </p:nvSpPr>
            <p:spPr bwMode="hidden">
              <a:xfrm>
                <a:off x="1284" y="2572"/>
                <a:ext cx="149" cy="419"/>
              </a:xfrm>
              <a:custGeom>
                <a:avLst/>
                <a:gdLst>
                  <a:gd name="T0" fmla="*/ 29 w 149"/>
                  <a:gd name="T1" fmla="*/ 96 h 419"/>
                  <a:gd name="T2" fmla="*/ 41 w 149"/>
                  <a:gd name="T3" fmla="*/ 126 h 419"/>
                  <a:gd name="T4" fmla="*/ 29 w 149"/>
                  <a:gd name="T5" fmla="*/ 161 h 419"/>
                  <a:gd name="T6" fmla="*/ 47 w 149"/>
                  <a:gd name="T7" fmla="*/ 149 h 419"/>
                  <a:gd name="T8" fmla="*/ 53 w 149"/>
                  <a:gd name="T9" fmla="*/ 347 h 419"/>
                  <a:gd name="T10" fmla="*/ 65 w 149"/>
                  <a:gd name="T11" fmla="*/ 371 h 419"/>
                  <a:gd name="T12" fmla="*/ 65 w 149"/>
                  <a:gd name="T13" fmla="*/ 377 h 419"/>
                  <a:gd name="T14" fmla="*/ 65 w 149"/>
                  <a:gd name="T15" fmla="*/ 389 h 419"/>
                  <a:gd name="T16" fmla="*/ 77 w 149"/>
                  <a:gd name="T17" fmla="*/ 395 h 419"/>
                  <a:gd name="T18" fmla="*/ 101 w 149"/>
                  <a:gd name="T19" fmla="*/ 407 h 419"/>
                  <a:gd name="T20" fmla="*/ 125 w 149"/>
                  <a:gd name="T21" fmla="*/ 413 h 419"/>
                  <a:gd name="T22" fmla="*/ 149 w 149"/>
                  <a:gd name="T23" fmla="*/ 419 h 419"/>
                  <a:gd name="T24" fmla="*/ 125 w 149"/>
                  <a:gd name="T25" fmla="*/ 395 h 419"/>
                  <a:gd name="T26" fmla="*/ 77 w 149"/>
                  <a:gd name="T27" fmla="*/ 365 h 419"/>
                  <a:gd name="T28" fmla="*/ 77 w 149"/>
                  <a:gd name="T29" fmla="*/ 365 h 419"/>
                  <a:gd name="T30" fmla="*/ 77 w 149"/>
                  <a:gd name="T31" fmla="*/ 353 h 419"/>
                  <a:gd name="T32" fmla="*/ 83 w 149"/>
                  <a:gd name="T33" fmla="*/ 329 h 419"/>
                  <a:gd name="T34" fmla="*/ 83 w 149"/>
                  <a:gd name="T35" fmla="*/ 293 h 419"/>
                  <a:gd name="T36" fmla="*/ 83 w 149"/>
                  <a:gd name="T37" fmla="*/ 257 h 419"/>
                  <a:gd name="T38" fmla="*/ 83 w 149"/>
                  <a:gd name="T39" fmla="*/ 221 h 419"/>
                  <a:gd name="T40" fmla="*/ 77 w 149"/>
                  <a:gd name="T41" fmla="*/ 185 h 419"/>
                  <a:gd name="T42" fmla="*/ 65 w 149"/>
                  <a:gd name="T43" fmla="*/ 155 h 419"/>
                  <a:gd name="T44" fmla="*/ 59 w 149"/>
                  <a:gd name="T45" fmla="*/ 143 h 419"/>
                  <a:gd name="T46" fmla="*/ 53 w 149"/>
                  <a:gd name="T47" fmla="*/ 137 h 419"/>
                  <a:gd name="T48" fmla="*/ 53 w 149"/>
                  <a:gd name="T49" fmla="*/ 120 h 419"/>
                  <a:gd name="T50" fmla="*/ 53 w 149"/>
                  <a:gd name="T51" fmla="*/ 108 h 419"/>
                  <a:gd name="T52" fmla="*/ 47 w 149"/>
                  <a:gd name="T53" fmla="*/ 90 h 419"/>
                  <a:gd name="T54" fmla="*/ 35 w 149"/>
                  <a:gd name="T55" fmla="*/ 54 h 419"/>
                  <a:gd name="T56" fmla="*/ 23 w 149"/>
                  <a:gd name="T57" fmla="*/ 18 h 419"/>
                  <a:gd name="T58" fmla="*/ 17 w 149"/>
                  <a:gd name="T59" fmla="*/ 6 h 419"/>
                  <a:gd name="T60" fmla="*/ 17 w 149"/>
                  <a:gd name="T61" fmla="*/ 0 h 419"/>
                  <a:gd name="T62" fmla="*/ 0 w 149"/>
                  <a:gd name="T63" fmla="*/ 6 h 419"/>
                  <a:gd name="T64" fmla="*/ 6 w 149"/>
                  <a:gd name="T65" fmla="*/ 114 h 419"/>
                  <a:gd name="T66" fmla="*/ 29 w 149"/>
                  <a:gd name="T67" fmla="*/ 96 h 419"/>
                  <a:gd name="T68" fmla="*/ 29 w 149"/>
                  <a:gd name="T69" fmla="*/ 96 h 4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9" h="419">
                    <a:moveTo>
                      <a:pt x="29" y="96"/>
                    </a:moveTo>
                    <a:lnTo>
                      <a:pt x="41" y="126"/>
                    </a:lnTo>
                    <a:lnTo>
                      <a:pt x="29" y="161"/>
                    </a:lnTo>
                    <a:lnTo>
                      <a:pt x="47" y="149"/>
                    </a:lnTo>
                    <a:lnTo>
                      <a:pt x="53" y="347"/>
                    </a:lnTo>
                    <a:lnTo>
                      <a:pt x="65" y="371"/>
                    </a:lnTo>
                    <a:lnTo>
                      <a:pt x="65" y="377"/>
                    </a:lnTo>
                    <a:lnTo>
                      <a:pt x="65" y="389"/>
                    </a:lnTo>
                    <a:lnTo>
                      <a:pt x="77" y="395"/>
                    </a:lnTo>
                    <a:lnTo>
                      <a:pt x="101" y="407"/>
                    </a:lnTo>
                    <a:lnTo>
                      <a:pt x="125" y="413"/>
                    </a:lnTo>
                    <a:lnTo>
                      <a:pt x="149" y="419"/>
                    </a:lnTo>
                    <a:lnTo>
                      <a:pt x="125" y="395"/>
                    </a:lnTo>
                    <a:lnTo>
                      <a:pt x="77" y="365"/>
                    </a:lnTo>
                    <a:lnTo>
                      <a:pt x="77" y="353"/>
                    </a:lnTo>
                    <a:lnTo>
                      <a:pt x="83" y="329"/>
                    </a:lnTo>
                    <a:lnTo>
                      <a:pt x="83" y="293"/>
                    </a:lnTo>
                    <a:lnTo>
                      <a:pt x="83" y="257"/>
                    </a:lnTo>
                    <a:lnTo>
                      <a:pt x="83" y="221"/>
                    </a:lnTo>
                    <a:lnTo>
                      <a:pt x="77" y="185"/>
                    </a:lnTo>
                    <a:lnTo>
                      <a:pt x="65" y="155"/>
                    </a:lnTo>
                    <a:lnTo>
                      <a:pt x="59" y="143"/>
                    </a:lnTo>
                    <a:lnTo>
                      <a:pt x="53" y="137"/>
                    </a:lnTo>
                    <a:lnTo>
                      <a:pt x="53" y="120"/>
                    </a:lnTo>
                    <a:lnTo>
                      <a:pt x="53" y="108"/>
                    </a:lnTo>
                    <a:lnTo>
                      <a:pt x="47" y="90"/>
                    </a:lnTo>
                    <a:lnTo>
                      <a:pt x="35" y="54"/>
                    </a:lnTo>
                    <a:lnTo>
                      <a:pt x="23" y="18"/>
                    </a:lnTo>
                    <a:lnTo>
                      <a:pt x="17" y="6"/>
                    </a:lnTo>
                    <a:lnTo>
                      <a:pt x="17" y="0"/>
                    </a:lnTo>
                    <a:lnTo>
                      <a:pt x="0" y="6"/>
                    </a:lnTo>
                    <a:lnTo>
                      <a:pt x="6" y="114"/>
                    </a:lnTo>
                    <a:lnTo>
                      <a:pt x="29" y="9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21">
                <a:extLst>
                  <a:ext uri="{FF2B5EF4-FFF2-40B4-BE49-F238E27FC236}">
                    <a16:creationId xmlns:a16="http://schemas.microsoft.com/office/drawing/2014/main" id="{B83A0673-92A1-1245-B965-7A42827176E5}"/>
                  </a:ext>
                </a:extLst>
              </p:cNvPr>
              <p:cNvSpPr>
                <a:spLocks/>
              </p:cNvSpPr>
              <p:nvPr/>
            </p:nvSpPr>
            <p:spPr bwMode="hidden">
              <a:xfrm>
                <a:off x="1140" y="2434"/>
                <a:ext cx="167" cy="138"/>
              </a:xfrm>
              <a:custGeom>
                <a:avLst/>
                <a:gdLst>
                  <a:gd name="T0" fmla="*/ 102 w 167"/>
                  <a:gd name="T1" fmla="*/ 18 h 138"/>
                  <a:gd name="T2" fmla="*/ 96 w 167"/>
                  <a:gd name="T3" fmla="*/ 12 h 138"/>
                  <a:gd name="T4" fmla="*/ 90 w 167"/>
                  <a:gd name="T5" fmla="*/ 0 h 138"/>
                  <a:gd name="T6" fmla="*/ 78 w 167"/>
                  <a:gd name="T7" fmla="*/ 0 h 138"/>
                  <a:gd name="T8" fmla="*/ 66 w 167"/>
                  <a:gd name="T9" fmla="*/ 0 h 138"/>
                  <a:gd name="T10" fmla="*/ 60 w 167"/>
                  <a:gd name="T11" fmla="*/ 0 h 138"/>
                  <a:gd name="T12" fmla="*/ 48 w 167"/>
                  <a:gd name="T13" fmla="*/ 6 h 138"/>
                  <a:gd name="T14" fmla="*/ 36 w 167"/>
                  <a:gd name="T15" fmla="*/ 12 h 138"/>
                  <a:gd name="T16" fmla="*/ 30 w 167"/>
                  <a:gd name="T17" fmla="*/ 12 h 138"/>
                  <a:gd name="T18" fmla="*/ 24 w 167"/>
                  <a:gd name="T19" fmla="*/ 24 h 138"/>
                  <a:gd name="T20" fmla="*/ 18 w 167"/>
                  <a:gd name="T21" fmla="*/ 42 h 138"/>
                  <a:gd name="T22" fmla="*/ 6 w 167"/>
                  <a:gd name="T23" fmla="*/ 66 h 138"/>
                  <a:gd name="T24" fmla="*/ 0 w 167"/>
                  <a:gd name="T25" fmla="*/ 72 h 138"/>
                  <a:gd name="T26" fmla="*/ 42 w 167"/>
                  <a:gd name="T27" fmla="*/ 30 h 138"/>
                  <a:gd name="T28" fmla="*/ 30 w 167"/>
                  <a:gd name="T29" fmla="*/ 66 h 138"/>
                  <a:gd name="T30" fmla="*/ 96 w 167"/>
                  <a:gd name="T31" fmla="*/ 36 h 138"/>
                  <a:gd name="T32" fmla="*/ 120 w 167"/>
                  <a:gd name="T33" fmla="*/ 78 h 138"/>
                  <a:gd name="T34" fmla="*/ 120 w 167"/>
                  <a:gd name="T35" fmla="*/ 54 h 138"/>
                  <a:gd name="T36" fmla="*/ 167 w 167"/>
                  <a:gd name="T37" fmla="*/ 138 h 138"/>
                  <a:gd name="T38" fmla="*/ 167 w 167"/>
                  <a:gd name="T39" fmla="*/ 120 h 138"/>
                  <a:gd name="T40" fmla="*/ 161 w 167"/>
                  <a:gd name="T41" fmla="*/ 102 h 138"/>
                  <a:gd name="T42" fmla="*/ 138 w 167"/>
                  <a:gd name="T43" fmla="*/ 60 h 138"/>
                  <a:gd name="T44" fmla="*/ 114 w 167"/>
                  <a:gd name="T45" fmla="*/ 30 h 138"/>
                  <a:gd name="T46" fmla="*/ 108 w 167"/>
                  <a:gd name="T47" fmla="*/ 24 h 138"/>
                  <a:gd name="T48" fmla="*/ 102 w 167"/>
                  <a:gd name="T49" fmla="*/ 18 h 138"/>
                  <a:gd name="T50" fmla="*/ 102 w 167"/>
                  <a:gd name="T51" fmla="*/ 18 h 1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7" h="138">
                    <a:moveTo>
                      <a:pt x="102" y="18"/>
                    </a:moveTo>
                    <a:lnTo>
                      <a:pt x="96" y="12"/>
                    </a:lnTo>
                    <a:lnTo>
                      <a:pt x="90" y="0"/>
                    </a:lnTo>
                    <a:lnTo>
                      <a:pt x="78" y="0"/>
                    </a:lnTo>
                    <a:lnTo>
                      <a:pt x="66" y="0"/>
                    </a:lnTo>
                    <a:lnTo>
                      <a:pt x="60" y="0"/>
                    </a:lnTo>
                    <a:lnTo>
                      <a:pt x="48" y="6"/>
                    </a:lnTo>
                    <a:lnTo>
                      <a:pt x="36" y="12"/>
                    </a:lnTo>
                    <a:lnTo>
                      <a:pt x="30" y="12"/>
                    </a:lnTo>
                    <a:lnTo>
                      <a:pt x="24" y="24"/>
                    </a:lnTo>
                    <a:lnTo>
                      <a:pt x="18" y="42"/>
                    </a:lnTo>
                    <a:lnTo>
                      <a:pt x="6" y="66"/>
                    </a:lnTo>
                    <a:lnTo>
                      <a:pt x="0" y="72"/>
                    </a:lnTo>
                    <a:lnTo>
                      <a:pt x="42" y="30"/>
                    </a:lnTo>
                    <a:lnTo>
                      <a:pt x="30" y="66"/>
                    </a:lnTo>
                    <a:lnTo>
                      <a:pt x="96" y="36"/>
                    </a:lnTo>
                    <a:lnTo>
                      <a:pt x="120" y="78"/>
                    </a:lnTo>
                    <a:lnTo>
                      <a:pt x="120" y="54"/>
                    </a:lnTo>
                    <a:lnTo>
                      <a:pt x="167" y="138"/>
                    </a:lnTo>
                    <a:lnTo>
                      <a:pt x="167" y="120"/>
                    </a:lnTo>
                    <a:lnTo>
                      <a:pt x="161" y="102"/>
                    </a:lnTo>
                    <a:lnTo>
                      <a:pt x="138" y="60"/>
                    </a:lnTo>
                    <a:lnTo>
                      <a:pt x="114" y="30"/>
                    </a:lnTo>
                    <a:lnTo>
                      <a:pt x="108" y="24"/>
                    </a:lnTo>
                    <a:lnTo>
                      <a:pt x="102" y="18"/>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a:extLst>
                  <a:ext uri="{FF2B5EF4-FFF2-40B4-BE49-F238E27FC236}">
                    <a16:creationId xmlns:a16="http://schemas.microsoft.com/office/drawing/2014/main" id="{B9982617-F251-3448-8C6E-4AD5BFC42729}"/>
                  </a:ext>
                </a:extLst>
              </p:cNvPr>
              <p:cNvSpPr>
                <a:spLocks/>
              </p:cNvSpPr>
              <p:nvPr/>
            </p:nvSpPr>
            <p:spPr bwMode="hidden">
              <a:xfrm>
                <a:off x="948" y="2314"/>
                <a:ext cx="113" cy="114"/>
              </a:xfrm>
              <a:custGeom>
                <a:avLst/>
                <a:gdLst>
                  <a:gd name="T0" fmla="*/ 0 w 113"/>
                  <a:gd name="T1" fmla="*/ 0 h 114"/>
                  <a:gd name="T2" fmla="*/ 6 w 113"/>
                  <a:gd name="T3" fmla="*/ 0 h 114"/>
                  <a:gd name="T4" fmla="*/ 24 w 113"/>
                  <a:gd name="T5" fmla="*/ 6 h 114"/>
                  <a:gd name="T6" fmla="*/ 48 w 113"/>
                  <a:gd name="T7" fmla="*/ 18 h 114"/>
                  <a:gd name="T8" fmla="*/ 71 w 113"/>
                  <a:gd name="T9" fmla="*/ 36 h 114"/>
                  <a:gd name="T10" fmla="*/ 83 w 113"/>
                  <a:gd name="T11" fmla="*/ 48 h 114"/>
                  <a:gd name="T12" fmla="*/ 95 w 113"/>
                  <a:gd name="T13" fmla="*/ 66 h 114"/>
                  <a:gd name="T14" fmla="*/ 107 w 113"/>
                  <a:gd name="T15" fmla="*/ 90 h 114"/>
                  <a:gd name="T16" fmla="*/ 113 w 113"/>
                  <a:gd name="T17" fmla="*/ 114 h 114"/>
                  <a:gd name="T18" fmla="*/ 83 w 113"/>
                  <a:gd name="T19" fmla="*/ 66 h 114"/>
                  <a:gd name="T20" fmla="*/ 60 w 113"/>
                  <a:gd name="T21" fmla="*/ 78 h 114"/>
                  <a:gd name="T22" fmla="*/ 71 w 113"/>
                  <a:gd name="T23" fmla="*/ 54 h 114"/>
                  <a:gd name="T24" fmla="*/ 12 w 113"/>
                  <a:gd name="T25" fmla="*/ 78 h 114"/>
                  <a:gd name="T26" fmla="*/ 60 w 113"/>
                  <a:gd name="T27" fmla="*/ 48 h 114"/>
                  <a:gd name="T28" fmla="*/ 60 w 113"/>
                  <a:gd name="T29" fmla="*/ 42 h 114"/>
                  <a:gd name="T30" fmla="*/ 54 w 113"/>
                  <a:gd name="T31" fmla="*/ 30 h 114"/>
                  <a:gd name="T32" fmla="*/ 36 w 113"/>
                  <a:gd name="T33" fmla="*/ 18 h 114"/>
                  <a:gd name="T34" fmla="*/ 0 w 113"/>
                  <a:gd name="T35" fmla="*/ 0 h 114"/>
                  <a:gd name="T36" fmla="*/ 0 w 113"/>
                  <a:gd name="T37" fmla="*/ 0 h 1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3" h="114">
                    <a:moveTo>
                      <a:pt x="0" y="0"/>
                    </a:moveTo>
                    <a:lnTo>
                      <a:pt x="6" y="0"/>
                    </a:lnTo>
                    <a:lnTo>
                      <a:pt x="24" y="6"/>
                    </a:lnTo>
                    <a:lnTo>
                      <a:pt x="48" y="18"/>
                    </a:lnTo>
                    <a:lnTo>
                      <a:pt x="71" y="36"/>
                    </a:lnTo>
                    <a:lnTo>
                      <a:pt x="83" y="48"/>
                    </a:lnTo>
                    <a:lnTo>
                      <a:pt x="95" y="66"/>
                    </a:lnTo>
                    <a:lnTo>
                      <a:pt x="107" y="90"/>
                    </a:lnTo>
                    <a:lnTo>
                      <a:pt x="113" y="114"/>
                    </a:lnTo>
                    <a:lnTo>
                      <a:pt x="83" y="66"/>
                    </a:lnTo>
                    <a:lnTo>
                      <a:pt x="60" y="78"/>
                    </a:lnTo>
                    <a:lnTo>
                      <a:pt x="71" y="54"/>
                    </a:lnTo>
                    <a:lnTo>
                      <a:pt x="12" y="78"/>
                    </a:lnTo>
                    <a:lnTo>
                      <a:pt x="60" y="48"/>
                    </a:lnTo>
                    <a:lnTo>
                      <a:pt x="60" y="42"/>
                    </a:lnTo>
                    <a:lnTo>
                      <a:pt x="54" y="30"/>
                    </a:lnTo>
                    <a:lnTo>
                      <a:pt x="36" y="18"/>
                    </a:lnTo>
                    <a:lnTo>
                      <a:pt x="0"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23">
                <a:extLst>
                  <a:ext uri="{FF2B5EF4-FFF2-40B4-BE49-F238E27FC236}">
                    <a16:creationId xmlns:a16="http://schemas.microsoft.com/office/drawing/2014/main" id="{BCBC4A98-A7F3-DC41-B1E5-956CD18BAB26}"/>
                  </a:ext>
                </a:extLst>
              </p:cNvPr>
              <p:cNvSpPr>
                <a:spLocks/>
              </p:cNvSpPr>
              <p:nvPr/>
            </p:nvSpPr>
            <p:spPr bwMode="hidden">
              <a:xfrm>
                <a:off x="1122" y="2578"/>
                <a:ext cx="66" cy="60"/>
              </a:xfrm>
              <a:custGeom>
                <a:avLst/>
                <a:gdLst>
                  <a:gd name="T0" fmla="*/ 54 w 66"/>
                  <a:gd name="T1" fmla="*/ 0 h 60"/>
                  <a:gd name="T2" fmla="*/ 42 w 66"/>
                  <a:gd name="T3" fmla="*/ 18 h 60"/>
                  <a:gd name="T4" fmla="*/ 36 w 66"/>
                  <a:gd name="T5" fmla="*/ 6 h 60"/>
                  <a:gd name="T6" fmla="*/ 24 w 66"/>
                  <a:gd name="T7" fmla="*/ 30 h 60"/>
                  <a:gd name="T8" fmla="*/ 18 w 66"/>
                  <a:gd name="T9" fmla="*/ 36 h 60"/>
                  <a:gd name="T10" fmla="*/ 6 w 66"/>
                  <a:gd name="T11" fmla="*/ 48 h 60"/>
                  <a:gd name="T12" fmla="*/ 0 w 66"/>
                  <a:gd name="T13" fmla="*/ 60 h 60"/>
                  <a:gd name="T14" fmla="*/ 12 w 66"/>
                  <a:gd name="T15" fmla="*/ 54 h 60"/>
                  <a:gd name="T16" fmla="*/ 30 w 66"/>
                  <a:gd name="T17" fmla="*/ 36 h 60"/>
                  <a:gd name="T18" fmla="*/ 54 w 66"/>
                  <a:gd name="T19" fmla="*/ 18 h 60"/>
                  <a:gd name="T20" fmla="*/ 66 w 66"/>
                  <a:gd name="T21" fmla="*/ 6 h 60"/>
                  <a:gd name="T22" fmla="*/ 54 w 66"/>
                  <a:gd name="T23" fmla="*/ 0 h 60"/>
                  <a:gd name="T24" fmla="*/ 54 w 66"/>
                  <a:gd name="T25" fmla="*/ 0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 h="60">
                    <a:moveTo>
                      <a:pt x="54" y="0"/>
                    </a:moveTo>
                    <a:lnTo>
                      <a:pt x="42" y="18"/>
                    </a:lnTo>
                    <a:lnTo>
                      <a:pt x="36" y="6"/>
                    </a:lnTo>
                    <a:lnTo>
                      <a:pt x="24" y="30"/>
                    </a:lnTo>
                    <a:lnTo>
                      <a:pt x="18" y="36"/>
                    </a:lnTo>
                    <a:lnTo>
                      <a:pt x="6" y="48"/>
                    </a:lnTo>
                    <a:lnTo>
                      <a:pt x="0" y="60"/>
                    </a:lnTo>
                    <a:lnTo>
                      <a:pt x="12" y="54"/>
                    </a:lnTo>
                    <a:lnTo>
                      <a:pt x="30" y="36"/>
                    </a:lnTo>
                    <a:lnTo>
                      <a:pt x="54" y="18"/>
                    </a:lnTo>
                    <a:lnTo>
                      <a:pt x="66" y="6"/>
                    </a:lnTo>
                    <a:lnTo>
                      <a:pt x="54"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24">
                <a:extLst>
                  <a:ext uri="{FF2B5EF4-FFF2-40B4-BE49-F238E27FC236}">
                    <a16:creationId xmlns:a16="http://schemas.microsoft.com/office/drawing/2014/main" id="{F358581D-12EE-3A45-AFEF-E36468BDC98D}"/>
                  </a:ext>
                </a:extLst>
              </p:cNvPr>
              <p:cNvSpPr>
                <a:spLocks/>
              </p:cNvSpPr>
              <p:nvPr/>
            </p:nvSpPr>
            <p:spPr bwMode="hidden">
              <a:xfrm>
                <a:off x="942" y="2674"/>
                <a:ext cx="161" cy="179"/>
              </a:xfrm>
              <a:custGeom>
                <a:avLst/>
                <a:gdLst>
                  <a:gd name="T0" fmla="*/ 131 w 161"/>
                  <a:gd name="T1" fmla="*/ 53 h 179"/>
                  <a:gd name="T2" fmla="*/ 137 w 161"/>
                  <a:gd name="T3" fmla="*/ 53 h 179"/>
                  <a:gd name="T4" fmla="*/ 143 w 161"/>
                  <a:gd name="T5" fmla="*/ 41 h 179"/>
                  <a:gd name="T6" fmla="*/ 155 w 161"/>
                  <a:gd name="T7" fmla="*/ 35 h 179"/>
                  <a:gd name="T8" fmla="*/ 161 w 161"/>
                  <a:gd name="T9" fmla="*/ 24 h 179"/>
                  <a:gd name="T10" fmla="*/ 161 w 161"/>
                  <a:gd name="T11" fmla="*/ 12 h 179"/>
                  <a:gd name="T12" fmla="*/ 161 w 161"/>
                  <a:gd name="T13" fmla="*/ 0 h 179"/>
                  <a:gd name="T14" fmla="*/ 149 w 161"/>
                  <a:gd name="T15" fmla="*/ 24 h 179"/>
                  <a:gd name="T16" fmla="*/ 143 w 161"/>
                  <a:gd name="T17" fmla="*/ 35 h 179"/>
                  <a:gd name="T18" fmla="*/ 131 w 161"/>
                  <a:gd name="T19" fmla="*/ 35 h 179"/>
                  <a:gd name="T20" fmla="*/ 119 w 161"/>
                  <a:gd name="T21" fmla="*/ 41 h 179"/>
                  <a:gd name="T22" fmla="*/ 125 w 161"/>
                  <a:gd name="T23" fmla="*/ 53 h 179"/>
                  <a:gd name="T24" fmla="*/ 95 w 161"/>
                  <a:gd name="T25" fmla="*/ 95 h 179"/>
                  <a:gd name="T26" fmla="*/ 0 w 161"/>
                  <a:gd name="T27" fmla="*/ 137 h 179"/>
                  <a:gd name="T28" fmla="*/ 60 w 161"/>
                  <a:gd name="T29" fmla="*/ 119 h 179"/>
                  <a:gd name="T30" fmla="*/ 54 w 161"/>
                  <a:gd name="T31" fmla="*/ 125 h 179"/>
                  <a:gd name="T32" fmla="*/ 48 w 161"/>
                  <a:gd name="T33" fmla="*/ 131 h 179"/>
                  <a:gd name="T34" fmla="*/ 24 w 161"/>
                  <a:gd name="T35" fmla="*/ 155 h 179"/>
                  <a:gd name="T36" fmla="*/ 12 w 161"/>
                  <a:gd name="T37" fmla="*/ 167 h 179"/>
                  <a:gd name="T38" fmla="*/ 0 w 161"/>
                  <a:gd name="T39" fmla="*/ 173 h 179"/>
                  <a:gd name="T40" fmla="*/ 0 w 161"/>
                  <a:gd name="T41" fmla="*/ 179 h 179"/>
                  <a:gd name="T42" fmla="*/ 6 w 161"/>
                  <a:gd name="T43" fmla="*/ 173 h 179"/>
                  <a:gd name="T44" fmla="*/ 30 w 161"/>
                  <a:gd name="T45" fmla="*/ 155 h 179"/>
                  <a:gd name="T46" fmla="*/ 48 w 161"/>
                  <a:gd name="T47" fmla="*/ 143 h 179"/>
                  <a:gd name="T48" fmla="*/ 71 w 161"/>
                  <a:gd name="T49" fmla="*/ 125 h 179"/>
                  <a:gd name="T50" fmla="*/ 95 w 161"/>
                  <a:gd name="T51" fmla="*/ 107 h 179"/>
                  <a:gd name="T52" fmla="*/ 119 w 161"/>
                  <a:gd name="T53" fmla="*/ 77 h 179"/>
                  <a:gd name="T54" fmla="*/ 131 w 161"/>
                  <a:gd name="T55" fmla="*/ 59 h 179"/>
                  <a:gd name="T56" fmla="*/ 131 w 161"/>
                  <a:gd name="T57" fmla="*/ 53 h 179"/>
                  <a:gd name="T58" fmla="*/ 131 w 161"/>
                  <a:gd name="T59" fmla="*/ 53 h 17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61" h="179">
                    <a:moveTo>
                      <a:pt x="131" y="53"/>
                    </a:moveTo>
                    <a:lnTo>
                      <a:pt x="137" y="53"/>
                    </a:lnTo>
                    <a:lnTo>
                      <a:pt x="143" y="41"/>
                    </a:lnTo>
                    <a:lnTo>
                      <a:pt x="155" y="35"/>
                    </a:lnTo>
                    <a:lnTo>
                      <a:pt x="161" y="24"/>
                    </a:lnTo>
                    <a:lnTo>
                      <a:pt x="161" y="12"/>
                    </a:lnTo>
                    <a:lnTo>
                      <a:pt x="161" y="0"/>
                    </a:lnTo>
                    <a:lnTo>
                      <a:pt x="149" y="24"/>
                    </a:lnTo>
                    <a:lnTo>
                      <a:pt x="143" y="35"/>
                    </a:lnTo>
                    <a:lnTo>
                      <a:pt x="131" y="35"/>
                    </a:lnTo>
                    <a:lnTo>
                      <a:pt x="119" y="41"/>
                    </a:lnTo>
                    <a:lnTo>
                      <a:pt x="125" y="53"/>
                    </a:lnTo>
                    <a:lnTo>
                      <a:pt x="95" y="95"/>
                    </a:lnTo>
                    <a:lnTo>
                      <a:pt x="0" y="137"/>
                    </a:lnTo>
                    <a:lnTo>
                      <a:pt x="60" y="119"/>
                    </a:lnTo>
                    <a:lnTo>
                      <a:pt x="54" y="125"/>
                    </a:lnTo>
                    <a:lnTo>
                      <a:pt x="48" y="131"/>
                    </a:lnTo>
                    <a:lnTo>
                      <a:pt x="24" y="155"/>
                    </a:lnTo>
                    <a:lnTo>
                      <a:pt x="12" y="167"/>
                    </a:lnTo>
                    <a:lnTo>
                      <a:pt x="0" y="173"/>
                    </a:lnTo>
                    <a:lnTo>
                      <a:pt x="0" y="179"/>
                    </a:lnTo>
                    <a:lnTo>
                      <a:pt x="6" y="173"/>
                    </a:lnTo>
                    <a:lnTo>
                      <a:pt x="30" y="155"/>
                    </a:lnTo>
                    <a:lnTo>
                      <a:pt x="48" y="143"/>
                    </a:lnTo>
                    <a:lnTo>
                      <a:pt x="71" y="125"/>
                    </a:lnTo>
                    <a:lnTo>
                      <a:pt x="95" y="107"/>
                    </a:lnTo>
                    <a:lnTo>
                      <a:pt x="119" y="77"/>
                    </a:lnTo>
                    <a:lnTo>
                      <a:pt x="131" y="59"/>
                    </a:lnTo>
                    <a:lnTo>
                      <a:pt x="131" y="53"/>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25">
                <a:extLst>
                  <a:ext uri="{FF2B5EF4-FFF2-40B4-BE49-F238E27FC236}">
                    <a16:creationId xmlns:a16="http://schemas.microsoft.com/office/drawing/2014/main" id="{3542AF47-DF16-E848-A0FF-4C4B02DDD75B}"/>
                  </a:ext>
                </a:extLst>
              </p:cNvPr>
              <p:cNvSpPr>
                <a:spLocks/>
              </p:cNvSpPr>
              <p:nvPr/>
            </p:nvSpPr>
            <p:spPr bwMode="hidden">
              <a:xfrm>
                <a:off x="737" y="2763"/>
                <a:ext cx="73" cy="54"/>
              </a:xfrm>
              <a:custGeom>
                <a:avLst/>
                <a:gdLst>
                  <a:gd name="T0" fmla="*/ 24 w 72"/>
                  <a:gd name="T1" fmla="*/ 36 h 54"/>
                  <a:gd name="T2" fmla="*/ 52 w 72"/>
                  <a:gd name="T3" fmla="*/ 24 h 54"/>
                  <a:gd name="T4" fmla="*/ 64 w 72"/>
                  <a:gd name="T5" fmla="*/ 12 h 54"/>
                  <a:gd name="T6" fmla="*/ 70 w 72"/>
                  <a:gd name="T7" fmla="*/ 6 h 54"/>
                  <a:gd name="T8" fmla="*/ 76 w 72"/>
                  <a:gd name="T9" fmla="*/ 0 h 54"/>
                  <a:gd name="T10" fmla="*/ 46 w 72"/>
                  <a:gd name="T11" fmla="*/ 18 h 54"/>
                  <a:gd name="T12" fmla="*/ 30 w 72"/>
                  <a:gd name="T13" fmla="*/ 24 h 54"/>
                  <a:gd name="T14" fmla="*/ 24 w 72"/>
                  <a:gd name="T15" fmla="*/ 24 h 54"/>
                  <a:gd name="T16" fmla="*/ 18 w 72"/>
                  <a:gd name="T17" fmla="*/ 18 h 54"/>
                  <a:gd name="T18" fmla="*/ 12 w 72"/>
                  <a:gd name="T19" fmla="*/ 12 h 54"/>
                  <a:gd name="T20" fmla="*/ 0 w 72"/>
                  <a:gd name="T21" fmla="*/ 54 h 54"/>
                  <a:gd name="T22" fmla="*/ 12 w 72"/>
                  <a:gd name="T23" fmla="*/ 42 h 54"/>
                  <a:gd name="T24" fmla="*/ 24 w 72"/>
                  <a:gd name="T25" fmla="*/ 36 h 54"/>
                  <a:gd name="T26" fmla="*/ 24 w 72"/>
                  <a:gd name="T27" fmla="*/ 36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54">
                    <a:moveTo>
                      <a:pt x="24" y="36"/>
                    </a:moveTo>
                    <a:lnTo>
                      <a:pt x="48" y="24"/>
                    </a:lnTo>
                    <a:lnTo>
                      <a:pt x="60" y="12"/>
                    </a:lnTo>
                    <a:lnTo>
                      <a:pt x="66" y="6"/>
                    </a:lnTo>
                    <a:lnTo>
                      <a:pt x="72" y="0"/>
                    </a:lnTo>
                    <a:lnTo>
                      <a:pt x="42" y="18"/>
                    </a:lnTo>
                    <a:lnTo>
                      <a:pt x="30" y="24"/>
                    </a:lnTo>
                    <a:lnTo>
                      <a:pt x="24" y="24"/>
                    </a:lnTo>
                    <a:lnTo>
                      <a:pt x="18" y="18"/>
                    </a:lnTo>
                    <a:lnTo>
                      <a:pt x="12" y="12"/>
                    </a:lnTo>
                    <a:lnTo>
                      <a:pt x="0" y="54"/>
                    </a:lnTo>
                    <a:lnTo>
                      <a:pt x="12" y="42"/>
                    </a:lnTo>
                    <a:lnTo>
                      <a:pt x="24" y="3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a:extLst>
                  <a:ext uri="{FF2B5EF4-FFF2-40B4-BE49-F238E27FC236}">
                    <a16:creationId xmlns:a16="http://schemas.microsoft.com/office/drawing/2014/main" id="{5C304835-8027-8340-B38A-7B3B2FDF83CF}"/>
                  </a:ext>
                </a:extLst>
              </p:cNvPr>
              <p:cNvSpPr>
                <a:spLocks/>
              </p:cNvSpPr>
              <p:nvPr/>
            </p:nvSpPr>
            <p:spPr bwMode="hidden">
              <a:xfrm>
                <a:off x="624" y="2889"/>
                <a:ext cx="12" cy="54"/>
              </a:xfrm>
              <a:custGeom>
                <a:avLst/>
                <a:gdLst>
                  <a:gd name="T0" fmla="*/ 12 w 12"/>
                  <a:gd name="T1" fmla="*/ 0 h 54"/>
                  <a:gd name="T2" fmla="*/ 0 w 12"/>
                  <a:gd name="T3" fmla="*/ 12 h 54"/>
                  <a:gd name="T4" fmla="*/ 0 w 12"/>
                  <a:gd name="T5" fmla="*/ 18 h 54"/>
                  <a:gd name="T6" fmla="*/ 6 w 12"/>
                  <a:gd name="T7" fmla="*/ 54 h 54"/>
                  <a:gd name="T8" fmla="*/ 12 w 12"/>
                  <a:gd name="T9" fmla="*/ 36 h 54"/>
                  <a:gd name="T10" fmla="*/ 12 w 12"/>
                  <a:gd name="T11" fmla="*/ 18 h 54"/>
                  <a:gd name="T12" fmla="*/ 12 w 12"/>
                  <a:gd name="T13" fmla="*/ 6 h 54"/>
                  <a:gd name="T14" fmla="*/ 12 w 12"/>
                  <a:gd name="T15" fmla="*/ 0 h 54"/>
                  <a:gd name="T16" fmla="*/ 12 w 12"/>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54">
                    <a:moveTo>
                      <a:pt x="12" y="0"/>
                    </a:moveTo>
                    <a:lnTo>
                      <a:pt x="0" y="12"/>
                    </a:lnTo>
                    <a:lnTo>
                      <a:pt x="0" y="18"/>
                    </a:lnTo>
                    <a:lnTo>
                      <a:pt x="6" y="54"/>
                    </a:lnTo>
                    <a:lnTo>
                      <a:pt x="12" y="36"/>
                    </a:lnTo>
                    <a:lnTo>
                      <a:pt x="12" y="18"/>
                    </a:lnTo>
                    <a:lnTo>
                      <a:pt x="12" y="6"/>
                    </a:lnTo>
                    <a:lnTo>
                      <a:pt x="12"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27">
                <a:extLst>
                  <a:ext uri="{FF2B5EF4-FFF2-40B4-BE49-F238E27FC236}">
                    <a16:creationId xmlns:a16="http://schemas.microsoft.com/office/drawing/2014/main" id="{8669787A-697C-874F-8E12-588AD8CA05E1}"/>
                  </a:ext>
                </a:extLst>
              </p:cNvPr>
              <p:cNvSpPr>
                <a:spLocks/>
              </p:cNvSpPr>
              <p:nvPr/>
            </p:nvSpPr>
            <p:spPr bwMode="hidden">
              <a:xfrm>
                <a:off x="492" y="3021"/>
                <a:ext cx="48" cy="72"/>
              </a:xfrm>
              <a:custGeom>
                <a:avLst/>
                <a:gdLst>
                  <a:gd name="T0" fmla="*/ 48 w 48"/>
                  <a:gd name="T1" fmla="*/ 6 h 72"/>
                  <a:gd name="T2" fmla="*/ 48 w 48"/>
                  <a:gd name="T3" fmla="*/ 6 h 72"/>
                  <a:gd name="T4" fmla="*/ 48 w 48"/>
                  <a:gd name="T5" fmla="*/ 6 h 72"/>
                  <a:gd name="T6" fmla="*/ 48 w 48"/>
                  <a:gd name="T7" fmla="*/ 6 h 72"/>
                  <a:gd name="T8" fmla="*/ 6 w 48"/>
                  <a:gd name="T9" fmla="*/ 0 h 72"/>
                  <a:gd name="T10" fmla="*/ 42 w 48"/>
                  <a:gd name="T11" fmla="*/ 12 h 72"/>
                  <a:gd name="T12" fmla="*/ 42 w 48"/>
                  <a:gd name="T13" fmla="*/ 12 h 72"/>
                  <a:gd name="T14" fmla="*/ 0 w 48"/>
                  <a:gd name="T15" fmla="*/ 72 h 72"/>
                  <a:gd name="T16" fmla="*/ 18 w 48"/>
                  <a:gd name="T17" fmla="*/ 54 h 72"/>
                  <a:gd name="T18" fmla="*/ 18 w 48"/>
                  <a:gd name="T19" fmla="*/ 66 h 72"/>
                  <a:gd name="T20" fmla="*/ 48 w 48"/>
                  <a:gd name="T21" fmla="*/ 6 h 72"/>
                  <a:gd name="T22" fmla="*/ 48 w 48"/>
                  <a:gd name="T23" fmla="*/ 6 h 72"/>
                  <a:gd name="T24" fmla="*/ 48 w 48"/>
                  <a:gd name="T25" fmla="*/ 6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72">
                    <a:moveTo>
                      <a:pt x="48" y="6"/>
                    </a:moveTo>
                    <a:lnTo>
                      <a:pt x="48" y="6"/>
                    </a:lnTo>
                    <a:lnTo>
                      <a:pt x="6" y="0"/>
                    </a:lnTo>
                    <a:lnTo>
                      <a:pt x="42" y="12"/>
                    </a:lnTo>
                    <a:lnTo>
                      <a:pt x="0" y="72"/>
                    </a:lnTo>
                    <a:lnTo>
                      <a:pt x="18" y="54"/>
                    </a:lnTo>
                    <a:lnTo>
                      <a:pt x="18" y="66"/>
                    </a:lnTo>
                    <a:lnTo>
                      <a:pt x="48" y="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 name="Freeform 28">
                <a:extLst>
                  <a:ext uri="{FF2B5EF4-FFF2-40B4-BE49-F238E27FC236}">
                    <a16:creationId xmlns:a16="http://schemas.microsoft.com/office/drawing/2014/main" id="{9F333193-0A9B-7947-BD5F-54657F9E620D}"/>
                  </a:ext>
                </a:extLst>
              </p:cNvPr>
              <p:cNvSpPr>
                <a:spLocks/>
              </p:cNvSpPr>
              <p:nvPr/>
            </p:nvSpPr>
            <p:spPr bwMode="hidden">
              <a:xfrm>
                <a:off x="437" y="3027"/>
                <a:ext cx="288" cy="84"/>
              </a:xfrm>
              <a:custGeom>
                <a:avLst/>
                <a:gdLst>
                  <a:gd name="T0" fmla="*/ 291 w 287"/>
                  <a:gd name="T1" fmla="*/ 0 h 84"/>
                  <a:gd name="T2" fmla="*/ 0 w 287"/>
                  <a:gd name="T3" fmla="*/ 84 h 84"/>
                  <a:gd name="T4" fmla="*/ 172 w 287"/>
                  <a:gd name="T5" fmla="*/ 36 h 84"/>
                  <a:gd name="T6" fmla="*/ 114 w 287"/>
                  <a:gd name="T7" fmla="*/ 60 h 84"/>
                  <a:gd name="T8" fmla="*/ 280 w 287"/>
                  <a:gd name="T9" fmla="*/ 18 h 84"/>
                  <a:gd name="T10" fmla="*/ 291 w 287"/>
                  <a:gd name="T11" fmla="*/ 0 h 84"/>
                  <a:gd name="T12" fmla="*/ 291 w 287"/>
                  <a:gd name="T13" fmla="*/ 0 h 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7" h="84">
                    <a:moveTo>
                      <a:pt x="287" y="0"/>
                    </a:moveTo>
                    <a:lnTo>
                      <a:pt x="0" y="84"/>
                    </a:lnTo>
                    <a:lnTo>
                      <a:pt x="168" y="36"/>
                    </a:lnTo>
                    <a:lnTo>
                      <a:pt x="114" y="60"/>
                    </a:lnTo>
                    <a:lnTo>
                      <a:pt x="276" y="18"/>
                    </a:lnTo>
                    <a:lnTo>
                      <a:pt x="287"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a:extLst>
                  <a:ext uri="{FF2B5EF4-FFF2-40B4-BE49-F238E27FC236}">
                    <a16:creationId xmlns:a16="http://schemas.microsoft.com/office/drawing/2014/main" id="{E6C7F1E4-5694-5648-9131-E846F2C17AB2}"/>
                  </a:ext>
                </a:extLst>
              </p:cNvPr>
              <p:cNvSpPr>
                <a:spLocks/>
              </p:cNvSpPr>
              <p:nvPr/>
            </p:nvSpPr>
            <p:spPr bwMode="hidden">
              <a:xfrm>
                <a:off x="828" y="3003"/>
                <a:ext cx="66" cy="108"/>
              </a:xfrm>
              <a:custGeom>
                <a:avLst/>
                <a:gdLst>
                  <a:gd name="T0" fmla="*/ 6 w 66"/>
                  <a:gd name="T1" fmla="*/ 0 h 108"/>
                  <a:gd name="T2" fmla="*/ 66 w 66"/>
                  <a:gd name="T3" fmla="*/ 6 h 108"/>
                  <a:gd name="T4" fmla="*/ 0 w 66"/>
                  <a:gd name="T5" fmla="*/ 84 h 108"/>
                  <a:gd name="T6" fmla="*/ 54 w 66"/>
                  <a:gd name="T7" fmla="*/ 24 h 108"/>
                  <a:gd name="T8" fmla="*/ 6 w 66"/>
                  <a:gd name="T9" fmla="*/ 108 h 108"/>
                  <a:gd name="T10" fmla="*/ 66 w 66"/>
                  <a:gd name="T11" fmla="*/ 6 h 108"/>
                  <a:gd name="T12" fmla="*/ 6 w 66"/>
                  <a:gd name="T13" fmla="*/ 0 h 108"/>
                  <a:gd name="T14" fmla="*/ 6 w 66"/>
                  <a:gd name="T15" fmla="*/ 0 h 1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 h="108">
                    <a:moveTo>
                      <a:pt x="6" y="0"/>
                    </a:moveTo>
                    <a:lnTo>
                      <a:pt x="66" y="6"/>
                    </a:lnTo>
                    <a:lnTo>
                      <a:pt x="0" y="84"/>
                    </a:lnTo>
                    <a:lnTo>
                      <a:pt x="54" y="24"/>
                    </a:lnTo>
                    <a:lnTo>
                      <a:pt x="6" y="108"/>
                    </a:lnTo>
                    <a:lnTo>
                      <a:pt x="66" y="6"/>
                    </a:lnTo>
                    <a:lnTo>
                      <a:pt x="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 name="Freeform 30">
                <a:extLst>
                  <a:ext uri="{FF2B5EF4-FFF2-40B4-BE49-F238E27FC236}">
                    <a16:creationId xmlns:a16="http://schemas.microsoft.com/office/drawing/2014/main" id="{8E63373E-C1F1-0B4F-ADF4-3C19B05328F6}"/>
                  </a:ext>
                </a:extLst>
              </p:cNvPr>
              <p:cNvSpPr>
                <a:spLocks/>
              </p:cNvSpPr>
              <p:nvPr/>
            </p:nvSpPr>
            <p:spPr bwMode="hidden">
              <a:xfrm>
                <a:off x="366" y="3111"/>
                <a:ext cx="77" cy="42"/>
              </a:xfrm>
              <a:custGeom>
                <a:avLst/>
                <a:gdLst>
                  <a:gd name="T0" fmla="*/ 36 w 77"/>
                  <a:gd name="T1" fmla="*/ 0 h 42"/>
                  <a:gd name="T2" fmla="*/ 42 w 77"/>
                  <a:gd name="T3" fmla="*/ 0 h 42"/>
                  <a:gd name="T4" fmla="*/ 60 w 77"/>
                  <a:gd name="T5" fmla="*/ 6 h 42"/>
                  <a:gd name="T6" fmla="*/ 48 w 77"/>
                  <a:gd name="T7" fmla="*/ 6 h 42"/>
                  <a:gd name="T8" fmla="*/ 42 w 77"/>
                  <a:gd name="T9" fmla="*/ 6 h 42"/>
                  <a:gd name="T10" fmla="*/ 60 w 77"/>
                  <a:gd name="T11" fmla="*/ 6 h 42"/>
                  <a:gd name="T12" fmla="*/ 0 w 77"/>
                  <a:gd name="T13" fmla="*/ 24 h 42"/>
                  <a:gd name="T14" fmla="*/ 71 w 77"/>
                  <a:gd name="T15" fmla="*/ 6 h 42"/>
                  <a:gd name="T16" fmla="*/ 66 w 77"/>
                  <a:gd name="T17" fmla="*/ 42 h 42"/>
                  <a:gd name="T18" fmla="*/ 77 w 77"/>
                  <a:gd name="T19" fmla="*/ 6 h 42"/>
                  <a:gd name="T20" fmla="*/ 36 w 77"/>
                  <a:gd name="T21" fmla="*/ 0 h 42"/>
                  <a:gd name="T22" fmla="*/ 36 w 77"/>
                  <a:gd name="T23" fmla="*/ 0 h 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7" h="42">
                    <a:moveTo>
                      <a:pt x="36" y="0"/>
                    </a:moveTo>
                    <a:lnTo>
                      <a:pt x="42" y="0"/>
                    </a:lnTo>
                    <a:lnTo>
                      <a:pt x="60" y="6"/>
                    </a:lnTo>
                    <a:lnTo>
                      <a:pt x="48" y="6"/>
                    </a:lnTo>
                    <a:lnTo>
                      <a:pt x="42" y="6"/>
                    </a:lnTo>
                    <a:lnTo>
                      <a:pt x="60" y="6"/>
                    </a:lnTo>
                    <a:lnTo>
                      <a:pt x="0" y="24"/>
                    </a:lnTo>
                    <a:lnTo>
                      <a:pt x="71" y="6"/>
                    </a:lnTo>
                    <a:lnTo>
                      <a:pt x="66" y="42"/>
                    </a:lnTo>
                    <a:lnTo>
                      <a:pt x="77" y="6"/>
                    </a:lnTo>
                    <a:lnTo>
                      <a:pt x="3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a:extLst>
                  <a:ext uri="{FF2B5EF4-FFF2-40B4-BE49-F238E27FC236}">
                    <a16:creationId xmlns:a16="http://schemas.microsoft.com/office/drawing/2014/main" id="{CD0FF13F-0C63-E04F-98BE-5E6E44D81460}"/>
                  </a:ext>
                </a:extLst>
              </p:cNvPr>
              <p:cNvSpPr>
                <a:spLocks/>
              </p:cNvSpPr>
              <p:nvPr/>
            </p:nvSpPr>
            <p:spPr bwMode="hidden">
              <a:xfrm>
                <a:off x="498" y="3165"/>
                <a:ext cx="66" cy="30"/>
              </a:xfrm>
              <a:custGeom>
                <a:avLst/>
                <a:gdLst>
                  <a:gd name="T0" fmla="*/ 66 w 66"/>
                  <a:gd name="T1" fmla="*/ 6 h 30"/>
                  <a:gd name="T2" fmla="*/ 0 w 66"/>
                  <a:gd name="T3" fmla="*/ 0 h 30"/>
                  <a:gd name="T4" fmla="*/ 54 w 66"/>
                  <a:gd name="T5" fmla="*/ 6 h 30"/>
                  <a:gd name="T6" fmla="*/ 18 w 66"/>
                  <a:gd name="T7" fmla="*/ 18 h 30"/>
                  <a:gd name="T8" fmla="*/ 60 w 66"/>
                  <a:gd name="T9" fmla="*/ 12 h 30"/>
                  <a:gd name="T10" fmla="*/ 60 w 66"/>
                  <a:gd name="T11" fmla="*/ 30 h 30"/>
                  <a:gd name="T12" fmla="*/ 60 w 66"/>
                  <a:gd name="T13" fmla="*/ 30 h 30"/>
                  <a:gd name="T14" fmla="*/ 66 w 66"/>
                  <a:gd name="T15" fmla="*/ 6 h 30"/>
                  <a:gd name="T16" fmla="*/ 66 w 66"/>
                  <a:gd name="T17" fmla="*/ 6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30">
                    <a:moveTo>
                      <a:pt x="66" y="6"/>
                    </a:moveTo>
                    <a:lnTo>
                      <a:pt x="0" y="0"/>
                    </a:lnTo>
                    <a:lnTo>
                      <a:pt x="54" y="6"/>
                    </a:lnTo>
                    <a:lnTo>
                      <a:pt x="18" y="18"/>
                    </a:lnTo>
                    <a:lnTo>
                      <a:pt x="60" y="12"/>
                    </a:lnTo>
                    <a:lnTo>
                      <a:pt x="60" y="30"/>
                    </a:lnTo>
                    <a:lnTo>
                      <a:pt x="66" y="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32">
                <a:extLst>
                  <a:ext uri="{FF2B5EF4-FFF2-40B4-BE49-F238E27FC236}">
                    <a16:creationId xmlns:a16="http://schemas.microsoft.com/office/drawing/2014/main" id="{CEB32ACC-C2B3-474B-9679-C3A8615E3A8B}"/>
                  </a:ext>
                </a:extLst>
              </p:cNvPr>
              <p:cNvSpPr>
                <a:spLocks/>
              </p:cNvSpPr>
              <p:nvPr/>
            </p:nvSpPr>
            <p:spPr bwMode="hidden">
              <a:xfrm>
                <a:off x="840" y="2919"/>
                <a:ext cx="18" cy="60"/>
              </a:xfrm>
              <a:custGeom>
                <a:avLst/>
                <a:gdLst>
                  <a:gd name="T0" fmla="*/ 0 w 18"/>
                  <a:gd name="T1" fmla="*/ 24 h 60"/>
                  <a:gd name="T2" fmla="*/ 12 w 18"/>
                  <a:gd name="T3" fmla="*/ 24 h 60"/>
                  <a:gd name="T4" fmla="*/ 12 w 18"/>
                  <a:gd name="T5" fmla="*/ 60 h 60"/>
                  <a:gd name="T6" fmla="*/ 18 w 18"/>
                  <a:gd name="T7" fmla="*/ 18 h 60"/>
                  <a:gd name="T8" fmla="*/ 18 w 18"/>
                  <a:gd name="T9" fmla="*/ 18 h 60"/>
                  <a:gd name="T10" fmla="*/ 18 w 18"/>
                  <a:gd name="T11" fmla="*/ 0 h 60"/>
                  <a:gd name="T12" fmla="*/ 12 w 18"/>
                  <a:gd name="T13" fmla="*/ 18 h 60"/>
                  <a:gd name="T14" fmla="*/ 0 w 18"/>
                  <a:gd name="T15" fmla="*/ 24 h 60"/>
                  <a:gd name="T16" fmla="*/ 0 w 18"/>
                  <a:gd name="T17" fmla="*/ 24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60">
                    <a:moveTo>
                      <a:pt x="0" y="24"/>
                    </a:moveTo>
                    <a:lnTo>
                      <a:pt x="12" y="24"/>
                    </a:lnTo>
                    <a:lnTo>
                      <a:pt x="12" y="60"/>
                    </a:lnTo>
                    <a:lnTo>
                      <a:pt x="18" y="18"/>
                    </a:lnTo>
                    <a:lnTo>
                      <a:pt x="18" y="0"/>
                    </a:lnTo>
                    <a:lnTo>
                      <a:pt x="12" y="18"/>
                    </a:lnTo>
                    <a:lnTo>
                      <a:pt x="0" y="24"/>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33">
                <a:extLst>
                  <a:ext uri="{FF2B5EF4-FFF2-40B4-BE49-F238E27FC236}">
                    <a16:creationId xmlns:a16="http://schemas.microsoft.com/office/drawing/2014/main" id="{ECAE5BDF-B507-754F-846A-EB6207F5592F}"/>
                  </a:ext>
                </a:extLst>
              </p:cNvPr>
              <p:cNvSpPr>
                <a:spLocks/>
              </p:cNvSpPr>
              <p:nvPr/>
            </p:nvSpPr>
            <p:spPr bwMode="hidden">
              <a:xfrm>
                <a:off x="546" y="3021"/>
                <a:ext cx="6" cy="18"/>
              </a:xfrm>
              <a:custGeom>
                <a:avLst/>
                <a:gdLst>
                  <a:gd name="T0" fmla="*/ 6 w 6"/>
                  <a:gd name="T1" fmla="*/ 0 h 18"/>
                  <a:gd name="T2" fmla="*/ 0 w 6"/>
                  <a:gd name="T3" fmla="*/ 18 h 18"/>
                  <a:gd name="T4" fmla="*/ 6 w 6"/>
                  <a:gd name="T5" fmla="*/ 12 h 18"/>
                  <a:gd name="T6" fmla="*/ 6 w 6"/>
                  <a:gd name="T7" fmla="*/ 0 h 18"/>
                  <a:gd name="T8" fmla="*/ 6 w 6"/>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8">
                    <a:moveTo>
                      <a:pt x="6" y="0"/>
                    </a:moveTo>
                    <a:lnTo>
                      <a:pt x="0" y="18"/>
                    </a:lnTo>
                    <a:lnTo>
                      <a:pt x="6" y="12"/>
                    </a:lnTo>
                    <a:lnTo>
                      <a:pt x="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34">
                <a:extLst>
                  <a:ext uri="{FF2B5EF4-FFF2-40B4-BE49-F238E27FC236}">
                    <a16:creationId xmlns:a16="http://schemas.microsoft.com/office/drawing/2014/main" id="{1A610C57-16E8-8B40-8C0C-7B4B83BE7A57}"/>
                  </a:ext>
                </a:extLst>
              </p:cNvPr>
              <p:cNvSpPr>
                <a:spLocks/>
              </p:cNvSpPr>
              <p:nvPr/>
            </p:nvSpPr>
            <p:spPr bwMode="hidden">
              <a:xfrm>
                <a:off x="534" y="2943"/>
                <a:ext cx="30" cy="78"/>
              </a:xfrm>
              <a:custGeom>
                <a:avLst/>
                <a:gdLst>
                  <a:gd name="T0" fmla="*/ 24 w 30"/>
                  <a:gd name="T1" fmla="*/ 6 h 78"/>
                  <a:gd name="T2" fmla="*/ 18 w 30"/>
                  <a:gd name="T3" fmla="*/ 24 h 78"/>
                  <a:gd name="T4" fmla="*/ 0 w 30"/>
                  <a:gd name="T5" fmla="*/ 18 h 78"/>
                  <a:gd name="T6" fmla="*/ 12 w 30"/>
                  <a:gd name="T7" fmla="*/ 30 h 78"/>
                  <a:gd name="T8" fmla="*/ 6 w 30"/>
                  <a:gd name="T9" fmla="*/ 42 h 78"/>
                  <a:gd name="T10" fmla="*/ 18 w 30"/>
                  <a:gd name="T11" fmla="*/ 78 h 78"/>
                  <a:gd name="T12" fmla="*/ 18 w 30"/>
                  <a:gd name="T13" fmla="*/ 24 h 78"/>
                  <a:gd name="T14" fmla="*/ 24 w 30"/>
                  <a:gd name="T15" fmla="*/ 12 h 78"/>
                  <a:gd name="T16" fmla="*/ 30 w 30"/>
                  <a:gd name="T17" fmla="*/ 6 h 78"/>
                  <a:gd name="T18" fmla="*/ 30 w 30"/>
                  <a:gd name="T19" fmla="*/ 6 h 78"/>
                  <a:gd name="T20" fmla="*/ 12 w 30"/>
                  <a:gd name="T21" fmla="*/ 0 h 78"/>
                  <a:gd name="T22" fmla="*/ 24 w 30"/>
                  <a:gd name="T23" fmla="*/ 6 h 78"/>
                  <a:gd name="T24" fmla="*/ 24 w 30"/>
                  <a:gd name="T25" fmla="*/ 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78">
                    <a:moveTo>
                      <a:pt x="24" y="6"/>
                    </a:moveTo>
                    <a:lnTo>
                      <a:pt x="18" y="24"/>
                    </a:lnTo>
                    <a:lnTo>
                      <a:pt x="0" y="18"/>
                    </a:lnTo>
                    <a:lnTo>
                      <a:pt x="12" y="30"/>
                    </a:lnTo>
                    <a:lnTo>
                      <a:pt x="6" y="42"/>
                    </a:lnTo>
                    <a:lnTo>
                      <a:pt x="18" y="78"/>
                    </a:lnTo>
                    <a:lnTo>
                      <a:pt x="18" y="24"/>
                    </a:lnTo>
                    <a:lnTo>
                      <a:pt x="24" y="12"/>
                    </a:lnTo>
                    <a:lnTo>
                      <a:pt x="30" y="6"/>
                    </a:lnTo>
                    <a:lnTo>
                      <a:pt x="12" y="0"/>
                    </a:lnTo>
                    <a:lnTo>
                      <a:pt x="24" y="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35">
                <a:extLst>
                  <a:ext uri="{FF2B5EF4-FFF2-40B4-BE49-F238E27FC236}">
                    <a16:creationId xmlns:a16="http://schemas.microsoft.com/office/drawing/2014/main" id="{AD588003-78C6-DE41-9E01-8A52EE39A78B}"/>
                  </a:ext>
                </a:extLst>
              </p:cNvPr>
              <p:cNvSpPr>
                <a:spLocks/>
              </p:cNvSpPr>
              <p:nvPr/>
            </p:nvSpPr>
            <p:spPr bwMode="hidden">
              <a:xfrm>
                <a:off x="540" y="3039"/>
                <a:ext cx="24" cy="24"/>
              </a:xfrm>
              <a:custGeom>
                <a:avLst/>
                <a:gdLst>
                  <a:gd name="T0" fmla="*/ 6 w 24"/>
                  <a:gd name="T1" fmla="*/ 0 h 24"/>
                  <a:gd name="T2" fmla="*/ 0 w 24"/>
                  <a:gd name="T3" fmla="*/ 0 h 24"/>
                  <a:gd name="T4" fmla="*/ 6 w 24"/>
                  <a:gd name="T5" fmla="*/ 0 h 24"/>
                  <a:gd name="T6" fmla="*/ 12 w 24"/>
                  <a:gd name="T7" fmla="*/ 6 h 24"/>
                  <a:gd name="T8" fmla="*/ 24 w 24"/>
                  <a:gd name="T9" fmla="*/ 24 h 24"/>
                  <a:gd name="T10" fmla="*/ 24 w 24"/>
                  <a:gd name="T11" fmla="*/ 18 h 24"/>
                  <a:gd name="T12" fmla="*/ 18 w 24"/>
                  <a:gd name="T13" fmla="*/ 6 h 24"/>
                  <a:gd name="T14" fmla="*/ 12 w 24"/>
                  <a:gd name="T15" fmla="*/ 0 h 24"/>
                  <a:gd name="T16" fmla="*/ 6 w 24"/>
                  <a:gd name="T17" fmla="*/ 0 h 24"/>
                  <a:gd name="T18" fmla="*/ 6 w 24"/>
                  <a:gd name="T19" fmla="*/ 0 h 24"/>
                  <a:gd name="T20" fmla="*/ 6 w 24"/>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 h="24">
                    <a:moveTo>
                      <a:pt x="6" y="0"/>
                    </a:moveTo>
                    <a:lnTo>
                      <a:pt x="0" y="0"/>
                    </a:lnTo>
                    <a:lnTo>
                      <a:pt x="6" y="0"/>
                    </a:lnTo>
                    <a:lnTo>
                      <a:pt x="12" y="6"/>
                    </a:lnTo>
                    <a:lnTo>
                      <a:pt x="24" y="24"/>
                    </a:lnTo>
                    <a:lnTo>
                      <a:pt x="24" y="18"/>
                    </a:lnTo>
                    <a:lnTo>
                      <a:pt x="18" y="6"/>
                    </a:lnTo>
                    <a:lnTo>
                      <a:pt x="12" y="0"/>
                    </a:lnTo>
                    <a:lnTo>
                      <a:pt x="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36">
                <a:extLst>
                  <a:ext uri="{FF2B5EF4-FFF2-40B4-BE49-F238E27FC236}">
                    <a16:creationId xmlns:a16="http://schemas.microsoft.com/office/drawing/2014/main" id="{4A9D8272-F860-754B-8612-C38042A7AF5A}"/>
                  </a:ext>
                </a:extLst>
              </p:cNvPr>
              <p:cNvSpPr>
                <a:spLocks/>
              </p:cNvSpPr>
              <p:nvPr/>
            </p:nvSpPr>
            <p:spPr bwMode="hidden">
              <a:xfrm>
                <a:off x="801" y="2681"/>
                <a:ext cx="215" cy="216"/>
              </a:xfrm>
              <a:custGeom>
                <a:avLst/>
                <a:gdLst>
                  <a:gd name="T0" fmla="*/ 215 w 215"/>
                  <a:gd name="T1" fmla="*/ 0 h 216"/>
                  <a:gd name="T2" fmla="*/ 147 w 215"/>
                  <a:gd name="T3" fmla="*/ 36 h 216"/>
                  <a:gd name="T4" fmla="*/ 132 w 215"/>
                  <a:gd name="T5" fmla="*/ 49 h 216"/>
                  <a:gd name="T6" fmla="*/ 104 w 215"/>
                  <a:gd name="T7" fmla="*/ 79 h 216"/>
                  <a:gd name="T8" fmla="*/ 87 w 215"/>
                  <a:gd name="T9" fmla="*/ 114 h 216"/>
                  <a:gd name="T10" fmla="*/ 48 w 215"/>
                  <a:gd name="T11" fmla="*/ 156 h 216"/>
                  <a:gd name="T12" fmla="*/ 42 w 215"/>
                  <a:gd name="T13" fmla="*/ 166 h 216"/>
                  <a:gd name="T14" fmla="*/ 29 w 215"/>
                  <a:gd name="T15" fmla="*/ 177 h 216"/>
                  <a:gd name="T16" fmla="*/ 0 w 215"/>
                  <a:gd name="T17" fmla="*/ 208 h 216"/>
                  <a:gd name="T18" fmla="*/ 48 w 215"/>
                  <a:gd name="T19" fmla="*/ 216 h 216"/>
                  <a:gd name="T20" fmla="*/ 215 w 215"/>
                  <a:gd name="T21" fmla="*/ 0 h 2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 h="216">
                    <a:moveTo>
                      <a:pt x="215" y="0"/>
                    </a:moveTo>
                    <a:lnTo>
                      <a:pt x="147" y="36"/>
                    </a:lnTo>
                    <a:lnTo>
                      <a:pt x="132" y="49"/>
                    </a:lnTo>
                    <a:lnTo>
                      <a:pt x="104" y="79"/>
                    </a:lnTo>
                    <a:lnTo>
                      <a:pt x="87" y="114"/>
                    </a:lnTo>
                    <a:lnTo>
                      <a:pt x="48" y="156"/>
                    </a:lnTo>
                    <a:lnTo>
                      <a:pt x="42" y="166"/>
                    </a:lnTo>
                    <a:lnTo>
                      <a:pt x="29" y="177"/>
                    </a:lnTo>
                    <a:lnTo>
                      <a:pt x="0" y="208"/>
                    </a:lnTo>
                    <a:lnTo>
                      <a:pt x="48" y="216"/>
                    </a:lnTo>
                    <a:lnTo>
                      <a:pt x="215"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37">
                <a:extLst>
                  <a:ext uri="{FF2B5EF4-FFF2-40B4-BE49-F238E27FC236}">
                    <a16:creationId xmlns:a16="http://schemas.microsoft.com/office/drawing/2014/main" id="{F6102E5D-5CC5-8045-AB52-6F8868A8AEAD}"/>
                  </a:ext>
                </a:extLst>
              </p:cNvPr>
              <p:cNvSpPr>
                <a:spLocks/>
              </p:cNvSpPr>
              <p:nvPr/>
            </p:nvSpPr>
            <p:spPr bwMode="hidden">
              <a:xfrm>
                <a:off x="536" y="2710"/>
                <a:ext cx="212" cy="179"/>
              </a:xfrm>
              <a:custGeom>
                <a:avLst/>
                <a:gdLst>
                  <a:gd name="T0" fmla="*/ 212 w 212"/>
                  <a:gd name="T1" fmla="*/ 0 h 179"/>
                  <a:gd name="T2" fmla="*/ 144 w 212"/>
                  <a:gd name="T3" fmla="*/ 36 h 179"/>
                  <a:gd name="T4" fmla="*/ 0 w 212"/>
                  <a:gd name="T5" fmla="*/ 179 h 179"/>
                  <a:gd name="T6" fmla="*/ 177 w 212"/>
                  <a:gd name="T7" fmla="*/ 85 h 179"/>
                  <a:gd name="T8" fmla="*/ 212 w 212"/>
                  <a:gd name="T9" fmla="*/ 0 h 1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179">
                    <a:moveTo>
                      <a:pt x="212" y="0"/>
                    </a:moveTo>
                    <a:lnTo>
                      <a:pt x="144" y="36"/>
                    </a:lnTo>
                    <a:lnTo>
                      <a:pt x="0" y="179"/>
                    </a:lnTo>
                    <a:lnTo>
                      <a:pt x="177" y="85"/>
                    </a:lnTo>
                    <a:lnTo>
                      <a:pt x="21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 name="Freeform 38">
                <a:extLst>
                  <a:ext uri="{FF2B5EF4-FFF2-40B4-BE49-F238E27FC236}">
                    <a16:creationId xmlns:a16="http://schemas.microsoft.com/office/drawing/2014/main" id="{02D774D8-DFAF-3747-A0C0-DD3BDDABB58A}"/>
                  </a:ext>
                </a:extLst>
              </p:cNvPr>
              <p:cNvSpPr>
                <a:spLocks/>
              </p:cNvSpPr>
              <p:nvPr/>
            </p:nvSpPr>
            <p:spPr bwMode="hidden">
              <a:xfrm>
                <a:off x="1037" y="2609"/>
                <a:ext cx="64" cy="79"/>
              </a:xfrm>
              <a:custGeom>
                <a:avLst/>
                <a:gdLst>
                  <a:gd name="T0" fmla="*/ 0 w 64"/>
                  <a:gd name="T1" fmla="*/ 22 h 79"/>
                  <a:gd name="T2" fmla="*/ 64 w 64"/>
                  <a:gd name="T3" fmla="*/ 79 h 79"/>
                  <a:gd name="T4" fmla="*/ 60 w 64"/>
                  <a:gd name="T5" fmla="*/ 0 h 79"/>
                  <a:gd name="T6" fmla="*/ 0 w 64"/>
                  <a:gd name="T7" fmla="*/ 22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79">
                    <a:moveTo>
                      <a:pt x="0" y="22"/>
                    </a:moveTo>
                    <a:lnTo>
                      <a:pt x="64" y="79"/>
                    </a:lnTo>
                    <a:lnTo>
                      <a:pt x="60" y="0"/>
                    </a:lnTo>
                    <a:lnTo>
                      <a:pt x="0" y="2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39">
                <a:extLst>
                  <a:ext uri="{FF2B5EF4-FFF2-40B4-BE49-F238E27FC236}">
                    <a16:creationId xmlns:a16="http://schemas.microsoft.com/office/drawing/2014/main" id="{865A61C2-AE58-624C-A69E-DC2326C48550}"/>
                  </a:ext>
                </a:extLst>
              </p:cNvPr>
              <p:cNvSpPr>
                <a:spLocks/>
              </p:cNvSpPr>
              <p:nvPr userDrawn="1"/>
            </p:nvSpPr>
            <p:spPr bwMode="hidden">
              <a:xfrm>
                <a:off x="867" y="2471"/>
                <a:ext cx="137" cy="207"/>
              </a:xfrm>
              <a:custGeom>
                <a:avLst/>
                <a:gdLst>
                  <a:gd name="T0" fmla="*/ 0 w 137"/>
                  <a:gd name="T1" fmla="*/ 0 h 207"/>
                  <a:gd name="T2" fmla="*/ 17 w 137"/>
                  <a:gd name="T3" fmla="*/ 87 h 207"/>
                  <a:gd name="T4" fmla="*/ 69 w 137"/>
                  <a:gd name="T5" fmla="*/ 154 h 207"/>
                  <a:gd name="T6" fmla="*/ 137 w 137"/>
                  <a:gd name="T7" fmla="*/ 207 h 207"/>
                  <a:gd name="T8" fmla="*/ 0 w 137"/>
                  <a:gd name="T9" fmla="*/ 0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 h="207">
                    <a:moveTo>
                      <a:pt x="0" y="0"/>
                    </a:moveTo>
                    <a:lnTo>
                      <a:pt x="17" y="87"/>
                    </a:lnTo>
                    <a:lnTo>
                      <a:pt x="69" y="154"/>
                    </a:lnTo>
                    <a:lnTo>
                      <a:pt x="137" y="207"/>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40">
                <a:extLst>
                  <a:ext uri="{FF2B5EF4-FFF2-40B4-BE49-F238E27FC236}">
                    <a16:creationId xmlns:a16="http://schemas.microsoft.com/office/drawing/2014/main" id="{FD248EBD-D358-B748-9C8C-5BA615C18BAE}"/>
                  </a:ext>
                </a:extLst>
              </p:cNvPr>
              <p:cNvSpPr>
                <a:spLocks/>
              </p:cNvSpPr>
              <p:nvPr userDrawn="1"/>
            </p:nvSpPr>
            <p:spPr bwMode="hidden">
              <a:xfrm>
                <a:off x="817" y="2507"/>
                <a:ext cx="65" cy="222"/>
              </a:xfrm>
              <a:custGeom>
                <a:avLst/>
                <a:gdLst>
                  <a:gd name="T0" fmla="*/ 0 w 65"/>
                  <a:gd name="T1" fmla="*/ 222 h 222"/>
                  <a:gd name="T2" fmla="*/ 40 w 65"/>
                  <a:gd name="T3" fmla="*/ 142 h 222"/>
                  <a:gd name="T4" fmla="*/ 65 w 65"/>
                  <a:gd name="T5" fmla="*/ 72 h 222"/>
                  <a:gd name="T6" fmla="*/ 7 w 65"/>
                  <a:gd name="T7" fmla="*/ 0 h 222"/>
                  <a:gd name="T8" fmla="*/ 0 w 65"/>
                  <a:gd name="T9" fmla="*/ 222 h 2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222">
                    <a:moveTo>
                      <a:pt x="0" y="222"/>
                    </a:moveTo>
                    <a:lnTo>
                      <a:pt x="40" y="142"/>
                    </a:lnTo>
                    <a:lnTo>
                      <a:pt x="65" y="72"/>
                    </a:lnTo>
                    <a:lnTo>
                      <a:pt x="7" y="0"/>
                    </a:lnTo>
                    <a:lnTo>
                      <a:pt x="0" y="22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91177" name="Rectangle 41"/>
          <p:cNvSpPr>
            <a:spLocks noGrp="1" noChangeArrowheads="1"/>
          </p:cNvSpPr>
          <p:nvPr>
            <p:ph type="ctrTitle"/>
          </p:nvPr>
        </p:nvSpPr>
        <p:spPr>
          <a:xfrm>
            <a:off x="685800" y="1447800"/>
            <a:ext cx="7772400" cy="1470025"/>
          </a:xfrm>
        </p:spPr>
        <p:txBody>
          <a:bodyPr/>
          <a:lstStyle>
            <a:lvl1pPr>
              <a:defRPr/>
            </a:lvl1pPr>
          </a:lstStyle>
          <a:p>
            <a:pPr lvl="0"/>
            <a:r>
              <a:rPr lang="en-GB" noProof="0"/>
              <a:t>Click to edit Master title style</a:t>
            </a:r>
          </a:p>
        </p:txBody>
      </p:sp>
      <p:sp>
        <p:nvSpPr>
          <p:cNvPr id="91178" name="Rectangle 42"/>
          <p:cNvSpPr>
            <a:spLocks noGrp="1" noChangeArrowheads="1"/>
          </p:cNvSpPr>
          <p:nvPr>
            <p:ph type="subTitle" idx="1"/>
          </p:nvPr>
        </p:nvSpPr>
        <p:spPr>
          <a:xfrm>
            <a:off x="1371600" y="3203575"/>
            <a:ext cx="6400800" cy="1752600"/>
          </a:xfrm>
        </p:spPr>
        <p:txBody>
          <a:bodyPr/>
          <a:lstStyle>
            <a:lvl1pPr marL="0" indent="0" algn="ctr">
              <a:buFont typeface="Wingdings" charset="0"/>
              <a:buNone/>
              <a:defRPr/>
            </a:lvl1pPr>
          </a:lstStyle>
          <a:p>
            <a:pPr lvl="0"/>
            <a:r>
              <a:rPr lang="en-GB" noProof="0"/>
              <a:t>Click to edit Master subtitle style</a:t>
            </a:r>
          </a:p>
        </p:txBody>
      </p:sp>
      <p:sp>
        <p:nvSpPr>
          <p:cNvPr id="43" name="Rectangle 43">
            <a:extLst>
              <a:ext uri="{FF2B5EF4-FFF2-40B4-BE49-F238E27FC236}">
                <a16:creationId xmlns:a16="http://schemas.microsoft.com/office/drawing/2014/main" id="{42A071F0-BC25-4243-9E29-8CEB5424DF2F}"/>
              </a:ext>
            </a:extLst>
          </p:cNvPr>
          <p:cNvSpPr>
            <a:spLocks noGrp="1" noChangeArrowheads="1"/>
          </p:cNvSpPr>
          <p:nvPr>
            <p:ph type="dt" sz="half" idx="10"/>
          </p:nvPr>
        </p:nvSpPr>
        <p:spPr>
          <a:xfrm>
            <a:off x="457200" y="6245225"/>
            <a:ext cx="2133600" cy="476250"/>
          </a:xfrm>
        </p:spPr>
        <p:txBody>
          <a:bodyPr/>
          <a:lstStyle>
            <a:lvl1pPr>
              <a:defRPr/>
            </a:lvl1pPr>
          </a:lstStyle>
          <a:p>
            <a:pPr>
              <a:defRPr/>
            </a:pPr>
            <a:endParaRPr lang="en-GB"/>
          </a:p>
        </p:txBody>
      </p:sp>
      <p:sp>
        <p:nvSpPr>
          <p:cNvPr id="44" name="Rectangle 44">
            <a:extLst>
              <a:ext uri="{FF2B5EF4-FFF2-40B4-BE49-F238E27FC236}">
                <a16:creationId xmlns:a16="http://schemas.microsoft.com/office/drawing/2014/main" id="{7B4CC579-D2C0-FD47-8828-1DA39592B633}"/>
              </a:ext>
            </a:extLst>
          </p:cNvPr>
          <p:cNvSpPr>
            <a:spLocks noGrp="1" noChangeArrowheads="1"/>
          </p:cNvSpPr>
          <p:nvPr>
            <p:ph type="ftr" sz="quarter" idx="11"/>
          </p:nvPr>
        </p:nvSpPr>
        <p:spPr>
          <a:xfrm>
            <a:off x="3124200" y="6245225"/>
            <a:ext cx="2895600" cy="476250"/>
          </a:xfrm>
        </p:spPr>
        <p:txBody>
          <a:bodyPr/>
          <a:lstStyle>
            <a:lvl1pPr>
              <a:defRPr/>
            </a:lvl1pPr>
          </a:lstStyle>
          <a:p>
            <a:pPr>
              <a:defRPr/>
            </a:pPr>
            <a:endParaRPr lang="en-GB"/>
          </a:p>
        </p:txBody>
      </p:sp>
      <p:sp>
        <p:nvSpPr>
          <p:cNvPr id="45" name="Rectangle 45">
            <a:extLst>
              <a:ext uri="{FF2B5EF4-FFF2-40B4-BE49-F238E27FC236}">
                <a16:creationId xmlns:a16="http://schemas.microsoft.com/office/drawing/2014/main" id="{2904F43E-60FB-8E41-A7D5-588E580660F4}"/>
              </a:ext>
            </a:extLst>
          </p:cNvPr>
          <p:cNvSpPr>
            <a:spLocks noGrp="1" noChangeArrowheads="1"/>
          </p:cNvSpPr>
          <p:nvPr>
            <p:ph type="sldNum" sz="quarter" idx="12"/>
          </p:nvPr>
        </p:nvSpPr>
        <p:spPr>
          <a:xfrm>
            <a:off x="6553200" y="6245225"/>
            <a:ext cx="2133600" cy="476250"/>
          </a:xfrm>
        </p:spPr>
        <p:txBody>
          <a:bodyPr/>
          <a:lstStyle>
            <a:lvl1pPr>
              <a:defRPr/>
            </a:lvl1pPr>
          </a:lstStyle>
          <a:p>
            <a:fld id="{91FBDB13-6376-9D41-9D2C-E048B51C79FB}" type="slidenum">
              <a:rPr lang="en-GB" altLang="en-US"/>
              <a:pPr/>
              <a:t>‹#›</a:t>
            </a:fld>
            <a:endParaRPr lang="en-GB" altLang="en-US"/>
          </a:p>
        </p:txBody>
      </p:sp>
    </p:spTree>
    <p:extLst>
      <p:ext uri="{BB962C8B-B14F-4D97-AF65-F5344CB8AC3E}">
        <p14:creationId xmlns:p14="http://schemas.microsoft.com/office/powerpoint/2010/main" val="120868053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7">
            <a:extLst>
              <a:ext uri="{FF2B5EF4-FFF2-40B4-BE49-F238E27FC236}">
                <a16:creationId xmlns:a16="http://schemas.microsoft.com/office/drawing/2014/main" id="{35BA1DA9-182E-3A49-8768-169CCD6DEA8B}"/>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68">
            <a:extLst>
              <a:ext uri="{FF2B5EF4-FFF2-40B4-BE49-F238E27FC236}">
                <a16:creationId xmlns:a16="http://schemas.microsoft.com/office/drawing/2014/main" id="{46F9CBD1-2FF6-CC44-ACB4-97F37FEB6F2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69">
            <a:extLst>
              <a:ext uri="{FF2B5EF4-FFF2-40B4-BE49-F238E27FC236}">
                <a16:creationId xmlns:a16="http://schemas.microsoft.com/office/drawing/2014/main" id="{9C814AF1-1A29-3B4E-853C-DCC1DB4658D0}"/>
              </a:ext>
            </a:extLst>
          </p:cNvPr>
          <p:cNvSpPr>
            <a:spLocks noGrp="1" noChangeArrowheads="1"/>
          </p:cNvSpPr>
          <p:nvPr>
            <p:ph type="sldNum" sz="quarter" idx="12"/>
          </p:nvPr>
        </p:nvSpPr>
        <p:spPr>
          <a:ln/>
        </p:spPr>
        <p:txBody>
          <a:bodyPr/>
          <a:lstStyle>
            <a:lvl1pPr>
              <a:defRPr/>
            </a:lvl1pPr>
          </a:lstStyle>
          <a:p>
            <a:fld id="{E5697B2C-81F6-8D41-8B91-B4E3661476C1}" type="slidenum">
              <a:rPr lang="en-GB" altLang="en-US"/>
              <a:pPr/>
              <a:t>‹#›</a:t>
            </a:fld>
            <a:endParaRPr lang="en-GB" altLang="en-US"/>
          </a:p>
        </p:txBody>
      </p:sp>
    </p:spTree>
    <p:extLst>
      <p:ext uri="{BB962C8B-B14F-4D97-AF65-F5344CB8AC3E}">
        <p14:creationId xmlns:p14="http://schemas.microsoft.com/office/powerpoint/2010/main" val="400575855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7">
            <a:extLst>
              <a:ext uri="{FF2B5EF4-FFF2-40B4-BE49-F238E27FC236}">
                <a16:creationId xmlns:a16="http://schemas.microsoft.com/office/drawing/2014/main" id="{0C430B78-BC86-894A-B61D-666F8423C6B1}"/>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68">
            <a:extLst>
              <a:ext uri="{FF2B5EF4-FFF2-40B4-BE49-F238E27FC236}">
                <a16:creationId xmlns:a16="http://schemas.microsoft.com/office/drawing/2014/main" id="{4AFAD352-E72D-6E4B-BAB5-D29DD36DCDA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69">
            <a:extLst>
              <a:ext uri="{FF2B5EF4-FFF2-40B4-BE49-F238E27FC236}">
                <a16:creationId xmlns:a16="http://schemas.microsoft.com/office/drawing/2014/main" id="{79E773AD-D230-7641-A034-80899AA98216}"/>
              </a:ext>
            </a:extLst>
          </p:cNvPr>
          <p:cNvSpPr>
            <a:spLocks noGrp="1" noChangeArrowheads="1"/>
          </p:cNvSpPr>
          <p:nvPr>
            <p:ph type="sldNum" sz="quarter" idx="12"/>
          </p:nvPr>
        </p:nvSpPr>
        <p:spPr>
          <a:ln/>
        </p:spPr>
        <p:txBody>
          <a:bodyPr/>
          <a:lstStyle>
            <a:lvl1pPr>
              <a:defRPr/>
            </a:lvl1pPr>
          </a:lstStyle>
          <a:p>
            <a:fld id="{2FB762FA-0D9D-4542-94EE-3AC6F3BA2E48}" type="slidenum">
              <a:rPr lang="en-GB" altLang="en-US"/>
              <a:pPr/>
              <a:t>‹#›</a:t>
            </a:fld>
            <a:endParaRPr lang="en-GB" altLang="en-US"/>
          </a:p>
        </p:txBody>
      </p:sp>
    </p:spTree>
    <p:extLst>
      <p:ext uri="{BB962C8B-B14F-4D97-AF65-F5344CB8AC3E}">
        <p14:creationId xmlns:p14="http://schemas.microsoft.com/office/powerpoint/2010/main" val="290872122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7">
            <a:extLst>
              <a:ext uri="{FF2B5EF4-FFF2-40B4-BE49-F238E27FC236}">
                <a16:creationId xmlns:a16="http://schemas.microsoft.com/office/drawing/2014/main" id="{6C042B6A-FF03-CF4F-AB5D-5BC39E915CAB}"/>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1068">
            <a:extLst>
              <a:ext uri="{FF2B5EF4-FFF2-40B4-BE49-F238E27FC236}">
                <a16:creationId xmlns:a16="http://schemas.microsoft.com/office/drawing/2014/main" id="{518DEE62-60EB-C847-B446-F5433DB61DC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069">
            <a:extLst>
              <a:ext uri="{FF2B5EF4-FFF2-40B4-BE49-F238E27FC236}">
                <a16:creationId xmlns:a16="http://schemas.microsoft.com/office/drawing/2014/main" id="{5D0A2C70-CC8A-4C41-8AAB-E82E00227842}"/>
              </a:ext>
            </a:extLst>
          </p:cNvPr>
          <p:cNvSpPr>
            <a:spLocks noGrp="1" noChangeArrowheads="1"/>
          </p:cNvSpPr>
          <p:nvPr>
            <p:ph type="sldNum" sz="quarter" idx="12"/>
          </p:nvPr>
        </p:nvSpPr>
        <p:spPr>
          <a:ln/>
        </p:spPr>
        <p:txBody>
          <a:bodyPr/>
          <a:lstStyle>
            <a:lvl1pPr>
              <a:defRPr/>
            </a:lvl1pPr>
          </a:lstStyle>
          <a:p>
            <a:fld id="{57D53805-A61A-F54C-8B00-54FCC3712E24}" type="slidenum">
              <a:rPr lang="en-GB" altLang="en-US"/>
              <a:pPr/>
              <a:t>‹#›</a:t>
            </a:fld>
            <a:endParaRPr lang="en-GB" altLang="en-US"/>
          </a:p>
        </p:txBody>
      </p:sp>
    </p:spTree>
    <p:extLst>
      <p:ext uri="{BB962C8B-B14F-4D97-AF65-F5344CB8AC3E}">
        <p14:creationId xmlns:p14="http://schemas.microsoft.com/office/powerpoint/2010/main" val="167903080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7">
            <a:extLst>
              <a:ext uri="{FF2B5EF4-FFF2-40B4-BE49-F238E27FC236}">
                <a16:creationId xmlns:a16="http://schemas.microsoft.com/office/drawing/2014/main" id="{95FA969A-50D6-2448-8E24-61CD2270FD94}"/>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1068">
            <a:extLst>
              <a:ext uri="{FF2B5EF4-FFF2-40B4-BE49-F238E27FC236}">
                <a16:creationId xmlns:a16="http://schemas.microsoft.com/office/drawing/2014/main" id="{6EE894CE-DE53-DA4A-B413-4C4BFF422AD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1069">
            <a:extLst>
              <a:ext uri="{FF2B5EF4-FFF2-40B4-BE49-F238E27FC236}">
                <a16:creationId xmlns:a16="http://schemas.microsoft.com/office/drawing/2014/main" id="{38E0AA38-FD97-C34A-BE46-D76BD5B29407}"/>
              </a:ext>
            </a:extLst>
          </p:cNvPr>
          <p:cNvSpPr>
            <a:spLocks noGrp="1" noChangeArrowheads="1"/>
          </p:cNvSpPr>
          <p:nvPr>
            <p:ph type="sldNum" sz="quarter" idx="12"/>
          </p:nvPr>
        </p:nvSpPr>
        <p:spPr>
          <a:ln/>
        </p:spPr>
        <p:txBody>
          <a:bodyPr/>
          <a:lstStyle>
            <a:lvl1pPr>
              <a:defRPr/>
            </a:lvl1pPr>
          </a:lstStyle>
          <a:p>
            <a:fld id="{B18DD243-D002-3A42-81EB-A38A2D485869}" type="slidenum">
              <a:rPr lang="en-GB" altLang="en-US"/>
              <a:pPr/>
              <a:t>‹#›</a:t>
            </a:fld>
            <a:endParaRPr lang="en-GB" altLang="en-US"/>
          </a:p>
        </p:txBody>
      </p:sp>
    </p:spTree>
    <p:extLst>
      <p:ext uri="{BB962C8B-B14F-4D97-AF65-F5344CB8AC3E}">
        <p14:creationId xmlns:p14="http://schemas.microsoft.com/office/powerpoint/2010/main" val="223775568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7">
            <a:extLst>
              <a:ext uri="{FF2B5EF4-FFF2-40B4-BE49-F238E27FC236}">
                <a16:creationId xmlns:a16="http://schemas.microsoft.com/office/drawing/2014/main" id="{54ADE2C9-038B-9F45-80C7-AC9C793B9545}"/>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1068">
            <a:extLst>
              <a:ext uri="{FF2B5EF4-FFF2-40B4-BE49-F238E27FC236}">
                <a16:creationId xmlns:a16="http://schemas.microsoft.com/office/drawing/2014/main" id="{CD707759-9CB3-9244-ABBE-687A660AFC4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1069">
            <a:extLst>
              <a:ext uri="{FF2B5EF4-FFF2-40B4-BE49-F238E27FC236}">
                <a16:creationId xmlns:a16="http://schemas.microsoft.com/office/drawing/2014/main" id="{0663A444-EC7F-3B45-8BAE-1164A45440D5}"/>
              </a:ext>
            </a:extLst>
          </p:cNvPr>
          <p:cNvSpPr>
            <a:spLocks noGrp="1" noChangeArrowheads="1"/>
          </p:cNvSpPr>
          <p:nvPr>
            <p:ph type="sldNum" sz="quarter" idx="12"/>
          </p:nvPr>
        </p:nvSpPr>
        <p:spPr>
          <a:ln/>
        </p:spPr>
        <p:txBody>
          <a:bodyPr/>
          <a:lstStyle>
            <a:lvl1pPr>
              <a:defRPr/>
            </a:lvl1pPr>
          </a:lstStyle>
          <a:p>
            <a:fld id="{D12E8FAA-BD79-B241-A065-FA1F953B6B47}" type="slidenum">
              <a:rPr lang="en-GB" altLang="en-US"/>
              <a:pPr/>
              <a:t>‹#›</a:t>
            </a:fld>
            <a:endParaRPr lang="en-GB" altLang="en-US"/>
          </a:p>
        </p:txBody>
      </p:sp>
    </p:spTree>
    <p:extLst>
      <p:ext uri="{BB962C8B-B14F-4D97-AF65-F5344CB8AC3E}">
        <p14:creationId xmlns:p14="http://schemas.microsoft.com/office/powerpoint/2010/main" val="19370898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910A489-E9A0-2741-9D01-F7F0EDA3B455}"/>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7E9291C1-1161-4B48-BA93-A4281A43C84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22C0C07E-DCF4-CD4B-86E9-E134E19F91DA}"/>
              </a:ext>
            </a:extLst>
          </p:cNvPr>
          <p:cNvSpPr>
            <a:spLocks noGrp="1" noChangeArrowheads="1"/>
          </p:cNvSpPr>
          <p:nvPr>
            <p:ph type="sldNum" sz="quarter" idx="12"/>
          </p:nvPr>
        </p:nvSpPr>
        <p:spPr>
          <a:ln/>
        </p:spPr>
        <p:txBody>
          <a:bodyPr/>
          <a:lstStyle>
            <a:lvl1pPr>
              <a:defRPr/>
            </a:lvl1pPr>
          </a:lstStyle>
          <a:p>
            <a:fld id="{C0B138E1-B787-284A-961C-CCC7778F2026}" type="slidenum">
              <a:rPr lang="en-GB" altLang="en-US"/>
              <a:pPr/>
              <a:t>‹#›</a:t>
            </a:fld>
            <a:endParaRPr lang="en-GB" altLang="en-US"/>
          </a:p>
        </p:txBody>
      </p:sp>
    </p:spTree>
    <p:extLst>
      <p:ext uri="{BB962C8B-B14F-4D97-AF65-F5344CB8AC3E}">
        <p14:creationId xmlns:p14="http://schemas.microsoft.com/office/powerpoint/2010/main" val="130050906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7">
            <a:extLst>
              <a:ext uri="{FF2B5EF4-FFF2-40B4-BE49-F238E27FC236}">
                <a16:creationId xmlns:a16="http://schemas.microsoft.com/office/drawing/2014/main" id="{B90BBEEF-42C0-0C4A-A505-37447DCEBA22}"/>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1068">
            <a:extLst>
              <a:ext uri="{FF2B5EF4-FFF2-40B4-BE49-F238E27FC236}">
                <a16:creationId xmlns:a16="http://schemas.microsoft.com/office/drawing/2014/main" id="{C9B714D1-74CF-BF49-9B90-70E03500EA3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1069">
            <a:extLst>
              <a:ext uri="{FF2B5EF4-FFF2-40B4-BE49-F238E27FC236}">
                <a16:creationId xmlns:a16="http://schemas.microsoft.com/office/drawing/2014/main" id="{CF2A0C5C-3B81-C246-A1E2-C1C2557D62B2}"/>
              </a:ext>
            </a:extLst>
          </p:cNvPr>
          <p:cNvSpPr>
            <a:spLocks noGrp="1" noChangeArrowheads="1"/>
          </p:cNvSpPr>
          <p:nvPr>
            <p:ph type="sldNum" sz="quarter" idx="12"/>
          </p:nvPr>
        </p:nvSpPr>
        <p:spPr>
          <a:ln/>
        </p:spPr>
        <p:txBody>
          <a:bodyPr/>
          <a:lstStyle>
            <a:lvl1pPr>
              <a:defRPr/>
            </a:lvl1pPr>
          </a:lstStyle>
          <a:p>
            <a:fld id="{C5FB909F-5CB7-B141-8FC4-7618F1D0DF12}" type="slidenum">
              <a:rPr lang="en-GB" altLang="en-US"/>
              <a:pPr/>
              <a:t>‹#›</a:t>
            </a:fld>
            <a:endParaRPr lang="en-GB" altLang="en-US"/>
          </a:p>
        </p:txBody>
      </p:sp>
    </p:spTree>
    <p:extLst>
      <p:ext uri="{BB962C8B-B14F-4D97-AF65-F5344CB8AC3E}">
        <p14:creationId xmlns:p14="http://schemas.microsoft.com/office/powerpoint/2010/main" val="119452497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7">
            <a:extLst>
              <a:ext uri="{FF2B5EF4-FFF2-40B4-BE49-F238E27FC236}">
                <a16:creationId xmlns:a16="http://schemas.microsoft.com/office/drawing/2014/main" id="{37F0712E-222B-CE42-AC2E-7FE29369C78C}"/>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1068">
            <a:extLst>
              <a:ext uri="{FF2B5EF4-FFF2-40B4-BE49-F238E27FC236}">
                <a16:creationId xmlns:a16="http://schemas.microsoft.com/office/drawing/2014/main" id="{0FFAA59E-466C-B54E-A3F1-3D983E20C69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069">
            <a:extLst>
              <a:ext uri="{FF2B5EF4-FFF2-40B4-BE49-F238E27FC236}">
                <a16:creationId xmlns:a16="http://schemas.microsoft.com/office/drawing/2014/main" id="{2B01CCE2-2D56-E640-96D7-7FC2007B40CE}"/>
              </a:ext>
            </a:extLst>
          </p:cNvPr>
          <p:cNvSpPr>
            <a:spLocks noGrp="1" noChangeArrowheads="1"/>
          </p:cNvSpPr>
          <p:nvPr>
            <p:ph type="sldNum" sz="quarter" idx="12"/>
          </p:nvPr>
        </p:nvSpPr>
        <p:spPr>
          <a:ln/>
        </p:spPr>
        <p:txBody>
          <a:bodyPr/>
          <a:lstStyle>
            <a:lvl1pPr>
              <a:defRPr/>
            </a:lvl1pPr>
          </a:lstStyle>
          <a:p>
            <a:fld id="{A0DD9ADD-5D06-2F4A-8FF7-29539CE3DA00}" type="slidenum">
              <a:rPr lang="en-GB" altLang="en-US"/>
              <a:pPr/>
              <a:t>‹#›</a:t>
            </a:fld>
            <a:endParaRPr lang="en-GB" altLang="en-US"/>
          </a:p>
        </p:txBody>
      </p:sp>
    </p:spTree>
    <p:extLst>
      <p:ext uri="{BB962C8B-B14F-4D97-AF65-F5344CB8AC3E}">
        <p14:creationId xmlns:p14="http://schemas.microsoft.com/office/powerpoint/2010/main" val="88742991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7">
            <a:extLst>
              <a:ext uri="{FF2B5EF4-FFF2-40B4-BE49-F238E27FC236}">
                <a16:creationId xmlns:a16="http://schemas.microsoft.com/office/drawing/2014/main" id="{65B80928-3581-F34A-BAA0-011FB3E977F7}"/>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1068">
            <a:extLst>
              <a:ext uri="{FF2B5EF4-FFF2-40B4-BE49-F238E27FC236}">
                <a16:creationId xmlns:a16="http://schemas.microsoft.com/office/drawing/2014/main" id="{4F64B197-F7C4-FC47-98BD-04720B4A121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069">
            <a:extLst>
              <a:ext uri="{FF2B5EF4-FFF2-40B4-BE49-F238E27FC236}">
                <a16:creationId xmlns:a16="http://schemas.microsoft.com/office/drawing/2014/main" id="{1C02BFE5-D70F-3940-9382-AF843F1E07D6}"/>
              </a:ext>
            </a:extLst>
          </p:cNvPr>
          <p:cNvSpPr>
            <a:spLocks noGrp="1" noChangeArrowheads="1"/>
          </p:cNvSpPr>
          <p:nvPr>
            <p:ph type="sldNum" sz="quarter" idx="12"/>
          </p:nvPr>
        </p:nvSpPr>
        <p:spPr>
          <a:ln/>
        </p:spPr>
        <p:txBody>
          <a:bodyPr/>
          <a:lstStyle>
            <a:lvl1pPr>
              <a:defRPr/>
            </a:lvl1pPr>
          </a:lstStyle>
          <a:p>
            <a:fld id="{28ED484F-9271-4D4D-B4C4-CE9EB24B2419}" type="slidenum">
              <a:rPr lang="en-GB" altLang="en-US"/>
              <a:pPr/>
              <a:t>‹#›</a:t>
            </a:fld>
            <a:endParaRPr lang="en-GB" altLang="en-US"/>
          </a:p>
        </p:txBody>
      </p:sp>
    </p:spTree>
    <p:extLst>
      <p:ext uri="{BB962C8B-B14F-4D97-AF65-F5344CB8AC3E}">
        <p14:creationId xmlns:p14="http://schemas.microsoft.com/office/powerpoint/2010/main" val="40070050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7">
            <a:extLst>
              <a:ext uri="{FF2B5EF4-FFF2-40B4-BE49-F238E27FC236}">
                <a16:creationId xmlns:a16="http://schemas.microsoft.com/office/drawing/2014/main" id="{3B506D7E-E577-124F-B16C-D0F8D7F3C90A}"/>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68">
            <a:extLst>
              <a:ext uri="{FF2B5EF4-FFF2-40B4-BE49-F238E27FC236}">
                <a16:creationId xmlns:a16="http://schemas.microsoft.com/office/drawing/2014/main" id="{0FFF85DB-D561-804E-804F-507F6BE771D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69">
            <a:extLst>
              <a:ext uri="{FF2B5EF4-FFF2-40B4-BE49-F238E27FC236}">
                <a16:creationId xmlns:a16="http://schemas.microsoft.com/office/drawing/2014/main" id="{F8613F71-F3F6-C14F-8BAD-87AA7C4D8EE0}"/>
              </a:ext>
            </a:extLst>
          </p:cNvPr>
          <p:cNvSpPr>
            <a:spLocks noGrp="1" noChangeArrowheads="1"/>
          </p:cNvSpPr>
          <p:nvPr>
            <p:ph type="sldNum" sz="quarter" idx="12"/>
          </p:nvPr>
        </p:nvSpPr>
        <p:spPr>
          <a:ln/>
        </p:spPr>
        <p:txBody>
          <a:bodyPr/>
          <a:lstStyle>
            <a:lvl1pPr>
              <a:defRPr/>
            </a:lvl1pPr>
          </a:lstStyle>
          <a:p>
            <a:fld id="{BC3A4DDD-6E3F-FB42-9EAD-DF39F9FB7984}" type="slidenum">
              <a:rPr lang="en-GB" altLang="en-US"/>
              <a:pPr/>
              <a:t>‹#›</a:t>
            </a:fld>
            <a:endParaRPr lang="en-GB" altLang="en-US"/>
          </a:p>
        </p:txBody>
      </p:sp>
    </p:spTree>
    <p:extLst>
      <p:ext uri="{BB962C8B-B14F-4D97-AF65-F5344CB8AC3E}">
        <p14:creationId xmlns:p14="http://schemas.microsoft.com/office/powerpoint/2010/main" val="82244168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8750"/>
            <a:ext cx="2057400"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8750"/>
            <a:ext cx="6019800" cy="5972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7">
            <a:extLst>
              <a:ext uri="{FF2B5EF4-FFF2-40B4-BE49-F238E27FC236}">
                <a16:creationId xmlns:a16="http://schemas.microsoft.com/office/drawing/2014/main" id="{050097EE-70B8-BE4F-A901-B63D881AA6FA}"/>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68">
            <a:extLst>
              <a:ext uri="{FF2B5EF4-FFF2-40B4-BE49-F238E27FC236}">
                <a16:creationId xmlns:a16="http://schemas.microsoft.com/office/drawing/2014/main" id="{D15BAD76-1282-CB4D-9D7A-52C7ACC0289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69">
            <a:extLst>
              <a:ext uri="{FF2B5EF4-FFF2-40B4-BE49-F238E27FC236}">
                <a16:creationId xmlns:a16="http://schemas.microsoft.com/office/drawing/2014/main" id="{E8F70489-D606-1041-A2B3-9486D4006940}"/>
              </a:ext>
            </a:extLst>
          </p:cNvPr>
          <p:cNvSpPr>
            <a:spLocks noGrp="1" noChangeArrowheads="1"/>
          </p:cNvSpPr>
          <p:nvPr>
            <p:ph type="sldNum" sz="quarter" idx="12"/>
          </p:nvPr>
        </p:nvSpPr>
        <p:spPr>
          <a:ln/>
        </p:spPr>
        <p:txBody>
          <a:bodyPr/>
          <a:lstStyle>
            <a:lvl1pPr>
              <a:defRPr/>
            </a:lvl1pPr>
          </a:lstStyle>
          <a:p>
            <a:fld id="{DECF3829-923B-094A-A313-6C6EAEEB9764}" type="slidenum">
              <a:rPr lang="en-GB" altLang="en-US"/>
              <a:pPr/>
              <a:t>‹#›</a:t>
            </a:fld>
            <a:endParaRPr lang="en-GB" altLang="en-US"/>
          </a:p>
        </p:txBody>
      </p:sp>
    </p:spTree>
    <p:extLst>
      <p:ext uri="{BB962C8B-B14F-4D97-AF65-F5344CB8AC3E}">
        <p14:creationId xmlns:p14="http://schemas.microsoft.com/office/powerpoint/2010/main" val="251890685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A3991A8A-7904-DB4E-B9E0-C020A195D1AC}"/>
              </a:ext>
            </a:extLst>
          </p:cNvPr>
          <p:cNvGrpSpPr>
            <a:grpSpLocks/>
          </p:cNvGrpSpPr>
          <p:nvPr/>
        </p:nvGrpSpPr>
        <p:grpSpPr bwMode="auto">
          <a:xfrm>
            <a:off x="1658938" y="1600200"/>
            <a:ext cx="6837362" cy="3200400"/>
            <a:chOff x="1045" y="1008"/>
            <a:chExt cx="4307" cy="2016"/>
          </a:xfrm>
        </p:grpSpPr>
        <p:sp>
          <p:nvSpPr>
            <p:cNvPr id="5" name="Oval 3">
              <a:extLst>
                <a:ext uri="{FF2B5EF4-FFF2-40B4-BE49-F238E27FC236}">
                  <a16:creationId xmlns:a16="http://schemas.microsoft.com/office/drawing/2014/main" id="{9074A984-F4E8-2345-8811-4AC2E0765B9A}"/>
                </a:ext>
              </a:extLst>
            </p:cNvPr>
            <p:cNvSpPr>
              <a:spLocks noChangeArrowheads="1"/>
            </p:cNvSpPr>
            <p:nvPr/>
          </p:nvSpPr>
          <p:spPr bwMode="hidden">
            <a:xfrm flipH="1">
              <a:off x="4392" y="1008"/>
              <a:ext cx="960" cy="96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6" name="Oval 4">
              <a:extLst>
                <a:ext uri="{FF2B5EF4-FFF2-40B4-BE49-F238E27FC236}">
                  <a16:creationId xmlns:a16="http://schemas.microsoft.com/office/drawing/2014/main" id="{D30BBD09-49C9-0041-8857-A45D67F7F9C1}"/>
                </a:ext>
              </a:extLst>
            </p:cNvPr>
            <p:cNvSpPr>
              <a:spLocks noChangeArrowheads="1"/>
            </p:cNvSpPr>
            <p:nvPr/>
          </p:nvSpPr>
          <p:spPr bwMode="hidden">
            <a:xfrm flipH="1">
              <a:off x="3264" y="1008"/>
              <a:ext cx="960" cy="96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7" name="Oval 5">
              <a:extLst>
                <a:ext uri="{FF2B5EF4-FFF2-40B4-BE49-F238E27FC236}">
                  <a16:creationId xmlns:a16="http://schemas.microsoft.com/office/drawing/2014/main" id="{10948F4C-7D39-824A-BE34-9F81940C7178}"/>
                </a:ext>
              </a:extLst>
            </p:cNvPr>
            <p:cNvSpPr>
              <a:spLocks noChangeArrowheads="1"/>
            </p:cNvSpPr>
            <p:nvPr/>
          </p:nvSpPr>
          <p:spPr bwMode="hidden">
            <a:xfrm flipH="1">
              <a:off x="2136" y="1008"/>
              <a:ext cx="960" cy="960"/>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8" name="Oval 6">
              <a:extLst>
                <a:ext uri="{FF2B5EF4-FFF2-40B4-BE49-F238E27FC236}">
                  <a16:creationId xmlns:a16="http://schemas.microsoft.com/office/drawing/2014/main" id="{A64F4EC9-6D32-6F49-BE71-2C36150CA89F}"/>
                </a:ext>
              </a:extLst>
            </p:cNvPr>
            <p:cNvSpPr>
              <a:spLocks noChangeArrowheads="1"/>
            </p:cNvSpPr>
            <p:nvPr/>
          </p:nvSpPr>
          <p:spPr bwMode="hidden">
            <a:xfrm flipH="1">
              <a:off x="2136" y="2064"/>
              <a:ext cx="960" cy="96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9" name="Oval 7">
              <a:extLst>
                <a:ext uri="{FF2B5EF4-FFF2-40B4-BE49-F238E27FC236}">
                  <a16:creationId xmlns:a16="http://schemas.microsoft.com/office/drawing/2014/main" id="{F70E7FDB-077D-9141-8335-1DE0546B4414}"/>
                </a:ext>
              </a:extLst>
            </p:cNvPr>
            <p:cNvSpPr>
              <a:spLocks noChangeArrowheads="1"/>
            </p:cNvSpPr>
            <p:nvPr/>
          </p:nvSpPr>
          <p:spPr bwMode="hidden">
            <a:xfrm flipH="1">
              <a:off x="1045" y="2064"/>
              <a:ext cx="960" cy="96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10" name="Oval 8">
              <a:extLst>
                <a:ext uri="{FF2B5EF4-FFF2-40B4-BE49-F238E27FC236}">
                  <a16:creationId xmlns:a16="http://schemas.microsoft.com/office/drawing/2014/main" id="{E821D1FF-CC5D-0946-AA2B-BBF71A856B93}"/>
                </a:ext>
              </a:extLst>
            </p:cNvPr>
            <p:cNvSpPr>
              <a:spLocks noChangeArrowheads="1"/>
            </p:cNvSpPr>
            <p:nvPr/>
          </p:nvSpPr>
          <p:spPr bwMode="hidden">
            <a:xfrm flipH="1">
              <a:off x="4392" y="2064"/>
              <a:ext cx="960" cy="960"/>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2400">
                <a:latin typeface="Times New Roman" panose="02020603050405020304" pitchFamily="18" charset="0"/>
              </a:endParaRPr>
            </a:p>
          </p:txBody>
        </p:sp>
      </p:grpSp>
      <p:sp>
        <p:nvSpPr>
          <p:cNvPr id="114700" name="Rectangle 12"/>
          <p:cNvSpPr>
            <a:spLocks noGrp="1" noChangeArrowheads="1"/>
          </p:cNvSpPr>
          <p:nvPr>
            <p:ph type="ctrTitle"/>
          </p:nvPr>
        </p:nvSpPr>
        <p:spPr>
          <a:xfrm>
            <a:off x="685800" y="1219200"/>
            <a:ext cx="7772400" cy="1933575"/>
          </a:xfrm>
        </p:spPr>
        <p:txBody>
          <a:bodyPr anchor="b"/>
          <a:lstStyle>
            <a:lvl1pPr algn="r">
              <a:defRPr sz="4400"/>
            </a:lvl1pPr>
          </a:lstStyle>
          <a:p>
            <a:pPr lvl="0"/>
            <a:r>
              <a:rPr lang="en-GB" noProof="0"/>
              <a:t>Click to edit Master title style</a:t>
            </a:r>
          </a:p>
        </p:txBody>
      </p:sp>
      <p:sp>
        <p:nvSpPr>
          <p:cNvPr id="114701" name="Rectangle 13"/>
          <p:cNvSpPr>
            <a:spLocks noGrp="1" noChangeArrowheads="1"/>
          </p:cNvSpPr>
          <p:nvPr>
            <p:ph type="subTitle" idx="1"/>
          </p:nvPr>
        </p:nvSpPr>
        <p:spPr>
          <a:xfrm>
            <a:off x="2057400" y="3505200"/>
            <a:ext cx="6400800" cy="1752600"/>
          </a:xfrm>
        </p:spPr>
        <p:txBody>
          <a:bodyPr/>
          <a:lstStyle>
            <a:lvl1pPr marL="0" indent="0" algn="r">
              <a:buFont typeface="Wingdings" charset="0"/>
              <a:buNone/>
              <a:defRPr/>
            </a:lvl1pPr>
          </a:lstStyle>
          <a:p>
            <a:pPr lvl="0"/>
            <a:r>
              <a:rPr lang="en-GB" noProof="0"/>
              <a:t>Click to edit Master subtitle style</a:t>
            </a:r>
          </a:p>
        </p:txBody>
      </p:sp>
      <p:sp>
        <p:nvSpPr>
          <p:cNvPr id="11" name="Rectangle 9">
            <a:extLst>
              <a:ext uri="{FF2B5EF4-FFF2-40B4-BE49-F238E27FC236}">
                <a16:creationId xmlns:a16="http://schemas.microsoft.com/office/drawing/2014/main" id="{49222669-2305-2740-AB4E-DAF3FE23E7F3}"/>
              </a:ext>
            </a:extLst>
          </p:cNvPr>
          <p:cNvSpPr>
            <a:spLocks noGrp="1" noChangeArrowheads="1"/>
          </p:cNvSpPr>
          <p:nvPr>
            <p:ph type="dt" sz="half" idx="10"/>
          </p:nvPr>
        </p:nvSpPr>
        <p:spPr/>
        <p:txBody>
          <a:bodyPr/>
          <a:lstStyle>
            <a:lvl1pPr>
              <a:defRPr/>
            </a:lvl1pPr>
          </a:lstStyle>
          <a:p>
            <a:pPr>
              <a:defRPr/>
            </a:pPr>
            <a:endParaRPr lang="en-GB"/>
          </a:p>
        </p:txBody>
      </p:sp>
      <p:sp>
        <p:nvSpPr>
          <p:cNvPr id="12" name="Rectangle 10">
            <a:extLst>
              <a:ext uri="{FF2B5EF4-FFF2-40B4-BE49-F238E27FC236}">
                <a16:creationId xmlns:a16="http://schemas.microsoft.com/office/drawing/2014/main" id="{93449EF3-531D-B948-B20F-1D7B6D3668F5}"/>
              </a:ext>
            </a:extLst>
          </p:cNvPr>
          <p:cNvSpPr>
            <a:spLocks noGrp="1" noChangeArrowheads="1"/>
          </p:cNvSpPr>
          <p:nvPr>
            <p:ph type="ftr" sz="quarter" idx="11"/>
          </p:nvPr>
        </p:nvSpPr>
        <p:spPr/>
        <p:txBody>
          <a:bodyPr/>
          <a:lstStyle>
            <a:lvl1pPr>
              <a:defRPr/>
            </a:lvl1pPr>
          </a:lstStyle>
          <a:p>
            <a:pPr>
              <a:defRPr/>
            </a:pPr>
            <a:endParaRPr lang="en-GB"/>
          </a:p>
        </p:txBody>
      </p:sp>
      <p:sp>
        <p:nvSpPr>
          <p:cNvPr id="13" name="Rectangle 11">
            <a:extLst>
              <a:ext uri="{FF2B5EF4-FFF2-40B4-BE49-F238E27FC236}">
                <a16:creationId xmlns:a16="http://schemas.microsoft.com/office/drawing/2014/main" id="{5F1E05E2-0DE8-C84C-B791-3E8B277E32DF}"/>
              </a:ext>
            </a:extLst>
          </p:cNvPr>
          <p:cNvSpPr>
            <a:spLocks noGrp="1" noChangeArrowheads="1"/>
          </p:cNvSpPr>
          <p:nvPr>
            <p:ph type="sldNum" sz="quarter" idx="12"/>
          </p:nvPr>
        </p:nvSpPr>
        <p:spPr/>
        <p:txBody>
          <a:bodyPr/>
          <a:lstStyle>
            <a:lvl1pPr>
              <a:defRPr/>
            </a:lvl1pPr>
          </a:lstStyle>
          <a:p>
            <a:fld id="{503CDAD4-9C5F-0147-B69E-9DF108B48737}" type="slidenum">
              <a:rPr lang="en-GB" altLang="en-US"/>
              <a:pPr/>
              <a:t>‹#›</a:t>
            </a:fld>
            <a:endParaRPr lang="en-GB" altLang="en-US"/>
          </a:p>
        </p:txBody>
      </p:sp>
    </p:spTree>
    <p:extLst>
      <p:ext uri="{BB962C8B-B14F-4D97-AF65-F5344CB8AC3E}">
        <p14:creationId xmlns:p14="http://schemas.microsoft.com/office/powerpoint/2010/main" val="310512328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838DB512-13CE-3045-976F-D22BCD04C186}"/>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
            <a:extLst>
              <a:ext uri="{FF2B5EF4-FFF2-40B4-BE49-F238E27FC236}">
                <a16:creationId xmlns:a16="http://schemas.microsoft.com/office/drawing/2014/main" id="{0B8ABA42-88E9-EF4B-A84F-6080D017D5C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1">
            <a:extLst>
              <a:ext uri="{FF2B5EF4-FFF2-40B4-BE49-F238E27FC236}">
                <a16:creationId xmlns:a16="http://schemas.microsoft.com/office/drawing/2014/main" id="{01A2E341-2ABA-5441-A2DC-E0F9F2707120}"/>
              </a:ext>
            </a:extLst>
          </p:cNvPr>
          <p:cNvSpPr>
            <a:spLocks noGrp="1" noChangeArrowheads="1"/>
          </p:cNvSpPr>
          <p:nvPr>
            <p:ph type="sldNum" sz="quarter" idx="12"/>
          </p:nvPr>
        </p:nvSpPr>
        <p:spPr>
          <a:ln/>
        </p:spPr>
        <p:txBody>
          <a:bodyPr/>
          <a:lstStyle>
            <a:lvl1pPr>
              <a:defRPr/>
            </a:lvl1pPr>
          </a:lstStyle>
          <a:p>
            <a:fld id="{27ED40D5-9BDF-5F44-A440-32A1F258A26D}" type="slidenum">
              <a:rPr lang="en-GB" altLang="en-US"/>
              <a:pPr/>
              <a:t>‹#›</a:t>
            </a:fld>
            <a:endParaRPr lang="en-GB" altLang="en-US"/>
          </a:p>
        </p:txBody>
      </p:sp>
    </p:spTree>
    <p:extLst>
      <p:ext uri="{BB962C8B-B14F-4D97-AF65-F5344CB8AC3E}">
        <p14:creationId xmlns:p14="http://schemas.microsoft.com/office/powerpoint/2010/main" val="32936765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a:extLst>
              <a:ext uri="{FF2B5EF4-FFF2-40B4-BE49-F238E27FC236}">
                <a16:creationId xmlns:a16="http://schemas.microsoft.com/office/drawing/2014/main" id="{8A2995AC-E0D6-7D49-8DF7-977255AA2588}"/>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
            <a:extLst>
              <a:ext uri="{FF2B5EF4-FFF2-40B4-BE49-F238E27FC236}">
                <a16:creationId xmlns:a16="http://schemas.microsoft.com/office/drawing/2014/main" id="{51E4BE76-1763-274F-884D-90C851550D3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1">
            <a:extLst>
              <a:ext uri="{FF2B5EF4-FFF2-40B4-BE49-F238E27FC236}">
                <a16:creationId xmlns:a16="http://schemas.microsoft.com/office/drawing/2014/main" id="{2F60D3A7-9462-2C42-B8CD-3004243763DB}"/>
              </a:ext>
            </a:extLst>
          </p:cNvPr>
          <p:cNvSpPr>
            <a:spLocks noGrp="1" noChangeArrowheads="1"/>
          </p:cNvSpPr>
          <p:nvPr>
            <p:ph type="sldNum" sz="quarter" idx="12"/>
          </p:nvPr>
        </p:nvSpPr>
        <p:spPr>
          <a:ln/>
        </p:spPr>
        <p:txBody>
          <a:bodyPr/>
          <a:lstStyle>
            <a:lvl1pPr>
              <a:defRPr/>
            </a:lvl1pPr>
          </a:lstStyle>
          <a:p>
            <a:fld id="{DE2DAA81-8147-6648-941B-832701582680}" type="slidenum">
              <a:rPr lang="en-GB" altLang="en-US"/>
              <a:pPr/>
              <a:t>‹#›</a:t>
            </a:fld>
            <a:endParaRPr lang="en-GB" altLang="en-US"/>
          </a:p>
        </p:txBody>
      </p:sp>
    </p:spTree>
    <p:extLst>
      <p:ext uri="{BB962C8B-B14F-4D97-AF65-F5344CB8AC3E}">
        <p14:creationId xmlns:p14="http://schemas.microsoft.com/office/powerpoint/2010/main" val="344660781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a:extLst>
              <a:ext uri="{FF2B5EF4-FFF2-40B4-BE49-F238E27FC236}">
                <a16:creationId xmlns:a16="http://schemas.microsoft.com/office/drawing/2014/main" id="{CDD2877C-5E75-9140-A3A6-06AC41FA8CDB}"/>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10">
            <a:extLst>
              <a:ext uri="{FF2B5EF4-FFF2-40B4-BE49-F238E27FC236}">
                <a16:creationId xmlns:a16="http://schemas.microsoft.com/office/drawing/2014/main" id="{7974A7DD-27FA-7741-B157-75B55499833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1">
            <a:extLst>
              <a:ext uri="{FF2B5EF4-FFF2-40B4-BE49-F238E27FC236}">
                <a16:creationId xmlns:a16="http://schemas.microsoft.com/office/drawing/2014/main" id="{BD096111-FAC9-8844-B9E9-6B8E18A8A41E}"/>
              </a:ext>
            </a:extLst>
          </p:cNvPr>
          <p:cNvSpPr>
            <a:spLocks noGrp="1" noChangeArrowheads="1"/>
          </p:cNvSpPr>
          <p:nvPr>
            <p:ph type="sldNum" sz="quarter" idx="12"/>
          </p:nvPr>
        </p:nvSpPr>
        <p:spPr>
          <a:ln/>
        </p:spPr>
        <p:txBody>
          <a:bodyPr/>
          <a:lstStyle>
            <a:lvl1pPr>
              <a:defRPr/>
            </a:lvl1pPr>
          </a:lstStyle>
          <a:p>
            <a:fld id="{BD12EA55-1809-D54D-B617-91FD138F509D}" type="slidenum">
              <a:rPr lang="en-GB" altLang="en-US"/>
              <a:pPr/>
              <a:t>‹#›</a:t>
            </a:fld>
            <a:endParaRPr lang="en-GB" altLang="en-US"/>
          </a:p>
        </p:txBody>
      </p:sp>
    </p:spTree>
    <p:extLst>
      <p:ext uri="{BB962C8B-B14F-4D97-AF65-F5344CB8AC3E}">
        <p14:creationId xmlns:p14="http://schemas.microsoft.com/office/powerpoint/2010/main" val="116875446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a:extLst>
              <a:ext uri="{FF2B5EF4-FFF2-40B4-BE49-F238E27FC236}">
                <a16:creationId xmlns:a16="http://schemas.microsoft.com/office/drawing/2014/main" id="{9E514DFC-1522-8343-B743-1C680582BD62}"/>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10">
            <a:extLst>
              <a:ext uri="{FF2B5EF4-FFF2-40B4-BE49-F238E27FC236}">
                <a16:creationId xmlns:a16="http://schemas.microsoft.com/office/drawing/2014/main" id="{D9B8E0CD-AA9F-BD45-842F-CAE8A41DD8C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11">
            <a:extLst>
              <a:ext uri="{FF2B5EF4-FFF2-40B4-BE49-F238E27FC236}">
                <a16:creationId xmlns:a16="http://schemas.microsoft.com/office/drawing/2014/main" id="{3916EC25-2F2F-FD48-8F35-9FEE54BA3CC1}"/>
              </a:ext>
            </a:extLst>
          </p:cNvPr>
          <p:cNvSpPr>
            <a:spLocks noGrp="1" noChangeArrowheads="1"/>
          </p:cNvSpPr>
          <p:nvPr>
            <p:ph type="sldNum" sz="quarter" idx="12"/>
          </p:nvPr>
        </p:nvSpPr>
        <p:spPr>
          <a:ln/>
        </p:spPr>
        <p:txBody>
          <a:bodyPr/>
          <a:lstStyle>
            <a:lvl1pPr>
              <a:defRPr/>
            </a:lvl1pPr>
          </a:lstStyle>
          <a:p>
            <a:fld id="{6F75BBDC-EBE3-864B-B277-1CA7DF008E00}" type="slidenum">
              <a:rPr lang="en-GB" altLang="en-US"/>
              <a:pPr/>
              <a:t>‹#›</a:t>
            </a:fld>
            <a:endParaRPr lang="en-GB" altLang="en-US"/>
          </a:p>
        </p:txBody>
      </p:sp>
    </p:spTree>
    <p:extLst>
      <p:ext uri="{BB962C8B-B14F-4D97-AF65-F5344CB8AC3E}">
        <p14:creationId xmlns:p14="http://schemas.microsoft.com/office/powerpoint/2010/main" val="932367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3D4E2F4-01C1-9A4F-BBEC-DEB4BFF97333}"/>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487BF392-B7F7-A840-8920-F84505E9722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835225D4-ACEE-694C-AA77-C008FAFE3082}"/>
              </a:ext>
            </a:extLst>
          </p:cNvPr>
          <p:cNvSpPr>
            <a:spLocks noGrp="1" noChangeArrowheads="1"/>
          </p:cNvSpPr>
          <p:nvPr>
            <p:ph type="sldNum" sz="quarter" idx="12"/>
          </p:nvPr>
        </p:nvSpPr>
        <p:spPr>
          <a:ln/>
        </p:spPr>
        <p:txBody>
          <a:bodyPr/>
          <a:lstStyle>
            <a:lvl1pPr>
              <a:defRPr/>
            </a:lvl1pPr>
          </a:lstStyle>
          <a:p>
            <a:fld id="{591EBCEB-C9BE-8445-A4A5-0AD581D24FA5}" type="slidenum">
              <a:rPr lang="en-GB" altLang="en-US"/>
              <a:pPr/>
              <a:t>‹#›</a:t>
            </a:fld>
            <a:endParaRPr lang="en-GB" altLang="en-US"/>
          </a:p>
        </p:txBody>
      </p:sp>
    </p:spTree>
    <p:extLst>
      <p:ext uri="{BB962C8B-B14F-4D97-AF65-F5344CB8AC3E}">
        <p14:creationId xmlns:p14="http://schemas.microsoft.com/office/powerpoint/2010/main" val="69863239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a:extLst>
              <a:ext uri="{FF2B5EF4-FFF2-40B4-BE49-F238E27FC236}">
                <a16:creationId xmlns:a16="http://schemas.microsoft.com/office/drawing/2014/main" id="{282E36AA-F5F4-5444-95E3-2097BDA1B7A1}"/>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10">
            <a:extLst>
              <a:ext uri="{FF2B5EF4-FFF2-40B4-BE49-F238E27FC236}">
                <a16:creationId xmlns:a16="http://schemas.microsoft.com/office/drawing/2014/main" id="{DB302CF7-DD7B-9A40-AEF4-09776E9874D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11">
            <a:extLst>
              <a:ext uri="{FF2B5EF4-FFF2-40B4-BE49-F238E27FC236}">
                <a16:creationId xmlns:a16="http://schemas.microsoft.com/office/drawing/2014/main" id="{40469594-D26A-5B44-8D0D-7D46EAA3F164}"/>
              </a:ext>
            </a:extLst>
          </p:cNvPr>
          <p:cNvSpPr>
            <a:spLocks noGrp="1" noChangeArrowheads="1"/>
          </p:cNvSpPr>
          <p:nvPr>
            <p:ph type="sldNum" sz="quarter" idx="12"/>
          </p:nvPr>
        </p:nvSpPr>
        <p:spPr>
          <a:ln/>
        </p:spPr>
        <p:txBody>
          <a:bodyPr/>
          <a:lstStyle>
            <a:lvl1pPr>
              <a:defRPr/>
            </a:lvl1pPr>
          </a:lstStyle>
          <a:p>
            <a:fld id="{8399CC1E-7B06-604E-A6EF-6891F30EF12D}" type="slidenum">
              <a:rPr lang="en-GB" altLang="en-US"/>
              <a:pPr/>
              <a:t>‹#›</a:t>
            </a:fld>
            <a:endParaRPr lang="en-GB" altLang="en-US"/>
          </a:p>
        </p:txBody>
      </p:sp>
    </p:spTree>
    <p:extLst>
      <p:ext uri="{BB962C8B-B14F-4D97-AF65-F5344CB8AC3E}">
        <p14:creationId xmlns:p14="http://schemas.microsoft.com/office/powerpoint/2010/main" val="28553748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85F8A0BF-8915-504C-9373-9C001241A896}"/>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10">
            <a:extLst>
              <a:ext uri="{FF2B5EF4-FFF2-40B4-BE49-F238E27FC236}">
                <a16:creationId xmlns:a16="http://schemas.microsoft.com/office/drawing/2014/main" id="{99AFA6E7-6CDC-EC4E-ABCB-D5D87B11D60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11">
            <a:extLst>
              <a:ext uri="{FF2B5EF4-FFF2-40B4-BE49-F238E27FC236}">
                <a16:creationId xmlns:a16="http://schemas.microsoft.com/office/drawing/2014/main" id="{919825B6-75F9-8343-B08F-2406BE2FF613}"/>
              </a:ext>
            </a:extLst>
          </p:cNvPr>
          <p:cNvSpPr>
            <a:spLocks noGrp="1" noChangeArrowheads="1"/>
          </p:cNvSpPr>
          <p:nvPr>
            <p:ph type="sldNum" sz="quarter" idx="12"/>
          </p:nvPr>
        </p:nvSpPr>
        <p:spPr>
          <a:ln/>
        </p:spPr>
        <p:txBody>
          <a:bodyPr/>
          <a:lstStyle>
            <a:lvl1pPr>
              <a:defRPr/>
            </a:lvl1pPr>
          </a:lstStyle>
          <a:p>
            <a:fld id="{69508C3F-AD9C-E646-83D9-C4DC62D6B2DA}" type="slidenum">
              <a:rPr lang="en-GB" altLang="en-US"/>
              <a:pPr/>
              <a:t>‹#›</a:t>
            </a:fld>
            <a:endParaRPr lang="en-GB" altLang="en-US"/>
          </a:p>
        </p:txBody>
      </p:sp>
    </p:spTree>
    <p:extLst>
      <p:ext uri="{BB962C8B-B14F-4D97-AF65-F5344CB8AC3E}">
        <p14:creationId xmlns:p14="http://schemas.microsoft.com/office/powerpoint/2010/main" val="274744900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a:extLst>
              <a:ext uri="{FF2B5EF4-FFF2-40B4-BE49-F238E27FC236}">
                <a16:creationId xmlns:a16="http://schemas.microsoft.com/office/drawing/2014/main" id="{76C94D4C-A64A-4043-936F-486939408778}"/>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10">
            <a:extLst>
              <a:ext uri="{FF2B5EF4-FFF2-40B4-BE49-F238E27FC236}">
                <a16:creationId xmlns:a16="http://schemas.microsoft.com/office/drawing/2014/main" id="{CC888E65-9A0F-2F4C-8A80-DCB2F34E876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1">
            <a:extLst>
              <a:ext uri="{FF2B5EF4-FFF2-40B4-BE49-F238E27FC236}">
                <a16:creationId xmlns:a16="http://schemas.microsoft.com/office/drawing/2014/main" id="{4B8AAE92-2FDA-3348-A5A4-037835DA49BD}"/>
              </a:ext>
            </a:extLst>
          </p:cNvPr>
          <p:cNvSpPr>
            <a:spLocks noGrp="1" noChangeArrowheads="1"/>
          </p:cNvSpPr>
          <p:nvPr>
            <p:ph type="sldNum" sz="quarter" idx="12"/>
          </p:nvPr>
        </p:nvSpPr>
        <p:spPr>
          <a:ln/>
        </p:spPr>
        <p:txBody>
          <a:bodyPr/>
          <a:lstStyle>
            <a:lvl1pPr>
              <a:defRPr/>
            </a:lvl1pPr>
          </a:lstStyle>
          <a:p>
            <a:fld id="{7ED44E5D-CEDE-CA48-8A2D-7B9CA0CFB91C}" type="slidenum">
              <a:rPr lang="en-GB" altLang="en-US"/>
              <a:pPr/>
              <a:t>‹#›</a:t>
            </a:fld>
            <a:endParaRPr lang="en-GB" altLang="en-US"/>
          </a:p>
        </p:txBody>
      </p:sp>
    </p:spTree>
    <p:extLst>
      <p:ext uri="{BB962C8B-B14F-4D97-AF65-F5344CB8AC3E}">
        <p14:creationId xmlns:p14="http://schemas.microsoft.com/office/powerpoint/2010/main" val="361283049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a:extLst>
              <a:ext uri="{FF2B5EF4-FFF2-40B4-BE49-F238E27FC236}">
                <a16:creationId xmlns:a16="http://schemas.microsoft.com/office/drawing/2014/main" id="{E1B8142E-8931-BF47-90A6-5C2A2AC4B943}"/>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10">
            <a:extLst>
              <a:ext uri="{FF2B5EF4-FFF2-40B4-BE49-F238E27FC236}">
                <a16:creationId xmlns:a16="http://schemas.microsoft.com/office/drawing/2014/main" id="{FB6B567F-381D-4048-8387-CC2B5D83793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1">
            <a:extLst>
              <a:ext uri="{FF2B5EF4-FFF2-40B4-BE49-F238E27FC236}">
                <a16:creationId xmlns:a16="http://schemas.microsoft.com/office/drawing/2014/main" id="{2AD6565C-3235-A344-9481-184BCA99CD1D}"/>
              </a:ext>
            </a:extLst>
          </p:cNvPr>
          <p:cNvSpPr>
            <a:spLocks noGrp="1" noChangeArrowheads="1"/>
          </p:cNvSpPr>
          <p:nvPr>
            <p:ph type="sldNum" sz="quarter" idx="12"/>
          </p:nvPr>
        </p:nvSpPr>
        <p:spPr>
          <a:ln/>
        </p:spPr>
        <p:txBody>
          <a:bodyPr/>
          <a:lstStyle>
            <a:lvl1pPr>
              <a:defRPr/>
            </a:lvl1pPr>
          </a:lstStyle>
          <a:p>
            <a:fld id="{DAB4B8D1-38FF-3D4F-BE82-B174B04D64E6}" type="slidenum">
              <a:rPr lang="en-GB" altLang="en-US"/>
              <a:pPr/>
              <a:t>‹#›</a:t>
            </a:fld>
            <a:endParaRPr lang="en-GB" altLang="en-US"/>
          </a:p>
        </p:txBody>
      </p:sp>
    </p:spTree>
    <p:extLst>
      <p:ext uri="{BB962C8B-B14F-4D97-AF65-F5344CB8AC3E}">
        <p14:creationId xmlns:p14="http://schemas.microsoft.com/office/powerpoint/2010/main" val="48347956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BCCE895E-2AD0-314B-8254-2F37A3860BB5}"/>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
            <a:extLst>
              <a:ext uri="{FF2B5EF4-FFF2-40B4-BE49-F238E27FC236}">
                <a16:creationId xmlns:a16="http://schemas.microsoft.com/office/drawing/2014/main" id="{25E47B6A-FDC7-3E46-A831-2DDB17467DA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1">
            <a:extLst>
              <a:ext uri="{FF2B5EF4-FFF2-40B4-BE49-F238E27FC236}">
                <a16:creationId xmlns:a16="http://schemas.microsoft.com/office/drawing/2014/main" id="{D24A3675-EFF6-EF49-B1F5-DC471B176749}"/>
              </a:ext>
            </a:extLst>
          </p:cNvPr>
          <p:cNvSpPr>
            <a:spLocks noGrp="1" noChangeArrowheads="1"/>
          </p:cNvSpPr>
          <p:nvPr>
            <p:ph type="sldNum" sz="quarter" idx="12"/>
          </p:nvPr>
        </p:nvSpPr>
        <p:spPr>
          <a:ln/>
        </p:spPr>
        <p:txBody>
          <a:bodyPr/>
          <a:lstStyle>
            <a:lvl1pPr>
              <a:defRPr/>
            </a:lvl1pPr>
          </a:lstStyle>
          <a:p>
            <a:fld id="{FA1C5A54-51C6-4E48-9B8F-80111732F8FC}" type="slidenum">
              <a:rPr lang="en-GB" altLang="en-US"/>
              <a:pPr/>
              <a:t>‹#›</a:t>
            </a:fld>
            <a:endParaRPr lang="en-GB" altLang="en-US"/>
          </a:p>
        </p:txBody>
      </p:sp>
    </p:spTree>
    <p:extLst>
      <p:ext uri="{BB962C8B-B14F-4D97-AF65-F5344CB8AC3E}">
        <p14:creationId xmlns:p14="http://schemas.microsoft.com/office/powerpoint/2010/main" val="63310516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62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62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DA5DD15E-3A04-7B40-A34C-0C082EB86050}"/>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
            <a:extLst>
              <a:ext uri="{FF2B5EF4-FFF2-40B4-BE49-F238E27FC236}">
                <a16:creationId xmlns:a16="http://schemas.microsoft.com/office/drawing/2014/main" id="{6CB644D7-26C4-AB4F-A87F-167E117588D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1">
            <a:extLst>
              <a:ext uri="{FF2B5EF4-FFF2-40B4-BE49-F238E27FC236}">
                <a16:creationId xmlns:a16="http://schemas.microsoft.com/office/drawing/2014/main" id="{DFD8C928-A4BD-A642-B5BD-27C8CD60C457}"/>
              </a:ext>
            </a:extLst>
          </p:cNvPr>
          <p:cNvSpPr>
            <a:spLocks noGrp="1" noChangeArrowheads="1"/>
          </p:cNvSpPr>
          <p:nvPr>
            <p:ph type="sldNum" sz="quarter" idx="12"/>
          </p:nvPr>
        </p:nvSpPr>
        <p:spPr>
          <a:ln/>
        </p:spPr>
        <p:txBody>
          <a:bodyPr/>
          <a:lstStyle>
            <a:lvl1pPr>
              <a:defRPr/>
            </a:lvl1pPr>
          </a:lstStyle>
          <a:p>
            <a:fld id="{FAB4E5F5-7A2E-7B4A-AD79-833A2A0E68D6}" type="slidenum">
              <a:rPr lang="en-GB" altLang="en-US"/>
              <a:pPr/>
              <a:t>‹#›</a:t>
            </a:fld>
            <a:endParaRPr lang="en-GB" altLang="en-US"/>
          </a:p>
        </p:txBody>
      </p:sp>
    </p:spTree>
    <p:extLst>
      <p:ext uri="{BB962C8B-B14F-4D97-AF65-F5344CB8AC3E}">
        <p14:creationId xmlns:p14="http://schemas.microsoft.com/office/powerpoint/2010/main" val="216539910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69990E7B-26B4-E140-BDDE-9FE249A85468}"/>
              </a:ext>
            </a:extLst>
          </p:cNvPr>
          <p:cNvSpPr>
            <a:spLocks noChangeArrowheads="1"/>
          </p:cNvSpPr>
          <p:nvPr/>
        </p:nvSpPr>
        <p:spPr bwMode="auto">
          <a:xfrm>
            <a:off x="228600" y="381000"/>
            <a:ext cx="8686800" cy="5638800"/>
          </a:xfrm>
          <a:prstGeom prst="roundRect">
            <a:avLst>
              <a:gd name="adj" fmla="val 7912"/>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4" name="AutoShape 3">
            <a:extLst>
              <a:ext uri="{FF2B5EF4-FFF2-40B4-BE49-F238E27FC236}">
                <a16:creationId xmlns:a16="http://schemas.microsoft.com/office/drawing/2014/main" id="{E7267F11-11FB-2C4C-80DE-7CB092952E0B}"/>
              </a:ext>
            </a:extLst>
          </p:cNvPr>
          <p:cNvSpPr>
            <a:spLocks noChangeArrowheads="1"/>
          </p:cNvSpPr>
          <p:nvPr/>
        </p:nvSpPr>
        <p:spPr bwMode="white">
          <a:xfrm>
            <a:off x="327025" y="488950"/>
            <a:ext cx="8435975" cy="4768850"/>
          </a:xfrm>
          <a:prstGeom prst="roundRect">
            <a:avLst>
              <a:gd name="adj" fmla="val 7310"/>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122885" name="Rectangle 5"/>
          <p:cNvSpPr>
            <a:spLocks noGrp="1" noChangeArrowheads="1"/>
          </p:cNvSpPr>
          <p:nvPr>
            <p:ph type="ctrTitle"/>
          </p:nvPr>
        </p:nvSpPr>
        <p:spPr>
          <a:xfrm>
            <a:off x="685800" y="857250"/>
            <a:ext cx="7772400" cy="2266950"/>
          </a:xfrm>
        </p:spPr>
        <p:txBody>
          <a:bodyPr anchor="ctr" anchorCtr="1"/>
          <a:lstStyle>
            <a:lvl1pPr algn="ctr">
              <a:defRPr sz="4100" i="1"/>
            </a:lvl1pPr>
          </a:lstStyle>
          <a:p>
            <a:pPr lvl="0"/>
            <a:r>
              <a:rPr lang="en-GB" noProof="0"/>
              <a:t>Click to edit Master title style</a:t>
            </a:r>
          </a:p>
        </p:txBody>
      </p:sp>
    </p:spTree>
    <p:extLst>
      <p:ext uri="{BB962C8B-B14F-4D97-AF65-F5344CB8AC3E}">
        <p14:creationId xmlns:p14="http://schemas.microsoft.com/office/powerpoint/2010/main" val="189485708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0A498DF-516A-7F48-89D3-2C972B0D4AEA}"/>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DF3DC91E-D18F-E741-BFBB-73D95FA23A9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6A90111D-88E7-4244-9B13-BAF7A39DD11B}"/>
              </a:ext>
            </a:extLst>
          </p:cNvPr>
          <p:cNvSpPr>
            <a:spLocks noGrp="1" noChangeArrowheads="1"/>
          </p:cNvSpPr>
          <p:nvPr>
            <p:ph type="sldNum" sz="quarter" idx="12"/>
          </p:nvPr>
        </p:nvSpPr>
        <p:spPr>
          <a:ln/>
        </p:spPr>
        <p:txBody>
          <a:bodyPr/>
          <a:lstStyle>
            <a:lvl1pPr>
              <a:defRPr/>
            </a:lvl1pPr>
          </a:lstStyle>
          <a:p>
            <a:fld id="{24AA37DE-A7AD-2D42-9896-1A4654BDEB86}" type="slidenum">
              <a:rPr lang="en-GB" altLang="en-US"/>
              <a:pPr/>
              <a:t>‹#›</a:t>
            </a:fld>
            <a:endParaRPr lang="en-GB" altLang="en-US"/>
          </a:p>
        </p:txBody>
      </p:sp>
    </p:spTree>
    <p:extLst>
      <p:ext uri="{BB962C8B-B14F-4D97-AF65-F5344CB8AC3E}">
        <p14:creationId xmlns:p14="http://schemas.microsoft.com/office/powerpoint/2010/main" val="82054429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A950DBB-C2FD-4F4D-B33B-765BA8F8903D}"/>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E8A30061-EFFE-4D40-BC6F-3C94B71C0DC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841308BC-FC00-D04C-9A4D-30DCC20B70D7}"/>
              </a:ext>
            </a:extLst>
          </p:cNvPr>
          <p:cNvSpPr>
            <a:spLocks noGrp="1" noChangeArrowheads="1"/>
          </p:cNvSpPr>
          <p:nvPr>
            <p:ph type="sldNum" sz="quarter" idx="12"/>
          </p:nvPr>
        </p:nvSpPr>
        <p:spPr>
          <a:ln/>
        </p:spPr>
        <p:txBody>
          <a:bodyPr/>
          <a:lstStyle>
            <a:lvl1pPr>
              <a:defRPr/>
            </a:lvl1pPr>
          </a:lstStyle>
          <a:p>
            <a:fld id="{7D046C67-A61F-424F-80A1-613B944FBD48}" type="slidenum">
              <a:rPr lang="en-GB" altLang="en-US"/>
              <a:pPr/>
              <a:t>‹#›</a:t>
            </a:fld>
            <a:endParaRPr lang="en-GB" altLang="en-US"/>
          </a:p>
        </p:txBody>
      </p:sp>
    </p:spTree>
    <p:extLst>
      <p:ext uri="{BB962C8B-B14F-4D97-AF65-F5344CB8AC3E}">
        <p14:creationId xmlns:p14="http://schemas.microsoft.com/office/powerpoint/2010/main" val="70931848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905000"/>
            <a:ext cx="37719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905000"/>
            <a:ext cx="37719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F18F11C-2A04-EA45-8BCB-7A8A454F8EF0}"/>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C1432C9E-A0A0-7C4F-A4A2-9C73A89796F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F47787F4-6B73-A340-8B48-A44EB227EAF5}"/>
              </a:ext>
            </a:extLst>
          </p:cNvPr>
          <p:cNvSpPr>
            <a:spLocks noGrp="1" noChangeArrowheads="1"/>
          </p:cNvSpPr>
          <p:nvPr>
            <p:ph type="sldNum" sz="quarter" idx="12"/>
          </p:nvPr>
        </p:nvSpPr>
        <p:spPr>
          <a:ln/>
        </p:spPr>
        <p:txBody>
          <a:bodyPr/>
          <a:lstStyle>
            <a:lvl1pPr>
              <a:defRPr/>
            </a:lvl1pPr>
          </a:lstStyle>
          <a:p>
            <a:fld id="{06162A96-2009-7044-93FD-958F091174D5}" type="slidenum">
              <a:rPr lang="en-GB" altLang="en-US"/>
              <a:pPr/>
              <a:t>‹#›</a:t>
            </a:fld>
            <a:endParaRPr lang="en-GB" altLang="en-US"/>
          </a:p>
        </p:txBody>
      </p:sp>
    </p:spTree>
    <p:extLst>
      <p:ext uri="{BB962C8B-B14F-4D97-AF65-F5344CB8AC3E}">
        <p14:creationId xmlns:p14="http://schemas.microsoft.com/office/powerpoint/2010/main" val="41621661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5680C2F-4A33-4D40-86DC-15ED5ECD39E3}"/>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82CB47C8-9B52-5E4B-B0BF-DF5AA4CFCD9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186D714F-78E9-AA46-8E01-D46856CC0E9A}"/>
              </a:ext>
            </a:extLst>
          </p:cNvPr>
          <p:cNvSpPr>
            <a:spLocks noGrp="1" noChangeArrowheads="1"/>
          </p:cNvSpPr>
          <p:nvPr>
            <p:ph type="sldNum" sz="quarter" idx="12"/>
          </p:nvPr>
        </p:nvSpPr>
        <p:spPr>
          <a:ln/>
        </p:spPr>
        <p:txBody>
          <a:bodyPr/>
          <a:lstStyle>
            <a:lvl1pPr>
              <a:defRPr/>
            </a:lvl1pPr>
          </a:lstStyle>
          <a:p>
            <a:fld id="{6ED4EAFF-029C-EF4A-A80C-8A2D68EE1167}" type="slidenum">
              <a:rPr lang="en-GB" altLang="en-US"/>
              <a:pPr/>
              <a:t>‹#›</a:t>
            </a:fld>
            <a:endParaRPr lang="en-GB" altLang="en-US"/>
          </a:p>
        </p:txBody>
      </p:sp>
    </p:spTree>
    <p:extLst>
      <p:ext uri="{BB962C8B-B14F-4D97-AF65-F5344CB8AC3E}">
        <p14:creationId xmlns:p14="http://schemas.microsoft.com/office/powerpoint/2010/main" val="392819715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537CB31-0382-5A45-A353-2ACD05CE2D5C}"/>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85E499A0-1C49-BC49-AC79-DD71A34F743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A6E423BE-F574-294A-9A85-62204B781D24}"/>
              </a:ext>
            </a:extLst>
          </p:cNvPr>
          <p:cNvSpPr>
            <a:spLocks noGrp="1" noChangeArrowheads="1"/>
          </p:cNvSpPr>
          <p:nvPr>
            <p:ph type="sldNum" sz="quarter" idx="12"/>
          </p:nvPr>
        </p:nvSpPr>
        <p:spPr>
          <a:ln/>
        </p:spPr>
        <p:txBody>
          <a:bodyPr/>
          <a:lstStyle>
            <a:lvl1pPr>
              <a:defRPr/>
            </a:lvl1pPr>
          </a:lstStyle>
          <a:p>
            <a:fld id="{723FAAA0-3A52-EA45-B03F-E5E0E35A2911}" type="slidenum">
              <a:rPr lang="en-GB" altLang="en-US"/>
              <a:pPr/>
              <a:t>‹#›</a:t>
            </a:fld>
            <a:endParaRPr lang="en-GB" altLang="en-US"/>
          </a:p>
        </p:txBody>
      </p:sp>
    </p:spTree>
    <p:extLst>
      <p:ext uri="{BB962C8B-B14F-4D97-AF65-F5344CB8AC3E}">
        <p14:creationId xmlns:p14="http://schemas.microsoft.com/office/powerpoint/2010/main" val="34397647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9708B95-4D95-7040-9800-519B46A7FC30}"/>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4A99DC53-7488-A242-9EBF-C5ECBB65D85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8DACE311-65D2-6743-BAA9-E5D0580E4E13}"/>
              </a:ext>
            </a:extLst>
          </p:cNvPr>
          <p:cNvSpPr>
            <a:spLocks noGrp="1" noChangeArrowheads="1"/>
          </p:cNvSpPr>
          <p:nvPr>
            <p:ph type="sldNum" sz="quarter" idx="12"/>
          </p:nvPr>
        </p:nvSpPr>
        <p:spPr>
          <a:ln/>
        </p:spPr>
        <p:txBody>
          <a:bodyPr/>
          <a:lstStyle>
            <a:lvl1pPr>
              <a:defRPr/>
            </a:lvl1pPr>
          </a:lstStyle>
          <a:p>
            <a:fld id="{947D2F95-9897-344F-938E-26EA4933FB07}" type="slidenum">
              <a:rPr lang="en-GB" altLang="en-US"/>
              <a:pPr/>
              <a:t>‹#›</a:t>
            </a:fld>
            <a:endParaRPr lang="en-GB" altLang="en-US"/>
          </a:p>
        </p:txBody>
      </p:sp>
    </p:spTree>
    <p:extLst>
      <p:ext uri="{BB962C8B-B14F-4D97-AF65-F5344CB8AC3E}">
        <p14:creationId xmlns:p14="http://schemas.microsoft.com/office/powerpoint/2010/main" val="234437864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657058E-16C2-2A4C-A64E-CE1708D25826}"/>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CA45E1C9-69B7-7745-9960-18FB11FCF97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05F71E07-7CEE-A740-8A62-AB6C228A690A}"/>
              </a:ext>
            </a:extLst>
          </p:cNvPr>
          <p:cNvSpPr>
            <a:spLocks noGrp="1" noChangeArrowheads="1"/>
          </p:cNvSpPr>
          <p:nvPr>
            <p:ph type="sldNum" sz="quarter" idx="12"/>
          </p:nvPr>
        </p:nvSpPr>
        <p:spPr>
          <a:ln/>
        </p:spPr>
        <p:txBody>
          <a:bodyPr/>
          <a:lstStyle>
            <a:lvl1pPr>
              <a:defRPr/>
            </a:lvl1pPr>
          </a:lstStyle>
          <a:p>
            <a:fld id="{68AB04C1-AAB5-194E-8F5A-C77225917525}" type="slidenum">
              <a:rPr lang="en-GB" altLang="en-US"/>
              <a:pPr/>
              <a:t>‹#›</a:t>
            </a:fld>
            <a:endParaRPr lang="en-GB" altLang="en-US"/>
          </a:p>
        </p:txBody>
      </p:sp>
    </p:spTree>
    <p:extLst>
      <p:ext uri="{BB962C8B-B14F-4D97-AF65-F5344CB8AC3E}">
        <p14:creationId xmlns:p14="http://schemas.microsoft.com/office/powerpoint/2010/main" val="329412696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DE337CC-916E-9A45-8A43-3744A3FDA657}"/>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0902EA42-979D-C14B-BF5D-246E855B69D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40331C7E-2EF7-6E4A-A314-0AF0F3AEC1CB}"/>
              </a:ext>
            </a:extLst>
          </p:cNvPr>
          <p:cNvSpPr>
            <a:spLocks noGrp="1" noChangeArrowheads="1"/>
          </p:cNvSpPr>
          <p:nvPr>
            <p:ph type="sldNum" sz="quarter" idx="12"/>
          </p:nvPr>
        </p:nvSpPr>
        <p:spPr>
          <a:ln/>
        </p:spPr>
        <p:txBody>
          <a:bodyPr/>
          <a:lstStyle>
            <a:lvl1pPr>
              <a:defRPr/>
            </a:lvl1pPr>
          </a:lstStyle>
          <a:p>
            <a:fld id="{AFF50A01-9049-6D40-9B6C-DD15E9424E62}" type="slidenum">
              <a:rPr lang="en-GB" altLang="en-US"/>
              <a:pPr/>
              <a:t>‹#›</a:t>
            </a:fld>
            <a:endParaRPr lang="en-GB" altLang="en-US"/>
          </a:p>
        </p:txBody>
      </p:sp>
    </p:spTree>
    <p:extLst>
      <p:ext uri="{BB962C8B-B14F-4D97-AF65-F5344CB8AC3E}">
        <p14:creationId xmlns:p14="http://schemas.microsoft.com/office/powerpoint/2010/main" val="288081891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032A0F3-1BE5-EE45-8D94-3C4E714FF4D4}"/>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56E5231D-5E59-B940-817C-DEA194D070A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F8A9E70D-66C1-F44F-B6B7-670E9F9C6BEF}"/>
              </a:ext>
            </a:extLst>
          </p:cNvPr>
          <p:cNvSpPr>
            <a:spLocks noGrp="1" noChangeArrowheads="1"/>
          </p:cNvSpPr>
          <p:nvPr>
            <p:ph type="sldNum" sz="quarter" idx="12"/>
          </p:nvPr>
        </p:nvSpPr>
        <p:spPr>
          <a:ln/>
        </p:spPr>
        <p:txBody>
          <a:bodyPr/>
          <a:lstStyle>
            <a:lvl1pPr>
              <a:defRPr/>
            </a:lvl1pPr>
          </a:lstStyle>
          <a:p>
            <a:fld id="{ED9BF367-22BB-5743-A939-C4AC2EC381A0}" type="slidenum">
              <a:rPr lang="en-GB" altLang="en-US"/>
              <a:pPr/>
              <a:t>‹#›</a:t>
            </a:fld>
            <a:endParaRPr lang="en-GB" altLang="en-US"/>
          </a:p>
        </p:txBody>
      </p:sp>
    </p:spTree>
    <p:extLst>
      <p:ext uri="{BB962C8B-B14F-4D97-AF65-F5344CB8AC3E}">
        <p14:creationId xmlns:p14="http://schemas.microsoft.com/office/powerpoint/2010/main" val="334398299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596F9C-2690-6648-9D13-652244BBA055}"/>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C0BB50AA-DFF7-C841-84C2-FE9A5E3A820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A4131622-EB84-634D-8647-2AD6D8F9EA2D}"/>
              </a:ext>
            </a:extLst>
          </p:cNvPr>
          <p:cNvSpPr>
            <a:spLocks noGrp="1" noChangeArrowheads="1"/>
          </p:cNvSpPr>
          <p:nvPr>
            <p:ph type="sldNum" sz="quarter" idx="12"/>
          </p:nvPr>
        </p:nvSpPr>
        <p:spPr>
          <a:ln/>
        </p:spPr>
        <p:txBody>
          <a:bodyPr/>
          <a:lstStyle>
            <a:lvl1pPr>
              <a:defRPr/>
            </a:lvl1pPr>
          </a:lstStyle>
          <a:p>
            <a:fld id="{F2A953EA-A61E-1D4F-B9D7-AC383CA8EBF3}" type="slidenum">
              <a:rPr lang="en-GB" altLang="en-US"/>
              <a:pPr/>
              <a:t>‹#›</a:t>
            </a:fld>
            <a:endParaRPr lang="en-GB" altLang="en-US"/>
          </a:p>
        </p:txBody>
      </p:sp>
    </p:spTree>
    <p:extLst>
      <p:ext uri="{BB962C8B-B14F-4D97-AF65-F5344CB8AC3E}">
        <p14:creationId xmlns:p14="http://schemas.microsoft.com/office/powerpoint/2010/main" val="134046948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533400"/>
            <a:ext cx="192405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533400"/>
            <a:ext cx="561975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17904D2-64B0-EE41-8C85-63C4853177E0}"/>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C8C67FA7-D03D-7041-993A-82D643A417A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A8AD2807-A851-BD44-BDAC-226DD51EA67E}"/>
              </a:ext>
            </a:extLst>
          </p:cNvPr>
          <p:cNvSpPr>
            <a:spLocks noGrp="1" noChangeArrowheads="1"/>
          </p:cNvSpPr>
          <p:nvPr>
            <p:ph type="sldNum" sz="quarter" idx="12"/>
          </p:nvPr>
        </p:nvSpPr>
        <p:spPr>
          <a:ln/>
        </p:spPr>
        <p:txBody>
          <a:bodyPr/>
          <a:lstStyle>
            <a:lvl1pPr>
              <a:defRPr/>
            </a:lvl1pPr>
          </a:lstStyle>
          <a:p>
            <a:fld id="{0AAA992E-D963-1C4F-A888-853A247B0D71}" type="slidenum">
              <a:rPr lang="en-GB" altLang="en-US"/>
              <a:pPr/>
              <a:t>‹#›</a:t>
            </a:fld>
            <a:endParaRPr lang="en-GB" altLang="en-US"/>
          </a:p>
        </p:txBody>
      </p:sp>
    </p:spTree>
    <p:extLst>
      <p:ext uri="{BB962C8B-B14F-4D97-AF65-F5344CB8AC3E}">
        <p14:creationId xmlns:p14="http://schemas.microsoft.com/office/powerpoint/2010/main" val="66896691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9">
            <a:extLst>
              <a:ext uri="{FF2B5EF4-FFF2-40B4-BE49-F238E27FC236}">
                <a16:creationId xmlns:a16="http://schemas.microsoft.com/office/drawing/2014/main" id="{A10965F5-B17A-EC40-B215-097A8861ED2F}"/>
              </a:ext>
            </a:extLst>
          </p:cNvPr>
          <p:cNvSpPr>
            <a:spLocks noGrp="1" noChangeArrowheads="1"/>
          </p:cNvSpPr>
          <p:nvPr>
            <p:ph type="dt" sz="half" idx="10"/>
          </p:nvPr>
        </p:nvSpPr>
        <p:spPr>
          <a:xfrm>
            <a:off x="301625" y="6242050"/>
            <a:ext cx="1782763" cy="474663"/>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GB"/>
          </a:p>
        </p:txBody>
      </p:sp>
      <p:sp>
        <p:nvSpPr>
          <p:cNvPr id="5" name="Rectangle 60">
            <a:extLst>
              <a:ext uri="{FF2B5EF4-FFF2-40B4-BE49-F238E27FC236}">
                <a16:creationId xmlns:a16="http://schemas.microsoft.com/office/drawing/2014/main" id="{F79CEA6D-5B25-414E-A8EA-E27BAF41947A}"/>
              </a:ext>
            </a:extLst>
          </p:cNvPr>
          <p:cNvSpPr>
            <a:spLocks noGrp="1" noChangeArrowheads="1"/>
          </p:cNvSpPr>
          <p:nvPr>
            <p:ph type="ftr" sz="quarter" idx="11"/>
          </p:nvPr>
        </p:nvSpPr>
        <p:spPr>
          <a:xfrm>
            <a:off x="2257425" y="6248400"/>
            <a:ext cx="3455988" cy="474663"/>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GB"/>
          </a:p>
        </p:txBody>
      </p:sp>
      <p:sp>
        <p:nvSpPr>
          <p:cNvPr id="6" name="Rectangle 61">
            <a:extLst>
              <a:ext uri="{FF2B5EF4-FFF2-40B4-BE49-F238E27FC236}">
                <a16:creationId xmlns:a16="http://schemas.microsoft.com/office/drawing/2014/main" id="{D2466B25-42FE-6C41-9D7E-E7845D6E4001}"/>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5098E7D7-2F2C-C341-B05F-0FAA9CDB424A}" type="slidenum">
              <a:rPr lang="en-GB" altLang="en-US"/>
              <a:pPr/>
              <a:t>‹#›</a:t>
            </a:fld>
            <a:endParaRPr lang="en-GB" altLang="en-US"/>
          </a:p>
        </p:txBody>
      </p:sp>
    </p:spTree>
    <p:extLst>
      <p:ext uri="{BB962C8B-B14F-4D97-AF65-F5344CB8AC3E}">
        <p14:creationId xmlns:p14="http://schemas.microsoft.com/office/powerpoint/2010/main" val="348653958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a:extLst>
              <a:ext uri="{FF2B5EF4-FFF2-40B4-BE49-F238E27FC236}">
                <a16:creationId xmlns:a16="http://schemas.microsoft.com/office/drawing/2014/main" id="{6B98F905-F494-0E4C-B50E-C51A2AE7C818}"/>
              </a:ext>
            </a:extLst>
          </p:cNvPr>
          <p:cNvSpPr>
            <a:spLocks noGrp="1" noChangeArrowheads="1"/>
          </p:cNvSpPr>
          <p:nvPr>
            <p:ph type="dt" sz="half" idx="10"/>
          </p:nvPr>
        </p:nvSpPr>
        <p:spPr>
          <a:xfrm>
            <a:off x="301625" y="6242050"/>
            <a:ext cx="1782763" cy="474663"/>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GB"/>
          </a:p>
        </p:txBody>
      </p:sp>
      <p:sp>
        <p:nvSpPr>
          <p:cNvPr id="5" name="Rectangle 60">
            <a:extLst>
              <a:ext uri="{FF2B5EF4-FFF2-40B4-BE49-F238E27FC236}">
                <a16:creationId xmlns:a16="http://schemas.microsoft.com/office/drawing/2014/main" id="{59DA9E14-8F07-394F-A8DE-24E75F9B0153}"/>
              </a:ext>
            </a:extLst>
          </p:cNvPr>
          <p:cNvSpPr>
            <a:spLocks noGrp="1" noChangeArrowheads="1"/>
          </p:cNvSpPr>
          <p:nvPr>
            <p:ph type="ftr" sz="quarter" idx="11"/>
          </p:nvPr>
        </p:nvSpPr>
        <p:spPr>
          <a:xfrm>
            <a:off x="2257425" y="6248400"/>
            <a:ext cx="3455988" cy="474663"/>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GB"/>
          </a:p>
        </p:txBody>
      </p:sp>
      <p:sp>
        <p:nvSpPr>
          <p:cNvPr id="6" name="Rectangle 61">
            <a:extLst>
              <a:ext uri="{FF2B5EF4-FFF2-40B4-BE49-F238E27FC236}">
                <a16:creationId xmlns:a16="http://schemas.microsoft.com/office/drawing/2014/main" id="{603A4EBF-FD60-A245-82D5-6D065EA212C9}"/>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FAA06B56-A954-3343-B2BD-9C143757F2EE}" type="slidenum">
              <a:rPr lang="en-GB" altLang="en-US"/>
              <a:pPr/>
              <a:t>‹#›</a:t>
            </a:fld>
            <a:endParaRPr lang="en-GB" altLang="en-US"/>
          </a:p>
        </p:txBody>
      </p:sp>
    </p:spTree>
    <p:extLst>
      <p:ext uri="{BB962C8B-B14F-4D97-AF65-F5344CB8AC3E}">
        <p14:creationId xmlns:p14="http://schemas.microsoft.com/office/powerpoint/2010/main" val="237004734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a:extLst>
              <a:ext uri="{FF2B5EF4-FFF2-40B4-BE49-F238E27FC236}">
                <a16:creationId xmlns:a16="http://schemas.microsoft.com/office/drawing/2014/main" id="{31A24F05-C8F9-6440-9696-7E7555851B1D}"/>
              </a:ext>
            </a:extLst>
          </p:cNvPr>
          <p:cNvSpPr>
            <a:spLocks noGrp="1" noChangeArrowheads="1"/>
          </p:cNvSpPr>
          <p:nvPr>
            <p:ph type="dt" sz="half" idx="10"/>
          </p:nvPr>
        </p:nvSpPr>
        <p:spPr>
          <a:xfrm>
            <a:off x="301625" y="6242050"/>
            <a:ext cx="1782763" cy="474663"/>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GB"/>
          </a:p>
        </p:txBody>
      </p:sp>
      <p:sp>
        <p:nvSpPr>
          <p:cNvPr id="5" name="Rectangle 60">
            <a:extLst>
              <a:ext uri="{FF2B5EF4-FFF2-40B4-BE49-F238E27FC236}">
                <a16:creationId xmlns:a16="http://schemas.microsoft.com/office/drawing/2014/main" id="{F124BC15-C327-3448-9B68-AFC0402AEBF0}"/>
              </a:ext>
            </a:extLst>
          </p:cNvPr>
          <p:cNvSpPr>
            <a:spLocks noGrp="1" noChangeArrowheads="1"/>
          </p:cNvSpPr>
          <p:nvPr>
            <p:ph type="ftr" sz="quarter" idx="11"/>
          </p:nvPr>
        </p:nvSpPr>
        <p:spPr>
          <a:xfrm>
            <a:off x="2257425" y="6248400"/>
            <a:ext cx="3455988" cy="474663"/>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GB"/>
          </a:p>
        </p:txBody>
      </p:sp>
      <p:sp>
        <p:nvSpPr>
          <p:cNvPr id="6" name="Rectangle 61">
            <a:extLst>
              <a:ext uri="{FF2B5EF4-FFF2-40B4-BE49-F238E27FC236}">
                <a16:creationId xmlns:a16="http://schemas.microsoft.com/office/drawing/2014/main" id="{DD03ACBC-5D69-D44F-8D4C-C8394F5167DD}"/>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1E5E2451-DAE5-3147-924E-AA12C823329F}" type="slidenum">
              <a:rPr lang="en-GB" altLang="en-US"/>
              <a:pPr/>
              <a:t>‹#›</a:t>
            </a:fld>
            <a:endParaRPr lang="en-GB" altLang="en-US"/>
          </a:p>
        </p:txBody>
      </p:sp>
    </p:spTree>
    <p:extLst>
      <p:ext uri="{BB962C8B-B14F-4D97-AF65-F5344CB8AC3E}">
        <p14:creationId xmlns:p14="http://schemas.microsoft.com/office/powerpoint/2010/main" val="1907004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E883C2C-5D6A-994F-AA4B-BCBF036A1D87}"/>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C7466DB2-9960-DD48-9852-C91133901E6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B78A0FE7-4602-D24F-BAD2-7582DD0263B3}"/>
              </a:ext>
            </a:extLst>
          </p:cNvPr>
          <p:cNvSpPr>
            <a:spLocks noGrp="1" noChangeArrowheads="1"/>
          </p:cNvSpPr>
          <p:nvPr>
            <p:ph type="sldNum" sz="quarter" idx="12"/>
          </p:nvPr>
        </p:nvSpPr>
        <p:spPr>
          <a:ln/>
        </p:spPr>
        <p:txBody>
          <a:bodyPr/>
          <a:lstStyle>
            <a:lvl1pPr>
              <a:defRPr/>
            </a:lvl1pPr>
          </a:lstStyle>
          <a:p>
            <a:fld id="{0C289DF0-BF3F-CF48-9804-375D2D984CAE}" type="slidenum">
              <a:rPr lang="en-GB" altLang="en-US"/>
              <a:pPr/>
              <a:t>‹#›</a:t>
            </a:fld>
            <a:endParaRPr lang="en-GB" altLang="en-US"/>
          </a:p>
        </p:txBody>
      </p:sp>
    </p:spTree>
    <p:extLst>
      <p:ext uri="{BB962C8B-B14F-4D97-AF65-F5344CB8AC3E}">
        <p14:creationId xmlns:p14="http://schemas.microsoft.com/office/powerpoint/2010/main" val="425049662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a:extLst>
              <a:ext uri="{FF2B5EF4-FFF2-40B4-BE49-F238E27FC236}">
                <a16:creationId xmlns:a16="http://schemas.microsoft.com/office/drawing/2014/main" id="{E84B0504-0863-E84D-A45B-8CB742C8029E}"/>
              </a:ext>
            </a:extLst>
          </p:cNvPr>
          <p:cNvSpPr>
            <a:spLocks noGrp="1" noChangeArrowheads="1"/>
          </p:cNvSpPr>
          <p:nvPr>
            <p:ph type="dt" sz="half" idx="10"/>
          </p:nvPr>
        </p:nvSpPr>
        <p:spPr>
          <a:xfrm>
            <a:off x="301625" y="6242050"/>
            <a:ext cx="1782763" cy="474663"/>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GB"/>
          </a:p>
        </p:txBody>
      </p:sp>
      <p:sp>
        <p:nvSpPr>
          <p:cNvPr id="6" name="Rectangle 60">
            <a:extLst>
              <a:ext uri="{FF2B5EF4-FFF2-40B4-BE49-F238E27FC236}">
                <a16:creationId xmlns:a16="http://schemas.microsoft.com/office/drawing/2014/main" id="{A153A6E0-ECE1-DF4E-98DC-110FFE5C3170}"/>
              </a:ext>
            </a:extLst>
          </p:cNvPr>
          <p:cNvSpPr>
            <a:spLocks noGrp="1" noChangeArrowheads="1"/>
          </p:cNvSpPr>
          <p:nvPr>
            <p:ph type="ftr" sz="quarter" idx="11"/>
          </p:nvPr>
        </p:nvSpPr>
        <p:spPr>
          <a:xfrm>
            <a:off x="2257425" y="6248400"/>
            <a:ext cx="3455988" cy="474663"/>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GB"/>
          </a:p>
        </p:txBody>
      </p:sp>
      <p:sp>
        <p:nvSpPr>
          <p:cNvPr id="7" name="Rectangle 61">
            <a:extLst>
              <a:ext uri="{FF2B5EF4-FFF2-40B4-BE49-F238E27FC236}">
                <a16:creationId xmlns:a16="http://schemas.microsoft.com/office/drawing/2014/main" id="{471BA5A6-7812-634D-9473-BE86CDBB5EE0}"/>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5FD224E4-07E7-1B4D-9C38-7DF2DF94D984}" type="slidenum">
              <a:rPr lang="en-GB" altLang="en-US"/>
              <a:pPr/>
              <a:t>‹#›</a:t>
            </a:fld>
            <a:endParaRPr lang="en-GB" altLang="en-US"/>
          </a:p>
        </p:txBody>
      </p:sp>
    </p:spTree>
    <p:extLst>
      <p:ext uri="{BB962C8B-B14F-4D97-AF65-F5344CB8AC3E}">
        <p14:creationId xmlns:p14="http://schemas.microsoft.com/office/powerpoint/2010/main" val="198246880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a:extLst>
              <a:ext uri="{FF2B5EF4-FFF2-40B4-BE49-F238E27FC236}">
                <a16:creationId xmlns:a16="http://schemas.microsoft.com/office/drawing/2014/main" id="{B6E8FF2D-B131-1E4D-BFFB-EBD4DAAD96A4}"/>
              </a:ext>
            </a:extLst>
          </p:cNvPr>
          <p:cNvSpPr>
            <a:spLocks noGrp="1" noChangeArrowheads="1"/>
          </p:cNvSpPr>
          <p:nvPr>
            <p:ph type="dt" sz="half" idx="10"/>
          </p:nvPr>
        </p:nvSpPr>
        <p:spPr>
          <a:xfrm>
            <a:off x="301625" y="6242050"/>
            <a:ext cx="1782763" cy="474663"/>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GB"/>
          </a:p>
        </p:txBody>
      </p:sp>
      <p:sp>
        <p:nvSpPr>
          <p:cNvPr id="8" name="Rectangle 60">
            <a:extLst>
              <a:ext uri="{FF2B5EF4-FFF2-40B4-BE49-F238E27FC236}">
                <a16:creationId xmlns:a16="http://schemas.microsoft.com/office/drawing/2014/main" id="{E79FA776-0264-AE4F-8B4E-FB54BACE3D21}"/>
              </a:ext>
            </a:extLst>
          </p:cNvPr>
          <p:cNvSpPr>
            <a:spLocks noGrp="1" noChangeArrowheads="1"/>
          </p:cNvSpPr>
          <p:nvPr>
            <p:ph type="ftr" sz="quarter" idx="11"/>
          </p:nvPr>
        </p:nvSpPr>
        <p:spPr>
          <a:xfrm>
            <a:off x="2257425" y="6248400"/>
            <a:ext cx="3455988" cy="474663"/>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GB"/>
          </a:p>
        </p:txBody>
      </p:sp>
      <p:sp>
        <p:nvSpPr>
          <p:cNvPr id="9" name="Rectangle 61">
            <a:extLst>
              <a:ext uri="{FF2B5EF4-FFF2-40B4-BE49-F238E27FC236}">
                <a16:creationId xmlns:a16="http://schemas.microsoft.com/office/drawing/2014/main" id="{AE928542-711B-524F-BBCD-D04F2ED76734}"/>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ECC1B818-F3EF-694C-8A06-3C59C942D967}" type="slidenum">
              <a:rPr lang="en-GB" altLang="en-US"/>
              <a:pPr/>
              <a:t>‹#›</a:t>
            </a:fld>
            <a:endParaRPr lang="en-GB" altLang="en-US"/>
          </a:p>
        </p:txBody>
      </p:sp>
    </p:spTree>
    <p:extLst>
      <p:ext uri="{BB962C8B-B14F-4D97-AF65-F5344CB8AC3E}">
        <p14:creationId xmlns:p14="http://schemas.microsoft.com/office/powerpoint/2010/main" val="306043922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a:extLst>
              <a:ext uri="{FF2B5EF4-FFF2-40B4-BE49-F238E27FC236}">
                <a16:creationId xmlns:a16="http://schemas.microsoft.com/office/drawing/2014/main" id="{7B224E28-2EE1-1944-A1ED-344F93FE710D}"/>
              </a:ext>
            </a:extLst>
          </p:cNvPr>
          <p:cNvSpPr>
            <a:spLocks noGrp="1" noChangeArrowheads="1"/>
          </p:cNvSpPr>
          <p:nvPr>
            <p:ph type="dt" sz="half" idx="10"/>
          </p:nvPr>
        </p:nvSpPr>
        <p:spPr>
          <a:xfrm>
            <a:off x="301625" y="6242050"/>
            <a:ext cx="1782763" cy="474663"/>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GB"/>
          </a:p>
        </p:txBody>
      </p:sp>
      <p:sp>
        <p:nvSpPr>
          <p:cNvPr id="4" name="Rectangle 60">
            <a:extLst>
              <a:ext uri="{FF2B5EF4-FFF2-40B4-BE49-F238E27FC236}">
                <a16:creationId xmlns:a16="http://schemas.microsoft.com/office/drawing/2014/main" id="{66C567BE-2CFD-8245-B326-DBCA4D143309}"/>
              </a:ext>
            </a:extLst>
          </p:cNvPr>
          <p:cNvSpPr>
            <a:spLocks noGrp="1" noChangeArrowheads="1"/>
          </p:cNvSpPr>
          <p:nvPr>
            <p:ph type="ftr" sz="quarter" idx="11"/>
          </p:nvPr>
        </p:nvSpPr>
        <p:spPr>
          <a:xfrm>
            <a:off x="2257425" y="6248400"/>
            <a:ext cx="3455988" cy="474663"/>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GB"/>
          </a:p>
        </p:txBody>
      </p:sp>
      <p:sp>
        <p:nvSpPr>
          <p:cNvPr id="5" name="Rectangle 61">
            <a:extLst>
              <a:ext uri="{FF2B5EF4-FFF2-40B4-BE49-F238E27FC236}">
                <a16:creationId xmlns:a16="http://schemas.microsoft.com/office/drawing/2014/main" id="{94B924AE-FCCE-2544-BAA4-DDA29E1ABB40}"/>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FFC4380D-613B-0C4D-BDA5-57EF1055DFB5}" type="slidenum">
              <a:rPr lang="en-GB" altLang="en-US"/>
              <a:pPr/>
              <a:t>‹#›</a:t>
            </a:fld>
            <a:endParaRPr lang="en-GB" altLang="en-US"/>
          </a:p>
        </p:txBody>
      </p:sp>
    </p:spTree>
    <p:extLst>
      <p:ext uri="{BB962C8B-B14F-4D97-AF65-F5344CB8AC3E}">
        <p14:creationId xmlns:p14="http://schemas.microsoft.com/office/powerpoint/2010/main" val="244513484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a:extLst>
              <a:ext uri="{FF2B5EF4-FFF2-40B4-BE49-F238E27FC236}">
                <a16:creationId xmlns:a16="http://schemas.microsoft.com/office/drawing/2014/main" id="{26BC58A9-19E2-C748-95B3-8B3C3ADE1A66}"/>
              </a:ext>
            </a:extLst>
          </p:cNvPr>
          <p:cNvSpPr>
            <a:spLocks noGrp="1" noChangeArrowheads="1"/>
          </p:cNvSpPr>
          <p:nvPr>
            <p:ph type="dt" sz="half" idx="10"/>
          </p:nvPr>
        </p:nvSpPr>
        <p:spPr>
          <a:xfrm>
            <a:off x="301625" y="6242050"/>
            <a:ext cx="1782763" cy="474663"/>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GB"/>
          </a:p>
        </p:txBody>
      </p:sp>
      <p:sp>
        <p:nvSpPr>
          <p:cNvPr id="3" name="Rectangle 60">
            <a:extLst>
              <a:ext uri="{FF2B5EF4-FFF2-40B4-BE49-F238E27FC236}">
                <a16:creationId xmlns:a16="http://schemas.microsoft.com/office/drawing/2014/main" id="{36F6EA19-DF03-2042-9912-984F4D228C06}"/>
              </a:ext>
            </a:extLst>
          </p:cNvPr>
          <p:cNvSpPr>
            <a:spLocks noGrp="1" noChangeArrowheads="1"/>
          </p:cNvSpPr>
          <p:nvPr>
            <p:ph type="ftr" sz="quarter" idx="11"/>
          </p:nvPr>
        </p:nvSpPr>
        <p:spPr>
          <a:xfrm>
            <a:off x="2257425" y="6248400"/>
            <a:ext cx="3455988" cy="474663"/>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GB"/>
          </a:p>
        </p:txBody>
      </p:sp>
      <p:sp>
        <p:nvSpPr>
          <p:cNvPr id="4" name="Rectangle 61">
            <a:extLst>
              <a:ext uri="{FF2B5EF4-FFF2-40B4-BE49-F238E27FC236}">
                <a16:creationId xmlns:a16="http://schemas.microsoft.com/office/drawing/2014/main" id="{B7D26579-8961-034D-9B90-E03959BF186D}"/>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AC14FAB8-E715-AD4F-BA79-C97A3FB038B6}" type="slidenum">
              <a:rPr lang="en-GB" altLang="en-US"/>
              <a:pPr/>
              <a:t>‹#›</a:t>
            </a:fld>
            <a:endParaRPr lang="en-GB" altLang="en-US"/>
          </a:p>
        </p:txBody>
      </p:sp>
    </p:spTree>
    <p:extLst>
      <p:ext uri="{BB962C8B-B14F-4D97-AF65-F5344CB8AC3E}">
        <p14:creationId xmlns:p14="http://schemas.microsoft.com/office/powerpoint/2010/main" val="207445505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a:extLst>
              <a:ext uri="{FF2B5EF4-FFF2-40B4-BE49-F238E27FC236}">
                <a16:creationId xmlns:a16="http://schemas.microsoft.com/office/drawing/2014/main" id="{B1241124-E9DB-D043-8B52-142CD4614107}"/>
              </a:ext>
            </a:extLst>
          </p:cNvPr>
          <p:cNvSpPr>
            <a:spLocks noGrp="1" noChangeArrowheads="1"/>
          </p:cNvSpPr>
          <p:nvPr>
            <p:ph type="dt" sz="half" idx="10"/>
          </p:nvPr>
        </p:nvSpPr>
        <p:spPr>
          <a:xfrm>
            <a:off x="301625" y="6242050"/>
            <a:ext cx="1782763" cy="474663"/>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GB"/>
          </a:p>
        </p:txBody>
      </p:sp>
      <p:sp>
        <p:nvSpPr>
          <p:cNvPr id="6" name="Rectangle 60">
            <a:extLst>
              <a:ext uri="{FF2B5EF4-FFF2-40B4-BE49-F238E27FC236}">
                <a16:creationId xmlns:a16="http://schemas.microsoft.com/office/drawing/2014/main" id="{140D320A-E00B-D24A-9B2D-521A828C6DA0}"/>
              </a:ext>
            </a:extLst>
          </p:cNvPr>
          <p:cNvSpPr>
            <a:spLocks noGrp="1" noChangeArrowheads="1"/>
          </p:cNvSpPr>
          <p:nvPr>
            <p:ph type="ftr" sz="quarter" idx="11"/>
          </p:nvPr>
        </p:nvSpPr>
        <p:spPr>
          <a:xfrm>
            <a:off x="2257425" y="6248400"/>
            <a:ext cx="3455988" cy="474663"/>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GB"/>
          </a:p>
        </p:txBody>
      </p:sp>
      <p:sp>
        <p:nvSpPr>
          <p:cNvPr id="7" name="Rectangle 61">
            <a:extLst>
              <a:ext uri="{FF2B5EF4-FFF2-40B4-BE49-F238E27FC236}">
                <a16:creationId xmlns:a16="http://schemas.microsoft.com/office/drawing/2014/main" id="{5563B69C-153F-CB4F-A007-9FC3869C8D5B}"/>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811B9D2D-6468-D449-962D-34E542EA63D5}" type="slidenum">
              <a:rPr lang="en-GB" altLang="en-US"/>
              <a:pPr/>
              <a:t>‹#›</a:t>
            </a:fld>
            <a:endParaRPr lang="en-GB" altLang="en-US"/>
          </a:p>
        </p:txBody>
      </p:sp>
    </p:spTree>
    <p:extLst>
      <p:ext uri="{BB962C8B-B14F-4D97-AF65-F5344CB8AC3E}">
        <p14:creationId xmlns:p14="http://schemas.microsoft.com/office/powerpoint/2010/main" val="287645437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a:extLst>
              <a:ext uri="{FF2B5EF4-FFF2-40B4-BE49-F238E27FC236}">
                <a16:creationId xmlns:a16="http://schemas.microsoft.com/office/drawing/2014/main" id="{39616A72-B00E-7346-B4CA-CE0350E17E1C}"/>
              </a:ext>
            </a:extLst>
          </p:cNvPr>
          <p:cNvSpPr>
            <a:spLocks noGrp="1" noChangeArrowheads="1"/>
          </p:cNvSpPr>
          <p:nvPr>
            <p:ph type="dt" sz="half" idx="10"/>
          </p:nvPr>
        </p:nvSpPr>
        <p:spPr>
          <a:xfrm>
            <a:off x="301625" y="6242050"/>
            <a:ext cx="1782763" cy="474663"/>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GB"/>
          </a:p>
        </p:txBody>
      </p:sp>
      <p:sp>
        <p:nvSpPr>
          <p:cNvPr id="6" name="Rectangle 60">
            <a:extLst>
              <a:ext uri="{FF2B5EF4-FFF2-40B4-BE49-F238E27FC236}">
                <a16:creationId xmlns:a16="http://schemas.microsoft.com/office/drawing/2014/main" id="{08EBBD5B-16A8-C945-A2AE-AF4883770E94}"/>
              </a:ext>
            </a:extLst>
          </p:cNvPr>
          <p:cNvSpPr>
            <a:spLocks noGrp="1" noChangeArrowheads="1"/>
          </p:cNvSpPr>
          <p:nvPr>
            <p:ph type="ftr" sz="quarter" idx="11"/>
          </p:nvPr>
        </p:nvSpPr>
        <p:spPr>
          <a:xfrm>
            <a:off x="2257425" y="6248400"/>
            <a:ext cx="3455988" cy="474663"/>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GB"/>
          </a:p>
        </p:txBody>
      </p:sp>
      <p:sp>
        <p:nvSpPr>
          <p:cNvPr id="7" name="Rectangle 61">
            <a:extLst>
              <a:ext uri="{FF2B5EF4-FFF2-40B4-BE49-F238E27FC236}">
                <a16:creationId xmlns:a16="http://schemas.microsoft.com/office/drawing/2014/main" id="{7AE159D2-DC85-2347-8B4B-A6AF1843085A}"/>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6A12751D-9C16-8446-8C63-F34B916D1A07}" type="slidenum">
              <a:rPr lang="en-GB" altLang="en-US"/>
              <a:pPr/>
              <a:t>‹#›</a:t>
            </a:fld>
            <a:endParaRPr lang="en-GB" altLang="en-US"/>
          </a:p>
        </p:txBody>
      </p:sp>
    </p:spTree>
    <p:extLst>
      <p:ext uri="{BB962C8B-B14F-4D97-AF65-F5344CB8AC3E}">
        <p14:creationId xmlns:p14="http://schemas.microsoft.com/office/powerpoint/2010/main" val="219935691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a:extLst>
              <a:ext uri="{FF2B5EF4-FFF2-40B4-BE49-F238E27FC236}">
                <a16:creationId xmlns:a16="http://schemas.microsoft.com/office/drawing/2014/main" id="{CFF9EAC4-F3CA-5747-9D85-688650109678}"/>
              </a:ext>
            </a:extLst>
          </p:cNvPr>
          <p:cNvSpPr>
            <a:spLocks noGrp="1" noChangeArrowheads="1"/>
          </p:cNvSpPr>
          <p:nvPr>
            <p:ph type="dt" sz="half" idx="10"/>
          </p:nvPr>
        </p:nvSpPr>
        <p:spPr>
          <a:xfrm>
            <a:off x="301625" y="6242050"/>
            <a:ext cx="1782763" cy="474663"/>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GB"/>
          </a:p>
        </p:txBody>
      </p:sp>
      <p:sp>
        <p:nvSpPr>
          <p:cNvPr id="5" name="Rectangle 60">
            <a:extLst>
              <a:ext uri="{FF2B5EF4-FFF2-40B4-BE49-F238E27FC236}">
                <a16:creationId xmlns:a16="http://schemas.microsoft.com/office/drawing/2014/main" id="{08C0BC42-1237-1A4B-B7DC-2C9B3C120899}"/>
              </a:ext>
            </a:extLst>
          </p:cNvPr>
          <p:cNvSpPr>
            <a:spLocks noGrp="1" noChangeArrowheads="1"/>
          </p:cNvSpPr>
          <p:nvPr>
            <p:ph type="ftr" sz="quarter" idx="11"/>
          </p:nvPr>
        </p:nvSpPr>
        <p:spPr>
          <a:xfrm>
            <a:off x="2257425" y="6248400"/>
            <a:ext cx="3455988" cy="474663"/>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GB"/>
          </a:p>
        </p:txBody>
      </p:sp>
      <p:sp>
        <p:nvSpPr>
          <p:cNvPr id="6" name="Rectangle 61">
            <a:extLst>
              <a:ext uri="{FF2B5EF4-FFF2-40B4-BE49-F238E27FC236}">
                <a16:creationId xmlns:a16="http://schemas.microsoft.com/office/drawing/2014/main" id="{8EA225DE-4B76-2C4E-B2E8-4DB0E826AB71}"/>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2124C03B-D8D6-BC4D-B338-36EFBA92952F}" type="slidenum">
              <a:rPr lang="en-GB" altLang="en-US"/>
              <a:pPr/>
              <a:t>‹#›</a:t>
            </a:fld>
            <a:endParaRPr lang="en-GB" altLang="en-US"/>
          </a:p>
        </p:txBody>
      </p:sp>
    </p:spTree>
    <p:extLst>
      <p:ext uri="{BB962C8B-B14F-4D97-AF65-F5344CB8AC3E}">
        <p14:creationId xmlns:p14="http://schemas.microsoft.com/office/powerpoint/2010/main" val="323579224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a:extLst>
              <a:ext uri="{FF2B5EF4-FFF2-40B4-BE49-F238E27FC236}">
                <a16:creationId xmlns:a16="http://schemas.microsoft.com/office/drawing/2014/main" id="{A64DD71D-F88F-894C-A9C0-8E9F3D74E52A}"/>
              </a:ext>
            </a:extLst>
          </p:cNvPr>
          <p:cNvSpPr>
            <a:spLocks noGrp="1" noChangeArrowheads="1"/>
          </p:cNvSpPr>
          <p:nvPr>
            <p:ph type="dt" sz="half" idx="10"/>
          </p:nvPr>
        </p:nvSpPr>
        <p:spPr>
          <a:xfrm>
            <a:off x="301625" y="6242050"/>
            <a:ext cx="1782763" cy="474663"/>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GB"/>
          </a:p>
        </p:txBody>
      </p:sp>
      <p:sp>
        <p:nvSpPr>
          <p:cNvPr id="5" name="Rectangle 60">
            <a:extLst>
              <a:ext uri="{FF2B5EF4-FFF2-40B4-BE49-F238E27FC236}">
                <a16:creationId xmlns:a16="http://schemas.microsoft.com/office/drawing/2014/main" id="{ED205EDC-FD45-3445-9FE7-0839F28558C5}"/>
              </a:ext>
            </a:extLst>
          </p:cNvPr>
          <p:cNvSpPr>
            <a:spLocks noGrp="1" noChangeArrowheads="1"/>
          </p:cNvSpPr>
          <p:nvPr>
            <p:ph type="ftr" sz="quarter" idx="11"/>
          </p:nvPr>
        </p:nvSpPr>
        <p:spPr>
          <a:xfrm>
            <a:off x="2257425" y="6248400"/>
            <a:ext cx="3455988" cy="474663"/>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GB"/>
          </a:p>
        </p:txBody>
      </p:sp>
      <p:sp>
        <p:nvSpPr>
          <p:cNvPr id="6" name="Rectangle 61">
            <a:extLst>
              <a:ext uri="{FF2B5EF4-FFF2-40B4-BE49-F238E27FC236}">
                <a16:creationId xmlns:a16="http://schemas.microsoft.com/office/drawing/2014/main" id="{D424EDBC-5A67-854E-B471-0F084CF7F22C}"/>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5D7B50AC-9602-1448-9451-807B5B7547C2}" type="slidenum">
              <a:rPr lang="en-GB" altLang="en-US"/>
              <a:pPr/>
              <a:t>‹#›</a:t>
            </a:fld>
            <a:endParaRPr lang="en-GB" altLang="en-US"/>
          </a:p>
        </p:txBody>
      </p:sp>
    </p:spTree>
    <p:extLst>
      <p:ext uri="{BB962C8B-B14F-4D97-AF65-F5344CB8AC3E}">
        <p14:creationId xmlns:p14="http://schemas.microsoft.com/office/powerpoint/2010/main" val="257800602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99A97B6-EC98-A743-BFF8-0004BCE0D87C}"/>
              </a:ext>
            </a:extLst>
          </p:cNvPr>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5" name="Rectangle 4">
            <a:extLst>
              <a:ext uri="{FF2B5EF4-FFF2-40B4-BE49-F238E27FC236}">
                <a16:creationId xmlns:a16="http://schemas.microsoft.com/office/drawing/2014/main" id="{7EE35689-F253-B645-9D93-21DA519332C7}"/>
              </a:ext>
            </a:extLst>
          </p:cNvPr>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37219" name="Rectangle 3"/>
          <p:cNvSpPr>
            <a:spLocks noGrp="1" noChangeArrowheads="1"/>
          </p:cNvSpPr>
          <p:nvPr>
            <p:ph type="ctrTitle"/>
          </p:nvPr>
        </p:nvSpPr>
        <p:spPr>
          <a:xfrm>
            <a:off x="685800" y="2133600"/>
            <a:ext cx="7772400" cy="1143000"/>
          </a:xfrm>
        </p:spPr>
        <p:txBody>
          <a:bodyPr/>
          <a:lstStyle>
            <a:lvl1pPr>
              <a:defRPr/>
            </a:lvl1pPr>
          </a:lstStyle>
          <a:p>
            <a:pPr lvl="0"/>
            <a:r>
              <a:rPr lang="en-GB" noProof="0"/>
              <a:t>Click to edit Master title style</a:t>
            </a:r>
          </a:p>
        </p:txBody>
      </p:sp>
      <p:sp>
        <p:nvSpPr>
          <p:cNvPr id="137220" name="Rectangle 4"/>
          <p:cNvSpPr>
            <a:spLocks noGrp="1" noChangeArrowheads="1"/>
          </p:cNvSpPr>
          <p:nvPr>
            <p:ph type="subTitle" idx="1"/>
          </p:nvPr>
        </p:nvSpPr>
        <p:spPr>
          <a:xfrm>
            <a:off x="1447800" y="3886200"/>
            <a:ext cx="6400800" cy="1752600"/>
          </a:xfrm>
        </p:spPr>
        <p:txBody>
          <a:bodyPr/>
          <a:lstStyle>
            <a:lvl1pPr marL="0" indent="0" algn="ctr">
              <a:buFontTx/>
              <a:buNone/>
              <a:defRPr/>
            </a:lvl1pPr>
          </a:lstStyle>
          <a:p>
            <a:pPr lvl="0"/>
            <a:r>
              <a:rPr lang="en-GB" noProof="0"/>
              <a:t>Click to edit Master subtitle style</a:t>
            </a:r>
          </a:p>
        </p:txBody>
      </p:sp>
      <p:sp>
        <p:nvSpPr>
          <p:cNvPr id="6" name="Date Placeholder 5">
            <a:extLst>
              <a:ext uri="{FF2B5EF4-FFF2-40B4-BE49-F238E27FC236}">
                <a16:creationId xmlns:a16="http://schemas.microsoft.com/office/drawing/2014/main" id="{040B23C2-C9B8-424D-A604-F5CBCE4E7D86}"/>
              </a:ext>
            </a:extLst>
          </p:cNvPr>
          <p:cNvSpPr>
            <a:spLocks noGrp="1" noChangeArrowheads="1"/>
          </p:cNvSpPr>
          <p:nvPr>
            <p:ph type="dt" sz="half" idx="10"/>
          </p:nvPr>
        </p:nvSpPr>
        <p:spPr/>
        <p:txBody>
          <a:bodyPr/>
          <a:lstStyle>
            <a:lvl1pPr>
              <a:defRPr>
                <a:solidFill>
                  <a:srgbClr val="CCECFF"/>
                </a:solidFill>
              </a:defRPr>
            </a:lvl1pPr>
          </a:lstStyle>
          <a:p>
            <a:pPr>
              <a:defRPr/>
            </a:pPr>
            <a:endParaRPr lang="en-GB"/>
          </a:p>
        </p:txBody>
      </p:sp>
      <p:sp>
        <p:nvSpPr>
          <p:cNvPr id="7" name="Footer Placeholder 6">
            <a:extLst>
              <a:ext uri="{FF2B5EF4-FFF2-40B4-BE49-F238E27FC236}">
                <a16:creationId xmlns:a16="http://schemas.microsoft.com/office/drawing/2014/main" id="{5662397D-8B42-574F-846D-511FB87167A9}"/>
              </a:ext>
            </a:extLst>
          </p:cNvPr>
          <p:cNvSpPr>
            <a:spLocks noGrp="1" noChangeArrowheads="1"/>
          </p:cNvSpPr>
          <p:nvPr>
            <p:ph type="ftr" sz="quarter" idx="11"/>
          </p:nvPr>
        </p:nvSpPr>
        <p:spPr/>
        <p:txBody>
          <a:bodyPr/>
          <a:lstStyle>
            <a:lvl1pPr>
              <a:defRPr>
                <a:solidFill>
                  <a:srgbClr val="CCECFF"/>
                </a:solidFill>
              </a:defRPr>
            </a:lvl1pPr>
          </a:lstStyle>
          <a:p>
            <a:pPr>
              <a:defRPr/>
            </a:pPr>
            <a:endParaRPr lang="en-GB"/>
          </a:p>
        </p:txBody>
      </p:sp>
      <p:sp>
        <p:nvSpPr>
          <p:cNvPr id="8" name="Slide Number Placeholder 7">
            <a:extLst>
              <a:ext uri="{FF2B5EF4-FFF2-40B4-BE49-F238E27FC236}">
                <a16:creationId xmlns:a16="http://schemas.microsoft.com/office/drawing/2014/main" id="{94573294-C2EA-7C41-A596-17BA1A656A7A}"/>
              </a:ext>
            </a:extLst>
          </p:cNvPr>
          <p:cNvSpPr>
            <a:spLocks noGrp="1" noChangeArrowheads="1"/>
          </p:cNvSpPr>
          <p:nvPr>
            <p:ph type="sldNum" sz="quarter" idx="12"/>
          </p:nvPr>
        </p:nvSpPr>
        <p:spPr/>
        <p:txBody>
          <a:bodyPr/>
          <a:lstStyle>
            <a:lvl1pPr>
              <a:defRPr>
                <a:solidFill>
                  <a:srgbClr val="CCECFF"/>
                </a:solidFill>
              </a:defRPr>
            </a:lvl1pPr>
          </a:lstStyle>
          <a:p>
            <a:fld id="{3A65E9F5-3789-F444-B648-02AB39D0CF00}" type="slidenum">
              <a:rPr lang="en-GB" altLang="en-US"/>
              <a:pPr/>
              <a:t>‹#›</a:t>
            </a:fld>
            <a:endParaRPr lang="en-GB" altLang="en-US"/>
          </a:p>
        </p:txBody>
      </p:sp>
    </p:spTree>
    <p:extLst>
      <p:ext uri="{BB962C8B-B14F-4D97-AF65-F5344CB8AC3E}">
        <p14:creationId xmlns:p14="http://schemas.microsoft.com/office/powerpoint/2010/main" val="99602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2500"/>
                            </p:stCondLst>
                            <p:childTnLst>
                              <p:par>
                                <p:cTn id="9" presetID="22" presetClass="entr" presetSubtype="2" fill="hold" grpId="0"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923C7DF-B6A4-8C43-A9BB-DA3470F466B0}"/>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A3EEEF8E-79B3-8C4E-B693-30A88FFC384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8E04CB19-A4F7-1B41-9D72-86DD0AD83F87}"/>
              </a:ext>
            </a:extLst>
          </p:cNvPr>
          <p:cNvSpPr>
            <a:spLocks noGrp="1" noChangeArrowheads="1"/>
          </p:cNvSpPr>
          <p:nvPr>
            <p:ph type="sldNum" sz="quarter" idx="12"/>
          </p:nvPr>
        </p:nvSpPr>
        <p:spPr>
          <a:ln/>
        </p:spPr>
        <p:txBody>
          <a:bodyPr/>
          <a:lstStyle>
            <a:lvl1pPr>
              <a:defRPr/>
            </a:lvl1pPr>
          </a:lstStyle>
          <a:p>
            <a:fld id="{9B817183-051F-8449-B536-CD5ADF0C4955}" type="slidenum">
              <a:rPr lang="en-GB" altLang="en-US"/>
              <a:pPr/>
              <a:t>‹#›</a:t>
            </a:fld>
            <a:endParaRPr lang="en-GB" altLang="en-US"/>
          </a:p>
        </p:txBody>
      </p:sp>
    </p:spTree>
    <p:extLst>
      <p:ext uri="{BB962C8B-B14F-4D97-AF65-F5344CB8AC3E}">
        <p14:creationId xmlns:p14="http://schemas.microsoft.com/office/powerpoint/2010/main" val="4235629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ADE9AF8-9487-9645-9696-AF9F54BFEE43}"/>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5F83180D-F07A-4C4D-9DC7-6DEFB74AB04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6640975C-DB06-5D4F-8CEA-7FDE02836EB0}"/>
              </a:ext>
            </a:extLst>
          </p:cNvPr>
          <p:cNvSpPr>
            <a:spLocks noGrp="1" noChangeArrowheads="1"/>
          </p:cNvSpPr>
          <p:nvPr>
            <p:ph type="sldNum" sz="quarter" idx="12"/>
          </p:nvPr>
        </p:nvSpPr>
        <p:spPr>
          <a:ln/>
        </p:spPr>
        <p:txBody>
          <a:bodyPr/>
          <a:lstStyle>
            <a:lvl1pPr>
              <a:defRPr/>
            </a:lvl1pPr>
          </a:lstStyle>
          <a:p>
            <a:fld id="{C3D09925-B13F-374F-9127-7228F910DD50}" type="slidenum">
              <a:rPr lang="en-GB" altLang="en-US"/>
              <a:pPr/>
              <a:t>‹#›</a:t>
            </a:fld>
            <a:endParaRPr lang="en-GB" altLang="en-US"/>
          </a:p>
        </p:txBody>
      </p:sp>
    </p:spTree>
    <p:extLst>
      <p:ext uri="{BB962C8B-B14F-4D97-AF65-F5344CB8AC3E}">
        <p14:creationId xmlns:p14="http://schemas.microsoft.com/office/powerpoint/2010/main" val="23139057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E1FC636-4CE0-FA47-8AC1-FD8F33D4E05F}"/>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B028B969-FFEB-C44A-80BA-72E25E44E01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93DE1865-FCC5-AC4E-9E3C-8E19C70276F0}"/>
              </a:ext>
            </a:extLst>
          </p:cNvPr>
          <p:cNvSpPr>
            <a:spLocks noGrp="1" noChangeArrowheads="1"/>
          </p:cNvSpPr>
          <p:nvPr>
            <p:ph type="sldNum" sz="quarter" idx="12"/>
          </p:nvPr>
        </p:nvSpPr>
        <p:spPr>
          <a:ln/>
        </p:spPr>
        <p:txBody>
          <a:bodyPr/>
          <a:lstStyle>
            <a:lvl1pPr>
              <a:defRPr/>
            </a:lvl1pPr>
          </a:lstStyle>
          <a:p>
            <a:fld id="{678A765C-8ACD-F146-9F39-EAE8738EE383}" type="slidenum">
              <a:rPr lang="en-GB" altLang="en-US"/>
              <a:pPr/>
              <a:t>‹#›</a:t>
            </a:fld>
            <a:endParaRPr lang="en-GB" altLang="en-US"/>
          </a:p>
        </p:txBody>
      </p:sp>
    </p:spTree>
    <p:extLst>
      <p:ext uri="{BB962C8B-B14F-4D97-AF65-F5344CB8AC3E}">
        <p14:creationId xmlns:p14="http://schemas.microsoft.com/office/powerpoint/2010/main" val="88209045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0B3967B-8A5D-B742-A3BD-C5D8EDED53AA}"/>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8E27576A-87B8-254C-B0BF-72F39A350AF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2F75A0E4-FD7A-4147-9B13-7B71879CF29E}"/>
              </a:ext>
            </a:extLst>
          </p:cNvPr>
          <p:cNvSpPr>
            <a:spLocks noGrp="1" noChangeArrowheads="1"/>
          </p:cNvSpPr>
          <p:nvPr>
            <p:ph type="sldNum" sz="quarter" idx="12"/>
          </p:nvPr>
        </p:nvSpPr>
        <p:spPr>
          <a:ln/>
        </p:spPr>
        <p:txBody>
          <a:bodyPr/>
          <a:lstStyle>
            <a:lvl1pPr>
              <a:defRPr/>
            </a:lvl1pPr>
          </a:lstStyle>
          <a:p>
            <a:fld id="{67FC58F8-72E3-AA41-B577-E097BDCE88A4}" type="slidenum">
              <a:rPr lang="en-GB" altLang="en-US"/>
              <a:pPr/>
              <a:t>‹#›</a:t>
            </a:fld>
            <a:endParaRPr lang="en-GB" altLang="en-US"/>
          </a:p>
        </p:txBody>
      </p:sp>
    </p:spTree>
    <p:extLst>
      <p:ext uri="{BB962C8B-B14F-4D97-AF65-F5344CB8AC3E}">
        <p14:creationId xmlns:p14="http://schemas.microsoft.com/office/powerpoint/2010/main" val="375378660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31BF73B-B833-E442-AB02-3041A7A3E047}"/>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1F11A6EF-BE53-B24B-A850-49B9E6D4187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8B430FEE-4DE7-BB4B-8B50-8CD7B1433758}"/>
              </a:ext>
            </a:extLst>
          </p:cNvPr>
          <p:cNvSpPr>
            <a:spLocks noGrp="1" noChangeArrowheads="1"/>
          </p:cNvSpPr>
          <p:nvPr>
            <p:ph type="sldNum" sz="quarter" idx="12"/>
          </p:nvPr>
        </p:nvSpPr>
        <p:spPr>
          <a:ln/>
        </p:spPr>
        <p:txBody>
          <a:bodyPr/>
          <a:lstStyle>
            <a:lvl1pPr>
              <a:defRPr/>
            </a:lvl1pPr>
          </a:lstStyle>
          <a:p>
            <a:fld id="{66F1F15D-A2E7-BB45-9E94-9E82C29C9821}" type="slidenum">
              <a:rPr lang="en-GB" altLang="en-US"/>
              <a:pPr/>
              <a:t>‹#›</a:t>
            </a:fld>
            <a:endParaRPr lang="en-GB" altLang="en-US"/>
          </a:p>
        </p:txBody>
      </p:sp>
    </p:spTree>
    <p:extLst>
      <p:ext uri="{BB962C8B-B14F-4D97-AF65-F5344CB8AC3E}">
        <p14:creationId xmlns:p14="http://schemas.microsoft.com/office/powerpoint/2010/main" val="199063491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E8F89A3-BD59-A34C-A091-01315741110D}"/>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ACBD3BAB-A0B5-454A-ADE4-71A55C77A94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C8B0D011-7DD5-2B4B-B9D6-400387F4C7D2}"/>
              </a:ext>
            </a:extLst>
          </p:cNvPr>
          <p:cNvSpPr>
            <a:spLocks noGrp="1" noChangeArrowheads="1"/>
          </p:cNvSpPr>
          <p:nvPr>
            <p:ph type="sldNum" sz="quarter" idx="12"/>
          </p:nvPr>
        </p:nvSpPr>
        <p:spPr>
          <a:ln/>
        </p:spPr>
        <p:txBody>
          <a:bodyPr/>
          <a:lstStyle>
            <a:lvl1pPr>
              <a:defRPr/>
            </a:lvl1pPr>
          </a:lstStyle>
          <a:p>
            <a:fld id="{D5117606-BC50-8E4F-AFE9-C524B6DA747C}" type="slidenum">
              <a:rPr lang="en-GB" altLang="en-US"/>
              <a:pPr/>
              <a:t>‹#›</a:t>
            </a:fld>
            <a:endParaRPr lang="en-GB" altLang="en-US"/>
          </a:p>
        </p:txBody>
      </p:sp>
    </p:spTree>
    <p:extLst>
      <p:ext uri="{BB962C8B-B14F-4D97-AF65-F5344CB8AC3E}">
        <p14:creationId xmlns:p14="http://schemas.microsoft.com/office/powerpoint/2010/main" val="189484221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61F4577-B47B-A144-9E2E-5AB59A797DA9}"/>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3FF422F5-1323-E848-91D8-F0B4C92F007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386111D8-85B7-C748-98B1-B9CDA3CCFB98}"/>
              </a:ext>
            </a:extLst>
          </p:cNvPr>
          <p:cNvSpPr>
            <a:spLocks noGrp="1" noChangeArrowheads="1"/>
          </p:cNvSpPr>
          <p:nvPr>
            <p:ph type="sldNum" sz="quarter" idx="12"/>
          </p:nvPr>
        </p:nvSpPr>
        <p:spPr>
          <a:ln/>
        </p:spPr>
        <p:txBody>
          <a:bodyPr/>
          <a:lstStyle>
            <a:lvl1pPr>
              <a:defRPr/>
            </a:lvl1pPr>
          </a:lstStyle>
          <a:p>
            <a:fld id="{FB52302C-DE15-D442-A15A-57C747263EBF}" type="slidenum">
              <a:rPr lang="en-GB" altLang="en-US"/>
              <a:pPr/>
              <a:t>‹#›</a:t>
            </a:fld>
            <a:endParaRPr lang="en-GB" altLang="en-US"/>
          </a:p>
        </p:txBody>
      </p:sp>
    </p:spTree>
    <p:extLst>
      <p:ext uri="{BB962C8B-B14F-4D97-AF65-F5344CB8AC3E}">
        <p14:creationId xmlns:p14="http://schemas.microsoft.com/office/powerpoint/2010/main" val="190916661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0989089-F9FB-AC4A-BAB4-FC316CE65D12}"/>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612B7E88-0BB9-1F46-A3E5-DA3E43409CE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A5AABBF3-E40F-4C48-BCB8-84AF5D824CD5}"/>
              </a:ext>
            </a:extLst>
          </p:cNvPr>
          <p:cNvSpPr>
            <a:spLocks noGrp="1" noChangeArrowheads="1"/>
          </p:cNvSpPr>
          <p:nvPr>
            <p:ph type="sldNum" sz="quarter" idx="12"/>
          </p:nvPr>
        </p:nvSpPr>
        <p:spPr>
          <a:ln/>
        </p:spPr>
        <p:txBody>
          <a:bodyPr/>
          <a:lstStyle>
            <a:lvl1pPr>
              <a:defRPr/>
            </a:lvl1pPr>
          </a:lstStyle>
          <a:p>
            <a:fld id="{B6BAC4E1-6404-414E-ADE1-F3E1BCECEB6C}" type="slidenum">
              <a:rPr lang="en-GB" altLang="en-US"/>
              <a:pPr/>
              <a:t>‹#›</a:t>
            </a:fld>
            <a:endParaRPr lang="en-GB" altLang="en-US"/>
          </a:p>
        </p:txBody>
      </p:sp>
    </p:spTree>
    <p:extLst>
      <p:ext uri="{BB962C8B-B14F-4D97-AF65-F5344CB8AC3E}">
        <p14:creationId xmlns:p14="http://schemas.microsoft.com/office/powerpoint/2010/main" val="232523614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F3FC8A9-8917-6F46-B0D8-9B71B567A2B3}"/>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E76F132A-C3BE-3A4A-870D-C260C4B609A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E085AC32-9B55-9D49-AFA1-C192B39D08BD}"/>
              </a:ext>
            </a:extLst>
          </p:cNvPr>
          <p:cNvSpPr>
            <a:spLocks noGrp="1" noChangeArrowheads="1"/>
          </p:cNvSpPr>
          <p:nvPr>
            <p:ph type="sldNum" sz="quarter" idx="12"/>
          </p:nvPr>
        </p:nvSpPr>
        <p:spPr>
          <a:ln/>
        </p:spPr>
        <p:txBody>
          <a:bodyPr/>
          <a:lstStyle>
            <a:lvl1pPr>
              <a:defRPr/>
            </a:lvl1pPr>
          </a:lstStyle>
          <a:p>
            <a:fld id="{DF230B0C-F70D-C241-BCA6-7A9D5BBCF82C}" type="slidenum">
              <a:rPr lang="en-GB" altLang="en-US"/>
              <a:pPr/>
              <a:t>‹#›</a:t>
            </a:fld>
            <a:endParaRPr lang="en-GB" altLang="en-US"/>
          </a:p>
        </p:txBody>
      </p:sp>
    </p:spTree>
    <p:extLst>
      <p:ext uri="{BB962C8B-B14F-4D97-AF65-F5344CB8AC3E}">
        <p14:creationId xmlns:p14="http://schemas.microsoft.com/office/powerpoint/2010/main" val="338165238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8337E12-3164-1F4C-BDEA-80F1993C0FFD}"/>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C2FE608F-2697-9D40-82C5-B5FF4ECDDE1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43F6CAB2-BD10-334C-822F-7D585A41BAB4}"/>
              </a:ext>
            </a:extLst>
          </p:cNvPr>
          <p:cNvSpPr>
            <a:spLocks noGrp="1" noChangeArrowheads="1"/>
          </p:cNvSpPr>
          <p:nvPr>
            <p:ph type="sldNum" sz="quarter" idx="12"/>
          </p:nvPr>
        </p:nvSpPr>
        <p:spPr>
          <a:ln/>
        </p:spPr>
        <p:txBody>
          <a:bodyPr/>
          <a:lstStyle>
            <a:lvl1pPr>
              <a:defRPr/>
            </a:lvl1pPr>
          </a:lstStyle>
          <a:p>
            <a:fld id="{E5E6D7CD-A6E9-9D48-A856-EB0953AE00D6}" type="slidenum">
              <a:rPr lang="en-GB" altLang="en-US"/>
              <a:pPr/>
              <a:t>‹#›</a:t>
            </a:fld>
            <a:endParaRPr lang="en-GB" altLang="en-US"/>
          </a:p>
        </p:txBody>
      </p:sp>
    </p:spTree>
    <p:extLst>
      <p:ext uri="{BB962C8B-B14F-4D97-AF65-F5344CB8AC3E}">
        <p14:creationId xmlns:p14="http://schemas.microsoft.com/office/powerpoint/2010/main" val="395185532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FF40BAA-310C-7D4D-88DF-50F98C7894D6}"/>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938E9F4A-B5AD-A44C-8EB3-A9B0C77204D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1F1F5081-6CF3-474F-9E29-89121DDB74F1}"/>
              </a:ext>
            </a:extLst>
          </p:cNvPr>
          <p:cNvSpPr>
            <a:spLocks noGrp="1" noChangeArrowheads="1"/>
          </p:cNvSpPr>
          <p:nvPr>
            <p:ph type="sldNum" sz="quarter" idx="12"/>
          </p:nvPr>
        </p:nvSpPr>
        <p:spPr>
          <a:ln/>
        </p:spPr>
        <p:txBody>
          <a:bodyPr/>
          <a:lstStyle>
            <a:lvl1pPr>
              <a:defRPr/>
            </a:lvl1pPr>
          </a:lstStyle>
          <a:p>
            <a:fld id="{0CF3570D-0D90-3A44-92AF-06FFF2095FAD}" type="slidenum">
              <a:rPr lang="en-GB" altLang="en-US"/>
              <a:pPr/>
              <a:t>‹#›</a:t>
            </a:fld>
            <a:endParaRPr lang="en-GB" altLang="en-US"/>
          </a:p>
        </p:txBody>
      </p:sp>
    </p:spTree>
    <p:extLst>
      <p:ext uri="{BB962C8B-B14F-4D97-AF65-F5344CB8AC3E}">
        <p14:creationId xmlns:p14="http://schemas.microsoft.com/office/powerpoint/2010/main" val="367650111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39CEF05E-EDC9-3240-AE3D-A9EE10ACD934}"/>
              </a:ext>
            </a:extLst>
          </p:cNvPr>
          <p:cNvGrpSpPr>
            <a:grpSpLocks/>
          </p:cNvGrpSpPr>
          <p:nvPr/>
        </p:nvGrpSpPr>
        <p:grpSpPr bwMode="auto">
          <a:xfrm>
            <a:off x="3800475" y="1789113"/>
            <a:ext cx="5340350" cy="5056187"/>
            <a:chOff x="2394" y="1127"/>
            <a:chExt cx="3364" cy="3185"/>
          </a:xfrm>
        </p:grpSpPr>
        <p:sp>
          <p:nvSpPr>
            <p:cNvPr id="5" name="Rectangle 3">
              <a:extLst>
                <a:ext uri="{FF2B5EF4-FFF2-40B4-BE49-F238E27FC236}">
                  <a16:creationId xmlns:a16="http://schemas.microsoft.com/office/drawing/2014/main" id="{15AF723C-6584-224B-91DE-34DBA8D0339A}"/>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a:latin typeface="Arial" charset="0"/>
                <a:ea typeface="ＭＳ Ｐゴシック" charset="0"/>
              </a:endParaRPr>
            </a:p>
          </p:txBody>
        </p:sp>
        <p:sp>
          <p:nvSpPr>
            <p:cNvPr id="6" name="Oval 4">
              <a:extLst>
                <a:ext uri="{FF2B5EF4-FFF2-40B4-BE49-F238E27FC236}">
                  <a16:creationId xmlns:a16="http://schemas.microsoft.com/office/drawing/2014/main" id="{CEF0D081-6868-2F4E-82EA-25F182C90F03}"/>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a:latin typeface="Arial" charset="0"/>
                <a:ea typeface="ＭＳ Ｐゴシック" charset="0"/>
              </a:endParaRPr>
            </a:p>
          </p:txBody>
        </p:sp>
        <p:sp>
          <p:nvSpPr>
            <p:cNvPr id="7" name="Rectangle 5">
              <a:extLst>
                <a:ext uri="{FF2B5EF4-FFF2-40B4-BE49-F238E27FC236}">
                  <a16:creationId xmlns:a16="http://schemas.microsoft.com/office/drawing/2014/main" id="{38316F20-1831-A243-961E-82618616726B}"/>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a:latin typeface="Arial" charset="0"/>
                <a:ea typeface="ＭＳ Ｐゴシック" charset="0"/>
              </a:endParaRPr>
            </a:p>
          </p:txBody>
        </p:sp>
        <p:sp>
          <p:nvSpPr>
            <p:cNvPr id="8" name="Freeform 6">
              <a:extLst>
                <a:ext uri="{FF2B5EF4-FFF2-40B4-BE49-F238E27FC236}">
                  <a16:creationId xmlns:a16="http://schemas.microsoft.com/office/drawing/2014/main" id="{64B00A65-7954-D945-85F7-7E09C45B148B}"/>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9" name="Rectangle 7">
              <a:extLst>
                <a:ext uri="{FF2B5EF4-FFF2-40B4-BE49-F238E27FC236}">
                  <a16:creationId xmlns:a16="http://schemas.microsoft.com/office/drawing/2014/main" id="{FD8FFD04-CBD6-484A-9445-47C9789C75CF}"/>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a:latin typeface="Arial" charset="0"/>
                <a:ea typeface="ＭＳ Ｐゴシック" charset="0"/>
              </a:endParaRPr>
            </a:p>
          </p:txBody>
        </p:sp>
        <p:sp>
          <p:nvSpPr>
            <p:cNvPr id="10" name="Rectangle 8">
              <a:extLst>
                <a:ext uri="{FF2B5EF4-FFF2-40B4-BE49-F238E27FC236}">
                  <a16:creationId xmlns:a16="http://schemas.microsoft.com/office/drawing/2014/main" id="{E10ACA9F-EDC6-9A4A-8977-A1E378B4AAE2}"/>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a:latin typeface="Arial" charset="0"/>
                <a:ea typeface="ＭＳ Ｐゴシック" charset="0"/>
              </a:endParaRPr>
            </a:p>
          </p:txBody>
        </p:sp>
        <p:sp>
          <p:nvSpPr>
            <p:cNvPr id="11" name="Rectangle 9">
              <a:extLst>
                <a:ext uri="{FF2B5EF4-FFF2-40B4-BE49-F238E27FC236}">
                  <a16:creationId xmlns:a16="http://schemas.microsoft.com/office/drawing/2014/main" id="{49349350-600A-8F4A-8725-1228B58AA3E8}"/>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a:latin typeface="Arial" charset="0"/>
                <a:ea typeface="ＭＳ Ｐゴシック" charset="0"/>
              </a:endParaRPr>
            </a:p>
          </p:txBody>
        </p:sp>
        <p:sp>
          <p:nvSpPr>
            <p:cNvPr id="12" name="Rectangle 10">
              <a:extLst>
                <a:ext uri="{FF2B5EF4-FFF2-40B4-BE49-F238E27FC236}">
                  <a16:creationId xmlns:a16="http://schemas.microsoft.com/office/drawing/2014/main" id="{797A05B3-36D9-6E4F-8A36-AC919EE207AA}"/>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a:latin typeface="Arial" charset="0"/>
                <a:ea typeface="ＭＳ Ｐゴシック" charset="0"/>
              </a:endParaRPr>
            </a:p>
          </p:txBody>
        </p:sp>
        <p:sp>
          <p:nvSpPr>
            <p:cNvPr id="13" name="Rectangle 11">
              <a:extLst>
                <a:ext uri="{FF2B5EF4-FFF2-40B4-BE49-F238E27FC236}">
                  <a16:creationId xmlns:a16="http://schemas.microsoft.com/office/drawing/2014/main" id="{6463839C-2407-3C42-A707-9CDB0AD18C5A}"/>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a:latin typeface="Arial" charset="0"/>
                <a:ea typeface="ＭＳ Ｐゴシック" charset="0"/>
              </a:endParaRPr>
            </a:p>
          </p:txBody>
        </p:sp>
        <p:sp>
          <p:nvSpPr>
            <p:cNvPr id="14" name="Freeform 12">
              <a:extLst>
                <a:ext uri="{FF2B5EF4-FFF2-40B4-BE49-F238E27FC236}">
                  <a16:creationId xmlns:a16="http://schemas.microsoft.com/office/drawing/2014/main" id="{7525F2E2-352A-B343-A908-3D778F5B4CB8}"/>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15" name="Freeform 13">
              <a:extLst>
                <a:ext uri="{FF2B5EF4-FFF2-40B4-BE49-F238E27FC236}">
                  <a16:creationId xmlns:a16="http://schemas.microsoft.com/office/drawing/2014/main" id="{C1D8B688-642D-DE4D-B417-619886BFF1A0}"/>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16" name="Freeform 14">
              <a:extLst>
                <a:ext uri="{FF2B5EF4-FFF2-40B4-BE49-F238E27FC236}">
                  <a16:creationId xmlns:a16="http://schemas.microsoft.com/office/drawing/2014/main" id="{B8DC8458-B5C7-9240-9045-08AA0F32DBF6}"/>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p:spPr>
          <p:txBody>
            <a:bodyPr/>
            <a:lstStyle/>
            <a:p>
              <a:pPr>
                <a:defRPr/>
              </a:pPr>
              <a:endParaRPr lang="en-US">
                <a:latin typeface="Arial" charset="0"/>
                <a:ea typeface="ＭＳ Ｐゴシック" charset="0"/>
              </a:endParaRPr>
            </a:p>
          </p:txBody>
        </p:sp>
        <p:sp>
          <p:nvSpPr>
            <p:cNvPr id="17" name="Freeform 15">
              <a:extLst>
                <a:ext uri="{FF2B5EF4-FFF2-40B4-BE49-F238E27FC236}">
                  <a16:creationId xmlns:a16="http://schemas.microsoft.com/office/drawing/2014/main" id="{063E43E9-8CB6-5A47-847E-9B130421FA5C}"/>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en-US">
                <a:latin typeface="Arial" charset="0"/>
                <a:ea typeface="ＭＳ Ｐゴシック" charset="0"/>
              </a:endParaRPr>
            </a:p>
          </p:txBody>
        </p:sp>
        <p:sp>
          <p:nvSpPr>
            <p:cNvPr id="18" name="Freeform 16">
              <a:extLst>
                <a:ext uri="{FF2B5EF4-FFF2-40B4-BE49-F238E27FC236}">
                  <a16:creationId xmlns:a16="http://schemas.microsoft.com/office/drawing/2014/main" id="{FEF9CD8E-7537-D44D-8CA5-FCFEE90762F6}"/>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19" name="Freeform 17">
              <a:extLst>
                <a:ext uri="{FF2B5EF4-FFF2-40B4-BE49-F238E27FC236}">
                  <a16:creationId xmlns:a16="http://schemas.microsoft.com/office/drawing/2014/main" id="{001C1424-F225-E64C-BA20-565F63943931}"/>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20" name="Freeform 18">
              <a:extLst>
                <a:ext uri="{FF2B5EF4-FFF2-40B4-BE49-F238E27FC236}">
                  <a16:creationId xmlns:a16="http://schemas.microsoft.com/office/drawing/2014/main" id="{DBA50381-CFF2-1847-AAEE-BA0873E8BA1D}"/>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21" name="Freeform 19">
              <a:extLst>
                <a:ext uri="{FF2B5EF4-FFF2-40B4-BE49-F238E27FC236}">
                  <a16:creationId xmlns:a16="http://schemas.microsoft.com/office/drawing/2014/main" id="{58D84479-AB87-9A40-A768-4A10FAF49856}"/>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22" name="Freeform 20">
              <a:extLst>
                <a:ext uri="{FF2B5EF4-FFF2-40B4-BE49-F238E27FC236}">
                  <a16:creationId xmlns:a16="http://schemas.microsoft.com/office/drawing/2014/main" id="{E0FBC720-6BA8-8A4F-810F-C662A6C4C485}"/>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23" name="Freeform 21">
              <a:extLst>
                <a:ext uri="{FF2B5EF4-FFF2-40B4-BE49-F238E27FC236}">
                  <a16:creationId xmlns:a16="http://schemas.microsoft.com/office/drawing/2014/main" id="{58AAB906-F48D-2249-9CE1-BC0DFC9A5489}"/>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24" name="Freeform 22">
              <a:extLst>
                <a:ext uri="{FF2B5EF4-FFF2-40B4-BE49-F238E27FC236}">
                  <a16:creationId xmlns:a16="http://schemas.microsoft.com/office/drawing/2014/main" id="{E068BD5A-3B5E-7044-8020-EA21235C15A4}"/>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25" name="Freeform 23">
              <a:extLst>
                <a:ext uri="{FF2B5EF4-FFF2-40B4-BE49-F238E27FC236}">
                  <a16:creationId xmlns:a16="http://schemas.microsoft.com/office/drawing/2014/main" id="{52B8F6EA-784B-1C41-972A-91DC8B51C008}"/>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en-US">
                <a:latin typeface="Arial" charset="0"/>
                <a:ea typeface="ＭＳ Ｐゴシック" charset="0"/>
              </a:endParaRPr>
            </a:p>
          </p:txBody>
        </p:sp>
        <p:sp>
          <p:nvSpPr>
            <p:cNvPr id="26" name="Freeform 24">
              <a:extLst>
                <a:ext uri="{FF2B5EF4-FFF2-40B4-BE49-F238E27FC236}">
                  <a16:creationId xmlns:a16="http://schemas.microsoft.com/office/drawing/2014/main" id="{98401852-1755-A340-85D2-4BB87C35D2E6}"/>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27" name="Freeform 25">
              <a:extLst>
                <a:ext uri="{FF2B5EF4-FFF2-40B4-BE49-F238E27FC236}">
                  <a16:creationId xmlns:a16="http://schemas.microsoft.com/office/drawing/2014/main" id="{818E6B9F-FEBE-DE43-8701-693634AE02AE}"/>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28" name="Freeform 26">
              <a:extLst>
                <a:ext uri="{FF2B5EF4-FFF2-40B4-BE49-F238E27FC236}">
                  <a16:creationId xmlns:a16="http://schemas.microsoft.com/office/drawing/2014/main" id="{89C78993-7076-0548-A467-B8C396D21C77}"/>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29" name="Oval 27">
              <a:extLst>
                <a:ext uri="{FF2B5EF4-FFF2-40B4-BE49-F238E27FC236}">
                  <a16:creationId xmlns:a16="http://schemas.microsoft.com/office/drawing/2014/main" id="{3185B5AA-E670-5747-942E-2F7EC5B82285}"/>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p:spPr>
          <p:txBody>
            <a:bodyPr/>
            <a:lstStyle/>
            <a:p>
              <a:pPr>
                <a:defRPr/>
              </a:pPr>
              <a:endParaRPr lang="en-US">
                <a:latin typeface="Arial" charset="0"/>
                <a:ea typeface="ＭＳ Ｐゴシック" charset="0"/>
              </a:endParaRPr>
            </a:p>
          </p:txBody>
        </p:sp>
        <p:sp>
          <p:nvSpPr>
            <p:cNvPr id="30" name="Oval 28">
              <a:extLst>
                <a:ext uri="{FF2B5EF4-FFF2-40B4-BE49-F238E27FC236}">
                  <a16:creationId xmlns:a16="http://schemas.microsoft.com/office/drawing/2014/main" id="{FC5CC717-E94A-BC49-8AF7-DBF5E5AE3271}"/>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a:latin typeface="Arial" charset="0"/>
                <a:ea typeface="ＭＳ Ｐゴシック" charset="0"/>
              </a:endParaRPr>
            </a:p>
          </p:txBody>
        </p:sp>
        <p:sp>
          <p:nvSpPr>
            <p:cNvPr id="31" name="Oval 29">
              <a:extLst>
                <a:ext uri="{FF2B5EF4-FFF2-40B4-BE49-F238E27FC236}">
                  <a16:creationId xmlns:a16="http://schemas.microsoft.com/office/drawing/2014/main" id="{D49EBC04-4839-4642-B564-E6CF92ECF817}"/>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p:spPr>
          <p:txBody>
            <a:bodyPr/>
            <a:lstStyle/>
            <a:p>
              <a:pPr>
                <a:defRPr/>
              </a:pPr>
              <a:endParaRPr lang="en-US">
                <a:latin typeface="Arial" charset="0"/>
                <a:ea typeface="ＭＳ Ｐゴシック" charset="0"/>
              </a:endParaRPr>
            </a:p>
          </p:txBody>
        </p:sp>
        <p:sp>
          <p:nvSpPr>
            <p:cNvPr id="32" name="Freeform 30">
              <a:extLst>
                <a:ext uri="{FF2B5EF4-FFF2-40B4-BE49-F238E27FC236}">
                  <a16:creationId xmlns:a16="http://schemas.microsoft.com/office/drawing/2014/main" id="{995EC0D1-6A3E-A243-89E6-2A51F2365587}"/>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33" name="Freeform 31">
              <a:extLst>
                <a:ext uri="{FF2B5EF4-FFF2-40B4-BE49-F238E27FC236}">
                  <a16:creationId xmlns:a16="http://schemas.microsoft.com/office/drawing/2014/main" id="{85A19D5F-07EA-5E49-AE8F-14668154ECF3}"/>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34" name="Rectangle 32">
              <a:extLst>
                <a:ext uri="{FF2B5EF4-FFF2-40B4-BE49-F238E27FC236}">
                  <a16:creationId xmlns:a16="http://schemas.microsoft.com/office/drawing/2014/main" id="{12D89AC2-7E0F-F245-80C7-85B4368CB1D3}"/>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p:spPr>
          <p:txBody>
            <a:bodyPr/>
            <a:lstStyle/>
            <a:p>
              <a:pPr>
                <a:defRPr/>
              </a:pPr>
              <a:endParaRPr lang="en-US">
                <a:latin typeface="Arial" charset="0"/>
                <a:ea typeface="ＭＳ Ｐゴシック" charset="0"/>
              </a:endParaRPr>
            </a:p>
          </p:txBody>
        </p:sp>
        <p:sp>
          <p:nvSpPr>
            <p:cNvPr id="35" name="Rectangle 33">
              <a:extLst>
                <a:ext uri="{FF2B5EF4-FFF2-40B4-BE49-F238E27FC236}">
                  <a16:creationId xmlns:a16="http://schemas.microsoft.com/office/drawing/2014/main" id="{A74F8AC6-ECE4-304D-94FE-405D689CAC5E}"/>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a:latin typeface="Arial" charset="0"/>
                <a:ea typeface="ＭＳ Ｐゴシック" charset="0"/>
              </a:endParaRPr>
            </a:p>
          </p:txBody>
        </p:sp>
        <p:sp>
          <p:nvSpPr>
            <p:cNvPr id="36" name="AutoShape 34">
              <a:extLst>
                <a:ext uri="{FF2B5EF4-FFF2-40B4-BE49-F238E27FC236}">
                  <a16:creationId xmlns:a16="http://schemas.microsoft.com/office/drawing/2014/main" id="{2815D262-9AE0-644B-98AC-0C6030361C1E}"/>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a:latin typeface="Arial" charset="0"/>
                <a:ea typeface="ＭＳ Ｐゴシック" charset="0"/>
              </a:endParaRPr>
            </a:p>
          </p:txBody>
        </p:sp>
        <p:sp>
          <p:nvSpPr>
            <p:cNvPr id="37" name="Freeform 35">
              <a:extLst>
                <a:ext uri="{FF2B5EF4-FFF2-40B4-BE49-F238E27FC236}">
                  <a16:creationId xmlns:a16="http://schemas.microsoft.com/office/drawing/2014/main" id="{A8BC0069-2750-FB41-9760-DE5196EA26A5}"/>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p:spPr>
          <p:txBody>
            <a:bodyPr/>
            <a:lstStyle/>
            <a:p>
              <a:pPr>
                <a:defRPr/>
              </a:pPr>
              <a:endParaRPr lang="en-US">
                <a:latin typeface="Arial" charset="0"/>
                <a:ea typeface="ＭＳ Ｐゴシック" charset="0"/>
              </a:endParaRPr>
            </a:p>
          </p:txBody>
        </p:sp>
        <p:sp>
          <p:nvSpPr>
            <p:cNvPr id="38" name="Freeform 36">
              <a:extLst>
                <a:ext uri="{FF2B5EF4-FFF2-40B4-BE49-F238E27FC236}">
                  <a16:creationId xmlns:a16="http://schemas.microsoft.com/office/drawing/2014/main" id="{2B80F470-D040-7A46-ACB1-B37DE9F5C803}"/>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en-US">
                <a:latin typeface="Arial" charset="0"/>
                <a:ea typeface="ＭＳ Ｐゴシック" charset="0"/>
              </a:endParaRPr>
            </a:p>
          </p:txBody>
        </p:sp>
      </p:grpSp>
      <p:sp>
        <p:nvSpPr>
          <p:cNvPr id="152615" name="Rectangle 39"/>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GB" noProof="0"/>
              <a:t>Click to edit Master subtitle style</a:t>
            </a:r>
          </a:p>
        </p:txBody>
      </p:sp>
      <p:sp>
        <p:nvSpPr>
          <p:cNvPr id="152616" name="Rectangle 40"/>
          <p:cNvSpPr>
            <a:spLocks noGrp="1" noChangeArrowheads="1"/>
          </p:cNvSpPr>
          <p:nvPr>
            <p:ph type="ctrTitle"/>
          </p:nvPr>
        </p:nvSpPr>
        <p:spPr>
          <a:xfrm>
            <a:off x="685800" y="1768475"/>
            <a:ext cx="7772400" cy="1736725"/>
          </a:xfrm>
        </p:spPr>
        <p:txBody>
          <a:bodyPr anchor="b" anchorCtr="1"/>
          <a:lstStyle>
            <a:lvl1pPr>
              <a:defRPr sz="5400"/>
            </a:lvl1pPr>
          </a:lstStyle>
          <a:p>
            <a:pPr lvl="0"/>
            <a:r>
              <a:rPr lang="en-GB" noProof="0"/>
              <a:t>Click to edit Master title style</a:t>
            </a:r>
          </a:p>
        </p:txBody>
      </p:sp>
      <p:sp>
        <p:nvSpPr>
          <p:cNvPr id="39" name="Rectangle 37">
            <a:extLst>
              <a:ext uri="{FF2B5EF4-FFF2-40B4-BE49-F238E27FC236}">
                <a16:creationId xmlns:a16="http://schemas.microsoft.com/office/drawing/2014/main" id="{2FC5C239-BDEA-2849-886B-7048AD962012}"/>
              </a:ext>
            </a:extLst>
          </p:cNvPr>
          <p:cNvSpPr>
            <a:spLocks noGrp="1" noChangeArrowheads="1"/>
          </p:cNvSpPr>
          <p:nvPr>
            <p:ph type="dt" sz="half" idx="10"/>
          </p:nvPr>
        </p:nvSpPr>
        <p:spPr/>
        <p:txBody>
          <a:bodyPr/>
          <a:lstStyle>
            <a:lvl1pPr>
              <a:defRPr/>
            </a:lvl1pPr>
          </a:lstStyle>
          <a:p>
            <a:pPr>
              <a:defRPr/>
            </a:pPr>
            <a:endParaRPr lang="en-GB"/>
          </a:p>
        </p:txBody>
      </p:sp>
      <p:sp>
        <p:nvSpPr>
          <p:cNvPr id="40" name="Rectangle 38">
            <a:extLst>
              <a:ext uri="{FF2B5EF4-FFF2-40B4-BE49-F238E27FC236}">
                <a16:creationId xmlns:a16="http://schemas.microsoft.com/office/drawing/2014/main" id="{3A57B5A9-5FC1-9747-BF82-3B2AF3C2A36B}"/>
              </a:ext>
            </a:extLst>
          </p:cNvPr>
          <p:cNvSpPr>
            <a:spLocks noGrp="1" noChangeArrowheads="1"/>
          </p:cNvSpPr>
          <p:nvPr>
            <p:ph type="ftr" sz="quarter" idx="11"/>
          </p:nvPr>
        </p:nvSpPr>
        <p:spPr/>
        <p:txBody>
          <a:bodyPr/>
          <a:lstStyle>
            <a:lvl1pPr>
              <a:defRPr/>
            </a:lvl1pPr>
          </a:lstStyle>
          <a:p>
            <a:pPr>
              <a:defRPr/>
            </a:pPr>
            <a:endParaRPr lang="en-GB"/>
          </a:p>
        </p:txBody>
      </p:sp>
      <p:sp>
        <p:nvSpPr>
          <p:cNvPr id="41" name="Rectangle 41">
            <a:extLst>
              <a:ext uri="{FF2B5EF4-FFF2-40B4-BE49-F238E27FC236}">
                <a16:creationId xmlns:a16="http://schemas.microsoft.com/office/drawing/2014/main" id="{D54173C3-CEC2-6047-AB83-60B1BB86C2C2}"/>
              </a:ext>
            </a:extLst>
          </p:cNvPr>
          <p:cNvSpPr>
            <a:spLocks noGrp="1" noChangeArrowheads="1"/>
          </p:cNvSpPr>
          <p:nvPr>
            <p:ph type="sldNum" sz="quarter" idx="12"/>
          </p:nvPr>
        </p:nvSpPr>
        <p:spPr/>
        <p:txBody>
          <a:bodyPr/>
          <a:lstStyle>
            <a:lvl1pPr>
              <a:defRPr/>
            </a:lvl1pPr>
          </a:lstStyle>
          <a:p>
            <a:fld id="{884A3321-EC19-C141-88BF-7EC4CC0B27F0}" type="slidenum">
              <a:rPr lang="en-GB" altLang="en-US"/>
              <a:pPr/>
              <a:t>‹#›</a:t>
            </a:fld>
            <a:endParaRPr lang="en-GB" altLang="en-US"/>
          </a:p>
        </p:txBody>
      </p:sp>
    </p:spTree>
    <p:extLst>
      <p:ext uri="{BB962C8B-B14F-4D97-AF65-F5344CB8AC3E}">
        <p14:creationId xmlns:p14="http://schemas.microsoft.com/office/powerpoint/2010/main" val="3912240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6579945-052B-7F4D-9A76-7330F6D1AD20}"/>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57891F44-A1AE-FD4C-9774-5E41377AE44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D60186CE-7692-214E-9DE0-B4F8C678298E}"/>
              </a:ext>
            </a:extLst>
          </p:cNvPr>
          <p:cNvSpPr>
            <a:spLocks noGrp="1" noChangeArrowheads="1"/>
          </p:cNvSpPr>
          <p:nvPr>
            <p:ph type="sldNum" sz="quarter" idx="12"/>
          </p:nvPr>
        </p:nvSpPr>
        <p:spPr>
          <a:ln/>
        </p:spPr>
        <p:txBody>
          <a:bodyPr/>
          <a:lstStyle>
            <a:lvl1pPr>
              <a:defRPr/>
            </a:lvl1pPr>
          </a:lstStyle>
          <a:p>
            <a:fld id="{EDEA5B14-F61C-ED4C-91C0-2E7F99FBB3CA}" type="slidenum">
              <a:rPr lang="en-GB" altLang="en-US"/>
              <a:pPr/>
              <a:t>‹#›</a:t>
            </a:fld>
            <a:endParaRPr lang="en-GB" altLang="en-US"/>
          </a:p>
        </p:txBody>
      </p:sp>
    </p:spTree>
    <p:extLst>
      <p:ext uri="{BB962C8B-B14F-4D97-AF65-F5344CB8AC3E}">
        <p14:creationId xmlns:p14="http://schemas.microsoft.com/office/powerpoint/2010/main" val="325498386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FBFB7B1D-0FE0-0E48-82AF-5A0F0EA4A0AF}"/>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40">
            <a:extLst>
              <a:ext uri="{FF2B5EF4-FFF2-40B4-BE49-F238E27FC236}">
                <a16:creationId xmlns:a16="http://schemas.microsoft.com/office/drawing/2014/main" id="{0B33F5D1-B84A-1E4E-BCE9-64F85B49593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41">
            <a:extLst>
              <a:ext uri="{FF2B5EF4-FFF2-40B4-BE49-F238E27FC236}">
                <a16:creationId xmlns:a16="http://schemas.microsoft.com/office/drawing/2014/main" id="{01D2C22C-7B50-3742-8A61-6D5C8BF0E335}"/>
              </a:ext>
            </a:extLst>
          </p:cNvPr>
          <p:cNvSpPr>
            <a:spLocks noGrp="1" noChangeArrowheads="1"/>
          </p:cNvSpPr>
          <p:nvPr>
            <p:ph type="sldNum" sz="quarter" idx="12"/>
          </p:nvPr>
        </p:nvSpPr>
        <p:spPr>
          <a:ln/>
        </p:spPr>
        <p:txBody>
          <a:bodyPr/>
          <a:lstStyle>
            <a:lvl1pPr>
              <a:defRPr/>
            </a:lvl1pPr>
          </a:lstStyle>
          <a:p>
            <a:fld id="{9F5AF4EB-494A-124D-A0BE-329AAF23BEBB}" type="slidenum">
              <a:rPr lang="en-GB" altLang="en-US"/>
              <a:pPr/>
              <a:t>‹#›</a:t>
            </a:fld>
            <a:endParaRPr lang="en-GB" altLang="en-US"/>
          </a:p>
        </p:txBody>
      </p:sp>
    </p:spTree>
    <p:extLst>
      <p:ext uri="{BB962C8B-B14F-4D97-AF65-F5344CB8AC3E}">
        <p14:creationId xmlns:p14="http://schemas.microsoft.com/office/powerpoint/2010/main" val="11758353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a:extLst>
              <a:ext uri="{FF2B5EF4-FFF2-40B4-BE49-F238E27FC236}">
                <a16:creationId xmlns:a16="http://schemas.microsoft.com/office/drawing/2014/main" id="{489B98C7-FCF1-0C42-9571-464C1D86BC97}"/>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40">
            <a:extLst>
              <a:ext uri="{FF2B5EF4-FFF2-40B4-BE49-F238E27FC236}">
                <a16:creationId xmlns:a16="http://schemas.microsoft.com/office/drawing/2014/main" id="{5D616DE2-4B64-FF48-B507-B06DF5D1B7C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41">
            <a:extLst>
              <a:ext uri="{FF2B5EF4-FFF2-40B4-BE49-F238E27FC236}">
                <a16:creationId xmlns:a16="http://schemas.microsoft.com/office/drawing/2014/main" id="{6117A8FC-1603-3E41-B063-F4D731A2F57C}"/>
              </a:ext>
            </a:extLst>
          </p:cNvPr>
          <p:cNvSpPr>
            <a:spLocks noGrp="1" noChangeArrowheads="1"/>
          </p:cNvSpPr>
          <p:nvPr>
            <p:ph type="sldNum" sz="quarter" idx="12"/>
          </p:nvPr>
        </p:nvSpPr>
        <p:spPr>
          <a:ln/>
        </p:spPr>
        <p:txBody>
          <a:bodyPr/>
          <a:lstStyle>
            <a:lvl1pPr>
              <a:defRPr/>
            </a:lvl1pPr>
          </a:lstStyle>
          <a:p>
            <a:fld id="{10E1EF10-A1CE-4247-9555-59CAB1FCD07A}" type="slidenum">
              <a:rPr lang="en-GB" altLang="en-US"/>
              <a:pPr/>
              <a:t>‹#›</a:t>
            </a:fld>
            <a:endParaRPr lang="en-GB" altLang="en-US"/>
          </a:p>
        </p:txBody>
      </p:sp>
    </p:spTree>
    <p:extLst>
      <p:ext uri="{BB962C8B-B14F-4D97-AF65-F5344CB8AC3E}">
        <p14:creationId xmlns:p14="http://schemas.microsoft.com/office/powerpoint/2010/main" val="140496747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7C663963-D7B5-E641-92B9-F3FD732503D5}"/>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40">
            <a:extLst>
              <a:ext uri="{FF2B5EF4-FFF2-40B4-BE49-F238E27FC236}">
                <a16:creationId xmlns:a16="http://schemas.microsoft.com/office/drawing/2014/main" id="{534A63DB-B559-CD48-AC88-B5E51F26FBE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41">
            <a:extLst>
              <a:ext uri="{FF2B5EF4-FFF2-40B4-BE49-F238E27FC236}">
                <a16:creationId xmlns:a16="http://schemas.microsoft.com/office/drawing/2014/main" id="{3AAC705E-610E-1F45-95C9-4A51AB382CB1}"/>
              </a:ext>
            </a:extLst>
          </p:cNvPr>
          <p:cNvSpPr>
            <a:spLocks noGrp="1" noChangeArrowheads="1"/>
          </p:cNvSpPr>
          <p:nvPr>
            <p:ph type="sldNum" sz="quarter" idx="12"/>
          </p:nvPr>
        </p:nvSpPr>
        <p:spPr>
          <a:ln/>
        </p:spPr>
        <p:txBody>
          <a:bodyPr/>
          <a:lstStyle>
            <a:lvl1pPr>
              <a:defRPr/>
            </a:lvl1pPr>
          </a:lstStyle>
          <a:p>
            <a:fld id="{A7EB423C-C077-2B48-B3C6-6AD5C7857E61}" type="slidenum">
              <a:rPr lang="en-GB" altLang="en-US"/>
              <a:pPr/>
              <a:t>‹#›</a:t>
            </a:fld>
            <a:endParaRPr lang="en-GB" altLang="en-US"/>
          </a:p>
        </p:txBody>
      </p:sp>
    </p:spTree>
    <p:extLst>
      <p:ext uri="{BB962C8B-B14F-4D97-AF65-F5344CB8AC3E}">
        <p14:creationId xmlns:p14="http://schemas.microsoft.com/office/powerpoint/2010/main" val="306578544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a:extLst>
              <a:ext uri="{FF2B5EF4-FFF2-40B4-BE49-F238E27FC236}">
                <a16:creationId xmlns:a16="http://schemas.microsoft.com/office/drawing/2014/main" id="{D0F83DAD-87FF-B141-B71C-728C1C79F45D}"/>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40">
            <a:extLst>
              <a:ext uri="{FF2B5EF4-FFF2-40B4-BE49-F238E27FC236}">
                <a16:creationId xmlns:a16="http://schemas.microsoft.com/office/drawing/2014/main" id="{6E04D3DD-BFDD-3A40-B275-52CD74C5BD1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41">
            <a:extLst>
              <a:ext uri="{FF2B5EF4-FFF2-40B4-BE49-F238E27FC236}">
                <a16:creationId xmlns:a16="http://schemas.microsoft.com/office/drawing/2014/main" id="{C7DEA93B-40E1-1C46-AEF4-197A680C5BBF}"/>
              </a:ext>
            </a:extLst>
          </p:cNvPr>
          <p:cNvSpPr>
            <a:spLocks noGrp="1" noChangeArrowheads="1"/>
          </p:cNvSpPr>
          <p:nvPr>
            <p:ph type="sldNum" sz="quarter" idx="12"/>
          </p:nvPr>
        </p:nvSpPr>
        <p:spPr>
          <a:ln/>
        </p:spPr>
        <p:txBody>
          <a:bodyPr/>
          <a:lstStyle>
            <a:lvl1pPr>
              <a:defRPr/>
            </a:lvl1pPr>
          </a:lstStyle>
          <a:p>
            <a:fld id="{FAECEB99-46B6-7A41-AEF2-6B4814A42123}" type="slidenum">
              <a:rPr lang="en-GB" altLang="en-US"/>
              <a:pPr/>
              <a:t>‹#›</a:t>
            </a:fld>
            <a:endParaRPr lang="en-GB" altLang="en-US"/>
          </a:p>
        </p:txBody>
      </p:sp>
    </p:spTree>
    <p:extLst>
      <p:ext uri="{BB962C8B-B14F-4D97-AF65-F5344CB8AC3E}">
        <p14:creationId xmlns:p14="http://schemas.microsoft.com/office/powerpoint/2010/main" val="91882653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a:extLst>
              <a:ext uri="{FF2B5EF4-FFF2-40B4-BE49-F238E27FC236}">
                <a16:creationId xmlns:a16="http://schemas.microsoft.com/office/drawing/2014/main" id="{EA22DF8E-0800-2847-9A8A-099FBB2E85D7}"/>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40">
            <a:extLst>
              <a:ext uri="{FF2B5EF4-FFF2-40B4-BE49-F238E27FC236}">
                <a16:creationId xmlns:a16="http://schemas.microsoft.com/office/drawing/2014/main" id="{19EB7BB1-36CC-9743-8CBE-28EAF8EAF63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41">
            <a:extLst>
              <a:ext uri="{FF2B5EF4-FFF2-40B4-BE49-F238E27FC236}">
                <a16:creationId xmlns:a16="http://schemas.microsoft.com/office/drawing/2014/main" id="{3ABFAF58-D654-1143-B037-C6F0827964A2}"/>
              </a:ext>
            </a:extLst>
          </p:cNvPr>
          <p:cNvSpPr>
            <a:spLocks noGrp="1" noChangeArrowheads="1"/>
          </p:cNvSpPr>
          <p:nvPr>
            <p:ph type="sldNum" sz="quarter" idx="12"/>
          </p:nvPr>
        </p:nvSpPr>
        <p:spPr>
          <a:ln/>
        </p:spPr>
        <p:txBody>
          <a:bodyPr/>
          <a:lstStyle>
            <a:lvl1pPr>
              <a:defRPr/>
            </a:lvl1pPr>
          </a:lstStyle>
          <a:p>
            <a:fld id="{5E1B7334-93C2-8940-983A-A85633214EFE}" type="slidenum">
              <a:rPr lang="en-GB" altLang="en-US"/>
              <a:pPr/>
              <a:t>‹#›</a:t>
            </a:fld>
            <a:endParaRPr lang="en-GB" altLang="en-US"/>
          </a:p>
        </p:txBody>
      </p:sp>
    </p:spTree>
    <p:extLst>
      <p:ext uri="{BB962C8B-B14F-4D97-AF65-F5344CB8AC3E}">
        <p14:creationId xmlns:p14="http://schemas.microsoft.com/office/powerpoint/2010/main" val="147922081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a:extLst>
              <a:ext uri="{FF2B5EF4-FFF2-40B4-BE49-F238E27FC236}">
                <a16:creationId xmlns:a16="http://schemas.microsoft.com/office/drawing/2014/main" id="{18A72856-0186-8C4D-AEF6-78C306F68465}"/>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40">
            <a:extLst>
              <a:ext uri="{FF2B5EF4-FFF2-40B4-BE49-F238E27FC236}">
                <a16:creationId xmlns:a16="http://schemas.microsoft.com/office/drawing/2014/main" id="{8446D8F0-4BA5-824F-BDA3-C69FA4F9D83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41">
            <a:extLst>
              <a:ext uri="{FF2B5EF4-FFF2-40B4-BE49-F238E27FC236}">
                <a16:creationId xmlns:a16="http://schemas.microsoft.com/office/drawing/2014/main" id="{A8B59C90-B998-A04C-B4F0-2594763CA64A}"/>
              </a:ext>
            </a:extLst>
          </p:cNvPr>
          <p:cNvSpPr>
            <a:spLocks noGrp="1" noChangeArrowheads="1"/>
          </p:cNvSpPr>
          <p:nvPr>
            <p:ph type="sldNum" sz="quarter" idx="12"/>
          </p:nvPr>
        </p:nvSpPr>
        <p:spPr>
          <a:ln/>
        </p:spPr>
        <p:txBody>
          <a:bodyPr/>
          <a:lstStyle>
            <a:lvl1pPr>
              <a:defRPr/>
            </a:lvl1pPr>
          </a:lstStyle>
          <a:p>
            <a:fld id="{0258A4A6-3397-4143-9ED3-7BE1E0D6DAF1}" type="slidenum">
              <a:rPr lang="en-GB" altLang="en-US"/>
              <a:pPr/>
              <a:t>‹#›</a:t>
            </a:fld>
            <a:endParaRPr lang="en-GB" altLang="en-US"/>
          </a:p>
        </p:txBody>
      </p:sp>
    </p:spTree>
    <p:extLst>
      <p:ext uri="{BB962C8B-B14F-4D97-AF65-F5344CB8AC3E}">
        <p14:creationId xmlns:p14="http://schemas.microsoft.com/office/powerpoint/2010/main" val="291016931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a:extLst>
              <a:ext uri="{FF2B5EF4-FFF2-40B4-BE49-F238E27FC236}">
                <a16:creationId xmlns:a16="http://schemas.microsoft.com/office/drawing/2014/main" id="{53AD6F16-56BE-514E-BE59-7E14F8EC329D}"/>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40">
            <a:extLst>
              <a:ext uri="{FF2B5EF4-FFF2-40B4-BE49-F238E27FC236}">
                <a16:creationId xmlns:a16="http://schemas.microsoft.com/office/drawing/2014/main" id="{CC26AB3D-E857-F447-AE8B-24B3F366191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41">
            <a:extLst>
              <a:ext uri="{FF2B5EF4-FFF2-40B4-BE49-F238E27FC236}">
                <a16:creationId xmlns:a16="http://schemas.microsoft.com/office/drawing/2014/main" id="{2FCAC405-A9E0-E342-BF5A-ACC2F1F9DE14}"/>
              </a:ext>
            </a:extLst>
          </p:cNvPr>
          <p:cNvSpPr>
            <a:spLocks noGrp="1" noChangeArrowheads="1"/>
          </p:cNvSpPr>
          <p:nvPr>
            <p:ph type="sldNum" sz="quarter" idx="12"/>
          </p:nvPr>
        </p:nvSpPr>
        <p:spPr>
          <a:ln/>
        </p:spPr>
        <p:txBody>
          <a:bodyPr/>
          <a:lstStyle>
            <a:lvl1pPr>
              <a:defRPr/>
            </a:lvl1pPr>
          </a:lstStyle>
          <a:p>
            <a:fld id="{5538D206-2A31-F64B-AE4D-6E791DB78CE5}" type="slidenum">
              <a:rPr lang="en-GB" altLang="en-US"/>
              <a:pPr/>
              <a:t>‹#›</a:t>
            </a:fld>
            <a:endParaRPr lang="en-GB" altLang="en-US"/>
          </a:p>
        </p:txBody>
      </p:sp>
    </p:spTree>
    <p:extLst>
      <p:ext uri="{BB962C8B-B14F-4D97-AF65-F5344CB8AC3E}">
        <p14:creationId xmlns:p14="http://schemas.microsoft.com/office/powerpoint/2010/main" val="208526981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a:extLst>
              <a:ext uri="{FF2B5EF4-FFF2-40B4-BE49-F238E27FC236}">
                <a16:creationId xmlns:a16="http://schemas.microsoft.com/office/drawing/2014/main" id="{1B10705D-757C-0A48-B5CB-412E430F37D7}"/>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40">
            <a:extLst>
              <a:ext uri="{FF2B5EF4-FFF2-40B4-BE49-F238E27FC236}">
                <a16:creationId xmlns:a16="http://schemas.microsoft.com/office/drawing/2014/main" id="{342AD233-DD39-2742-8057-23399AC64B5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41">
            <a:extLst>
              <a:ext uri="{FF2B5EF4-FFF2-40B4-BE49-F238E27FC236}">
                <a16:creationId xmlns:a16="http://schemas.microsoft.com/office/drawing/2014/main" id="{66493016-B5D2-AF46-B475-A1A03A28484A}"/>
              </a:ext>
            </a:extLst>
          </p:cNvPr>
          <p:cNvSpPr>
            <a:spLocks noGrp="1" noChangeArrowheads="1"/>
          </p:cNvSpPr>
          <p:nvPr>
            <p:ph type="sldNum" sz="quarter" idx="12"/>
          </p:nvPr>
        </p:nvSpPr>
        <p:spPr>
          <a:ln/>
        </p:spPr>
        <p:txBody>
          <a:bodyPr/>
          <a:lstStyle>
            <a:lvl1pPr>
              <a:defRPr/>
            </a:lvl1pPr>
          </a:lstStyle>
          <a:p>
            <a:fld id="{D7091A80-1E36-1949-9D13-CACEAD0B8EB3}" type="slidenum">
              <a:rPr lang="en-GB" altLang="en-US"/>
              <a:pPr/>
              <a:t>‹#›</a:t>
            </a:fld>
            <a:endParaRPr lang="en-GB" altLang="en-US"/>
          </a:p>
        </p:txBody>
      </p:sp>
    </p:spTree>
    <p:extLst>
      <p:ext uri="{BB962C8B-B14F-4D97-AF65-F5344CB8AC3E}">
        <p14:creationId xmlns:p14="http://schemas.microsoft.com/office/powerpoint/2010/main" val="363806084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65FC4805-FD6A-4748-9437-59F90F24E62F}"/>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40">
            <a:extLst>
              <a:ext uri="{FF2B5EF4-FFF2-40B4-BE49-F238E27FC236}">
                <a16:creationId xmlns:a16="http://schemas.microsoft.com/office/drawing/2014/main" id="{38626BA8-8D07-FC45-9FE2-91193863B53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41">
            <a:extLst>
              <a:ext uri="{FF2B5EF4-FFF2-40B4-BE49-F238E27FC236}">
                <a16:creationId xmlns:a16="http://schemas.microsoft.com/office/drawing/2014/main" id="{D2211117-4897-0143-9305-D256FB550E33}"/>
              </a:ext>
            </a:extLst>
          </p:cNvPr>
          <p:cNvSpPr>
            <a:spLocks noGrp="1" noChangeArrowheads="1"/>
          </p:cNvSpPr>
          <p:nvPr>
            <p:ph type="sldNum" sz="quarter" idx="12"/>
          </p:nvPr>
        </p:nvSpPr>
        <p:spPr>
          <a:ln/>
        </p:spPr>
        <p:txBody>
          <a:bodyPr/>
          <a:lstStyle>
            <a:lvl1pPr>
              <a:defRPr/>
            </a:lvl1pPr>
          </a:lstStyle>
          <a:p>
            <a:fld id="{64A846DB-3777-BF4A-8FC4-5BEB5A88F198}" type="slidenum">
              <a:rPr lang="en-GB" altLang="en-US"/>
              <a:pPr/>
              <a:t>‹#›</a:t>
            </a:fld>
            <a:endParaRPr lang="en-GB" altLang="en-US"/>
          </a:p>
        </p:txBody>
      </p:sp>
    </p:spTree>
    <p:extLst>
      <p:ext uri="{BB962C8B-B14F-4D97-AF65-F5344CB8AC3E}">
        <p14:creationId xmlns:p14="http://schemas.microsoft.com/office/powerpoint/2010/main" val="419591613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FEB7F9C8-82F4-994E-8F31-186F657CA4DE}"/>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40">
            <a:extLst>
              <a:ext uri="{FF2B5EF4-FFF2-40B4-BE49-F238E27FC236}">
                <a16:creationId xmlns:a16="http://schemas.microsoft.com/office/drawing/2014/main" id="{668DFE8D-C915-7F47-8D29-B4E83FB89C8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41">
            <a:extLst>
              <a:ext uri="{FF2B5EF4-FFF2-40B4-BE49-F238E27FC236}">
                <a16:creationId xmlns:a16="http://schemas.microsoft.com/office/drawing/2014/main" id="{1FF2E958-8A8D-B548-9F1D-BCDC77D78BF8}"/>
              </a:ext>
            </a:extLst>
          </p:cNvPr>
          <p:cNvSpPr>
            <a:spLocks noGrp="1" noChangeArrowheads="1"/>
          </p:cNvSpPr>
          <p:nvPr>
            <p:ph type="sldNum" sz="quarter" idx="12"/>
          </p:nvPr>
        </p:nvSpPr>
        <p:spPr>
          <a:ln/>
        </p:spPr>
        <p:txBody>
          <a:bodyPr/>
          <a:lstStyle>
            <a:lvl1pPr>
              <a:defRPr/>
            </a:lvl1pPr>
          </a:lstStyle>
          <a:p>
            <a:fld id="{75C58783-6977-E14C-A0C3-0279715D6A46}" type="slidenum">
              <a:rPr lang="en-GB" altLang="en-US"/>
              <a:pPr/>
              <a:t>‹#›</a:t>
            </a:fld>
            <a:endParaRPr lang="en-GB" altLang="en-US"/>
          </a:p>
        </p:txBody>
      </p:sp>
    </p:spTree>
    <p:extLst>
      <p:ext uri="{BB962C8B-B14F-4D97-AF65-F5344CB8AC3E}">
        <p14:creationId xmlns:p14="http://schemas.microsoft.com/office/powerpoint/2010/main" val="389710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4BFA020-0724-D54C-AA68-5ACEFC600336}"/>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CE16C19B-7278-6B4B-BC4C-21D005D5197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DA655AA5-6972-B040-A171-CAE3F0D3E23A}"/>
              </a:ext>
            </a:extLst>
          </p:cNvPr>
          <p:cNvSpPr>
            <a:spLocks noGrp="1" noChangeArrowheads="1"/>
          </p:cNvSpPr>
          <p:nvPr>
            <p:ph type="sldNum" sz="quarter" idx="12"/>
          </p:nvPr>
        </p:nvSpPr>
        <p:spPr>
          <a:ln/>
        </p:spPr>
        <p:txBody>
          <a:bodyPr/>
          <a:lstStyle>
            <a:lvl1pPr>
              <a:defRPr/>
            </a:lvl1pPr>
          </a:lstStyle>
          <a:p>
            <a:fld id="{C6C3493D-1E2A-E448-A328-3C918C62F953}" type="slidenum">
              <a:rPr lang="en-GB" altLang="en-US"/>
              <a:pPr/>
              <a:t>‹#›</a:t>
            </a:fld>
            <a:endParaRPr lang="en-GB" altLang="en-US"/>
          </a:p>
        </p:txBody>
      </p:sp>
    </p:spTree>
    <p:extLst>
      <p:ext uri="{BB962C8B-B14F-4D97-AF65-F5344CB8AC3E}">
        <p14:creationId xmlns:p14="http://schemas.microsoft.com/office/powerpoint/2010/main" val="3657206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AB13D77-43CE-4C49-81C7-EDFC53AE456F}"/>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25227FC2-2744-8740-AF5A-6A29CB108E4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87BA0CF7-FB7B-6E4E-961E-EEB2B592370A}"/>
              </a:ext>
            </a:extLst>
          </p:cNvPr>
          <p:cNvSpPr>
            <a:spLocks noGrp="1" noChangeArrowheads="1"/>
          </p:cNvSpPr>
          <p:nvPr>
            <p:ph type="sldNum" sz="quarter" idx="12"/>
          </p:nvPr>
        </p:nvSpPr>
        <p:spPr>
          <a:ln/>
        </p:spPr>
        <p:txBody>
          <a:bodyPr/>
          <a:lstStyle>
            <a:lvl1pPr>
              <a:defRPr/>
            </a:lvl1pPr>
          </a:lstStyle>
          <a:p>
            <a:fld id="{09A5CF44-F34F-7947-981E-9F8ED0D62A53}" type="slidenum">
              <a:rPr lang="en-GB" altLang="en-US"/>
              <a:pPr/>
              <a:t>‹#›</a:t>
            </a:fld>
            <a:endParaRPr lang="en-GB" altLang="en-US"/>
          </a:p>
        </p:txBody>
      </p:sp>
    </p:spTree>
    <p:extLst>
      <p:ext uri="{BB962C8B-B14F-4D97-AF65-F5344CB8AC3E}">
        <p14:creationId xmlns:p14="http://schemas.microsoft.com/office/powerpoint/2010/main" val="282130469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D249E346-D220-D94C-BA37-1C3142E8FE64}"/>
              </a:ext>
            </a:extLst>
          </p:cNvPr>
          <p:cNvGrpSpPr>
            <a:grpSpLocks/>
          </p:cNvGrpSpPr>
          <p:nvPr/>
        </p:nvGrpSpPr>
        <p:grpSpPr bwMode="auto">
          <a:xfrm>
            <a:off x="0" y="0"/>
            <a:ext cx="9159875" cy="6858000"/>
            <a:chOff x="0" y="0"/>
            <a:chExt cx="5770" cy="4320"/>
          </a:xfrm>
        </p:grpSpPr>
        <p:sp>
          <p:nvSpPr>
            <p:cNvPr id="5" name="Rectangle 3">
              <a:extLst>
                <a:ext uri="{FF2B5EF4-FFF2-40B4-BE49-F238E27FC236}">
                  <a16:creationId xmlns:a16="http://schemas.microsoft.com/office/drawing/2014/main" id="{590711E0-9968-6540-A9CC-7F8EFCC6FDFB}"/>
                </a:ext>
              </a:extLst>
            </p:cNvPr>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a:noFill/>
            </a:ln>
            <a:effectLst/>
          </p:spPr>
          <p:txBody>
            <a:bodyPr wrap="none" anchor="ctr"/>
            <a:lstStyle/>
            <a:p>
              <a:pPr>
                <a:defRPr/>
              </a:pPr>
              <a:endParaRPr lang="en-US">
                <a:latin typeface="Arial" charset="0"/>
                <a:ea typeface="ＭＳ Ｐゴシック" charset="0"/>
              </a:endParaRPr>
            </a:p>
          </p:txBody>
        </p:sp>
        <p:sp>
          <p:nvSpPr>
            <p:cNvPr id="6" name="Rectangle 4">
              <a:extLst>
                <a:ext uri="{FF2B5EF4-FFF2-40B4-BE49-F238E27FC236}">
                  <a16:creationId xmlns:a16="http://schemas.microsoft.com/office/drawing/2014/main" id="{F45A3685-6B58-1446-8509-F5C043E9AA2E}"/>
                </a:ext>
              </a:extLst>
            </p:cNvPr>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7" name="Rectangle 5">
              <a:extLst>
                <a:ext uri="{FF2B5EF4-FFF2-40B4-BE49-F238E27FC236}">
                  <a16:creationId xmlns:a16="http://schemas.microsoft.com/office/drawing/2014/main" id="{A92490BC-F8B3-FC45-A46A-17AE53B7A5E6}"/>
                </a:ext>
              </a:extLst>
            </p:cNvPr>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8" name="Rectangle 6">
              <a:extLst>
                <a:ext uri="{FF2B5EF4-FFF2-40B4-BE49-F238E27FC236}">
                  <a16:creationId xmlns:a16="http://schemas.microsoft.com/office/drawing/2014/main" id="{A3E07B30-2E5F-784E-AD8D-F58AFD07C0F5}"/>
                </a:ext>
              </a:extLst>
            </p:cNvPr>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9" name="Rectangle 7">
              <a:extLst>
                <a:ext uri="{FF2B5EF4-FFF2-40B4-BE49-F238E27FC236}">
                  <a16:creationId xmlns:a16="http://schemas.microsoft.com/office/drawing/2014/main" id="{E205B8AD-865A-9D4C-B6BB-BC8FA07B5D10}"/>
                </a:ext>
              </a:extLst>
            </p:cNvPr>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0" name="Rectangle 8">
              <a:extLst>
                <a:ext uri="{FF2B5EF4-FFF2-40B4-BE49-F238E27FC236}">
                  <a16:creationId xmlns:a16="http://schemas.microsoft.com/office/drawing/2014/main" id="{5E549B63-39F9-224D-B0C9-C7D8C872D7CC}"/>
                </a:ext>
              </a:extLst>
            </p:cNvPr>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1" name="Rectangle 9">
              <a:extLst>
                <a:ext uri="{FF2B5EF4-FFF2-40B4-BE49-F238E27FC236}">
                  <a16:creationId xmlns:a16="http://schemas.microsoft.com/office/drawing/2014/main" id="{1DB8AD22-C109-AC4E-8212-B1AF04A7BCF0}"/>
                </a:ext>
              </a:extLst>
            </p:cNvPr>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a:noFill/>
            </a:ln>
            <a:effectLst/>
          </p:spPr>
          <p:txBody>
            <a:bodyPr wrap="none" anchor="ctr"/>
            <a:lstStyle/>
            <a:p>
              <a:pPr>
                <a:defRPr/>
              </a:pPr>
              <a:endParaRPr lang="en-US">
                <a:latin typeface="Arial" charset="0"/>
                <a:ea typeface="ＭＳ Ｐゴシック" charset="0"/>
              </a:endParaRPr>
            </a:p>
          </p:txBody>
        </p:sp>
        <p:sp>
          <p:nvSpPr>
            <p:cNvPr id="12" name="Rectangle 10">
              <a:extLst>
                <a:ext uri="{FF2B5EF4-FFF2-40B4-BE49-F238E27FC236}">
                  <a16:creationId xmlns:a16="http://schemas.microsoft.com/office/drawing/2014/main" id="{DB3A02E9-0D36-B049-A7CD-2D788A7D46F9}"/>
                </a:ext>
              </a:extLst>
            </p:cNvPr>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a:noFill/>
            </a:ln>
            <a:effectLst/>
          </p:spPr>
          <p:txBody>
            <a:bodyPr wrap="none" anchor="ctr"/>
            <a:lstStyle/>
            <a:p>
              <a:pPr>
                <a:defRPr/>
              </a:pPr>
              <a:endParaRPr lang="en-US">
                <a:latin typeface="Arial" charset="0"/>
                <a:ea typeface="ＭＳ Ｐゴシック" charset="0"/>
              </a:endParaRPr>
            </a:p>
          </p:txBody>
        </p:sp>
        <p:sp>
          <p:nvSpPr>
            <p:cNvPr id="13" name="Rectangle 11">
              <a:extLst>
                <a:ext uri="{FF2B5EF4-FFF2-40B4-BE49-F238E27FC236}">
                  <a16:creationId xmlns:a16="http://schemas.microsoft.com/office/drawing/2014/main" id="{000EA0D6-DD01-4F43-9E98-C10BB7C52E35}"/>
                </a:ext>
              </a:extLst>
            </p:cNvPr>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4" name="Rectangle 12">
              <a:extLst>
                <a:ext uri="{FF2B5EF4-FFF2-40B4-BE49-F238E27FC236}">
                  <a16:creationId xmlns:a16="http://schemas.microsoft.com/office/drawing/2014/main" id="{C05AD584-1605-B140-BC02-50A74D6F6546}"/>
                </a:ext>
              </a:extLst>
            </p:cNvPr>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5" name="Rectangle 13">
              <a:extLst>
                <a:ext uri="{FF2B5EF4-FFF2-40B4-BE49-F238E27FC236}">
                  <a16:creationId xmlns:a16="http://schemas.microsoft.com/office/drawing/2014/main" id="{6E01D01D-9BBD-3642-AD2E-91EEA41B3996}"/>
                </a:ext>
              </a:extLst>
            </p:cNvPr>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6" name="Rectangle 14">
              <a:extLst>
                <a:ext uri="{FF2B5EF4-FFF2-40B4-BE49-F238E27FC236}">
                  <a16:creationId xmlns:a16="http://schemas.microsoft.com/office/drawing/2014/main" id="{063D319A-722F-864B-94DB-3322FE097815}"/>
                </a:ext>
              </a:extLst>
            </p:cNvPr>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7" name="Rectangle 15">
              <a:extLst>
                <a:ext uri="{FF2B5EF4-FFF2-40B4-BE49-F238E27FC236}">
                  <a16:creationId xmlns:a16="http://schemas.microsoft.com/office/drawing/2014/main" id="{9DBC99E8-2EEA-8947-8487-E3F3231C6405}"/>
                </a:ext>
              </a:extLst>
            </p:cNvPr>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p:spPr>
          <p:txBody>
            <a:bodyPr wrap="none" anchor="ctr"/>
            <a:lstStyle/>
            <a:p>
              <a:pPr>
                <a:defRPr/>
              </a:pPr>
              <a:endParaRPr lang="en-US">
                <a:latin typeface="Arial" charset="0"/>
                <a:ea typeface="ＭＳ Ｐゴシック" charset="0"/>
              </a:endParaRPr>
            </a:p>
          </p:txBody>
        </p:sp>
        <p:sp>
          <p:nvSpPr>
            <p:cNvPr id="18" name="Rectangle 16">
              <a:extLst>
                <a:ext uri="{FF2B5EF4-FFF2-40B4-BE49-F238E27FC236}">
                  <a16:creationId xmlns:a16="http://schemas.microsoft.com/office/drawing/2014/main" id="{21CC3A78-7B0F-EB4D-8CED-A3B8DD27576F}"/>
                </a:ext>
              </a:extLst>
            </p:cNvPr>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9" name="Rectangle 17">
              <a:extLst>
                <a:ext uri="{FF2B5EF4-FFF2-40B4-BE49-F238E27FC236}">
                  <a16:creationId xmlns:a16="http://schemas.microsoft.com/office/drawing/2014/main" id="{40D5DE91-7E89-DF44-9544-F05C3EFD022D}"/>
                </a:ext>
              </a:extLst>
            </p:cNvPr>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a:noFill/>
            </a:ln>
            <a:effectLst/>
          </p:spPr>
          <p:txBody>
            <a:bodyPr wrap="none" anchor="ctr"/>
            <a:lstStyle/>
            <a:p>
              <a:pPr>
                <a:defRPr/>
              </a:pPr>
              <a:endParaRPr lang="en-US">
                <a:latin typeface="Arial" charset="0"/>
                <a:ea typeface="ＭＳ Ｐゴシック" charset="0"/>
              </a:endParaRPr>
            </a:p>
          </p:txBody>
        </p:sp>
        <p:sp>
          <p:nvSpPr>
            <p:cNvPr id="20" name="Rectangle 18">
              <a:extLst>
                <a:ext uri="{FF2B5EF4-FFF2-40B4-BE49-F238E27FC236}">
                  <a16:creationId xmlns:a16="http://schemas.microsoft.com/office/drawing/2014/main" id="{2181AD8E-2581-9249-930F-224E97CF2DE6}"/>
                </a:ext>
              </a:extLst>
            </p:cNvPr>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1" name="Rectangle 19">
              <a:extLst>
                <a:ext uri="{FF2B5EF4-FFF2-40B4-BE49-F238E27FC236}">
                  <a16:creationId xmlns:a16="http://schemas.microsoft.com/office/drawing/2014/main" id="{B1B36AD2-9F1D-6842-95F2-27432ADFE987}"/>
                </a:ext>
              </a:extLst>
            </p:cNvPr>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p:spPr>
          <p:txBody>
            <a:bodyPr wrap="none" anchor="ctr"/>
            <a:lstStyle/>
            <a:p>
              <a:pPr>
                <a:defRPr/>
              </a:pPr>
              <a:endParaRPr lang="en-US">
                <a:latin typeface="Arial" charset="0"/>
                <a:ea typeface="ＭＳ Ｐゴシック" charset="0"/>
              </a:endParaRPr>
            </a:p>
          </p:txBody>
        </p:sp>
        <p:sp>
          <p:nvSpPr>
            <p:cNvPr id="22" name="Rectangle 20">
              <a:extLst>
                <a:ext uri="{FF2B5EF4-FFF2-40B4-BE49-F238E27FC236}">
                  <a16:creationId xmlns:a16="http://schemas.microsoft.com/office/drawing/2014/main" id="{A2727332-E9D8-F642-9A6F-21F77306D1A7}"/>
                </a:ext>
              </a:extLst>
            </p:cNvPr>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3" name="Rectangle 21">
              <a:extLst>
                <a:ext uri="{FF2B5EF4-FFF2-40B4-BE49-F238E27FC236}">
                  <a16:creationId xmlns:a16="http://schemas.microsoft.com/office/drawing/2014/main" id="{B4988F97-A387-2B4C-B126-82170262E7CD}"/>
                </a:ext>
              </a:extLst>
            </p:cNvPr>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4" name="Freeform 22">
              <a:extLst>
                <a:ext uri="{FF2B5EF4-FFF2-40B4-BE49-F238E27FC236}">
                  <a16:creationId xmlns:a16="http://schemas.microsoft.com/office/drawing/2014/main" id="{E5102E81-EF2A-EF43-9CAC-0A8CEEF5115B}"/>
                </a:ext>
              </a:extLst>
            </p:cNvPr>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en-US"/>
            </a:p>
          </p:txBody>
        </p:sp>
        <p:sp>
          <p:nvSpPr>
            <p:cNvPr id="25" name="Freeform 23">
              <a:extLst>
                <a:ext uri="{FF2B5EF4-FFF2-40B4-BE49-F238E27FC236}">
                  <a16:creationId xmlns:a16="http://schemas.microsoft.com/office/drawing/2014/main" id="{C6AFE0CC-ECDD-0549-849C-15052313CDD3}"/>
                </a:ext>
              </a:extLst>
            </p:cNvPr>
            <p:cNvSpPr>
              <a:spLocks/>
            </p:cNvSpPr>
            <p:nvPr userDrawn="1"/>
          </p:nvSpPr>
          <p:spPr bwMode="hidden">
            <a:xfrm>
              <a:off x="0" y="3867"/>
              <a:ext cx="5770" cy="174"/>
            </a:xfrm>
            <a:custGeom>
              <a:avLst/>
              <a:gdLst>
                <a:gd name="T0" fmla="*/ 4993 w 5770"/>
                <a:gd name="T1" fmla="*/ 66 h 174"/>
                <a:gd name="T2" fmla="*/ 4771 w 5770"/>
                <a:gd name="T3" fmla="*/ 132 h 174"/>
                <a:gd name="T4" fmla="*/ 4640 w 5770"/>
                <a:gd name="T5" fmla="*/ 96 h 174"/>
                <a:gd name="T6" fmla="*/ 4598 w 5770"/>
                <a:gd name="T7" fmla="*/ 36 h 174"/>
                <a:gd name="T8" fmla="*/ 4478 w 5770"/>
                <a:gd name="T9" fmla="*/ 30 h 174"/>
                <a:gd name="T10" fmla="*/ 4186 w 5770"/>
                <a:gd name="T11" fmla="*/ 108 h 174"/>
                <a:gd name="T12" fmla="*/ 3815 w 5770"/>
                <a:gd name="T13" fmla="*/ 120 h 174"/>
                <a:gd name="T14" fmla="*/ 3617 w 5770"/>
                <a:gd name="T15" fmla="*/ 72 h 174"/>
                <a:gd name="T16" fmla="*/ 3510 w 5770"/>
                <a:gd name="T17" fmla="*/ 60 h 174"/>
                <a:gd name="T18" fmla="*/ 3336 w 5770"/>
                <a:gd name="T19" fmla="*/ 96 h 174"/>
                <a:gd name="T20" fmla="*/ 2846 w 5770"/>
                <a:gd name="T21" fmla="*/ 150 h 174"/>
                <a:gd name="T22" fmla="*/ 2703 w 5770"/>
                <a:gd name="T23" fmla="*/ 96 h 174"/>
                <a:gd name="T24" fmla="*/ 2619 w 5770"/>
                <a:gd name="T25" fmla="*/ 90 h 174"/>
                <a:gd name="T26" fmla="*/ 2416 w 5770"/>
                <a:gd name="T27" fmla="*/ 132 h 174"/>
                <a:gd name="T28" fmla="*/ 2278 w 5770"/>
                <a:gd name="T29" fmla="*/ 84 h 174"/>
                <a:gd name="T30" fmla="*/ 2151 w 5770"/>
                <a:gd name="T31" fmla="*/ 36 h 174"/>
                <a:gd name="T32" fmla="*/ 1947 w 5770"/>
                <a:gd name="T33" fmla="*/ 120 h 174"/>
                <a:gd name="T34" fmla="*/ 1525 w 5770"/>
                <a:gd name="T35" fmla="*/ 102 h 174"/>
                <a:gd name="T36" fmla="*/ 1429 w 5770"/>
                <a:gd name="T37" fmla="*/ 60 h 174"/>
                <a:gd name="T38" fmla="*/ 1333 w 5770"/>
                <a:gd name="T39" fmla="*/ 60 h 174"/>
                <a:gd name="T40" fmla="*/ 1058 w 5770"/>
                <a:gd name="T41" fmla="*/ 150 h 174"/>
                <a:gd name="T42" fmla="*/ 652 w 5770"/>
                <a:gd name="T43" fmla="*/ 150 h 174"/>
                <a:gd name="T44" fmla="*/ 442 w 5770"/>
                <a:gd name="T45" fmla="*/ 66 h 174"/>
                <a:gd name="T46" fmla="*/ 377 w 5770"/>
                <a:gd name="T47" fmla="*/ 48 h 174"/>
                <a:gd name="T48" fmla="*/ 305 w 5770"/>
                <a:gd name="T49" fmla="*/ 108 h 174"/>
                <a:gd name="T50" fmla="*/ 144 w 5770"/>
                <a:gd name="T51" fmla="*/ 138 h 174"/>
                <a:gd name="T52" fmla="*/ 0 w 5770"/>
                <a:gd name="T53" fmla="*/ 96 h 174"/>
                <a:gd name="T54" fmla="*/ 167 w 5770"/>
                <a:gd name="T55" fmla="*/ 120 h 174"/>
                <a:gd name="T56" fmla="*/ 323 w 5770"/>
                <a:gd name="T57" fmla="*/ 84 h 174"/>
                <a:gd name="T58" fmla="*/ 383 w 5770"/>
                <a:gd name="T59" fmla="*/ 24 h 174"/>
                <a:gd name="T60" fmla="*/ 460 w 5770"/>
                <a:gd name="T61" fmla="*/ 60 h 174"/>
                <a:gd name="T62" fmla="*/ 706 w 5770"/>
                <a:gd name="T63" fmla="*/ 144 h 174"/>
                <a:gd name="T64" fmla="*/ 1100 w 5770"/>
                <a:gd name="T65" fmla="*/ 120 h 174"/>
                <a:gd name="T66" fmla="*/ 1345 w 5770"/>
                <a:gd name="T67" fmla="*/ 36 h 174"/>
                <a:gd name="T68" fmla="*/ 1441 w 5770"/>
                <a:gd name="T69" fmla="*/ 48 h 174"/>
                <a:gd name="T70" fmla="*/ 1561 w 5770"/>
                <a:gd name="T71" fmla="*/ 90 h 174"/>
                <a:gd name="T72" fmla="*/ 1971 w 5770"/>
                <a:gd name="T73" fmla="*/ 96 h 174"/>
                <a:gd name="T74" fmla="*/ 2235 w 5770"/>
                <a:gd name="T75" fmla="*/ 3 h 174"/>
                <a:gd name="T76" fmla="*/ 2350 w 5770"/>
                <a:gd name="T77" fmla="*/ 102 h 174"/>
                <a:gd name="T78" fmla="*/ 2559 w 5770"/>
                <a:gd name="T79" fmla="*/ 96 h 174"/>
                <a:gd name="T80" fmla="*/ 2715 w 5770"/>
                <a:gd name="T81" fmla="*/ 24 h 174"/>
                <a:gd name="T82" fmla="*/ 2792 w 5770"/>
                <a:gd name="T83" fmla="*/ 132 h 174"/>
                <a:gd name="T84" fmla="*/ 3127 w 5770"/>
                <a:gd name="T85" fmla="*/ 102 h 174"/>
                <a:gd name="T86" fmla="*/ 3486 w 5770"/>
                <a:gd name="T87" fmla="*/ 48 h 174"/>
                <a:gd name="T88" fmla="*/ 3582 w 5770"/>
                <a:gd name="T89" fmla="*/ 42 h 174"/>
                <a:gd name="T90" fmla="*/ 3731 w 5770"/>
                <a:gd name="T91" fmla="*/ 90 h 174"/>
                <a:gd name="T92" fmla="*/ 4078 w 5770"/>
                <a:gd name="T93" fmla="*/ 102 h 174"/>
                <a:gd name="T94" fmla="*/ 4419 w 5770"/>
                <a:gd name="T95" fmla="*/ 30 h 174"/>
                <a:gd name="T96" fmla="*/ 4574 w 5770"/>
                <a:gd name="T97" fmla="*/ 6 h 174"/>
                <a:gd name="T98" fmla="*/ 4628 w 5770"/>
                <a:gd name="T99" fmla="*/ 60 h 174"/>
                <a:gd name="T100" fmla="*/ 4724 w 5770"/>
                <a:gd name="T101" fmla="*/ 108 h 174"/>
                <a:gd name="T102" fmla="*/ 4927 w 5770"/>
                <a:gd name="T103" fmla="*/ 84 h 174"/>
                <a:gd name="T104" fmla="*/ 5118 w 5770"/>
                <a:gd name="T105" fmla="*/ 14 h 174"/>
                <a:gd name="T106" fmla="*/ 5280 w 5770"/>
                <a:gd name="T107" fmla="*/ 9 h 174"/>
                <a:gd name="T108" fmla="*/ 5453 w 5770"/>
                <a:gd name="T109" fmla="*/ 36 h 174"/>
                <a:gd name="T110" fmla="*/ 5465 w 5770"/>
                <a:gd name="T111" fmla="*/ 72 h 174"/>
                <a:gd name="T112" fmla="*/ 5656 w 5770"/>
                <a:gd name="T113" fmla="*/ 90 h 174"/>
                <a:gd name="T114" fmla="*/ 5710 w 5770"/>
                <a:gd name="T115" fmla="*/ 102 h 174"/>
                <a:gd name="T116" fmla="*/ 5477 w 5770"/>
                <a:gd name="T117" fmla="*/ 90 h 174"/>
                <a:gd name="T118" fmla="*/ 5453 w 5770"/>
                <a:gd name="T119" fmla="*/ 60 h 174"/>
                <a:gd name="T120" fmla="*/ 5393 w 5770"/>
                <a:gd name="T121" fmla="*/ 30 h 174"/>
                <a:gd name="T122" fmla="*/ 5219 w 5770"/>
                <a:gd name="T123" fmla="*/ 2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a:noFill/>
            </a:ln>
          </p:spPr>
          <p:txBody>
            <a:bodyPr/>
            <a:lstStyle/>
            <a:p>
              <a:pPr>
                <a:defRPr/>
              </a:pPr>
              <a:endParaRPr lang="en-US">
                <a:latin typeface="Arial" charset="0"/>
                <a:ea typeface="ＭＳ Ｐゴシック" charset="0"/>
              </a:endParaRPr>
            </a:p>
          </p:txBody>
        </p:sp>
      </p:grpSp>
      <p:sp>
        <p:nvSpPr>
          <p:cNvPr id="155672" name="Rectangle 24"/>
          <p:cNvSpPr>
            <a:spLocks noGrp="1" noChangeArrowheads="1"/>
          </p:cNvSpPr>
          <p:nvPr>
            <p:ph type="ctrTitle" sz="quarter"/>
          </p:nvPr>
        </p:nvSpPr>
        <p:spPr>
          <a:xfrm>
            <a:off x="685800" y="1600200"/>
            <a:ext cx="7772400" cy="1828800"/>
          </a:xfrm>
        </p:spPr>
        <p:txBody>
          <a:bodyPr/>
          <a:lstStyle>
            <a:lvl1pPr>
              <a:defRPr sz="4800"/>
            </a:lvl1pPr>
          </a:lstStyle>
          <a:p>
            <a:pPr lvl="0"/>
            <a:r>
              <a:rPr lang="en-GB" noProof="0"/>
              <a:t>Click to edit Master title style</a:t>
            </a:r>
          </a:p>
        </p:txBody>
      </p:sp>
      <p:sp>
        <p:nvSpPr>
          <p:cNvPr id="155673" name="Rectangle 2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GB" noProof="0"/>
              <a:t>Click to edit Master subtitle style</a:t>
            </a:r>
          </a:p>
        </p:txBody>
      </p:sp>
      <p:sp>
        <p:nvSpPr>
          <p:cNvPr id="26" name="Rectangle 26">
            <a:extLst>
              <a:ext uri="{FF2B5EF4-FFF2-40B4-BE49-F238E27FC236}">
                <a16:creationId xmlns:a16="http://schemas.microsoft.com/office/drawing/2014/main" id="{E9C3B39A-954B-E843-8AF6-9097BDCDE0DF}"/>
              </a:ext>
            </a:extLst>
          </p:cNvPr>
          <p:cNvSpPr>
            <a:spLocks noGrp="1" noChangeArrowheads="1"/>
          </p:cNvSpPr>
          <p:nvPr>
            <p:ph type="dt" sz="quarter" idx="10"/>
          </p:nvPr>
        </p:nvSpPr>
        <p:spPr>
          <a:xfrm>
            <a:off x="457200" y="6243638"/>
            <a:ext cx="2133600" cy="457200"/>
          </a:xfrm>
        </p:spPr>
        <p:txBody>
          <a:bodyPr/>
          <a:lstStyle>
            <a:lvl1pPr>
              <a:defRPr/>
            </a:lvl1pPr>
          </a:lstStyle>
          <a:p>
            <a:pPr>
              <a:defRPr/>
            </a:pPr>
            <a:endParaRPr lang="en-GB"/>
          </a:p>
        </p:txBody>
      </p:sp>
      <p:sp>
        <p:nvSpPr>
          <p:cNvPr id="27" name="Rectangle 27">
            <a:extLst>
              <a:ext uri="{FF2B5EF4-FFF2-40B4-BE49-F238E27FC236}">
                <a16:creationId xmlns:a16="http://schemas.microsoft.com/office/drawing/2014/main" id="{90D9E5F5-A168-194F-9229-EDC687EC9FE0}"/>
              </a:ext>
            </a:extLst>
          </p:cNvPr>
          <p:cNvSpPr>
            <a:spLocks noGrp="1" noChangeArrowheads="1"/>
          </p:cNvSpPr>
          <p:nvPr>
            <p:ph type="ftr" sz="quarter" idx="11"/>
          </p:nvPr>
        </p:nvSpPr>
        <p:spPr/>
        <p:txBody>
          <a:bodyPr/>
          <a:lstStyle>
            <a:lvl1pPr>
              <a:defRPr/>
            </a:lvl1pPr>
          </a:lstStyle>
          <a:p>
            <a:pPr>
              <a:defRPr/>
            </a:pPr>
            <a:endParaRPr lang="en-GB"/>
          </a:p>
        </p:txBody>
      </p:sp>
      <p:sp>
        <p:nvSpPr>
          <p:cNvPr id="28" name="Rectangle 28">
            <a:extLst>
              <a:ext uri="{FF2B5EF4-FFF2-40B4-BE49-F238E27FC236}">
                <a16:creationId xmlns:a16="http://schemas.microsoft.com/office/drawing/2014/main" id="{38926EC2-F3E0-1A40-95C0-E6DBE7ABDD05}"/>
              </a:ext>
            </a:extLst>
          </p:cNvPr>
          <p:cNvSpPr>
            <a:spLocks noGrp="1" noChangeArrowheads="1"/>
          </p:cNvSpPr>
          <p:nvPr>
            <p:ph type="sldNum" sz="quarter" idx="12"/>
          </p:nvPr>
        </p:nvSpPr>
        <p:spPr/>
        <p:txBody>
          <a:bodyPr/>
          <a:lstStyle>
            <a:lvl1pPr>
              <a:defRPr/>
            </a:lvl1pPr>
          </a:lstStyle>
          <a:p>
            <a:fld id="{3074D7BB-E117-D14D-9B45-8DA268186BE0}" type="slidenum">
              <a:rPr lang="en-GB" altLang="en-US"/>
              <a:pPr/>
              <a:t>‹#›</a:t>
            </a:fld>
            <a:endParaRPr lang="en-GB" altLang="en-US"/>
          </a:p>
        </p:txBody>
      </p:sp>
    </p:spTree>
    <p:extLst>
      <p:ext uri="{BB962C8B-B14F-4D97-AF65-F5344CB8AC3E}">
        <p14:creationId xmlns:p14="http://schemas.microsoft.com/office/powerpoint/2010/main" val="95666441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a:extLst>
              <a:ext uri="{FF2B5EF4-FFF2-40B4-BE49-F238E27FC236}">
                <a16:creationId xmlns:a16="http://schemas.microsoft.com/office/drawing/2014/main" id="{89FB60CF-7614-F940-93FB-0DCD49DDDF2A}"/>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27">
            <a:extLst>
              <a:ext uri="{FF2B5EF4-FFF2-40B4-BE49-F238E27FC236}">
                <a16:creationId xmlns:a16="http://schemas.microsoft.com/office/drawing/2014/main" id="{5AA4D7FE-A13B-D848-B9D4-51B66E193633}"/>
              </a:ext>
            </a:extLst>
          </p:cNvPr>
          <p:cNvSpPr>
            <a:spLocks noGrp="1" noChangeArrowheads="1"/>
          </p:cNvSpPr>
          <p:nvPr>
            <p:ph type="sldNum" sz="quarter" idx="11"/>
          </p:nvPr>
        </p:nvSpPr>
        <p:spPr>
          <a:ln/>
        </p:spPr>
        <p:txBody>
          <a:bodyPr/>
          <a:lstStyle>
            <a:lvl1pPr>
              <a:defRPr/>
            </a:lvl1pPr>
          </a:lstStyle>
          <a:p>
            <a:fld id="{E2CC2CFB-2DB8-CA4B-80E6-0BA8887C01E5}" type="slidenum">
              <a:rPr lang="en-GB" altLang="en-US"/>
              <a:pPr/>
              <a:t>‹#›</a:t>
            </a:fld>
            <a:endParaRPr lang="en-GB" altLang="en-US"/>
          </a:p>
        </p:txBody>
      </p:sp>
      <p:sp>
        <p:nvSpPr>
          <p:cNvPr id="6" name="Rectangle 28">
            <a:extLst>
              <a:ext uri="{FF2B5EF4-FFF2-40B4-BE49-F238E27FC236}">
                <a16:creationId xmlns:a16="http://schemas.microsoft.com/office/drawing/2014/main" id="{AFBE8209-2FE8-D542-B984-DDACC5B2C32C}"/>
              </a:ext>
            </a:extLst>
          </p:cNvPr>
          <p:cNvSpPr>
            <a:spLocks noGrp="1" noChangeArrowheads="1"/>
          </p:cNvSpPr>
          <p:nvPr>
            <p:ph type="dt" sz="half"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92164704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a:extLst>
              <a:ext uri="{FF2B5EF4-FFF2-40B4-BE49-F238E27FC236}">
                <a16:creationId xmlns:a16="http://schemas.microsoft.com/office/drawing/2014/main" id="{8505293D-5D99-B240-9F4F-DD2E322356D2}"/>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27">
            <a:extLst>
              <a:ext uri="{FF2B5EF4-FFF2-40B4-BE49-F238E27FC236}">
                <a16:creationId xmlns:a16="http://schemas.microsoft.com/office/drawing/2014/main" id="{308C4492-C58B-2C47-806F-190688910FA7}"/>
              </a:ext>
            </a:extLst>
          </p:cNvPr>
          <p:cNvSpPr>
            <a:spLocks noGrp="1" noChangeArrowheads="1"/>
          </p:cNvSpPr>
          <p:nvPr>
            <p:ph type="sldNum" sz="quarter" idx="11"/>
          </p:nvPr>
        </p:nvSpPr>
        <p:spPr>
          <a:ln/>
        </p:spPr>
        <p:txBody>
          <a:bodyPr/>
          <a:lstStyle>
            <a:lvl1pPr>
              <a:defRPr/>
            </a:lvl1pPr>
          </a:lstStyle>
          <a:p>
            <a:fld id="{8DF3336E-DB17-EA4F-9FC1-D9B4524EF964}" type="slidenum">
              <a:rPr lang="en-GB" altLang="en-US"/>
              <a:pPr/>
              <a:t>‹#›</a:t>
            </a:fld>
            <a:endParaRPr lang="en-GB" altLang="en-US"/>
          </a:p>
        </p:txBody>
      </p:sp>
      <p:sp>
        <p:nvSpPr>
          <p:cNvPr id="6" name="Rectangle 28">
            <a:extLst>
              <a:ext uri="{FF2B5EF4-FFF2-40B4-BE49-F238E27FC236}">
                <a16:creationId xmlns:a16="http://schemas.microsoft.com/office/drawing/2014/main" id="{EDB6739F-71FA-8D42-A153-950A061D4B35}"/>
              </a:ext>
            </a:extLst>
          </p:cNvPr>
          <p:cNvSpPr>
            <a:spLocks noGrp="1" noChangeArrowheads="1"/>
          </p:cNvSpPr>
          <p:nvPr>
            <p:ph type="dt" sz="half"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78720204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a:extLst>
              <a:ext uri="{FF2B5EF4-FFF2-40B4-BE49-F238E27FC236}">
                <a16:creationId xmlns:a16="http://schemas.microsoft.com/office/drawing/2014/main" id="{AB396267-F06C-6943-8270-339BB76D83E8}"/>
              </a:ext>
            </a:extLst>
          </p:cNvPr>
          <p:cNvSpPr>
            <a:spLocks noGrp="1" noChangeArrowheads="1"/>
          </p:cNvSpPr>
          <p:nvPr>
            <p:ph type="ftr" sz="quarter" idx="10"/>
          </p:nvPr>
        </p:nvSpPr>
        <p:spPr>
          <a:ln/>
        </p:spPr>
        <p:txBody>
          <a:bodyPr/>
          <a:lstStyle>
            <a:lvl1pPr>
              <a:defRPr/>
            </a:lvl1pPr>
          </a:lstStyle>
          <a:p>
            <a:pPr>
              <a:defRPr/>
            </a:pPr>
            <a:endParaRPr lang="en-GB"/>
          </a:p>
        </p:txBody>
      </p:sp>
      <p:sp>
        <p:nvSpPr>
          <p:cNvPr id="6" name="Rectangle 27">
            <a:extLst>
              <a:ext uri="{FF2B5EF4-FFF2-40B4-BE49-F238E27FC236}">
                <a16:creationId xmlns:a16="http://schemas.microsoft.com/office/drawing/2014/main" id="{B084C141-341F-E84F-B310-329792F3771E}"/>
              </a:ext>
            </a:extLst>
          </p:cNvPr>
          <p:cNvSpPr>
            <a:spLocks noGrp="1" noChangeArrowheads="1"/>
          </p:cNvSpPr>
          <p:nvPr>
            <p:ph type="sldNum" sz="quarter" idx="11"/>
          </p:nvPr>
        </p:nvSpPr>
        <p:spPr>
          <a:ln/>
        </p:spPr>
        <p:txBody>
          <a:bodyPr/>
          <a:lstStyle>
            <a:lvl1pPr>
              <a:defRPr/>
            </a:lvl1pPr>
          </a:lstStyle>
          <a:p>
            <a:fld id="{5B61CF50-8A82-524A-A1D6-BA30D415823C}" type="slidenum">
              <a:rPr lang="en-GB" altLang="en-US"/>
              <a:pPr/>
              <a:t>‹#›</a:t>
            </a:fld>
            <a:endParaRPr lang="en-GB" altLang="en-US"/>
          </a:p>
        </p:txBody>
      </p:sp>
      <p:sp>
        <p:nvSpPr>
          <p:cNvPr id="7" name="Rectangle 28">
            <a:extLst>
              <a:ext uri="{FF2B5EF4-FFF2-40B4-BE49-F238E27FC236}">
                <a16:creationId xmlns:a16="http://schemas.microsoft.com/office/drawing/2014/main" id="{CB3908C9-2DBE-6C44-A3E8-1C24810C2574}"/>
              </a:ext>
            </a:extLst>
          </p:cNvPr>
          <p:cNvSpPr>
            <a:spLocks noGrp="1" noChangeArrowheads="1"/>
          </p:cNvSpPr>
          <p:nvPr>
            <p:ph type="dt" sz="half"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47892328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a:extLst>
              <a:ext uri="{FF2B5EF4-FFF2-40B4-BE49-F238E27FC236}">
                <a16:creationId xmlns:a16="http://schemas.microsoft.com/office/drawing/2014/main" id="{D8990434-163B-8547-9D83-24085FB82337}"/>
              </a:ext>
            </a:extLst>
          </p:cNvPr>
          <p:cNvSpPr>
            <a:spLocks noGrp="1" noChangeArrowheads="1"/>
          </p:cNvSpPr>
          <p:nvPr>
            <p:ph type="ftr" sz="quarter" idx="10"/>
          </p:nvPr>
        </p:nvSpPr>
        <p:spPr>
          <a:ln/>
        </p:spPr>
        <p:txBody>
          <a:bodyPr/>
          <a:lstStyle>
            <a:lvl1pPr>
              <a:defRPr/>
            </a:lvl1pPr>
          </a:lstStyle>
          <a:p>
            <a:pPr>
              <a:defRPr/>
            </a:pPr>
            <a:endParaRPr lang="en-GB"/>
          </a:p>
        </p:txBody>
      </p:sp>
      <p:sp>
        <p:nvSpPr>
          <p:cNvPr id="8" name="Rectangle 27">
            <a:extLst>
              <a:ext uri="{FF2B5EF4-FFF2-40B4-BE49-F238E27FC236}">
                <a16:creationId xmlns:a16="http://schemas.microsoft.com/office/drawing/2014/main" id="{0A530A06-D03D-D340-8158-4202006F7FEB}"/>
              </a:ext>
            </a:extLst>
          </p:cNvPr>
          <p:cNvSpPr>
            <a:spLocks noGrp="1" noChangeArrowheads="1"/>
          </p:cNvSpPr>
          <p:nvPr>
            <p:ph type="sldNum" sz="quarter" idx="11"/>
          </p:nvPr>
        </p:nvSpPr>
        <p:spPr>
          <a:ln/>
        </p:spPr>
        <p:txBody>
          <a:bodyPr/>
          <a:lstStyle>
            <a:lvl1pPr>
              <a:defRPr/>
            </a:lvl1pPr>
          </a:lstStyle>
          <a:p>
            <a:fld id="{77B94885-1051-1442-ADFE-EB79371F4177}" type="slidenum">
              <a:rPr lang="en-GB" altLang="en-US"/>
              <a:pPr/>
              <a:t>‹#›</a:t>
            </a:fld>
            <a:endParaRPr lang="en-GB" altLang="en-US"/>
          </a:p>
        </p:txBody>
      </p:sp>
      <p:sp>
        <p:nvSpPr>
          <p:cNvPr id="9" name="Rectangle 28">
            <a:extLst>
              <a:ext uri="{FF2B5EF4-FFF2-40B4-BE49-F238E27FC236}">
                <a16:creationId xmlns:a16="http://schemas.microsoft.com/office/drawing/2014/main" id="{6761D9E0-013D-D14B-B8FC-08BDA8E83079}"/>
              </a:ext>
            </a:extLst>
          </p:cNvPr>
          <p:cNvSpPr>
            <a:spLocks noGrp="1" noChangeArrowheads="1"/>
          </p:cNvSpPr>
          <p:nvPr>
            <p:ph type="dt" sz="half"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31574077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a:extLst>
              <a:ext uri="{FF2B5EF4-FFF2-40B4-BE49-F238E27FC236}">
                <a16:creationId xmlns:a16="http://schemas.microsoft.com/office/drawing/2014/main" id="{0F937754-15B0-264A-924B-7B17A0611312}"/>
              </a:ext>
            </a:extLst>
          </p:cNvPr>
          <p:cNvSpPr>
            <a:spLocks noGrp="1" noChangeArrowheads="1"/>
          </p:cNvSpPr>
          <p:nvPr>
            <p:ph type="ftr" sz="quarter" idx="10"/>
          </p:nvPr>
        </p:nvSpPr>
        <p:spPr>
          <a:ln/>
        </p:spPr>
        <p:txBody>
          <a:bodyPr/>
          <a:lstStyle>
            <a:lvl1pPr>
              <a:defRPr/>
            </a:lvl1pPr>
          </a:lstStyle>
          <a:p>
            <a:pPr>
              <a:defRPr/>
            </a:pPr>
            <a:endParaRPr lang="en-GB"/>
          </a:p>
        </p:txBody>
      </p:sp>
      <p:sp>
        <p:nvSpPr>
          <p:cNvPr id="4" name="Rectangle 27">
            <a:extLst>
              <a:ext uri="{FF2B5EF4-FFF2-40B4-BE49-F238E27FC236}">
                <a16:creationId xmlns:a16="http://schemas.microsoft.com/office/drawing/2014/main" id="{D285E386-0DA3-1746-B252-AF39A9CA09D2}"/>
              </a:ext>
            </a:extLst>
          </p:cNvPr>
          <p:cNvSpPr>
            <a:spLocks noGrp="1" noChangeArrowheads="1"/>
          </p:cNvSpPr>
          <p:nvPr>
            <p:ph type="sldNum" sz="quarter" idx="11"/>
          </p:nvPr>
        </p:nvSpPr>
        <p:spPr>
          <a:ln/>
        </p:spPr>
        <p:txBody>
          <a:bodyPr/>
          <a:lstStyle>
            <a:lvl1pPr>
              <a:defRPr/>
            </a:lvl1pPr>
          </a:lstStyle>
          <a:p>
            <a:fld id="{AC7E2412-F687-5849-A2D2-8A22B1222A3E}" type="slidenum">
              <a:rPr lang="en-GB" altLang="en-US"/>
              <a:pPr/>
              <a:t>‹#›</a:t>
            </a:fld>
            <a:endParaRPr lang="en-GB" altLang="en-US"/>
          </a:p>
        </p:txBody>
      </p:sp>
      <p:sp>
        <p:nvSpPr>
          <p:cNvPr id="5" name="Rectangle 28">
            <a:extLst>
              <a:ext uri="{FF2B5EF4-FFF2-40B4-BE49-F238E27FC236}">
                <a16:creationId xmlns:a16="http://schemas.microsoft.com/office/drawing/2014/main" id="{552ABB59-A27C-624F-9ED7-EE80A0C0ABC9}"/>
              </a:ext>
            </a:extLst>
          </p:cNvPr>
          <p:cNvSpPr>
            <a:spLocks noGrp="1" noChangeArrowheads="1"/>
          </p:cNvSpPr>
          <p:nvPr>
            <p:ph type="dt" sz="half"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40174570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a:extLst>
              <a:ext uri="{FF2B5EF4-FFF2-40B4-BE49-F238E27FC236}">
                <a16:creationId xmlns:a16="http://schemas.microsoft.com/office/drawing/2014/main" id="{625DBAFE-94EB-3745-82B6-4BB19A5E855F}"/>
              </a:ext>
            </a:extLst>
          </p:cNvPr>
          <p:cNvSpPr>
            <a:spLocks noGrp="1" noChangeArrowheads="1"/>
          </p:cNvSpPr>
          <p:nvPr>
            <p:ph type="ftr" sz="quarter" idx="10"/>
          </p:nvPr>
        </p:nvSpPr>
        <p:spPr>
          <a:ln/>
        </p:spPr>
        <p:txBody>
          <a:bodyPr/>
          <a:lstStyle>
            <a:lvl1pPr>
              <a:defRPr/>
            </a:lvl1pPr>
          </a:lstStyle>
          <a:p>
            <a:pPr>
              <a:defRPr/>
            </a:pPr>
            <a:endParaRPr lang="en-GB"/>
          </a:p>
        </p:txBody>
      </p:sp>
      <p:sp>
        <p:nvSpPr>
          <p:cNvPr id="3" name="Rectangle 27">
            <a:extLst>
              <a:ext uri="{FF2B5EF4-FFF2-40B4-BE49-F238E27FC236}">
                <a16:creationId xmlns:a16="http://schemas.microsoft.com/office/drawing/2014/main" id="{5D3E60E1-05AE-9244-B04D-7F9829532493}"/>
              </a:ext>
            </a:extLst>
          </p:cNvPr>
          <p:cNvSpPr>
            <a:spLocks noGrp="1" noChangeArrowheads="1"/>
          </p:cNvSpPr>
          <p:nvPr>
            <p:ph type="sldNum" sz="quarter" idx="11"/>
          </p:nvPr>
        </p:nvSpPr>
        <p:spPr>
          <a:ln/>
        </p:spPr>
        <p:txBody>
          <a:bodyPr/>
          <a:lstStyle>
            <a:lvl1pPr>
              <a:defRPr/>
            </a:lvl1pPr>
          </a:lstStyle>
          <a:p>
            <a:fld id="{9FECF0EB-1FA5-1944-90D4-D1CB21D0B220}" type="slidenum">
              <a:rPr lang="en-GB" altLang="en-US"/>
              <a:pPr/>
              <a:t>‹#›</a:t>
            </a:fld>
            <a:endParaRPr lang="en-GB" altLang="en-US"/>
          </a:p>
        </p:txBody>
      </p:sp>
      <p:sp>
        <p:nvSpPr>
          <p:cNvPr id="4" name="Rectangle 28">
            <a:extLst>
              <a:ext uri="{FF2B5EF4-FFF2-40B4-BE49-F238E27FC236}">
                <a16:creationId xmlns:a16="http://schemas.microsoft.com/office/drawing/2014/main" id="{43E3E804-6D03-6D4F-B6AA-76EB595031A8}"/>
              </a:ext>
            </a:extLst>
          </p:cNvPr>
          <p:cNvSpPr>
            <a:spLocks noGrp="1" noChangeArrowheads="1"/>
          </p:cNvSpPr>
          <p:nvPr>
            <p:ph type="dt" sz="half"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11024950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a:extLst>
              <a:ext uri="{FF2B5EF4-FFF2-40B4-BE49-F238E27FC236}">
                <a16:creationId xmlns:a16="http://schemas.microsoft.com/office/drawing/2014/main" id="{51C16C9D-988F-0343-A0FF-64E59C2B0929}"/>
              </a:ext>
            </a:extLst>
          </p:cNvPr>
          <p:cNvSpPr>
            <a:spLocks noGrp="1" noChangeArrowheads="1"/>
          </p:cNvSpPr>
          <p:nvPr>
            <p:ph type="ftr" sz="quarter" idx="10"/>
          </p:nvPr>
        </p:nvSpPr>
        <p:spPr>
          <a:ln/>
        </p:spPr>
        <p:txBody>
          <a:bodyPr/>
          <a:lstStyle>
            <a:lvl1pPr>
              <a:defRPr/>
            </a:lvl1pPr>
          </a:lstStyle>
          <a:p>
            <a:pPr>
              <a:defRPr/>
            </a:pPr>
            <a:endParaRPr lang="en-GB"/>
          </a:p>
        </p:txBody>
      </p:sp>
      <p:sp>
        <p:nvSpPr>
          <p:cNvPr id="6" name="Rectangle 27">
            <a:extLst>
              <a:ext uri="{FF2B5EF4-FFF2-40B4-BE49-F238E27FC236}">
                <a16:creationId xmlns:a16="http://schemas.microsoft.com/office/drawing/2014/main" id="{3D16AFA3-378E-5A46-A93A-8079AD3A8E49}"/>
              </a:ext>
            </a:extLst>
          </p:cNvPr>
          <p:cNvSpPr>
            <a:spLocks noGrp="1" noChangeArrowheads="1"/>
          </p:cNvSpPr>
          <p:nvPr>
            <p:ph type="sldNum" sz="quarter" idx="11"/>
          </p:nvPr>
        </p:nvSpPr>
        <p:spPr>
          <a:ln/>
        </p:spPr>
        <p:txBody>
          <a:bodyPr/>
          <a:lstStyle>
            <a:lvl1pPr>
              <a:defRPr/>
            </a:lvl1pPr>
          </a:lstStyle>
          <a:p>
            <a:fld id="{162EBA9A-B2EE-3B41-AF74-EEA15C2D6A97}" type="slidenum">
              <a:rPr lang="en-GB" altLang="en-US"/>
              <a:pPr/>
              <a:t>‹#›</a:t>
            </a:fld>
            <a:endParaRPr lang="en-GB" altLang="en-US"/>
          </a:p>
        </p:txBody>
      </p:sp>
      <p:sp>
        <p:nvSpPr>
          <p:cNvPr id="7" name="Rectangle 28">
            <a:extLst>
              <a:ext uri="{FF2B5EF4-FFF2-40B4-BE49-F238E27FC236}">
                <a16:creationId xmlns:a16="http://schemas.microsoft.com/office/drawing/2014/main" id="{460971B7-9586-CE4C-ADFA-33FCD1EB062A}"/>
              </a:ext>
            </a:extLst>
          </p:cNvPr>
          <p:cNvSpPr>
            <a:spLocks noGrp="1" noChangeArrowheads="1"/>
          </p:cNvSpPr>
          <p:nvPr>
            <p:ph type="dt" sz="half"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82790492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a:extLst>
              <a:ext uri="{FF2B5EF4-FFF2-40B4-BE49-F238E27FC236}">
                <a16:creationId xmlns:a16="http://schemas.microsoft.com/office/drawing/2014/main" id="{9F35E0FB-7CD6-5E4A-90C1-EE6F3AF056C9}"/>
              </a:ext>
            </a:extLst>
          </p:cNvPr>
          <p:cNvSpPr>
            <a:spLocks noGrp="1" noChangeArrowheads="1"/>
          </p:cNvSpPr>
          <p:nvPr>
            <p:ph type="ftr" sz="quarter" idx="10"/>
          </p:nvPr>
        </p:nvSpPr>
        <p:spPr>
          <a:ln/>
        </p:spPr>
        <p:txBody>
          <a:bodyPr/>
          <a:lstStyle>
            <a:lvl1pPr>
              <a:defRPr/>
            </a:lvl1pPr>
          </a:lstStyle>
          <a:p>
            <a:pPr>
              <a:defRPr/>
            </a:pPr>
            <a:endParaRPr lang="en-GB"/>
          </a:p>
        </p:txBody>
      </p:sp>
      <p:sp>
        <p:nvSpPr>
          <p:cNvPr id="6" name="Rectangle 27">
            <a:extLst>
              <a:ext uri="{FF2B5EF4-FFF2-40B4-BE49-F238E27FC236}">
                <a16:creationId xmlns:a16="http://schemas.microsoft.com/office/drawing/2014/main" id="{D183ADE4-4BC5-714C-AC19-7A790ABC062F}"/>
              </a:ext>
            </a:extLst>
          </p:cNvPr>
          <p:cNvSpPr>
            <a:spLocks noGrp="1" noChangeArrowheads="1"/>
          </p:cNvSpPr>
          <p:nvPr>
            <p:ph type="sldNum" sz="quarter" idx="11"/>
          </p:nvPr>
        </p:nvSpPr>
        <p:spPr>
          <a:ln/>
        </p:spPr>
        <p:txBody>
          <a:bodyPr/>
          <a:lstStyle>
            <a:lvl1pPr>
              <a:defRPr/>
            </a:lvl1pPr>
          </a:lstStyle>
          <a:p>
            <a:fld id="{416E1185-8C47-DF44-88EE-FFA724C3C5E7}" type="slidenum">
              <a:rPr lang="en-GB" altLang="en-US"/>
              <a:pPr/>
              <a:t>‹#›</a:t>
            </a:fld>
            <a:endParaRPr lang="en-GB" altLang="en-US"/>
          </a:p>
        </p:txBody>
      </p:sp>
      <p:sp>
        <p:nvSpPr>
          <p:cNvPr id="7" name="Rectangle 28">
            <a:extLst>
              <a:ext uri="{FF2B5EF4-FFF2-40B4-BE49-F238E27FC236}">
                <a16:creationId xmlns:a16="http://schemas.microsoft.com/office/drawing/2014/main" id="{5646C01D-4D24-9E4A-9E18-CC2D7AADC180}"/>
              </a:ext>
            </a:extLst>
          </p:cNvPr>
          <p:cNvSpPr>
            <a:spLocks noGrp="1" noChangeArrowheads="1"/>
          </p:cNvSpPr>
          <p:nvPr>
            <p:ph type="dt" sz="half"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50826193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a:extLst>
              <a:ext uri="{FF2B5EF4-FFF2-40B4-BE49-F238E27FC236}">
                <a16:creationId xmlns:a16="http://schemas.microsoft.com/office/drawing/2014/main" id="{658D3CA1-066B-694A-B0D1-70C1077A8435}"/>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27">
            <a:extLst>
              <a:ext uri="{FF2B5EF4-FFF2-40B4-BE49-F238E27FC236}">
                <a16:creationId xmlns:a16="http://schemas.microsoft.com/office/drawing/2014/main" id="{A946C537-84CB-3B45-B297-82B8C3063EAD}"/>
              </a:ext>
            </a:extLst>
          </p:cNvPr>
          <p:cNvSpPr>
            <a:spLocks noGrp="1" noChangeArrowheads="1"/>
          </p:cNvSpPr>
          <p:nvPr>
            <p:ph type="sldNum" sz="quarter" idx="11"/>
          </p:nvPr>
        </p:nvSpPr>
        <p:spPr>
          <a:ln/>
        </p:spPr>
        <p:txBody>
          <a:bodyPr/>
          <a:lstStyle>
            <a:lvl1pPr>
              <a:defRPr/>
            </a:lvl1pPr>
          </a:lstStyle>
          <a:p>
            <a:fld id="{C438618B-4664-D149-B827-DF2354920568}" type="slidenum">
              <a:rPr lang="en-GB" altLang="en-US"/>
              <a:pPr/>
              <a:t>‹#›</a:t>
            </a:fld>
            <a:endParaRPr lang="en-GB" altLang="en-US"/>
          </a:p>
        </p:txBody>
      </p:sp>
      <p:sp>
        <p:nvSpPr>
          <p:cNvPr id="6" name="Rectangle 28">
            <a:extLst>
              <a:ext uri="{FF2B5EF4-FFF2-40B4-BE49-F238E27FC236}">
                <a16:creationId xmlns:a16="http://schemas.microsoft.com/office/drawing/2014/main" id="{5B8F2ABE-BC84-6145-85CF-77147B593EF7}"/>
              </a:ext>
            </a:extLst>
          </p:cNvPr>
          <p:cNvSpPr>
            <a:spLocks noGrp="1" noChangeArrowheads="1"/>
          </p:cNvSpPr>
          <p:nvPr>
            <p:ph type="dt" sz="half"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2888182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7A4C306-9A37-8F46-B60B-94E67AD52634}"/>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D633AD1C-8E2F-E742-A938-D88DEEC75BB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84117A2D-1BF5-B94D-8A60-26E480E000F9}"/>
              </a:ext>
            </a:extLst>
          </p:cNvPr>
          <p:cNvSpPr>
            <a:spLocks noGrp="1" noChangeArrowheads="1"/>
          </p:cNvSpPr>
          <p:nvPr>
            <p:ph type="sldNum" sz="quarter" idx="12"/>
          </p:nvPr>
        </p:nvSpPr>
        <p:spPr>
          <a:ln/>
        </p:spPr>
        <p:txBody>
          <a:bodyPr/>
          <a:lstStyle>
            <a:lvl1pPr>
              <a:defRPr/>
            </a:lvl1pPr>
          </a:lstStyle>
          <a:p>
            <a:fld id="{4B422AD9-D70B-6E4F-8E3D-A6F6097257AD}" type="slidenum">
              <a:rPr lang="en-GB" altLang="en-US"/>
              <a:pPr/>
              <a:t>‹#›</a:t>
            </a:fld>
            <a:endParaRPr lang="en-GB" altLang="en-US"/>
          </a:p>
        </p:txBody>
      </p:sp>
    </p:spTree>
    <p:extLst>
      <p:ext uri="{BB962C8B-B14F-4D97-AF65-F5344CB8AC3E}">
        <p14:creationId xmlns:p14="http://schemas.microsoft.com/office/powerpoint/2010/main" val="83885787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a:extLst>
              <a:ext uri="{FF2B5EF4-FFF2-40B4-BE49-F238E27FC236}">
                <a16:creationId xmlns:a16="http://schemas.microsoft.com/office/drawing/2014/main" id="{8C147079-CA9B-754B-AD1C-1A0B9698FDDE}"/>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27">
            <a:extLst>
              <a:ext uri="{FF2B5EF4-FFF2-40B4-BE49-F238E27FC236}">
                <a16:creationId xmlns:a16="http://schemas.microsoft.com/office/drawing/2014/main" id="{24BC8FAE-D061-0F45-8BF2-79C37503E0FE}"/>
              </a:ext>
            </a:extLst>
          </p:cNvPr>
          <p:cNvSpPr>
            <a:spLocks noGrp="1" noChangeArrowheads="1"/>
          </p:cNvSpPr>
          <p:nvPr>
            <p:ph type="sldNum" sz="quarter" idx="11"/>
          </p:nvPr>
        </p:nvSpPr>
        <p:spPr>
          <a:ln/>
        </p:spPr>
        <p:txBody>
          <a:bodyPr/>
          <a:lstStyle>
            <a:lvl1pPr>
              <a:defRPr/>
            </a:lvl1pPr>
          </a:lstStyle>
          <a:p>
            <a:fld id="{2F49CE3E-6B53-E540-ABE1-585FEFB2CB55}" type="slidenum">
              <a:rPr lang="en-GB" altLang="en-US"/>
              <a:pPr/>
              <a:t>‹#›</a:t>
            </a:fld>
            <a:endParaRPr lang="en-GB" altLang="en-US"/>
          </a:p>
        </p:txBody>
      </p:sp>
      <p:sp>
        <p:nvSpPr>
          <p:cNvPr id="6" name="Rectangle 28">
            <a:extLst>
              <a:ext uri="{FF2B5EF4-FFF2-40B4-BE49-F238E27FC236}">
                <a16:creationId xmlns:a16="http://schemas.microsoft.com/office/drawing/2014/main" id="{BC03D4C4-6081-0E40-9B98-863D5DF82D87}"/>
              </a:ext>
            </a:extLst>
          </p:cNvPr>
          <p:cNvSpPr>
            <a:spLocks noGrp="1" noChangeArrowheads="1"/>
          </p:cNvSpPr>
          <p:nvPr>
            <p:ph type="dt" sz="half"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8491290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5741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57411"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pPr lvl="0"/>
            <a:r>
              <a:rPr lang="en-US" noProof="0"/>
              <a:t>Click to edit Master subtitle style</a:t>
            </a:r>
          </a:p>
        </p:txBody>
      </p:sp>
      <p:sp>
        <p:nvSpPr>
          <p:cNvPr id="4" name="Rectangle 4">
            <a:extLst>
              <a:ext uri="{FF2B5EF4-FFF2-40B4-BE49-F238E27FC236}">
                <a16:creationId xmlns:a16="http://schemas.microsoft.com/office/drawing/2014/main" id="{AAD2D93A-6788-1D41-8F7C-4DB078C29B2F}"/>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7FFDAA55-1DFF-6A41-B779-B428AC7C783F}"/>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FF81EB10-1063-654B-963C-5B40B96D0E9A}"/>
              </a:ext>
            </a:extLst>
          </p:cNvPr>
          <p:cNvSpPr>
            <a:spLocks noGrp="1" noChangeArrowheads="1"/>
          </p:cNvSpPr>
          <p:nvPr>
            <p:ph type="sldNum" sz="quarter" idx="12"/>
          </p:nvPr>
        </p:nvSpPr>
        <p:spPr>
          <a:ln/>
        </p:spPr>
        <p:txBody>
          <a:bodyPr/>
          <a:lstStyle>
            <a:lvl1pPr>
              <a:defRPr/>
            </a:lvl1pPr>
          </a:lstStyle>
          <a:p>
            <a:fld id="{241A3D88-49C4-0747-88CD-F5BA38E34130}" type="slidenum">
              <a:rPr lang="en-US" altLang="en-US"/>
              <a:pPr/>
              <a:t>‹#›</a:t>
            </a:fld>
            <a:endParaRPr lang="en-US" altLang="en-US"/>
          </a:p>
        </p:txBody>
      </p:sp>
    </p:spTree>
    <p:extLst>
      <p:ext uri="{BB962C8B-B14F-4D97-AF65-F5344CB8AC3E}">
        <p14:creationId xmlns:p14="http://schemas.microsoft.com/office/powerpoint/2010/main" val="191871942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C0E4941-AB33-0746-9403-71B8D8122967}"/>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D93E5575-195F-394B-A1CE-38E4895A959D}"/>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AA42A440-BA74-C14E-87FC-9817D7CCA13C}"/>
              </a:ext>
            </a:extLst>
          </p:cNvPr>
          <p:cNvSpPr>
            <a:spLocks noGrp="1" noChangeArrowheads="1"/>
          </p:cNvSpPr>
          <p:nvPr>
            <p:ph type="sldNum" sz="quarter" idx="12"/>
          </p:nvPr>
        </p:nvSpPr>
        <p:spPr>
          <a:ln/>
        </p:spPr>
        <p:txBody>
          <a:bodyPr/>
          <a:lstStyle>
            <a:lvl1pPr>
              <a:defRPr/>
            </a:lvl1pPr>
          </a:lstStyle>
          <a:p>
            <a:fld id="{EA0D677F-84AD-7C41-9C6B-6211AF6BE37C}" type="slidenum">
              <a:rPr lang="en-US" altLang="en-US"/>
              <a:pPr/>
              <a:t>‹#›</a:t>
            </a:fld>
            <a:endParaRPr lang="en-US" altLang="en-US"/>
          </a:p>
        </p:txBody>
      </p:sp>
    </p:spTree>
    <p:extLst>
      <p:ext uri="{BB962C8B-B14F-4D97-AF65-F5344CB8AC3E}">
        <p14:creationId xmlns:p14="http://schemas.microsoft.com/office/powerpoint/2010/main" val="111783312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26E3146-27C1-CD4B-84AF-04A1DCA2BF7B}"/>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FF7054BF-BB80-3847-B922-CD14466A66C5}"/>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F2C5B35D-7F2B-0741-B316-8DEDBF743383}"/>
              </a:ext>
            </a:extLst>
          </p:cNvPr>
          <p:cNvSpPr>
            <a:spLocks noGrp="1" noChangeArrowheads="1"/>
          </p:cNvSpPr>
          <p:nvPr>
            <p:ph type="sldNum" sz="quarter" idx="12"/>
          </p:nvPr>
        </p:nvSpPr>
        <p:spPr>
          <a:ln/>
        </p:spPr>
        <p:txBody>
          <a:bodyPr/>
          <a:lstStyle>
            <a:lvl1pPr>
              <a:defRPr/>
            </a:lvl1pPr>
          </a:lstStyle>
          <a:p>
            <a:fld id="{82E26428-40DB-5C4B-AEFE-37603D7A7F8A}" type="slidenum">
              <a:rPr lang="en-US" altLang="en-US"/>
              <a:pPr/>
              <a:t>‹#›</a:t>
            </a:fld>
            <a:endParaRPr lang="en-US" altLang="en-US"/>
          </a:p>
        </p:txBody>
      </p:sp>
    </p:spTree>
    <p:extLst>
      <p:ext uri="{BB962C8B-B14F-4D97-AF65-F5344CB8AC3E}">
        <p14:creationId xmlns:p14="http://schemas.microsoft.com/office/powerpoint/2010/main" val="312951421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A4438CE-5EAE-D440-9C9F-33533FC3E6DE}"/>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B8ED175F-0BE1-B04C-A114-1105DEC16877}"/>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F8A1FC3C-F642-5645-8C12-CCEFC068FA7C}"/>
              </a:ext>
            </a:extLst>
          </p:cNvPr>
          <p:cNvSpPr>
            <a:spLocks noGrp="1" noChangeArrowheads="1"/>
          </p:cNvSpPr>
          <p:nvPr>
            <p:ph type="sldNum" sz="quarter" idx="12"/>
          </p:nvPr>
        </p:nvSpPr>
        <p:spPr>
          <a:ln/>
        </p:spPr>
        <p:txBody>
          <a:bodyPr/>
          <a:lstStyle>
            <a:lvl1pPr>
              <a:defRPr/>
            </a:lvl1pPr>
          </a:lstStyle>
          <a:p>
            <a:fld id="{0D160668-A640-9749-B395-E7329A7521EA}" type="slidenum">
              <a:rPr lang="en-US" altLang="en-US"/>
              <a:pPr/>
              <a:t>‹#›</a:t>
            </a:fld>
            <a:endParaRPr lang="en-US" altLang="en-US"/>
          </a:p>
        </p:txBody>
      </p:sp>
    </p:spTree>
    <p:extLst>
      <p:ext uri="{BB962C8B-B14F-4D97-AF65-F5344CB8AC3E}">
        <p14:creationId xmlns:p14="http://schemas.microsoft.com/office/powerpoint/2010/main" val="45945521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132EAB6-2758-6248-A108-2ED1EB9CC019}"/>
              </a:ext>
            </a:extLst>
          </p:cNvPr>
          <p:cNvSpPr>
            <a:spLocks noGrp="1" noChangeArrowheads="1"/>
          </p:cNvSpPr>
          <p:nvPr>
            <p:ph type="dt" sz="half" idx="10"/>
          </p:nvPr>
        </p:nvSpPr>
        <p:spPr>
          <a:ln/>
        </p:spPr>
        <p:txBody>
          <a:bodyPr/>
          <a:lstStyle>
            <a:lvl1pPr>
              <a:defRPr/>
            </a:lvl1pPr>
          </a:lstStyle>
          <a:p>
            <a:endParaRPr lang="en-US" altLang="en-US"/>
          </a:p>
        </p:txBody>
      </p:sp>
      <p:sp>
        <p:nvSpPr>
          <p:cNvPr id="8" name="Rectangle 5">
            <a:extLst>
              <a:ext uri="{FF2B5EF4-FFF2-40B4-BE49-F238E27FC236}">
                <a16:creationId xmlns:a16="http://schemas.microsoft.com/office/drawing/2014/main" id="{233B4A71-7FA7-2D4E-8119-FE1A8123E8BF}"/>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id="{AC13F0D6-5163-EE4C-827F-62D12A68C8D2}"/>
              </a:ext>
            </a:extLst>
          </p:cNvPr>
          <p:cNvSpPr>
            <a:spLocks noGrp="1" noChangeArrowheads="1"/>
          </p:cNvSpPr>
          <p:nvPr>
            <p:ph type="sldNum" sz="quarter" idx="12"/>
          </p:nvPr>
        </p:nvSpPr>
        <p:spPr>
          <a:ln/>
        </p:spPr>
        <p:txBody>
          <a:bodyPr/>
          <a:lstStyle>
            <a:lvl1pPr>
              <a:defRPr/>
            </a:lvl1pPr>
          </a:lstStyle>
          <a:p>
            <a:fld id="{F428D117-9C5F-9E45-A560-017ACE031CD7}" type="slidenum">
              <a:rPr lang="en-US" altLang="en-US"/>
              <a:pPr/>
              <a:t>‹#›</a:t>
            </a:fld>
            <a:endParaRPr lang="en-US" altLang="en-US"/>
          </a:p>
        </p:txBody>
      </p:sp>
    </p:spTree>
    <p:extLst>
      <p:ext uri="{BB962C8B-B14F-4D97-AF65-F5344CB8AC3E}">
        <p14:creationId xmlns:p14="http://schemas.microsoft.com/office/powerpoint/2010/main" val="388595756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281ADE1-CB98-7D49-B8BB-49CC3386D057}"/>
              </a:ext>
            </a:extLst>
          </p:cNvPr>
          <p:cNvSpPr>
            <a:spLocks noGrp="1" noChangeArrowheads="1"/>
          </p:cNvSpPr>
          <p:nvPr>
            <p:ph type="dt" sz="half" idx="10"/>
          </p:nvPr>
        </p:nvSpPr>
        <p:spPr>
          <a:ln/>
        </p:spPr>
        <p:txBody>
          <a:bodyPr/>
          <a:lstStyle>
            <a:lvl1pPr>
              <a:defRPr/>
            </a:lvl1pPr>
          </a:lstStyle>
          <a:p>
            <a:endParaRPr lang="en-US" altLang="en-US"/>
          </a:p>
        </p:txBody>
      </p:sp>
      <p:sp>
        <p:nvSpPr>
          <p:cNvPr id="4" name="Rectangle 5">
            <a:extLst>
              <a:ext uri="{FF2B5EF4-FFF2-40B4-BE49-F238E27FC236}">
                <a16:creationId xmlns:a16="http://schemas.microsoft.com/office/drawing/2014/main" id="{BF0AAEF0-A49B-8D46-BF5A-9BD6C3CE00C6}"/>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id="{A0A9AD88-056D-E64C-859A-42BA11F1C595}"/>
              </a:ext>
            </a:extLst>
          </p:cNvPr>
          <p:cNvSpPr>
            <a:spLocks noGrp="1" noChangeArrowheads="1"/>
          </p:cNvSpPr>
          <p:nvPr>
            <p:ph type="sldNum" sz="quarter" idx="12"/>
          </p:nvPr>
        </p:nvSpPr>
        <p:spPr>
          <a:ln/>
        </p:spPr>
        <p:txBody>
          <a:bodyPr/>
          <a:lstStyle>
            <a:lvl1pPr>
              <a:defRPr/>
            </a:lvl1pPr>
          </a:lstStyle>
          <a:p>
            <a:fld id="{EA86C28D-2587-E34C-A628-0880FB7A8982}" type="slidenum">
              <a:rPr lang="en-US" altLang="en-US"/>
              <a:pPr/>
              <a:t>‹#›</a:t>
            </a:fld>
            <a:endParaRPr lang="en-US" altLang="en-US"/>
          </a:p>
        </p:txBody>
      </p:sp>
    </p:spTree>
    <p:extLst>
      <p:ext uri="{BB962C8B-B14F-4D97-AF65-F5344CB8AC3E}">
        <p14:creationId xmlns:p14="http://schemas.microsoft.com/office/powerpoint/2010/main" val="35399504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F3380B2-247D-364A-AE2B-C2965FF54EA9}"/>
              </a:ext>
            </a:extLst>
          </p:cNvPr>
          <p:cNvSpPr>
            <a:spLocks noGrp="1" noChangeArrowheads="1"/>
          </p:cNvSpPr>
          <p:nvPr>
            <p:ph type="dt" sz="half" idx="10"/>
          </p:nvPr>
        </p:nvSpPr>
        <p:spPr>
          <a:ln/>
        </p:spPr>
        <p:txBody>
          <a:bodyPr/>
          <a:lstStyle>
            <a:lvl1pPr>
              <a:defRPr/>
            </a:lvl1pPr>
          </a:lstStyle>
          <a:p>
            <a:endParaRPr lang="en-US" altLang="en-US"/>
          </a:p>
        </p:txBody>
      </p:sp>
      <p:sp>
        <p:nvSpPr>
          <p:cNvPr id="3" name="Rectangle 5">
            <a:extLst>
              <a:ext uri="{FF2B5EF4-FFF2-40B4-BE49-F238E27FC236}">
                <a16:creationId xmlns:a16="http://schemas.microsoft.com/office/drawing/2014/main" id="{FBB5EC5D-703A-A643-9C6A-10A024C90145}"/>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E7431250-0B95-5B43-947B-DA7CA6FD7BA9}"/>
              </a:ext>
            </a:extLst>
          </p:cNvPr>
          <p:cNvSpPr>
            <a:spLocks noGrp="1" noChangeArrowheads="1"/>
          </p:cNvSpPr>
          <p:nvPr>
            <p:ph type="sldNum" sz="quarter" idx="12"/>
          </p:nvPr>
        </p:nvSpPr>
        <p:spPr>
          <a:ln/>
        </p:spPr>
        <p:txBody>
          <a:bodyPr/>
          <a:lstStyle>
            <a:lvl1pPr>
              <a:defRPr/>
            </a:lvl1pPr>
          </a:lstStyle>
          <a:p>
            <a:fld id="{75ABADCC-4A8A-A246-BB1B-71F33B985513}" type="slidenum">
              <a:rPr lang="en-US" altLang="en-US"/>
              <a:pPr/>
              <a:t>‹#›</a:t>
            </a:fld>
            <a:endParaRPr lang="en-US" altLang="en-US"/>
          </a:p>
        </p:txBody>
      </p:sp>
    </p:spTree>
    <p:extLst>
      <p:ext uri="{BB962C8B-B14F-4D97-AF65-F5344CB8AC3E}">
        <p14:creationId xmlns:p14="http://schemas.microsoft.com/office/powerpoint/2010/main" val="217536449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83804FF-428C-474B-8B82-8BCDEA8BF64D}"/>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4877F128-4EF1-4C40-A718-DE4E8BFFBF80}"/>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EBE8B3FF-FC66-A747-83DA-112D7A457813}"/>
              </a:ext>
            </a:extLst>
          </p:cNvPr>
          <p:cNvSpPr>
            <a:spLocks noGrp="1" noChangeArrowheads="1"/>
          </p:cNvSpPr>
          <p:nvPr>
            <p:ph type="sldNum" sz="quarter" idx="12"/>
          </p:nvPr>
        </p:nvSpPr>
        <p:spPr>
          <a:ln/>
        </p:spPr>
        <p:txBody>
          <a:bodyPr/>
          <a:lstStyle>
            <a:lvl1pPr>
              <a:defRPr/>
            </a:lvl1pPr>
          </a:lstStyle>
          <a:p>
            <a:fld id="{78831054-F565-CB42-845D-0827203FD48A}" type="slidenum">
              <a:rPr lang="en-US" altLang="en-US"/>
              <a:pPr/>
              <a:t>‹#›</a:t>
            </a:fld>
            <a:endParaRPr lang="en-US" altLang="en-US"/>
          </a:p>
        </p:txBody>
      </p:sp>
    </p:spTree>
    <p:extLst>
      <p:ext uri="{BB962C8B-B14F-4D97-AF65-F5344CB8AC3E}">
        <p14:creationId xmlns:p14="http://schemas.microsoft.com/office/powerpoint/2010/main" val="422857662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0B298B2-88B7-7947-A1DD-3189C40C63AA}"/>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0AFA0116-D9AE-754D-B3FB-66083638E44C}"/>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10869C12-4770-494B-8147-18D4378CE097}"/>
              </a:ext>
            </a:extLst>
          </p:cNvPr>
          <p:cNvSpPr>
            <a:spLocks noGrp="1" noChangeArrowheads="1"/>
          </p:cNvSpPr>
          <p:nvPr>
            <p:ph type="sldNum" sz="quarter" idx="12"/>
          </p:nvPr>
        </p:nvSpPr>
        <p:spPr>
          <a:ln/>
        </p:spPr>
        <p:txBody>
          <a:bodyPr/>
          <a:lstStyle>
            <a:lvl1pPr>
              <a:defRPr/>
            </a:lvl1pPr>
          </a:lstStyle>
          <a:p>
            <a:fld id="{5B17312C-5AAB-4846-A02B-3CCD40ACAC89}" type="slidenum">
              <a:rPr lang="en-US" altLang="en-US"/>
              <a:pPr/>
              <a:t>‹#›</a:t>
            </a:fld>
            <a:endParaRPr lang="en-US" altLang="en-US"/>
          </a:p>
        </p:txBody>
      </p:sp>
    </p:spTree>
    <p:extLst>
      <p:ext uri="{BB962C8B-B14F-4D97-AF65-F5344CB8AC3E}">
        <p14:creationId xmlns:p14="http://schemas.microsoft.com/office/powerpoint/2010/main" val="42019702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4DCBD53-B0AC-4448-907F-B3C633CEA69B}"/>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FD06A7FC-068B-4E48-A1A2-C163D29AB1D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F1560FB5-3D69-3A4C-AB56-556D5D26BF8A}"/>
              </a:ext>
            </a:extLst>
          </p:cNvPr>
          <p:cNvSpPr>
            <a:spLocks noGrp="1" noChangeArrowheads="1"/>
          </p:cNvSpPr>
          <p:nvPr>
            <p:ph type="sldNum" sz="quarter" idx="12"/>
          </p:nvPr>
        </p:nvSpPr>
        <p:spPr>
          <a:ln/>
        </p:spPr>
        <p:txBody>
          <a:bodyPr/>
          <a:lstStyle>
            <a:lvl1pPr>
              <a:defRPr/>
            </a:lvl1pPr>
          </a:lstStyle>
          <a:p>
            <a:fld id="{014B71DE-E204-9B4C-A4E5-1C5855C4D8C4}" type="slidenum">
              <a:rPr lang="en-GB" altLang="en-US"/>
              <a:pPr/>
              <a:t>‹#›</a:t>
            </a:fld>
            <a:endParaRPr lang="en-GB" altLang="en-US"/>
          </a:p>
        </p:txBody>
      </p:sp>
    </p:spTree>
    <p:extLst>
      <p:ext uri="{BB962C8B-B14F-4D97-AF65-F5344CB8AC3E}">
        <p14:creationId xmlns:p14="http://schemas.microsoft.com/office/powerpoint/2010/main" val="206043022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D76EECE-B86F-4F4E-91B3-93C160FFD937}"/>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0AFE6732-9D3F-5C46-8E21-933D127D437F}"/>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231721EF-BBD6-3945-9F93-C333E61C4E23}"/>
              </a:ext>
            </a:extLst>
          </p:cNvPr>
          <p:cNvSpPr>
            <a:spLocks noGrp="1" noChangeArrowheads="1"/>
          </p:cNvSpPr>
          <p:nvPr>
            <p:ph type="sldNum" sz="quarter" idx="12"/>
          </p:nvPr>
        </p:nvSpPr>
        <p:spPr>
          <a:ln/>
        </p:spPr>
        <p:txBody>
          <a:bodyPr/>
          <a:lstStyle>
            <a:lvl1pPr>
              <a:defRPr/>
            </a:lvl1pPr>
          </a:lstStyle>
          <a:p>
            <a:fld id="{5BE4B0EC-8A6E-BD4C-96A5-160AC84F5379}" type="slidenum">
              <a:rPr lang="en-US" altLang="en-US"/>
              <a:pPr/>
              <a:t>‹#›</a:t>
            </a:fld>
            <a:endParaRPr lang="en-US" altLang="en-US"/>
          </a:p>
        </p:txBody>
      </p:sp>
    </p:spTree>
    <p:extLst>
      <p:ext uri="{BB962C8B-B14F-4D97-AF65-F5344CB8AC3E}">
        <p14:creationId xmlns:p14="http://schemas.microsoft.com/office/powerpoint/2010/main" val="40737572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6923A30-28E2-F949-8A99-B1BD5D5ACAB9}"/>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3B20CA3F-78F0-0A4F-AA46-B792C5A25544}"/>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3A32D7ED-7A1A-EB42-BFC5-7DC9BE65E0FF}"/>
              </a:ext>
            </a:extLst>
          </p:cNvPr>
          <p:cNvSpPr>
            <a:spLocks noGrp="1" noChangeArrowheads="1"/>
          </p:cNvSpPr>
          <p:nvPr>
            <p:ph type="sldNum" sz="quarter" idx="12"/>
          </p:nvPr>
        </p:nvSpPr>
        <p:spPr>
          <a:ln/>
        </p:spPr>
        <p:txBody>
          <a:bodyPr/>
          <a:lstStyle>
            <a:lvl1pPr>
              <a:defRPr/>
            </a:lvl1pPr>
          </a:lstStyle>
          <a:p>
            <a:fld id="{21C95E44-DD83-9F4F-8660-7DAD9D3544E0}" type="slidenum">
              <a:rPr lang="en-US" altLang="en-US"/>
              <a:pPr/>
              <a:t>‹#›</a:t>
            </a:fld>
            <a:endParaRPr lang="en-US" altLang="en-US"/>
          </a:p>
        </p:txBody>
      </p:sp>
    </p:spTree>
    <p:extLst>
      <p:ext uri="{BB962C8B-B14F-4D97-AF65-F5344CB8AC3E}">
        <p14:creationId xmlns:p14="http://schemas.microsoft.com/office/powerpoint/2010/main" val="121345961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FC4EFCA-8E07-294E-952A-90946D462D01}"/>
              </a:ext>
            </a:extLst>
          </p:cNvPr>
          <p:cNvSpPr>
            <a:spLocks noGrp="1" noChangeArrowheads="1"/>
          </p:cNvSpPr>
          <p:nvPr>
            <p:ph type="dt" sz="half" idx="10"/>
          </p:nvPr>
        </p:nvSpPr>
        <p:spPr>
          <a:xfrm>
            <a:off x="685800" y="6248400"/>
            <a:ext cx="1905000" cy="457200"/>
          </a:xfrm>
          <a:prstGeom prst="rect">
            <a:avLst/>
          </a:prstGeom>
        </p:spPr>
        <p:txBody>
          <a:bodyPr/>
          <a:lstStyle>
            <a:lvl1pPr eaLnBrk="0" hangingPunct="0">
              <a:defRPr sz="2400">
                <a:solidFill>
                  <a:srgbClr val="000000"/>
                </a:solidFill>
                <a:latin typeface="Arial"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7D622A53-B6AB-AF46-9C5F-DCD6163487DD}"/>
              </a:ext>
            </a:extLst>
          </p:cNvPr>
          <p:cNvSpPr>
            <a:spLocks noGrp="1" noChangeArrowheads="1"/>
          </p:cNvSpPr>
          <p:nvPr>
            <p:ph type="ftr" sz="quarter" idx="11"/>
          </p:nvPr>
        </p:nvSpPr>
        <p:spPr>
          <a:xfrm>
            <a:off x="3124200" y="6248400"/>
            <a:ext cx="2895600" cy="457200"/>
          </a:xfrm>
          <a:prstGeom prst="rect">
            <a:avLst/>
          </a:prstGeom>
        </p:spPr>
        <p:txBody>
          <a:bodyPr/>
          <a:lstStyle>
            <a:lvl1pPr eaLnBrk="0" hangingPunct="0">
              <a:defRPr sz="2400">
                <a:solidFill>
                  <a:srgbClr val="000000"/>
                </a:solidFill>
                <a:latin typeface="Arial"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A89CA5DC-03BB-194F-99E1-262FCE366206}"/>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2400">
                <a:solidFill>
                  <a:srgbClr val="000000"/>
                </a:solidFill>
              </a:defRPr>
            </a:lvl1pPr>
          </a:lstStyle>
          <a:p>
            <a:fld id="{ED15A7EB-1AF5-8B49-866E-2A67335E1E69}" type="slidenum">
              <a:rPr lang="en-US" altLang="en-US"/>
              <a:pPr/>
              <a:t>‹#›</a:t>
            </a:fld>
            <a:endParaRPr lang="en-US" altLang="en-US"/>
          </a:p>
        </p:txBody>
      </p:sp>
    </p:spTree>
    <p:extLst>
      <p:ext uri="{BB962C8B-B14F-4D97-AF65-F5344CB8AC3E}">
        <p14:creationId xmlns:p14="http://schemas.microsoft.com/office/powerpoint/2010/main" val="137867925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3A35C93-7ED5-6C4A-85A7-06B1DC1D4F0A}"/>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A73FB06E-795D-064A-A95A-994866C806E8}"/>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C978E4AE-97D8-5B4A-A0DE-0A0C05AEE325}"/>
              </a:ext>
            </a:extLst>
          </p:cNvPr>
          <p:cNvSpPr>
            <a:spLocks noGrp="1" noChangeArrowheads="1"/>
          </p:cNvSpPr>
          <p:nvPr>
            <p:ph type="sldNum" sz="quarter" idx="12"/>
          </p:nvPr>
        </p:nvSpPr>
        <p:spPr/>
        <p:txBody>
          <a:bodyPr/>
          <a:lstStyle>
            <a:lvl1pPr eaLnBrk="1" hangingPunct="1">
              <a:defRPr/>
            </a:lvl1pPr>
          </a:lstStyle>
          <a:p>
            <a:fld id="{3DE4222D-A32E-0147-8A1D-6A41F34DED1F}" type="slidenum">
              <a:rPr lang="en-US" altLang="en-US"/>
              <a:pPr/>
              <a:t>‹#›</a:t>
            </a:fld>
            <a:endParaRPr lang="en-US" altLang="en-US"/>
          </a:p>
        </p:txBody>
      </p:sp>
    </p:spTree>
    <p:extLst>
      <p:ext uri="{BB962C8B-B14F-4D97-AF65-F5344CB8AC3E}">
        <p14:creationId xmlns:p14="http://schemas.microsoft.com/office/powerpoint/2010/main" val="261474742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D789B3-459F-0741-80F1-9145D9234866}"/>
              </a:ext>
            </a:extLst>
          </p:cNvPr>
          <p:cNvSpPr>
            <a:spLocks noGrp="1"/>
          </p:cNvSpPr>
          <p:nvPr>
            <p:ph type="dt" sz="half" idx="10"/>
          </p:nvPr>
        </p:nvSpPr>
        <p:spPr>
          <a:xfrm>
            <a:off x="685800" y="6248400"/>
            <a:ext cx="1905000" cy="457200"/>
          </a:xfrm>
          <a:prstGeom prst="rect">
            <a:avLst/>
          </a:prstGeom>
        </p:spPr>
        <p:txBody>
          <a:bodyPr/>
          <a:lstStyle>
            <a:lvl1pPr eaLnBrk="0" hangingPunct="0">
              <a:defRPr sz="2400">
                <a:solidFill>
                  <a:srgbClr val="000000"/>
                </a:solidFill>
                <a:latin typeface="Arial" charset="0"/>
                <a:ea typeface="ＭＳ Ｐゴシック" charset="-128"/>
                <a:cs typeface="ＭＳ Ｐゴシック" charset="-128"/>
              </a:defRPr>
            </a:lvl1pPr>
          </a:lstStyle>
          <a:p>
            <a:pPr>
              <a:defRPr/>
            </a:pPr>
            <a:endParaRPr lang="en-US"/>
          </a:p>
        </p:txBody>
      </p:sp>
      <p:sp>
        <p:nvSpPr>
          <p:cNvPr id="3" name="Footer Placeholder 2">
            <a:extLst>
              <a:ext uri="{FF2B5EF4-FFF2-40B4-BE49-F238E27FC236}">
                <a16:creationId xmlns:a16="http://schemas.microsoft.com/office/drawing/2014/main" id="{19F48FD0-244D-9342-9150-104C14BC18B8}"/>
              </a:ext>
            </a:extLst>
          </p:cNvPr>
          <p:cNvSpPr>
            <a:spLocks noGrp="1"/>
          </p:cNvSpPr>
          <p:nvPr>
            <p:ph type="ftr" sz="quarter" idx="11"/>
          </p:nvPr>
        </p:nvSpPr>
        <p:spPr>
          <a:xfrm>
            <a:off x="3124200" y="6248400"/>
            <a:ext cx="2895600" cy="457200"/>
          </a:xfrm>
          <a:prstGeom prst="rect">
            <a:avLst/>
          </a:prstGeom>
        </p:spPr>
        <p:txBody>
          <a:bodyPr/>
          <a:lstStyle>
            <a:lvl1pPr eaLnBrk="0" hangingPunct="0">
              <a:defRPr sz="2400">
                <a:solidFill>
                  <a:srgbClr val="000000"/>
                </a:solidFill>
                <a:latin typeface="Arial" charset="0"/>
                <a:ea typeface="ＭＳ Ｐゴシック" charset="-128"/>
                <a:cs typeface="ＭＳ Ｐゴシック" charset="-128"/>
              </a:defRPr>
            </a:lvl1pPr>
          </a:lstStyle>
          <a:p>
            <a:pPr>
              <a:defRPr/>
            </a:pPr>
            <a:endParaRPr lang="en-US"/>
          </a:p>
        </p:txBody>
      </p:sp>
      <p:sp>
        <p:nvSpPr>
          <p:cNvPr id="4" name="Slide Number Placeholder 3">
            <a:extLst>
              <a:ext uri="{FF2B5EF4-FFF2-40B4-BE49-F238E27FC236}">
                <a16:creationId xmlns:a16="http://schemas.microsoft.com/office/drawing/2014/main" id="{BB7E0322-9026-814D-A8D6-BFE58278E010}"/>
              </a:ext>
            </a:extLst>
          </p:cNvPr>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2400">
                <a:solidFill>
                  <a:srgbClr val="000000"/>
                </a:solidFill>
              </a:defRPr>
            </a:lvl1pPr>
          </a:lstStyle>
          <a:p>
            <a:fld id="{320F9119-F6C1-C84A-8187-FBA4AFE19F0C}" type="slidenum">
              <a:rPr lang="en-US" altLang="en-US"/>
              <a:pPr/>
              <a:t>‹#›</a:t>
            </a:fld>
            <a:endParaRPr lang="en-US" altLang="en-US"/>
          </a:p>
        </p:txBody>
      </p:sp>
    </p:spTree>
    <p:extLst>
      <p:ext uri="{BB962C8B-B14F-4D97-AF65-F5344CB8AC3E}">
        <p14:creationId xmlns:p14="http://schemas.microsoft.com/office/powerpoint/2010/main" val="351363803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9380DA-2050-BF42-983A-32703431E824}" type="slidenum">
              <a:rPr lang="en-US"/>
              <a:pPr>
                <a:defRPr/>
              </a:pPr>
              <a:t>‹#›</a:t>
            </a:fld>
            <a:endParaRPr lang="en-US"/>
          </a:p>
        </p:txBody>
      </p:sp>
    </p:spTree>
    <p:extLst>
      <p:ext uri="{BB962C8B-B14F-4D97-AF65-F5344CB8AC3E}">
        <p14:creationId xmlns:p14="http://schemas.microsoft.com/office/powerpoint/2010/main" val="106062159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996D2E5-1764-F14D-99E0-5DE7C7DA39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8DCCA5-C688-2140-9083-0C38C8BED5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4FAA86-DF7C-EB44-9190-DD37D49EB6D4}"/>
              </a:ext>
            </a:extLst>
          </p:cNvPr>
          <p:cNvSpPr>
            <a:spLocks noGrp="1" noChangeArrowheads="1"/>
          </p:cNvSpPr>
          <p:nvPr>
            <p:ph type="sldNum" sz="quarter" idx="12"/>
          </p:nvPr>
        </p:nvSpPr>
        <p:spPr>
          <a:ln/>
        </p:spPr>
        <p:txBody>
          <a:bodyPr/>
          <a:lstStyle>
            <a:lvl1pPr>
              <a:defRPr/>
            </a:lvl1pPr>
          </a:lstStyle>
          <a:p>
            <a:fld id="{D0C6208C-43A6-4547-AAA9-D34594AA7416}" type="slidenum">
              <a:rPr lang="en-US" altLang="en-US"/>
              <a:pPr/>
              <a:t>‹#›</a:t>
            </a:fld>
            <a:endParaRPr lang="en-US" altLang="en-US"/>
          </a:p>
        </p:txBody>
      </p:sp>
    </p:spTree>
    <p:extLst>
      <p:ext uri="{BB962C8B-B14F-4D97-AF65-F5344CB8AC3E}">
        <p14:creationId xmlns:p14="http://schemas.microsoft.com/office/powerpoint/2010/main" val="220377001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026">
            <a:extLst>
              <a:ext uri="{FF2B5EF4-FFF2-40B4-BE49-F238E27FC236}">
                <a16:creationId xmlns:a16="http://schemas.microsoft.com/office/drawing/2014/main" id="{B31BF380-25DC-194A-BD35-EA901625BEA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027">
            <a:extLst>
              <a:ext uri="{FF2B5EF4-FFF2-40B4-BE49-F238E27FC236}">
                <a16:creationId xmlns:a16="http://schemas.microsoft.com/office/drawing/2014/main" id="{4FCC5B86-2244-2144-AE0B-E2CDC8821FA6}"/>
              </a:ext>
            </a:extLst>
          </p:cNvPr>
          <p:cNvSpPr>
            <a:spLocks noGrp="1" noChangeArrowheads="1"/>
          </p:cNvSpPr>
          <p:nvPr>
            <p:ph type="sldNum" sz="quarter" idx="11"/>
          </p:nvPr>
        </p:nvSpPr>
        <p:spPr>
          <a:ln/>
        </p:spPr>
        <p:txBody>
          <a:bodyPr/>
          <a:lstStyle>
            <a:lvl1pPr>
              <a:defRPr/>
            </a:lvl1pPr>
          </a:lstStyle>
          <a:p>
            <a:fld id="{DBE2027B-BA7A-5F45-9423-743ED62510A0}" type="slidenum">
              <a:rPr lang="en-US" altLang="en-US"/>
              <a:pPr/>
              <a:t>‹#›</a:t>
            </a:fld>
            <a:endParaRPr lang="en-US" altLang="en-US"/>
          </a:p>
        </p:txBody>
      </p:sp>
      <p:sp>
        <p:nvSpPr>
          <p:cNvPr id="5" name="Rectangle 1038">
            <a:extLst>
              <a:ext uri="{FF2B5EF4-FFF2-40B4-BE49-F238E27FC236}">
                <a16:creationId xmlns:a16="http://schemas.microsoft.com/office/drawing/2014/main" id="{3769181B-6320-C745-89F7-E30F2B6D32AA}"/>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6221601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46DBC074-A5FD-DA47-8049-A0FC9628565D}"/>
              </a:ext>
            </a:extLst>
          </p:cNvPr>
          <p:cNvGrpSpPr>
            <a:grpSpLocks/>
          </p:cNvGrpSpPr>
          <p:nvPr/>
        </p:nvGrpSpPr>
        <p:grpSpPr bwMode="auto">
          <a:xfrm>
            <a:off x="0" y="0"/>
            <a:ext cx="9144000" cy="6858000"/>
            <a:chOff x="0" y="0"/>
            <a:chExt cx="5760" cy="4320"/>
          </a:xfrm>
        </p:grpSpPr>
        <p:grpSp>
          <p:nvGrpSpPr>
            <p:cNvPr id="5" name="Group 3">
              <a:extLst>
                <a:ext uri="{FF2B5EF4-FFF2-40B4-BE49-F238E27FC236}">
                  <a16:creationId xmlns:a16="http://schemas.microsoft.com/office/drawing/2014/main" id="{F14D88A6-1276-C044-BD41-9DD23E247436}"/>
                </a:ext>
              </a:extLst>
            </p:cNvPr>
            <p:cNvGrpSpPr>
              <a:grpSpLocks/>
            </p:cNvGrpSpPr>
            <p:nvPr userDrawn="1"/>
          </p:nvGrpSpPr>
          <p:grpSpPr bwMode="auto">
            <a:xfrm>
              <a:off x="0" y="0"/>
              <a:ext cx="5760" cy="4320"/>
              <a:chOff x="0" y="0"/>
              <a:chExt cx="5760" cy="4320"/>
            </a:xfrm>
          </p:grpSpPr>
          <p:sp>
            <p:nvSpPr>
              <p:cNvPr id="7" name="Rectangle 4">
                <a:extLst>
                  <a:ext uri="{FF2B5EF4-FFF2-40B4-BE49-F238E27FC236}">
                    <a16:creationId xmlns:a16="http://schemas.microsoft.com/office/drawing/2014/main" id="{28F2C876-B46A-5343-9CA3-84088A6C2F55}"/>
                  </a:ext>
                </a:extLst>
              </p:cNvPr>
              <p:cNvSpPr>
                <a:spLocks noChangeArrowheads="1"/>
              </p:cNvSpPr>
              <p:nvPr userDrawn="1"/>
            </p:nvSpPr>
            <p:spPr bwMode="ltGray">
              <a:xfrm>
                <a:off x="0" y="1248"/>
                <a:ext cx="5760" cy="1104"/>
              </a:xfrm>
              <a:prstGeom prst="rect">
                <a:avLst/>
              </a:prstGeom>
              <a:solidFill>
                <a:schemeClr val="accent2"/>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sp>
            <p:nvSpPr>
              <p:cNvPr id="8" name="Rectangle 5" descr="Cacback">
                <a:extLst>
                  <a:ext uri="{FF2B5EF4-FFF2-40B4-BE49-F238E27FC236}">
                    <a16:creationId xmlns:a16="http://schemas.microsoft.com/office/drawing/2014/main" id="{FFB95E20-BB3D-3F46-8C23-655B6FCA0D0E}"/>
                  </a:ext>
                </a:extLst>
              </p:cNvPr>
              <p:cNvSpPr>
                <a:spLocks noChangeArrowheads="1"/>
              </p:cNvSpPr>
              <p:nvPr userDrawn="1"/>
            </p:nvSpPr>
            <p:spPr bwMode="ltGray">
              <a:xfrm>
                <a:off x="0" y="0"/>
                <a:ext cx="1119" cy="4320"/>
              </a:xfrm>
              <a:prstGeom prst="rect">
                <a:avLst/>
              </a:prstGeom>
              <a:blipFill dpi="0" rotWithShape="0">
                <a:blip r:embed="rId2"/>
                <a:srcRect/>
                <a:tile tx="0" ty="0" sx="100000" sy="100000" flip="none" algn="tl"/>
              </a:blip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grpSp>
        <p:sp>
          <p:nvSpPr>
            <p:cNvPr id="6" name="Rectangle 6">
              <a:extLst>
                <a:ext uri="{FF2B5EF4-FFF2-40B4-BE49-F238E27FC236}">
                  <a16:creationId xmlns:a16="http://schemas.microsoft.com/office/drawing/2014/main" id="{C07281C4-A067-3244-8804-68FA12DB3474}"/>
                </a:ext>
              </a:extLst>
            </p:cNvPr>
            <p:cNvSpPr>
              <a:spLocks noChangeArrowheads="1"/>
            </p:cNvSpPr>
            <p:nvPr/>
          </p:nvSpPr>
          <p:spPr bwMode="white">
            <a:xfrm>
              <a:off x="816" y="2592"/>
              <a:ext cx="701" cy="1728"/>
            </a:xfrm>
            <a:prstGeom prst="rect">
              <a:avLst/>
            </a:prstGeom>
            <a:solidFill>
              <a:schemeClr val="bg1">
                <a:alpha val="50000"/>
              </a:schemeClr>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grpSp>
      <p:grpSp>
        <p:nvGrpSpPr>
          <p:cNvPr id="9" name="Group 7">
            <a:extLst>
              <a:ext uri="{FF2B5EF4-FFF2-40B4-BE49-F238E27FC236}">
                <a16:creationId xmlns:a16="http://schemas.microsoft.com/office/drawing/2014/main" id="{2CF36475-3D99-BE44-84B3-6398238782C8}"/>
              </a:ext>
            </a:extLst>
          </p:cNvPr>
          <p:cNvGrpSpPr>
            <a:grpSpLocks/>
          </p:cNvGrpSpPr>
          <p:nvPr/>
        </p:nvGrpSpPr>
        <p:grpSpPr bwMode="auto">
          <a:xfrm>
            <a:off x="0" y="1371600"/>
            <a:ext cx="8405813" cy="1246188"/>
            <a:chOff x="0" y="864"/>
            <a:chExt cx="5295" cy="785"/>
          </a:xfrm>
        </p:grpSpPr>
        <p:sp>
          <p:nvSpPr>
            <p:cNvPr id="10" name="Freeform 8">
              <a:extLst>
                <a:ext uri="{FF2B5EF4-FFF2-40B4-BE49-F238E27FC236}">
                  <a16:creationId xmlns:a16="http://schemas.microsoft.com/office/drawing/2014/main" id="{56FEFE82-A4BF-1943-B03D-A6A3CF2AF89E}"/>
                </a:ext>
              </a:extLst>
            </p:cNvPr>
            <p:cNvSpPr>
              <a:spLocks/>
            </p:cNvSpPr>
            <p:nvPr userDrawn="1"/>
          </p:nvSpPr>
          <p:spPr bwMode="auto">
            <a:xfrm rot="-507431">
              <a:off x="0" y="1477"/>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sp>
          <p:nvSpPr>
            <p:cNvPr id="11" name="Freeform 9">
              <a:extLst>
                <a:ext uri="{FF2B5EF4-FFF2-40B4-BE49-F238E27FC236}">
                  <a16:creationId xmlns:a16="http://schemas.microsoft.com/office/drawing/2014/main" id="{7C9704B4-13A8-1448-9172-3FB052B790F7}"/>
                </a:ext>
              </a:extLst>
            </p:cNvPr>
            <p:cNvSpPr>
              <a:spLocks/>
            </p:cNvSpPr>
            <p:nvPr userDrawn="1"/>
          </p:nvSpPr>
          <p:spPr bwMode="auto">
            <a:xfrm rot="-507431">
              <a:off x="1173" y="864"/>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grpSp>
          <p:nvGrpSpPr>
            <p:cNvPr id="12" name="Group 10">
              <a:extLst>
                <a:ext uri="{FF2B5EF4-FFF2-40B4-BE49-F238E27FC236}">
                  <a16:creationId xmlns:a16="http://schemas.microsoft.com/office/drawing/2014/main" id="{1235150E-B1F2-2846-AD04-6A41B7540F9D}"/>
                </a:ext>
              </a:extLst>
            </p:cNvPr>
            <p:cNvGrpSpPr>
              <a:grpSpLocks/>
            </p:cNvGrpSpPr>
            <p:nvPr userDrawn="1"/>
          </p:nvGrpSpPr>
          <p:grpSpPr bwMode="auto">
            <a:xfrm>
              <a:off x="1008" y="1248"/>
              <a:ext cx="288" cy="288"/>
              <a:chOff x="1033" y="326"/>
              <a:chExt cx="192" cy="192"/>
            </a:xfrm>
          </p:grpSpPr>
          <p:sp>
            <p:nvSpPr>
              <p:cNvPr id="13" name="Oval 11">
                <a:extLst>
                  <a:ext uri="{FF2B5EF4-FFF2-40B4-BE49-F238E27FC236}">
                    <a16:creationId xmlns:a16="http://schemas.microsoft.com/office/drawing/2014/main" id="{EB7DE111-C914-654B-9B32-1FC6526AA3B2}"/>
                  </a:ext>
                </a:extLst>
              </p:cNvPr>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sp>
            <p:nvSpPr>
              <p:cNvPr id="14" name="Oval 12">
                <a:extLst>
                  <a:ext uri="{FF2B5EF4-FFF2-40B4-BE49-F238E27FC236}">
                    <a16:creationId xmlns:a16="http://schemas.microsoft.com/office/drawing/2014/main" id="{86FEF895-E106-8548-8ABF-6F2CF6063E9C}"/>
                  </a:ext>
                </a:extLst>
              </p:cNvPr>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sp>
            <p:nvSpPr>
              <p:cNvPr id="15" name="Oval 13">
                <a:extLst>
                  <a:ext uri="{FF2B5EF4-FFF2-40B4-BE49-F238E27FC236}">
                    <a16:creationId xmlns:a16="http://schemas.microsoft.com/office/drawing/2014/main" id="{B166F87C-1C96-4A43-A1A4-54B4462028CC}"/>
                  </a:ext>
                </a:extLst>
              </p:cNvPr>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sp>
            <p:nvSpPr>
              <p:cNvPr id="16" name="Oval 14">
                <a:extLst>
                  <a:ext uri="{FF2B5EF4-FFF2-40B4-BE49-F238E27FC236}">
                    <a16:creationId xmlns:a16="http://schemas.microsoft.com/office/drawing/2014/main" id="{D458EC2E-0437-3F4A-9DE4-CDD743E3A91A}"/>
                  </a:ext>
                </a:extLst>
              </p:cNvPr>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sp>
            <p:nvSpPr>
              <p:cNvPr id="17" name="Oval 15">
                <a:extLst>
                  <a:ext uri="{FF2B5EF4-FFF2-40B4-BE49-F238E27FC236}">
                    <a16:creationId xmlns:a16="http://schemas.microsoft.com/office/drawing/2014/main" id="{561840D5-D3F5-944B-9CCC-0D355462DD4E}"/>
                  </a:ext>
                </a:extLst>
              </p:cNvPr>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sp>
            <p:nvSpPr>
              <p:cNvPr id="18" name="Oval 16">
                <a:extLst>
                  <a:ext uri="{FF2B5EF4-FFF2-40B4-BE49-F238E27FC236}">
                    <a16:creationId xmlns:a16="http://schemas.microsoft.com/office/drawing/2014/main" id="{BC4C283E-9E1D-ED4F-8236-F01A51FCD504}"/>
                  </a:ext>
                </a:extLst>
              </p:cNvPr>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sp>
            <p:nvSpPr>
              <p:cNvPr id="19" name="Oval 17">
                <a:extLst>
                  <a:ext uri="{FF2B5EF4-FFF2-40B4-BE49-F238E27FC236}">
                    <a16:creationId xmlns:a16="http://schemas.microsoft.com/office/drawing/2014/main" id="{5529B16D-9365-7847-A0FC-8887C43883A7}"/>
                  </a:ext>
                </a:extLst>
              </p:cNvPr>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sp>
            <p:nvSpPr>
              <p:cNvPr id="20" name="Oval 18">
                <a:extLst>
                  <a:ext uri="{FF2B5EF4-FFF2-40B4-BE49-F238E27FC236}">
                    <a16:creationId xmlns:a16="http://schemas.microsoft.com/office/drawing/2014/main" id="{0CD280CA-3A23-9248-8DED-FCE7605BC848}"/>
                  </a:ext>
                </a:extLst>
              </p:cNvPr>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sp>
            <p:nvSpPr>
              <p:cNvPr id="21" name="Oval 19">
                <a:extLst>
                  <a:ext uri="{FF2B5EF4-FFF2-40B4-BE49-F238E27FC236}">
                    <a16:creationId xmlns:a16="http://schemas.microsoft.com/office/drawing/2014/main" id="{EABA688F-742A-CF47-981B-5A8F1EBF900A}"/>
                  </a:ext>
                </a:extLst>
              </p:cNvPr>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grpSp>
      </p:grpSp>
      <p:sp>
        <p:nvSpPr>
          <p:cNvPr id="172052" name="Rectangle 20"/>
          <p:cNvSpPr>
            <a:spLocks noGrp="1" noChangeArrowheads="1"/>
          </p:cNvSpPr>
          <p:nvPr>
            <p:ph type="ctrTitle"/>
          </p:nvPr>
        </p:nvSpPr>
        <p:spPr>
          <a:xfrm>
            <a:off x="1828800" y="2133600"/>
            <a:ext cx="7315200" cy="1600200"/>
          </a:xfrm>
        </p:spPr>
        <p:txBody>
          <a:bodyPr/>
          <a:lstStyle>
            <a:lvl1pPr algn="l">
              <a:defRPr/>
            </a:lvl1pPr>
          </a:lstStyle>
          <a:p>
            <a:r>
              <a:rPr lang="en-US"/>
              <a:t>Click to edit Master title style</a:t>
            </a:r>
          </a:p>
        </p:txBody>
      </p:sp>
      <p:sp>
        <p:nvSpPr>
          <p:cNvPr id="172053" name="Rectangle 21"/>
          <p:cNvSpPr>
            <a:spLocks noGrp="1" noChangeArrowheads="1"/>
          </p:cNvSpPr>
          <p:nvPr>
            <p:ph type="subTitle" idx="1"/>
          </p:nvPr>
        </p:nvSpPr>
        <p:spPr>
          <a:xfrm>
            <a:off x="1371600" y="4267200"/>
            <a:ext cx="6400800" cy="1752600"/>
          </a:xfrm>
        </p:spPr>
        <p:txBody>
          <a:bodyPr/>
          <a:lstStyle>
            <a:lvl1pPr marL="0" indent="0">
              <a:buFontTx/>
              <a:buNone/>
              <a:defRPr/>
            </a:lvl1pPr>
          </a:lstStyle>
          <a:p>
            <a:r>
              <a:rPr lang="en-US"/>
              <a:t>Click to edit Master subtitle style</a:t>
            </a:r>
          </a:p>
        </p:txBody>
      </p:sp>
      <p:sp>
        <p:nvSpPr>
          <p:cNvPr id="22" name="Rectangle 22">
            <a:extLst>
              <a:ext uri="{FF2B5EF4-FFF2-40B4-BE49-F238E27FC236}">
                <a16:creationId xmlns:a16="http://schemas.microsoft.com/office/drawing/2014/main" id="{430847D7-3014-B84E-9C51-7D6743E5CBE2}"/>
              </a:ext>
            </a:extLst>
          </p:cNvPr>
          <p:cNvSpPr>
            <a:spLocks noGrp="1" noChangeArrowheads="1"/>
          </p:cNvSpPr>
          <p:nvPr>
            <p:ph type="dt" sz="half" idx="10"/>
          </p:nvPr>
        </p:nvSpPr>
        <p:spPr>
          <a:xfrm>
            <a:off x="1371600" y="6248400"/>
            <a:ext cx="1905000" cy="457200"/>
          </a:xfrm>
        </p:spPr>
        <p:txBody>
          <a:bodyPr/>
          <a:lstStyle>
            <a:lvl1pPr>
              <a:defRPr/>
            </a:lvl1pPr>
          </a:lstStyle>
          <a:p>
            <a:pPr>
              <a:defRPr/>
            </a:pPr>
            <a:endParaRPr lang="en-US"/>
          </a:p>
        </p:txBody>
      </p:sp>
      <p:sp>
        <p:nvSpPr>
          <p:cNvPr id="23" name="Rectangle 23">
            <a:extLst>
              <a:ext uri="{FF2B5EF4-FFF2-40B4-BE49-F238E27FC236}">
                <a16:creationId xmlns:a16="http://schemas.microsoft.com/office/drawing/2014/main" id="{195051BE-26C1-ED44-B0FB-351E16557519}"/>
              </a:ext>
            </a:extLst>
          </p:cNvPr>
          <p:cNvSpPr>
            <a:spLocks noGrp="1" noChangeArrowheads="1"/>
          </p:cNvSpPr>
          <p:nvPr>
            <p:ph type="ftr" sz="quarter" idx="11"/>
          </p:nvPr>
        </p:nvSpPr>
        <p:spPr>
          <a:xfrm>
            <a:off x="3733800" y="6248400"/>
            <a:ext cx="2895600" cy="457200"/>
          </a:xfrm>
        </p:spPr>
        <p:txBody>
          <a:bodyPr/>
          <a:lstStyle>
            <a:lvl1pPr>
              <a:defRPr/>
            </a:lvl1pPr>
          </a:lstStyle>
          <a:p>
            <a:pPr>
              <a:defRPr/>
            </a:pPr>
            <a:endParaRPr lang="en-US"/>
          </a:p>
        </p:txBody>
      </p:sp>
      <p:sp>
        <p:nvSpPr>
          <p:cNvPr id="24" name="Rectangle 24">
            <a:extLst>
              <a:ext uri="{FF2B5EF4-FFF2-40B4-BE49-F238E27FC236}">
                <a16:creationId xmlns:a16="http://schemas.microsoft.com/office/drawing/2014/main" id="{0D008B67-2B3A-D34F-B060-809B0AFEF0F8}"/>
              </a:ext>
            </a:extLst>
          </p:cNvPr>
          <p:cNvSpPr>
            <a:spLocks noGrp="1" noChangeArrowheads="1"/>
          </p:cNvSpPr>
          <p:nvPr>
            <p:ph type="sldNum" sz="quarter" idx="12"/>
          </p:nvPr>
        </p:nvSpPr>
        <p:spPr>
          <a:xfrm>
            <a:off x="7086600" y="6248400"/>
            <a:ext cx="1905000" cy="457200"/>
          </a:xfrm>
        </p:spPr>
        <p:txBody>
          <a:bodyPr/>
          <a:lstStyle>
            <a:lvl1pPr>
              <a:defRPr/>
            </a:lvl1pPr>
          </a:lstStyle>
          <a:p>
            <a:fld id="{EBAF8736-CD12-E34E-8F7E-2EF22ED4F566}" type="slidenum">
              <a:rPr lang="en-US" altLang="en-US"/>
              <a:pPr/>
              <a:t>‹#›</a:t>
            </a:fld>
            <a:endParaRPr lang="en-US" altLang="en-US"/>
          </a:p>
        </p:txBody>
      </p:sp>
    </p:spTree>
    <p:extLst>
      <p:ext uri="{BB962C8B-B14F-4D97-AF65-F5344CB8AC3E}">
        <p14:creationId xmlns:p14="http://schemas.microsoft.com/office/powerpoint/2010/main" val="272804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a:extLst>
              <a:ext uri="{FF2B5EF4-FFF2-40B4-BE49-F238E27FC236}">
                <a16:creationId xmlns:a16="http://schemas.microsoft.com/office/drawing/2014/main" id="{68E910BF-C071-FB4F-9071-CCAEDC768F7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22">
            <a:extLst>
              <a:ext uri="{FF2B5EF4-FFF2-40B4-BE49-F238E27FC236}">
                <a16:creationId xmlns:a16="http://schemas.microsoft.com/office/drawing/2014/main" id="{FE59C14D-F68D-1D4D-AEB8-5B5B8C17D4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23">
            <a:extLst>
              <a:ext uri="{FF2B5EF4-FFF2-40B4-BE49-F238E27FC236}">
                <a16:creationId xmlns:a16="http://schemas.microsoft.com/office/drawing/2014/main" id="{A451C835-4836-1541-8DF5-B4D36EDB6BCB}"/>
              </a:ext>
            </a:extLst>
          </p:cNvPr>
          <p:cNvSpPr>
            <a:spLocks noGrp="1" noChangeArrowheads="1"/>
          </p:cNvSpPr>
          <p:nvPr>
            <p:ph type="sldNum" sz="quarter" idx="12"/>
          </p:nvPr>
        </p:nvSpPr>
        <p:spPr>
          <a:ln/>
        </p:spPr>
        <p:txBody>
          <a:bodyPr/>
          <a:lstStyle>
            <a:lvl1pPr>
              <a:defRPr/>
            </a:lvl1pPr>
          </a:lstStyle>
          <a:p>
            <a:fld id="{A038770A-060D-0743-9A6E-DF69384DF535}" type="slidenum">
              <a:rPr lang="en-US" altLang="en-US"/>
              <a:pPr/>
              <a:t>‹#›</a:t>
            </a:fld>
            <a:endParaRPr lang="en-US" altLang="en-US"/>
          </a:p>
        </p:txBody>
      </p:sp>
    </p:spTree>
    <p:extLst>
      <p:ext uri="{BB962C8B-B14F-4D97-AF65-F5344CB8AC3E}">
        <p14:creationId xmlns:p14="http://schemas.microsoft.com/office/powerpoint/2010/main" val="20607288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8CDCDB97-1EB0-7547-B428-27E8E93D2624}"/>
              </a:ext>
            </a:extLst>
          </p:cNvPr>
          <p:cNvGrpSpPr>
            <a:grpSpLocks/>
          </p:cNvGrpSpPr>
          <p:nvPr/>
        </p:nvGrpSpPr>
        <p:grpSpPr bwMode="auto">
          <a:xfrm>
            <a:off x="0" y="914400"/>
            <a:ext cx="8686800" cy="2514600"/>
            <a:chOff x="0" y="576"/>
            <a:chExt cx="5472" cy="1584"/>
          </a:xfrm>
        </p:grpSpPr>
        <p:sp>
          <p:nvSpPr>
            <p:cNvPr id="5" name="Oval 7">
              <a:extLst>
                <a:ext uri="{FF2B5EF4-FFF2-40B4-BE49-F238E27FC236}">
                  <a16:creationId xmlns:a16="http://schemas.microsoft.com/office/drawing/2014/main" id="{FF3818E4-40E0-0743-A39A-E891E33A80C8}"/>
                </a:ext>
              </a:extLst>
            </p:cNvPr>
            <p:cNvSpPr>
              <a:spLocks noChangeArrowheads="1"/>
            </p:cNvSpPr>
            <p:nvPr/>
          </p:nvSpPr>
          <p:spPr bwMode="auto">
            <a:xfrm>
              <a:off x="144" y="576"/>
              <a:ext cx="1584" cy="1584"/>
            </a:xfrm>
            <a:prstGeom prst="ellipse">
              <a:avLst/>
            </a:prstGeom>
            <a:noFill/>
            <a:ln w="127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a:p>
          </p:txBody>
        </p:sp>
        <p:sp>
          <p:nvSpPr>
            <p:cNvPr id="6" name="Rectangle 8">
              <a:extLst>
                <a:ext uri="{FF2B5EF4-FFF2-40B4-BE49-F238E27FC236}">
                  <a16:creationId xmlns:a16="http://schemas.microsoft.com/office/drawing/2014/main" id="{96C9697C-7D28-C846-9D35-6F4FF04E1A7B}"/>
                </a:ext>
              </a:extLst>
            </p:cNvPr>
            <p:cNvSpPr>
              <a:spLocks noChangeArrowheads="1"/>
            </p:cNvSpPr>
            <p:nvPr/>
          </p:nvSpPr>
          <p:spPr bwMode="hidden">
            <a:xfrm>
              <a:off x="0" y="1056"/>
              <a:ext cx="2976" cy="7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7" name="Rectangle 9">
              <a:extLst>
                <a:ext uri="{FF2B5EF4-FFF2-40B4-BE49-F238E27FC236}">
                  <a16:creationId xmlns:a16="http://schemas.microsoft.com/office/drawing/2014/main" id="{D7390980-A69E-0544-A939-B90839B09B15}"/>
                </a:ext>
              </a:extLst>
            </p:cNvPr>
            <p:cNvSpPr>
              <a:spLocks noChangeArrowheads="1"/>
            </p:cNvSpPr>
            <p:nvPr/>
          </p:nvSpPr>
          <p:spPr bwMode="hidden">
            <a:xfrm>
              <a:off x="2496" y="1056"/>
              <a:ext cx="2976" cy="720"/>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8" name="Freeform 10">
              <a:extLst>
                <a:ext uri="{FF2B5EF4-FFF2-40B4-BE49-F238E27FC236}">
                  <a16:creationId xmlns:a16="http://schemas.microsoft.com/office/drawing/2014/main" id="{14A24314-CA8E-AB41-A8B2-332E2A41BA76}"/>
                </a:ext>
              </a:extLst>
            </p:cNvPr>
            <p:cNvSpPr>
              <a:spLocks noChangeArrowheads="1"/>
            </p:cNvSpPr>
            <p:nvPr/>
          </p:nvSpPr>
          <p:spPr bwMode="auto">
            <a:xfrm>
              <a:off x="384" y="960"/>
              <a:ext cx="144" cy="913"/>
            </a:xfrm>
            <a:custGeom>
              <a:avLst/>
              <a:gdLst>
                <a:gd name="T0" fmla="*/ 0 w 1000"/>
                <a:gd name="T1" fmla="*/ 695 h 1000"/>
                <a:gd name="T2" fmla="*/ 0 w 1000"/>
                <a:gd name="T3" fmla="*/ 695 h 1000"/>
                <a:gd name="T4" fmla="*/ 0 w 1000"/>
                <a:gd name="T5" fmla="*/ 0 h 1000"/>
                <a:gd name="T6" fmla="*/ 0 w 1000"/>
                <a:gd name="T7" fmla="*/ 0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 name="Freeform 11">
              <a:extLst>
                <a:ext uri="{FF2B5EF4-FFF2-40B4-BE49-F238E27FC236}">
                  <a16:creationId xmlns:a16="http://schemas.microsoft.com/office/drawing/2014/main" id="{310CAA39-10CA-A84A-8FB4-66E590815716}"/>
                </a:ext>
              </a:extLst>
            </p:cNvPr>
            <p:cNvSpPr>
              <a:spLocks noChangeArrowheads="1"/>
            </p:cNvSpPr>
            <p:nvPr/>
          </p:nvSpPr>
          <p:spPr bwMode="auto">
            <a:xfrm>
              <a:off x="4944" y="762"/>
              <a:ext cx="165" cy="864"/>
            </a:xfrm>
            <a:custGeom>
              <a:avLst/>
              <a:gdLst>
                <a:gd name="T0" fmla="*/ 0 w 1000"/>
                <a:gd name="T1" fmla="*/ 0 h 1000"/>
                <a:gd name="T2" fmla="*/ 1 w 1000"/>
                <a:gd name="T3" fmla="*/ 0 h 1000"/>
                <a:gd name="T4" fmla="*/ 1 w 1000"/>
                <a:gd name="T5" fmla="*/ 557 h 1000"/>
                <a:gd name="T6" fmla="*/ 0 w 1000"/>
                <a:gd name="T7" fmla="*/ 557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58754" name="Rectangle 2"/>
          <p:cNvSpPr>
            <a:spLocks noGrp="1" noChangeArrowheads="1"/>
          </p:cNvSpPr>
          <p:nvPr>
            <p:ph type="subTitle" idx="1"/>
          </p:nvPr>
        </p:nvSpPr>
        <p:spPr>
          <a:xfrm>
            <a:off x="2286000" y="3581400"/>
            <a:ext cx="5638800" cy="1905000"/>
          </a:xfrm>
        </p:spPr>
        <p:txBody>
          <a:bodyPr/>
          <a:lstStyle>
            <a:lvl1pPr marL="0" indent="0">
              <a:buFont typeface="Wingdings" charset="0"/>
              <a:buNone/>
              <a:defRPr/>
            </a:lvl1pPr>
          </a:lstStyle>
          <a:p>
            <a:pPr lvl="0"/>
            <a:r>
              <a:rPr lang="en-GB" noProof="0"/>
              <a:t>Click to edit Master subtitle style</a:t>
            </a:r>
          </a:p>
        </p:txBody>
      </p:sp>
      <p:sp>
        <p:nvSpPr>
          <p:cNvPr id="458764" name="Rectangle 12"/>
          <p:cNvSpPr>
            <a:spLocks noGrp="1" noChangeArrowheads="1"/>
          </p:cNvSpPr>
          <p:nvPr>
            <p:ph type="ctrTitle"/>
          </p:nvPr>
        </p:nvSpPr>
        <p:spPr>
          <a:xfrm>
            <a:off x="838200" y="1443038"/>
            <a:ext cx="7086600" cy="1600200"/>
          </a:xfrm>
        </p:spPr>
        <p:txBody>
          <a:bodyPr anchor="ctr"/>
          <a:lstStyle>
            <a:lvl1pPr>
              <a:defRPr/>
            </a:lvl1pPr>
          </a:lstStyle>
          <a:p>
            <a:pPr lvl="0"/>
            <a:r>
              <a:rPr lang="en-GB" noProof="0"/>
              <a:t>Click to edit Master title style</a:t>
            </a:r>
          </a:p>
        </p:txBody>
      </p:sp>
      <p:sp>
        <p:nvSpPr>
          <p:cNvPr id="10" name="Rectangle 3">
            <a:extLst>
              <a:ext uri="{FF2B5EF4-FFF2-40B4-BE49-F238E27FC236}">
                <a16:creationId xmlns:a16="http://schemas.microsoft.com/office/drawing/2014/main" id="{289F6937-C38D-514A-9C85-6E37232E973D}"/>
              </a:ext>
            </a:extLst>
          </p:cNvPr>
          <p:cNvSpPr>
            <a:spLocks noGrp="1" noChangeArrowheads="1"/>
          </p:cNvSpPr>
          <p:nvPr>
            <p:ph type="dt" sz="half" idx="10"/>
          </p:nvPr>
        </p:nvSpPr>
        <p:spPr>
          <a:xfrm>
            <a:off x="685800" y="6248400"/>
            <a:ext cx="1905000" cy="457200"/>
          </a:xfrm>
        </p:spPr>
        <p:txBody>
          <a:bodyPr/>
          <a:lstStyle>
            <a:lvl1pPr>
              <a:defRPr/>
            </a:lvl1pPr>
          </a:lstStyle>
          <a:p>
            <a:pPr>
              <a:defRPr/>
            </a:pPr>
            <a:endParaRPr lang="en-GB"/>
          </a:p>
        </p:txBody>
      </p:sp>
      <p:sp>
        <p:nvSpPr>
          <p:cNvPr id="11" name="Rectangle 4">
            <a:extLst>
              <a:ext uri="{FF2B5EF4-FFF2-40B4-BE49-F238E27FC236}">
                <a16:creationId xmlns:a16="http://schemas.microsoft.com/office/drawing/2014/main" id="{2599E2E7-3F0E-A641-8C38-B6CD36783FA1}"/>
              </a:ext>
            </a:extLst>
          </p:cNvPr>
          <p:cNvSpPr>
            <a:spLocks noGrp="1" noChangeArrowheads="1"/>
          </p:cNvSpPr>
          <p:nvPr>
            <p:ph type="ftr" sz="quarter" idx="11"/>
          </p:nvPr>
        </p:nvSpPr>
        <p:spPr>
          <a:xfrm>
            <a:off x="3124200" y="6248400"/>
            <a:ext cx="2895600" cy="457200"/>
          </a:xfrm>
        </p:spPr>
        <p:txBody>
          <a:bodyPr/>
          <a:lstStyle>
            <a:lvl1pPr>
              <a:defRPr/>
            </a:lvl1pPr>
          </a:lstStyle>
          <a:p>
            <a:pPr>
              <a:defRPr/>
            </a:pPr>
            <a:endParaRPr lang="en-GB"/>
          </a:p>
        </p:txBody>
      </p:sp>
      <p:sp>
        <p:nvSpPr>
          <p:cNvPr id="12" name="Rectangle 5">
            <a:extLst>
              <a:ext uri="{FF2B5EF4-FFF2-40B4-BE49-F238E27FC236}">
                <a16:creationId xmlns:a16="http://schemas.microsoft.com/office/drawing/2014/main" id="{6B761B04-ECC1-9647-8B8A-C6BC4929CECC}"/>
              </a:ext>
            </a:extLst>
          </p:cNvPr>
          <p:cNvSpPr>
            <a:spLocks noGrp="1" noChangeArrowheads="1"/>
          </p:cNvSpPr>
          <p:nvPr>
            <p:ph type="sldNum" sz="quarter" idx="12"/>
          </p:nvPr>
        </p:nvSpPr>
        <p:spPr>
          <a:xfrm>
            <a:off x="6553200" y="6248400"/>
            <a:ext cx="1905000" cy="457200"/>
          </a:xfrm>
        </p:spPr>
        <p:txBody>
          <a:bodyPr/>
          <a:lstStyle>
            <a:lvl1pPr>
              <a:defRPr/>
            </a:lvl1pPr>
          </a:lstStyle>
          <a:p>
            <a:fld id="{D427A98D-5E7E-0B42-8C75-89790CCFD67E}" type="slidenum">
              <a:rPr lang="en-GB" altLang="en-US"/>
              <a:pPr/>
              <a:t>‹#›</a:t>
            </a:fld>
            <a:endParaRPr lang="en-GB" altLang="en-US"/>
          </a:p>
        </p:txBody>
      </p:sp>
    </p:spTree>
    <p:extLst>
      <p:ext uri="{BB962C8B-B14F-4D97-AF65-F5344CB8AC3E}">
        <p14:creationId xmlns:p14="http://schemas.microsoft.com/office/powerpoint/2010/main" val="124536733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B02E649-3A82-E149-9F43-8B9728B2865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1DD5772-EB97-8346-A33B-253C470D7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F2611A0-4D2E-004C-AB1A-F9298F79A68C}"/>
              </a:ext>
            </a:extLst>
          </p:cNvPr>
          <p:cNvSpPr>
            <a:spLocks noGrp="1" noChangeArrowheads="1"/>
          </p:cNvSpPr>
          <p:nvPr>
            <p:ph type="sldNum" sz="quarter" idx="12"/>
          </p:nvPr>
        </p:nvSpPr>
        <p:spPr>
          <a:ln/>
        </p:spPr>
        <p:txBody>
          <a:bodyPr/>
          <a:lstStyle>
            <a:lvl1pPr>
              <a:defRPr/>
            </a:lvl1pPr>
          </a:lstStyle>
          <a:p>
            <a:fld id="{AE5EA1B1-3FA5-6540-B8A3-A5554C1E022F}" type="slidenum">
              <a:rPr lang="en-US" altLang="en-US"/>
              <a:pPr/>
              <a:t>‹#›</a:t>
            </a:fld>
            <a:endParaRPr lang="en-US" altLang="en-US"/>
          </a:p>
        </p:txBody>
      </p:sp>
    </p:spTree>
    <p:extLst>
      <p:ext uri="{BB962C8B-B14F-4D97-AF65-F5344CB8AC3E}">
        <p14:creationId xmlns:p14="http://schemas.microsoft.com/office/powerpoint/2010/main" val="214392750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1C97BC0-8AF5-0D41-AFE7-3AC43104405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A955E6-3E3E-4043-ABE7-6A6E7F9611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FA5B979-A53B-9842-A29D-6BAE3C69812C}"/>
              </a:ext>
            </a:extLst>
          </p:cNvPr>
          <p:cNvSpPr>
            <a:spLocks noGrp="1" noChangeArrowheads="1"/>
          </p:cNvSpPr>
          <p:nvPr>
            <p:ph type="sldNum" sz="quarter" idx="12"/>
          </p:nvPr>
        </p:nvSpPr>
        <p:spPr>
          <a:ln/>
        </p:spPr>
        <p:txBody>
          <a:bodyPr/>
          <a:lstStyle>
            <a:lvl1pPr>
              <a:defRPr/>
            </a:lvl1pPr>
          </a:lstStyle>
          <a:p>
            <a:fld id="{C43D6272-38B2-5C48-9C56-7ED1A8E4743E}" type="slidenum">
              <a:rPr lang="en-US" altLang="en-US"/>
              <a:pPr/>
              <a:t>‹#›</a:t>
            </a:fld>
            <a:endParaRPr lang="en-US" altLang="en-US"/>
          </a:p>
        </p:txBody>
      </p:sp>
    </p:spTree>
    <p:extLst>
      <p:ext uri="{BB962C8B-B14F-4D97-AF65-F5344CB8AC3E}">
        <p14:creationId xmlns:p14="http://schemas.microsoft.com/office/powerpoint/2010/main" val="30316503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F681ED6-048C-984F-AEA6-A40696398B17}"/>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7AFC76FB-42D9-D145-859E-7BF39036644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6EE0906D-1FE1-6046-9447-E8044F3FF642}"/>
              </a:ext>
            </a:extLst>
          </p:cNvPr>
          <p:cNvSpPr>
            <a:spLocks noGrp="1" noChangeArrowheads="1"/>
          </p:cNvSpPr>
          <p:nvPr>
            <p:ph type="sldNum" sz="quarter" idx="12"/>
          </p:nvPr>
        </p:nvSpPr>
        <p:spPr>
          <a:ln/>
        </p:spPr>
        <p:txBody>
          <a:bodyPr/>
          <a:lstStyle>
            <a:lvl1pPr>
              <a:defRPr/>
            </a:lvl1pPr>
          </a:lstStyle>
          <a:p>
            <a:fld id="{92253DE3-56C5-BB43-B8B5-549AE1BEF50E}" type="slidenum">
              <a:rPr lang="en-GB" altLang="en-US"/>
              <a:pPr/>
              <a:t>‹#›</a:t>
            </a:fld>
            <a:endParaRPr lang="en-GB" altLang="en-US"/>
          </a:p>
        </p:txBody>
      </p:sp>
    </p:spTree>
    <p:extLst>
      <p:ext uri="{BB962C8B-B14F-4D97-AF65-F5344CB8AC3E}">
        <p14:creationId xmlns:p14="http://schemas.microsoft.com/office/powerpoint/2010/main" val="346675123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F18C633-E905-6447-9280-58EBDFA0FC83}"/>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24196274-894A-DB4C-82E7-CF5FA73B73C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4A2B6557-C975-6641-AA9A-114537408A86}"/>
              </a:ext>
            </a:extLst>
          </p:cNvPr>
          <p:cNvSpPr>
            <a:spLocks noGrp="1" noChangeArrowheads="1"/>
          </p:cNvSpPr>
          <p:nvPr>
            <p:ph type="sldNum" sz="quarter" idx="12"/>
          </p:nvPr>
        </p:nvSpPr>
        <p:spPr>
          <a:ln/>
        </p:spPr>
        <p:txBody>
          <a:bodyPr/>
          <a:lstStyle>
            <a:lvl1pPr>
              <a:defRPr/>
            </a:lvl1pPr>
          </a:lstStyle>
          <a:p>
            <a:fld id="{DDD421A2-F268-8D48-B99E-C27F6BB3A613}" type="slidenum">
              <a:rPr lang="en-GB" altLang="en-US"/>
              <a:pPr/>
              <a:t>‹#›</a:t>
            </a:fld>
            <a:endParaRPr lang="en-GB" altLang="en-US"/>
          </a:p>
        </p:txBody>
      </p:sp>
    </p:spTree>
    <p:extLst>
      <p:ext uri="{BB962C8B-B14F-4D97-AF65-F5344CB8AC3E}">
        <p14:creationId xmlns:p14="http://schemas.microsoft.com/office/powerpoint/2010/main" val="206749668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175990793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211448719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29891198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D34D1617-F9B9-3245-BB12-B68E268E885F}"/>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7">
            <a:extLst>
              <a:ext uri="{FF2B5EF4-FFF2-40B4-BE49-F238E27FC236}">
                <a16:creationId xmlns:a16="http://schemas.microsoft.com/office/drawing/2014/main" id="{22F9CF97-496B-9F46-A82E-920D8187832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8">
            <a:extLst>
              <a:ext uri="{FF2B5EF4-FFF2-40B4-BE49-F238E27FC236}">
                <a16:creationId xmlns:a16="http://schemas.microsoft.com/office/drawing/2014/main" id="{972CCEF6-D27D-954D-B95B-BD25FFA69108}"/>
              </a:ext>
            </a:extLst>
          </p:cNvPr>
          <p:cNvSpPr>
            <a:spLocks noGrp="1" noChangeArrowheads="1"/>
          </p:cNvSpPr>
          <p:nvPr>
            <p:ph type="sldNum" sz="quarter" idx="12"/>
          </p:nvPr>
        </p:nvSpPr>
        <p:spPr>
          <a:ln/>
        </p:spPr>
        <p:txBody>
          <a:bodyPr/>
          <a:lstStyle>
            <a:lvl1pPr>
              <a:defRPr/>
            </a:lvl1pPr>
          </a:lstStyle>
          <a:p>
            <a:fld id="{E6F8E1A0-CCF2-B343-8FDD-C55B4C8F05BD}" type="slidenum">
              <a:rPr lang="en-GB" altLang="en-US"/>
              <a:pPr/>
              <a:t>‹#›</a:t>
            </a:fld>
            <a:endParaRPr lang="en-GB" altLang="en-US"/>
          </a:p>
        </p:txBody>
      </p:sp>
    </p:spTree>
    <p:extLst>
      <p:ext uri="{BB962C8B-B14F-4D97-AF65-F5344CB8AC3E}">
        <p14:creationId xmlns:p14="http://schemas.microsoft.com/office/powerpoint/2010/main" val="23373608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a:extLst>
              <a:ext uri="{FF2B5EF4-FFF2-40B4-BE49-F238E27FC236}">
                <a16:creationId xmlns:a16="http://schemas.microsoft.com/office/drawing/2014/main" id="{50F65C5D-9D7B-8C48-A4F2-74929CFA1617}"/>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7">
            <a:extLst>
              <a:ext uri="{FF2B5EF4-FFF2-40B4-BE49-F238E27FC236}">
                <a16:creationId xmlns:a16="http://schemas.microsoft.com/office/drawing/2014/main" id="{1B4016C1-9228-354D-ACEB-1F105F8B3D6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8">
            <a:extLst>
              <a:ext uri="{FF2B5EF4-FFF2-40B4-BE49-F238E27FC236}">
                <a16:creationId xmlns:a16="http://schemas.microsoft.com/office/drawing/2014/main" id="{EF553983-A363-3D48-B5F6-8E4B15C68671}"/>
              </a:ext>
            </a:extLst>
          </p:cNvPr>
          <p:cNvSpPr>
            <a:spLocks noGrp="1" noChangeArrowheads="1"/>
          </p:cNvSpPr>
          <p:nvPr>
            <p:ph type="sldNum" sz="quarter" idx="12"/>
          </p:nvPr>
        </p:nvSpPr>
        <p:spPr>
          <a:ln/>
        </p:spPr>
        <p:txBody>
          <a:bodyPr/>
          <a:lstStyle>
            <a:lvl1pPr>
              <a:defRPr/>
            </a:lvl1pPr>
          </a:lstStyle>
          <a:p>
            <a:fld id="{91AAC30C-A7EA-0D46-816F-0DAB9B71FE78}" type="slidenum">
              <a:rPr lang="en-GB" altLang="en-US"/>
              <a:pPr/>
              <a:t>‹#›</a:t>
            </a:fld>
            <a:endParaRPr lang="en-GB" altLang="en-US"/>
          </a:p>
        </p:txBody>
      </p:sp>
    </p:spTree>
    <p:extLst>
      <p:ext uri="{BB962C8B-B14F-4D97-AF65-F5344CB8AC3E}">
        <p14:creationId xmlns:p14="http://schemas.microsoft.com/office/powerpoint/2010/main" val="5349909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49325" y="1981200"/>
            <a:ext cx="37544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56163" y="1981200"/>
            <a:ext cx="37544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EB7BA4D6-3B69-234C-8932-B4E6A6F10FB2}"/>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7">
            <a:extLst>
              <a:ext uri="{FF2B5EF4-FFF2-40B4-BE49-F238E27FC236}">
                <a16:creationId xmlns:a16="http://schemas.microsoft.com/office/drawing/2014/main" id="{6B942CEB-0FCD-154E-B85D-389F1ACF8B1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8">
            <a:extLst>
              <a:ext uri="{FF2B5EF4-FFF2-40B4-BE49-F238E27FC236}">
                <a16:creationId xmlns:a16="http://schemas.microsoft.com/office/drawing/2014/main" id="{275ACAD5-A482-F244-8FE0-E04B2E0CED3D}"/>
              </a:ext>
            </a:extLst>
          </p:cNvPr>
          <p:cNvSpPr>
            <a:spLocks noGrp="1" noChangeArrowheads="1"/>
          </p:cNvSpPr>
          <p:nvPr>
            <p:ph type="sldNum" sz="quarter" idx="12"/>
          </p:nvPr>
        </p:nvSpPr>
        <p:spPr>
          <a:ln/>
        </p:spPr>
        <p:txBody>
          <a:bodyPr/>
          <a:lstStyle>
            <a:lvl1pPr>
              <a:defRPr/>
            </a:lvl1pPr>
          </a:lstStyle>
          <a:p>
            <a:fld id="{33A06B0F-CC4A-664E-AA97-EB083B19ACE3}" type="slidenum">
              <a:rPr lang="en-GB" altLang="en-US"/>
              <a:pPr/>
              <a:t>‹#›</a:t>
            </a:fld>
            <a:endParaRPr lang="en-GB" altLang="en-US"/>
          </a:p>
        </p:txBody>
      </p:sp>
    </p:spTree>
    <p:extLst>
      <p:ext uri="{BB962C8B-B14F-4D97-AF65-F5344CB8AC3E}">
        <p14:creationId xmlns:p14="http://schemas.microsoft.com/office/powerpoint/2010/main" val="13783555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B635E9B9-2ACF-B74C-8BB9-6CCA136FE2E5}"/>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7">
            <a:extLst>
              <a:ext uri="{FF2B5EF4-FFF2-40B4-BE49-F238E27FC236}">
                <a16:creationId xmlns:a16="http://schemas.microsoft.com/office/drawing/2014/main" id="{573F9869-60B2-9C45-90D5-61AB21447C3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8">
            <a:extLst>
              <a:ext uri="{FF2B5EF4-FFF2-40B4-BE49-F238E27FC236}">
                <a16:creationId xmlns:a16="http://schemas.microsoft.com/office/drawing/2014/main" id="{06261170-CCA4-AA40-9E9D-C13392C91EB2}"/>
              </a:ext>
            </a:extLst>
          </p:cNvPr>
          <p:cNvSpPr>
            <a:spLocks noGrp="1" noChangeArrowheads="1"/>
          </p:cNvSpPr>
          <p:nvPr>
            <p:ph type="sldNum" sz="quarter" idx="12"/>
          </p:nvPr>
        </p:nvSpPr>
        <p:spPr>
          <a:ln/>
        </p:spPr>
        <p:txBody>
          <a:bodyPr/>
          <a:lstStyle>
            <a:lvl1pPr>
              <a:defRPr/>
            </a:lvl1pPr>
          </a:lstStyle>
          <a:p>
            <a:fld id="{92AA17E7-55EC-C14E-A8EA-7372B9649E55}" type="slidenum">
              <a:rPr lang="en-GB" altLang="en-US"/>
              <a:pPr/>
              <a:t>‹#›</a:t>
            </a:fld>
            <a:endParaRPr lang="en-GB" altLang="en-US"/>
          </a:p>
        </p:txBody>
      </p:sp>
    </p:spTree>
    <p:extLst>
      <p:ext uri="{BB962C8B-B14F-4D97-AF65-F5344CB8AC3E}">
        <p14:creationId xmlns:p14="http://schemas.microsoft.com/office/powerpoint/2010/main" val="1160166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07414517-CC26-FE4F-AC1D-2E3107011E9A}"/>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7">
            <a:extLst>
              <a:ext uri="{FF2B5EF4-FFF2-40B4-BE49-F238E27FC236}">
                <a16:creationId xmlns:a16="http://schemas.microsoft.com/office/drawing/2014/main" id="{A07F0648-13C1-F943-8F33-BF640E752FF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8">
            <a:extLst>
              <a:ext uri="{FF2B5EF4-FFF2-40B4-BE49-F238E27FC236}">
                <a16:creationId xmlns:a16="http://schemas.microsoft.com/office/drawing/2014/main" id="{A34B9A2C-C8D0-6F4F-B98B-9BAE0ECBB86B}"/>
              </a:ext>
            </a:extLst>
          </p:cNvPr>
          <p:cNvSpPr>
            <a:spLocks noGrp="1" noChangeArrowheads="1"/>
          </p:cNvSpPr>
          <p:nvPr>
            <p:ph type="sldNum" sz="quarter" idx="12"/>
          </p:nvPr>
        </p:nvSpPr>
        <p:spPr>
          <a:ln/>
        </p:spPr>
        <p:txBody>
          <a:bodyPr/>
          <a:lstStyle>
            <a:lvl1pPr>
              <a:defRPr/>
            </a:lvl1pPr>
          </a:lstStyle>
          <a:p>
            <a:fld id="{31A636D0-617A-944F-A8D4-0064C66F41DE}" type="slidenum">
              <a:rPr lang="en-GB" altLang="en-US"/>
              <a:pPr/>
              <a:t>‹#›</a:t>
            </a:fld>
            <a:endParaRPr lang="en-GB" altLang="en-US"/>
          </a:p>
        </p:txBody>
      </p:sp>
    </p:spTree>
    <p:extLst>
      <p:ext uri="{BB962C8B-B14F-4D97-AF65-F5344CB8AC3E}">
        <p14:creationId xmlns:p14="http://schemas.microsoft.com/office/powerpoint/2010/main" val="26166115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907C06BF-97DD-B44C-B6D6-CAC2D4DB5C63}"/>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7">
            <a:extLst>
              <a:ext uri="{FF2B5EF4-FFF2-40B4-BE49-F238E27FC236}">
                <a16:creationId xmlns:a16="http://schemas.microsoft.com/office/drawing/2014/main" id="{90EDF628-9F5F-1047-92FE-88EE867A06E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8">
            <a:extLst>
              <a:ext uri="{FF2B5EF4-FFF2-40B4-BE49-F238E27FC236}">
                <a16:creationId xmlns:a16="http://schemas.microsoft.com/office/drawing/2014/main" id="{28EA7752-BA49-F545-A306-98975FE0829C}"/>
              </a:ext>
            </a:extLst>
          </p:cNvPr>
          <p:cNvSpPr>
            <a:spLocks noGrp="1" noChangeArrowheads="1"/>
          </p:cNvSpPr>
          <p:nvPr>
            <p:ph type="sldNum" sz="quarter" idx="12"/>
          </p:nvPr>
        </p:nvSpPr>
        <p:spPr>
          <a:ln/>
        </p:spPr>
        <p:txBody>
          <a:bodyPr/>
          <a:lstStyle>
            <a:lvl1pPr>
              <a:defRPr/>
            </a:lvl1pPr>
          </a:lstStyle>
          <a:p>
            <a:fld id="{8CEC1373-AE7F-FE4F-A9FF-AF223200C34D}" type="slidenum">
              <a:rPr lang="en-GB" altLang="en-US"/>
              <a:pPr/>
              <a:t>‹#›</a:t>
            </a:fld>
            <a:endParaRPr lang="en-GB" altLang="en-US"/>
          </a:p>
        </p:txBody>
      </p:sp>
    </p:spTree>
    <p:extLst>
      <p:ext uri="{BB962C8B-B14F-4D97-AF65-F5344CB8AC3E}">
        <p14:creationId xmlns:p14="http://schemas.microsoft.com/office/powerpoint/2010/main" val="2687958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F46FA97-5DF9-224D-81A1-686E753DBBD4}"/>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DADA126D-DEAB-A342-8884-A355A717D2D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BA318FA0-7B7E-5144-9781-96FDC0D35038}"/>
              </a:ext>
            </a:extLst>
          </p:cNvPr>
          <p:cNvSpPr>
            <a:spLocks noGrp="1" noChangeArrowheads="1"/>
          </p:cNvSpPr>
          <p:nvPr>
            <p:ph type="sldNum" sz="quarter" idx="12"/>
          </p:nvPr>
        </p:nvSpPr>
        <p:spPr>
          <a:ln/>
        </p:spPr>
        <p:txBody>
          <a:bodyPr/>
          <a:lstStyle>
            <a:lvl1pPr>
              <a:defRPr/>
            </a:lvl1pPr>
          </a:lstStyle>
          <a:p>
            <a:fld id="{C188243C-487C-6042-BE51-933E132BFACA}" type="slidenum">
              <a:rPr lang="en-GB" altLang="en-US"/>
              <a:pPr/>
              <a:t>‹#›</a:t>
            </a:fld>
            <a:endParaRPr lang="en-GB" altLang="en-US"/>
          </a:p>
        </p:txBody>
      </p:sp>
    </p:spTree>
    <p:extLst>
      <p:ext uri="{BB962C8B-B14F-4D97-AF65-F5344CB8AC3E}">
        <p14:creationId xmlns:p14="http://schemas.microsoft.com/office/powerpoint/2010/main" val="11495417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C7264F5F-7020-C741-AF5A-CC0325E70701}"/>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7">
            <a:extLst>
              <a:ext uri="{FF2B5EF4-FFF2-40B4-BE49-F238E27FC236}">
                <a16:creationId xmlns:a16="http://schemas.microsoft.com/office/drawing/2014/main" id="{4DABC4EE-C72A-1542-AFBF-BF7E291A8B7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8">
            <a:extLst>
              <a:ext uri="{FF2B5EF4-FFF2-40B4-BE49-F238E27FC236}">
                <a16:creationId xmlns:a16="http://schemas.microsoft.com/office/drawing/2014/main" id="{C2A25B46-BC37-5D42-B8D8-A7A768AF8FB2}"/>
              </a:ext>
            </a:extLst>
          </p:cNvPr>
          <p:cNvSpPr>
            <a:spLocks noGrp="1" noChangeArrowheads="1"/>
          </p:cNvSpPr>
          <p:nvPr>
            <p:ph type="sldNum" sz="quarter" idx="12"/>
          </p:nvPr>
        </p:nvSpPr>
        <p:spPr>
          <a:ln/>
        </p:spPr>
        <p:txBody>
          <a:bodyPr/>
          <a:lstStyle>
            <a:lvl1pPr>
              <a:defRPr/>
            </a:lvl1pPr>
          </a:lstStyle>
          <a:p>
            <a:fld id="{086E26F2-4C40-D149-8EA8-F09CE3E91410}" type="slidenum">
              <a:rPr lang="en-GB" altLang="en-US"/>
              <a:pPr/>
              <a:t>‹#›</a:t>
            </a:fld>
            <a:endParaRPr lang="en-GB" altLang="en-US"/>
          </a:p>
        </p:txBody>
      </p:sp>
    </p:spTree>
    <p:extLst>
      <p:ext uri="{BB962C8B-B14F-4D97-AF65-F5344CB8AC3E}">
        <p14:creationId xmlns:p14="http://schemas.microsoft.com/office/powerpoint/2010/main" val="41245322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B2F05BFA-39A0-E544-A647-95090EAF7ACE}"/>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7">
            <a:extLst>
              <a:ext uri="{FF2B5EF4-FFF2-40B4-BE49-F238E27FC236}">
                <a16:creationId xmlns:a16="http://schemas.microsoft.com/office/drawing/2014/main" id="{53D4F14E-284E-8548-BB9B-76E057BEE4D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8">
            <a:extLst>
              <a:ext uri="{FF2B5EF4-FFF2-40B4-BE49-F238E27FC236}">
                <a16:creationId xmlns:a16="http://schemas.microsoft.com/office/drawing/2014/main" id="{74649F16-C84B-BA40-9218-5888B52DAF90}"/>
              </a:ext>
            </a:extLst>
          </p:cNvPr>
          <p:cNvSpPr>
            <a:spLocks noGrp="1" noChangeArrowheads="1"/>
          </p:cNvSpPr>
          <p:nvPr>
            <p:ph type="sldNum" sz="quarter" idx="12"/>
          </p:nvPr>
        </p:nvSpPr>
        <p:spPr>
          <a:ln/>
        </p:spPr>
        <p:txBody>
          <a:bodyPr/>
          <a:lstStyle>
            <a:lvl1pPr>
              <a:defRPr/>
            </a:lvl1pPr>
          </a:lstStyle>
          <a:p>
            <a:fld id="{783D350E-AC01-E943-9452-8E46FF634C5E}" type="slidenum">
              <a:rPr lang="en-GB" altLang="en-US"/>
              <a:pPr/>
              <a:t>‹#›</a:t>
            </a:fld>
            <a:endParaRPr lang="en-GB" altLang="en-US"/>
          </a:p>
        </p:txBody>
      </p:sp>
    </p:spTree>
    <p:extLst>
      <p:ext uri="{BB962C8B-B14F-4D97-AF65-F5344CB8AC3E}">
        <p14:creationId xmlns:p14="http://schemas.microsoft.com/office/powerpoint/2010/main" val="4141963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A2A27A06-9783-4D4E-BE92-E625C18C7096}"/>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7">
            <a:extLst>
              <a:ext uri="{FF2B5EF4-FFF2-40B4-BE49-F238E27FC236}">
                <a16:creationId xmlns:a16="http://schemas.microsoft.com/office/drawing/2014/main" id="{32018226-1794-5D4F-A7ED-FC28A9D2740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8">
            <a:extLst>
              <a:ext uri="{FF2B5EF4-FFF2-40B4-BE49-F238E27FC236}">
                <a16:creationId xmlns:a16="http://schemas.microsoft.com/office/drawing/2014/main" id="{24C31B67-3EF0-CA44-A038-7B105A10E5A0}"/>
              </a:ext>
            </a:extLst>
          </p:cNvPr>
          <p:cNvSpPr>
            <a:spLocks noGrp="1" noChangeArrowheads="1"/>
          </p:cNvSpPr>
          <p:nvPr>
            <p:ph type="sldNum" sz="quarter" idx="12"/>
          </p:nvPr>
        </p:nvSpPr>
        <p:spPr>
          <a:ln/>
        </p:spPr>
        <p:txBody>
          <a:bodyPr/>
          <a:lstStyle>
            <a:lvl1pPr>
              <a:defRPr/>
            </a:lvl1pPr>
          </a:lstStyle>
          <a:p>
            <a:fld id="{CB36B511-A37D-104A-84AC-A780A69CEE89}" type="slidenum">
              <a:rPr lang="en-GB" altLang="en-US"/>
              <a:pPr/>
              <a:t>‹#›</a:t>
            </a:fld>
            <a:endParaRPr lang="en-GB" altLang="en-US"/>
          </a:p>
        </p:txBody>
      </p:sp>
    </p:spTree>
    <p:extLst>
      <p:ext uri="{BB962C8B-B14F-4D97-AF65-F5344CB8AC3E}">
        <p14:creationId xmlns:p14="http://schemas.microsoft.com/office/powerpoint/2010/main" val="23498479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1313" y="96838"/>
            <a:ext cx="1919287" cy="5999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31863" y="96838"/>
            <a:ext cx="5607050" cy="5999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59379D7A-0E1F-4540-9FE3-22F7B773CBDE}"/>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7">
            <a:extLst>
              <a:ext uri="{FF2B5EF4-FFF2-40B4-BE49-F238E27FC236}">
                <a16:creationId xmlns:a16="http://schemas.microsoft.com/office/drawing/2014/main" id="{72A76C2B-7E6C-D046-BB0C-F35BD0A706A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8">
            <a:extLst>
              <a:ext uri="{FF2B5EF4-FFF2-40B4-BE49-F238E27FC236}">
                <a16:creationId xmlns:a16="http://schemas.microsoft.com/office/drawing/2014/main" id="{53A6D6EF-8462-F444-9D01-0D68B29B8CD0}"/>
              </a:ext>
            </a:extLst>
          </p:cNvPr>
          <p:cNvSpPr>
            <a:spLocks noGrp="1" noChangeArrowheads="1"/>
          </p:cNvSpPr>
          <p:nvPr>
            <p:ph type="sldNum" sz="quarter" idx="12"/>
          </p:nvPr>
        </p:nvSpPr>
        <p:spPr>
          <a:ln/>
        </p:spPr>
        <p:txBody>
          <a:bodyPr/>
          <a:lstStyle>
            <a:lvl1pPr>
              <a:defRPr/>
            </a:lvl1pPr>
          </a:lstStyle>
          <a:p>
            <a:fld id="{5639D04A-6539-6240-B609-5168982CC37C}" type="slidenum">
              <a:rPr lang="en-GB" altLang="en-US"/>
              <a:pPr/>
              <a:t>‹#›</a:t>
            </a:fld>
            <a:endParaRPr lang="en-GB" altLang="en-US"/>
          </a:p>
        </p:txBody>
      </p:sp>
    </p:spTree>
    <p:extLst>
      <p:ext uri="{BB962C8B-B14F-4D97-AF65-F5344CB8AC3E}">
        <p14:creationId xmlns:p14="http://schemas.microsoft.com/office/powerpoint/2010/main" val="5035400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a:extLst>
              <a:ext uri="{FF2B5EF4-FFF2-40B4-BE49-F238E27FC236}">
                <a16:creationId xmlns:a16="http://schemas.microsoft.com/office/drawing/2014/main" id="{10B6792D-B73B-924A-808F-D2F670C8EA31}"/>
              </a:ext>
            </a:extLst>
          </p:cNvPr>
          <p:cNvGrpSpPr>
            <a:grpSpLocks/>
          </p:cNvGrpSpPr>
          <p:nvPr/>
        </p:nvGrpSpPr>
        <p:grpSpPr bwMode="auto">
          <a:xfrm>
            <a:off x="0" y="0"/>
            <a:ext cx="9140825" cy="6850063"/>
            <a:chOff x="0" y="0"/>
            <a:chExt cx="5758" cy="4315"/>
          </a:xfrm>
        </p:grpSpPr>
        <p:grpSp>
          <p:nvGrpSpPr>
            <p:cNvPr id="5" name="Group 1027">
              <a:extLst>
                <a:ext uri="{FF2B5EF4-FFF2-40B4-BE49-F238E27FC236}">
                  <a16:creationId xmlns:a16="http://schemas.microsoft.com/office/drawing/2014/main" id="{371E0D97-B228-D344-A3FB-A0B8F98C58DD}"/>
                </a:ext>
              </a:extLst>
            </p:cNvPr>
            <p:cNvGrpSpPr>
              <a:grpSpLocks/>
            </p:cNvGrpSpPr>
            <p:nvPr userDrawn="1"/>
          </p:nvGrpSpPr>
          <p:grpSpPr bwMode="auto">
            <a:xfrm>
              <a:off x="1728" y="2230"/>
              <a:ext cx="4027" cy="2085"/>
              <a:chOff x="1728" y="2230"/>
              <a:chExt cx="4027" cy="2085"/>
            </a:xfrm>
          </p:grpSpPr>
          <p:sp>
            <p:nvSpPr>
              <p:cNvPr id="8" name="Freeform 1028">
                <a:extLst>
                  <a:ext uri="{FF2B5EF4-FFF2-40B4-BE49-F238E27FC236}">
                    <a16:creationId xmlns:a16="http://schemas.microsoft.com/office/drawing/2014/main" id="{3F99ADD6-5848-4C4D-871B-331372CFBB56}"/>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a:latin typeface="Arial" charset="0"/>
                  <a:ea typeface="ＭＳ Ｐゴシック" charset="0"/>
                  <a:cs typeface="Arial" charset="0"/>
                </a:endParaRPr>
              </a:p>
            </p:txBody>
          </p:sp>
          <p:sp>
            <p:nvSpPr>
              <p:cNvPr id="9" name="Freeform 1029">
                <a:extLst>
                  <a:ext uri="{FF2B5EF4-FFF2-40B4-BE49-F238E27FC236}">
                    <a16:creationId xmlns:a16="http://schemas.microsoft.com/office/drawing/2014/main" id="{F0C86768-8993-B047-AEE0-949C8650B07A}"/>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a:latin typeface="Arial" charset="0"/>
                  <a:ea typeface="ＭＳ Ｐゴシック" charset="0"/>
                  <a:cs typeface="Arial" charset="0"/>
                </a:endParaRPr>
              </a:p>
            </p:txBody>
          </p:sp>
          <p:sp>
            <p:nvSpPr>
              <p:cNvPr id="10" name="Freeform 1030">
                <a:extLst>
                  <a:ext uri="{FF2B5EF4-FFF2-40B4-BE49-F238E27FC236}">
                    <a16:creationId xmlns:a16="http://schemas.microsoft.com/office/drawing/2014/main" id="{6F2670E7-C567-6B49-82D9-5A311FEAFC4E}"/>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a:latin typeface="Arial" charset="0"/>
                  <a:ea typeface="ＭＳ Ｐゴシック" charset="0"/>
                  <a:cs typeface="Arial" charset="0"/>
                </a:endParaRPr>
              </a:p>
            </p:txBody>
          </p:sp>
          <p:sp>
            <p:nvSpPr>
              <p:cNvPr id="11" name="Freeform 1031">
                <a:extLst>
                  <a:ext uri="{FF2B5EF4-FFF2-40B4-BE49-F238E27FC236}">
                    <a16:creationId xmlns:a16="http://schemas.microsoft.com/office/drawing/2014/main" id="{188838A1-3D93-0E49-B8F0-8312B4BDF15F}"/>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32">
                <a:extLst>
                  <a:ext uri="{FF2B5EF4-FFF2-40B4-BE49-F238E27FC236}">
                    <a16:creationId xmlns:a16="http://schemas.microsoft.com/office/drawing/2014/main" id="{5723C415-FB65-F840-A375-CEB8D96CE59A}"/>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a:latin typeface="Arial" charset="0"/>
                  <a:ea typeface="ＭＳ Ｐゴシック" charset="0"/>
                  <a:cs typeface="Arial" charset="0"/>
                </a:endParaRPr>
              </a:p>
            </p:txBody>
          </p:sp>
        </p:grpSp>
        <p:sp>
          <p:nvSpPr>
            <p:cNvPr id="6" name="Freeform 1033">
              <a:extLst>
                <a:ext uri="{FF2B5EF4-FFF2-40B4-BE49-F238E27FC236}">
                  <a16:creationId xmlns:a16="http://schemas.microsoft.com/office/drawing/2014/main" id="{B87E6794-E789-3944-A92A-0076EE70FA6D}"/>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a:latin typeface="Arial" charset="0"/>
                <a:ea typeface="ＭＳ Ｐゴシック" charset="0"/>
                <a:cs typeface="Arial" charset="0"/>
              </a:endParaRPr>
            </a:p>
          </p:txBody>
        </p:sp>
        <p:sp>
          <p:nvSpPr>
            <p:cNvPr id="7" name="Freeform 1034">
              <a:extLst>
                <a:ext uri="{FF2B5EF4-FFF2-40B4-BE49-F238E27FC236}">
                  <a16:creationId xmlns:a16="http://schemas.microsoft.com/office/drawing/2014/main" id="{7DAFC982-232D-1740-8C33-739CF3C33BFD}"/>
                </a:ext>
              </a:extLst>
            </p:cNvPr>
            <p:cNvSpPr>
              <a:spLocks/>
            </p:cNvSpPr>
            <p:nvPr/>
          </p:nvSpPr>
          <p:spPr bwMode="hidden">
            <a:xfrm>
              <a:off x="0" y="0"/>
              <a:ext cx="5758" cy="1776"/>
            </a:xfrm>
            <a:custGeom>
              <a:avLst/>
              <a:gdLst>
                <a:gd name="T0" fmla="*/ 0 w 5740"/>
                <a:gd name="T1" fmla="*/ 0 h 1906"/>
                <a:gd name="T2" fmla="*/ 0 w 5740"/>
                <a:gd name="T3" fmla="*/ 1437 h 1906"/>
                <a:gd name="T4" fmla="*/ 5812 w 5740"/>
                <a:gd name="T5" fmla="*/ 1437 h 1906"/>
                <a:gd name="T6" fmla="*/ 581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92203" name="Rectangle 1035"/>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392204" name="Rectangle 1036"/>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037">
            <a:extLst>
              <a:ext uri="{FF2B5EF4-FFF2-40B4-BE49-F238E27FC236}">
                <a16:creationId xmlns:a16="http://schemas.microsoft.com/office/drawing/2014/main" id="{63253198-55C4-B44E-86F8-99E7215C218A}"/>
              </a:ext>
            </a:extLst>
          </p:cNvPr>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038">
            <a:extLst>
              <a:ext uri="{FF2B5EF4-FFF2-40B4-BE49-F238E27FC236}">
                <a16:creationId xmlns:a16="http://schemas.microsoft.com/office/drawing/2014/main" id="{9011AFA1-F1C9-754D-A29E-32FC5BB41FF6}"/>
              </a:ext>
            </a:extLst>
          </p:cNvPr>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039">
            <a:extLst>
              <a:ext uri="{FF2B5EF4-FFF2-40B4-BE49-F238E27FC236}">
                <a16:creationId xmlns:a16="http://schemas.microsoft.com/office/drawing/2014/main" id="{34F285C6-5FA8-DF43-84E9-D23FA3E231FD}"/>
              </a:ext>
            </a:extLst>
          </p:cNvPr>
          <p:cNvSpPr>
            <a:spLocks noGrp="1" noChangeArrowheads="1"/>
          </p:cNvSpPr>
          <p:nvPr>
            <p:ph type="sldNum" sz="quarter" idx="12"/>
          </p:nvPr>
        </p:nvSpPr>
        <p:spPr>
          <a:xfrm>
            <a:off x="6553200" y="6254750"/>
            <a:ext cx="2133600" cy="476250"/>
          </a:xfrm>
        </p:spPr>
        <p:txBody>
          <a:bodyPr/>
          <a:lstStyle>
            <a:lvl1pPr>
              <a:defRPr/>
            </a:lvl1pPr>
          </a:lstStyle>
          <a:p>
            <a:fld id="{FCEB2124-CEF4-854C-9F0C-FF03E9C69123}" type="slidenum">
              <a:rPr lang="en-US" altLang="en-US"/>
              <a:pPr/>
              <a:t>‹#›</a:t>
            </a:fld>
            <a:endParaRPr lang="en-US" altLang="en-US"/>
          </a:p>
        </p:txBody>
      </p:sp>
    </p:spTree>
    <p:extLst>
      <p:ext uri="{BB962C8B-B14F-4D97-AF65-F5344CB8AC3E}">
        <p14:creationId xmlns:p14="http://schemas.microsoft.com/office/powerpoint/2010/main" val="34960374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a:extLst>
              <a:ext uri="{FF2B5EF4-FFF2-40B4-BE49-F238E27FC236}">
                <a16:creationId xmlns:a16="http://schemas.microsoft.com/office/drawing/2014/main" id="{6E427BC0-BA16-0A43-BF72-D26F170959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27">
            <a:extLst>
              <a:ext uri="{FF2B5EF4-FFF2-40B4-BE49-F238E27FC236}">
                <a16:creationId xmlns:a16="http://schemas.microsoft.com/office/drawing/2014/main" id="{9C58BA21-C4A3-FA4C-A1B6-7ABBAAE5D6E5}"/>
              </a:ext>
            </a:extLst>
          </p:cNvPr>
          <p:cNvSpPr>
            <a:spLocks noGrp="1" noChangeArrowheads="1"/>
          </p:cNvSpPr>
          <p:nvPr>
            <p:ph type="sldNum" sz="quarter" idx="11"/>
          </p:nvPr>
        </p:nvSpPr>
        <p:spPr>
          <a:ln/>
        </p:spPr>
        <p:txBody>
          <a:bodyPr/>
          <a:lstStyle>
            <a:lvl1pPr>
              <a:defRPr/>
            </a:lvl1pPr>
          </a:lstStyle>
          <a:p>
            <a:fld id="{BE565FC5-9CCB-F046-A0FC-0B3A8938AEA0}" type="slidenum">
              <a:rPr lang="en-US" altLang="en-US"/>
              <a:pPr/>
              <a:t>‹#›</a:t>
            </a:fld>
            <a:endParaRPr lang="en-US" altLang="en-US"/>
          </a:p>
        </p:txBody>
      </p:sp>
      <p:sp>
        <p:nvSpPr>
          <p:cNvPr id="6" name="Rectangle 1038">
            <a:extLst>
              <a:ext uri="{FF2B5EF4-FFF2-40B4-BE49-F238E27FC236}">
                <a16:creationId xmlns:a16="http://schemas.microsoft.com/office/drawing/2014/main" id="{C5070A5F-8849-834D-A035-847E3251D95D}"/>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217734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a:extLst>
              <a:ext uri="{FF2B5EF4-FFF2-40B4-BE49-F238E27FC236}">
                <a16:creationId xmlns:a16="http://schemas.microsoft.com/office/drawing/2014/main" id="{80E337E7-E967-DB43-A508-0512C85917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27">
            <a:extLst>
              <a:ext uri="{FF2B5EF4-FFF2-40B4-BE49-F238E27FC236}">
                <a16:creationId xmlns:a16="http://schemas.microsoft.com/office/drawing/2014/main" id="{BAF331D5-8379-D945-9C89-4D5D512DB3A5}"/>
              </a:ext>
            </a:extLst>
          </p:cNvPr>
          <p:cNvSpPr>
            <a:spLocks noGrp="1" noChangeArrowheads="1"/>
          </p:cNvSpPr>
          <p:nvPr>
            <p:ph type="sldNum" sz="quarter" idx="11"/>
          </p:nvPr>
        </p:nvSpPr>
        <p:spPr>
          <a:ln/>
        </p:spPr>
        <p:txBody>
          <a:bodyPr/>
          <a:lstStyle>
            <a:lvl1pPr>
              <a:defRPr/>
            </a:lvl1pPr>
          </a:lstStyle>
          <a:p>
            <a:fld id="{D4C8298A-EEA8-6942-B66A-2C474FF22EF4}" type="slidenum">
              <a:rPr lang="en-US" altLang="en-US"/>
              <a:pPr/>
              <a:t>‹#›</a:t>
            </a:fld>
            <a:endParaRPr lang="en-US" altLang="en-US"/>
          </a:p>
        </p:txBody>
      </p:sp>
      <p:sp>
        <p:nvSpPr>
          <p:cNvPr id="6" name="Rectangle 1038">
            <a:extLst>
              <a:ext uri="{FF2B5EF4-FFF2-40B4-BE49-F238E27FC236}">
                <a16:creationId xmlns:a16="http://schemas.microsoft.com/office/drawing/2014/main" id="{5F71EBE5-2531-D845-AF7D-06F7D63839BC}"/>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990001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a:extLst>
              <a:ext uri="{FF2B5EF4-FFF2-40B4-BE49-F238E27FC236}">
                <a16:creationId xmlns:a16="http://schemas.microsoft.com/office/drawing/2014/main" id="{639D20EC-3718-F245-9FDD-46F2FC56E23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27">
            <a:extLst>
              <a:ext uri="{FF2B5EF4-FFF2-40B4-BE49-F238E27FC236}">
                <a16:creationId xmlns:a16="http://schemas.microsoft.com/office/drawing/2014/main" id="{B9D09C47-3D16-F14C-8FE4-872D0DF2DC3C}"/>
              </a:ext>
            </a:extLst>
          </p:cNvPr>
          <p:cNvSpPr>
            <a:spLocks noGrp="1" noChangeArrowheads="1"/>
          </p:cNvSpPr>
          <p:nvPr>
            <p:ph type="sldNum" sz="quarter" idx="11"/>
          </p:nvPr>
        </p:nvSpPr>
        <p:spPr>
          <a:ln/>
        </p:spPr>
        <p:txBody>
          <a:bodyPr/>
          <a:lstStyle>
            <a:lvl1pPr>
              <a:defRPr/>
            </a:lvl1pPr>
          </a:lstStyle>
          <a:p>
            <a:fld id="{CF81B5A1-1ABD-AE4B-9629-65F6FF5F1A11}" type="slidenum">
              <a:rPr lang="en-US" altLang="en-US"/>
              <a:pPr/>
              <a:t>‹#›</a:t>
            </a:fld>
            <a:endParaRPr lang="en-US" altLang="en-US"/>
          </a:p>
        </p:txBody>
      </p:sp>
      <p:sp>
        <p:nvSpPr>
          <p:cNvPr id="7" name="Rectangle 1038">
            <a:extLst>
              <a:ext uri="{FF2B5EF4-FFF2-40B4-BE49-F238E27FC236}">
                <a16:creationId xmlns:a16="http://schemas.microsoft.com/office/drawing/2014/main" id="{E3241ED2-3408-A844-8738-4029ED17BD3F}"/>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086449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a:extLst>
              <a:ext uri="{FF2B5EF4-FFF2-40B4-BE49-F238E27FC236}">
                <a16:creationId xmlns:a16="http://schemas.microsoft.com/office/drawing/2014/main" id="{DCC9B216-2331-A740-A1CE-3C2833F3984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027">
            <a:extLst>
              <a:ext uri="{FF2B5EF4-FFF2-40B4-BE49-F238E27FC236}">
                <a16:creationId xmlns:a16="http://schemas.microsoft.com/office/drawing/2014/main" id="{FE31D025-378D-0447-A69E-84B391FAA63C}"/>
              </a:ext>
            </a:extLst>
          </p:cNvPr>
          <p:cNvSpPr>
            <a:spLocks noGrp="1" noChangeArrowheads="1"/>
          </p:cNvSpPr>
          <p:nvPr>
            <p:ph type="sldNum" sz="quarter" idx="11"/>
          </p:nvPr>
        </p:nvSpPr>
        <p:spPr>
          <a:ln/>
        </p:spPr>
        <p:txBody>
          <a:bodyPr/>
          <a:lstStyle>
            <a:lvl1pPr>
              <a:defRPr/>
            </a:lvl1pPr>
          </a:lstStyle>
          <a:p>
            <a:fld id="{43B8E29D-A73C-9243-A381-E26F59E1FA3A}" type="slidenum">
              <a:rPr lang="en-US" altLang="en-US"/>
              <a:pPr/>
              <a:t>‹#›</a:t>
            </a:fld>
            <a:endParaRPr lang="en-US" altLang="en-US"/>
          </a:p>
        </p:txBody>
      </p:sp>
      <p:sp>
        <p:nvSpPr>
          <p:cNvPr id="9" name="Rectangle 1038">
            <a:extLst>
              <a:ext uri="{FF2B5EF4-FFF2-40B4-BE49-F238E27FC236}">
                <a16:creationId xmlns:a16="http://schemas.microsoft.com/office/drawing/2014/main" id="{67F02B35-F2E5-3449-A840-9FDBE63BCBBB}"/>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966533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a:extLst>
              <a:ext uri="{FF2B5EF4-FFF2-40B4-BE49-F238E27FC236}">
                <a16:creationId xmlns:a16="http://schemas.microsoft.com/office/drawing/2014/main" id="{F96D07D1-9E8C-FF4F-9556-17C0873054B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027">
            <a:extLst>
              <a:ext uri="{FF2B5EF4-FFF2-40B4-BE49-F238E27FC236}">
                <a16:creationId xmlns:a16="http://schemas.microsoft.com/office/drawing/2014/main" id="{0756B1D0-D25C-D542-9BFA-DA606023982D}"/>
              </a:ext>
            </a:extLst>
          </p:cNvPr>
          <p:cNvSpPr>
            <a:spLocks noGrp="1" noChangeArrowheads="1"/>
          </p:cNvSpPr>
          <p:nvPr>
            <p:ph type="sldNum" sz="quarter" idx="11"/>
          </p:nvPr>
        </p:nvSpPr>
        <p:spPr>
          <a:ln/>
        </p:spPr>
        <p:txBody>
          <a:bodyPr/>
          <a:lstStyle>
            <a:lvl1pPr>
              <a:defRPr/>
            </a:lvl1pPr>
          </a:lstStyle>
          <a:p>
            <a:fld id="{52FC9271-6C07-B54E-BA80-740FDD7B907F}" type="slidenum">
              <a:rPr lang="en-US" altLang="en-US"/>
              <a:pPr/>
              <a:t>‹#›</a:t>
            </a:fld>
            <a:endParaRPr lang="en-US" altLang="en-US"/>
          </a:p>
        </p:txBody>
      </p:sp>
      <p:sp>
        <p:nvSpPr>
          <p:cNvPr id="5" name="Rectangle 1038">
            <a:extLst>
              <a:ext uri="{FF2B5EF4-FFF2-40B4-BE49-F238E27FC236}">
                <a16:creationId xmlns:a16="http://schemas.microsoft.com/office/drawing/2014/main" id="{3DA96050-E557-D44A-91A6-43C6DFB4D6FB}"/>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48405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3567F99-2769-8C4B-BD3F-38403F52BB29}"/>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AA2E41B3-ACEB-8A41-98E7-9166BED312F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2919C9A6-D1EA-2A4F-ADA5-F89AE7EF5F11}"/>
              </a:ext>
            </a:extLst>
          </p:cNvPr>
          <p:cNvSpPr>
            <a:spLocks noGrp="1" noChangeArrowheads="1"/>
          </p:cNvSpPr>
          <p:nvPr>
            <p:ph type="sldNum" sz="quarter" idx="12"/>
          </p:nvPr>
        </p:nvSpPr>
        <p:spPr>
          <a:ln/>
        </p:spPr>
        <p:txBody>
          <a:bodyPr/>
          <a:lstStyle>
            <a:lvl1pPr>
              <a:defRPr/>
            </a:lvl1pPr>
          </a:lstStyle>
          <a:p>
            <a:fld id="{73EFE782-7A6F-E747-B369-CFC3C5BCD1E8}" type="slidenum">
              <a:rPr lang="en-GB" altLang="en-US"/>
              <a:pPr/>
              <a:t>‹#›</a:t>
            </a:fld>
            <a:endParaRPr lang="en-GB" altLang="en-US"/>
          </a:p>
        </p:txBody>
      </p:sp>
    </p:spTree>
    <p:extLst>
      <p:ext uri="{BB962C8B-B14F-4D97-AF65-F5344CB8AC3E}">
        <p14:creationId xmlns:p14="http://schemas.microsoft.com/office/powerpoint/2010/main" val="6615608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a:extLst>
              <a:ext uri="{FF2B5EF4-FFF2-40B4-BE49-F238E27FC236}">
                <a16:creationId xmlns:a16="http://schemas.microsoft.com/office/drawing/2014/main" id="{AADD4EF7-A7C2-F245-B527-3AB677A9ACE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027">
            <a:extLst>
              <a:ext uri="{FF2B5EF4-FFF2-40B4-BE49-F238E27FC236}">
                <a16:creationId xmlns:a16="http://schemas.microsoft.com/office/drawing/2014/main" id="{37C111E1-CA5A-9248-AFC0-AD2C4876530D}"/>
              </a:ext>
            </a:extLst>
          </p:cNvPr>
          <p:cNvSpPr>
            <a:spLocks noGrp="1" noChangeArrowheads="1"/>
          </p:cNvSpPr>
          <p:nvPr>
            <p:ph type="sldNum" sz="quarter" idx="11"/>
          </p:nvPr>
        </p:nvSpPr>
        <p:spPr>
          <a:ln/>
        </p:spPr>
        <p:txBody>
          <a:bodyPr/>
          <a:lstStyle>
            <a:lvl1pPr>
              <a:defRPr/>
            </a:lvl1pPr>
          </a:lstStyle>
          <a:p>
            <a:fld id="{10EF5D9D-3E7A-7D47-B150-8A885D4569AD}" type="slidenum">
              <a:rPr lang="en-US" altLang="en-US"/>
              <a:pPr/>
              <a:t>‹#›</a:t>
            </a:fld>
            <a:endParaRPr lang="en-US" altLang="en-US"/>
          </a:p>
        </p:txBody>
      </p:sp>
      <p:sp>
        <p:nvSpPr>
          <p:cNvPr id="4" name="Rectangle 1038">
            <a:extLst>
              <a:ext uri="{FF2B5EF4-FFF2-40B4-BE49-F238E27FC236}">
                <a16:creationId xmlns:a16="http://schemas.microsoft.com/office/drawing/2014/main" id="{DD04BB4A-875F-C14E-9A2A-1980210D1A5B}"/>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860156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a:extLst>
              <a:ext uri="{FF2B5EF4-FFF2-40B4-BE49-F238E27FC236}">
                <a16:creationId xmlns:a16="http://schemas.microsoft.com/office/drawing/2014/main" id="{690736E4-0378-7248-B156-74632DC4C68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27">
            <a:extLst>
              <a:ext uri="{FF2B5EF4-FFF2-40B4-BE49-F238E27FC236}">
                <a16:creationId xmlns:a16="http://schemas.microsoft.com/office/drawing/2014/main" id="{E42AD7EC-A66A-2D4A-871F-3E128A7E41AE}"/>
              </a:ext>
            </a:extLst>
          </p:cNvPr>
          <p:cNvSpPr>
            <a:spLocks noGrp="1" noChangeArrowheads="1"/>
          </p:cNvSpPr>
          <p:nvPr>
            <p:ph type="sldNum" sz="quarter" idx="11"/>
          </p:nvPr>
        </p:nvSpPr>
        <p:spPr>
          <a:ln/>
        </p:spPr>
        <p:txBody>
          <a:bodyPr/>
          <a:lstStyle>
            <a:lvl1pPr>
              <a:defRPr/>
            </a:lvl1pPr>
          </a:lstStyle>
          <a:p>
            <a:fld id="{B548CDF5-1440-834F-BE3F-86E9608CA666}" type="slidenum">
              <a:rPr lang="en-US" altLang="en-US"/>
              <a:pPr/>
              <a:t>‹#›</a:t>
            </a:fld>
            <a:endParaRPr lang="en-US" altLang="en-US"/>
          </a:p>
        </p:txBody>
      </p:sp>
      <p:sp>
        <p:nvSpPr>
          <p:cNvPr id="7" name="Rectangle 1038">
            <a:extLst>
              <a:ext uri="{FF2B5EF4-FFF2-40B4-BE49-F238E27FC236}">
                <a16:creationId xmlns:a16="http://schemas.microsoft.com/office/drawing/2014/main" id="{76B6C8A0-84B2-E54C-B767-F6E7966FD272}"/>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312659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a:extLst>
              <a:ext uri="{FF2B5EF4-FFF2-40B4-BE49-F238E27FC236}">
                <a16:creationId xmlns:a16="http://schemas.microsoft.com/office/drawing/2014/main" id="{9108D714-4037-A143-8AFD-2BD2A2469F8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27">
            <a:extLst>
              <a:ext uri="{FF2B5EF4-FFF2-40B4-BE49-F238E27FC236}">
                <a16:creationId xmlns:a16="http://schemas.microsoft.com/office/drawing/2014/main" id="{A326655A-D4A8-2942-8B85-88A3DCEDA5BC}"/>
              </a:ext>
            </a:extLst>
          </p:cNvPr>
          <p:cNvSpPr>
            <a:spLocks noGrp="1" noChangeArrowheads="1"/>
          </p:cNvSpPr>
          <p:nvPr>
            <p:ph type="sldNum" sz="quarter" idx="11"/>
          </p:nvPr>
        </p:nvSpPr>
        <p:spPr>
          <a:ln/>
        </p:spPr>
        <p:txBody>
          <a:bodyPr/>
          <a:lstStyle>
            <a:lvl1pPr>
              <a:defRPr/>
            </a:lvl1pPr>
          </a:lstStyle>
          <a:p>
            <a:fld id="{85310B07-C42C-7B4B-A3E8-F22F9F873E45}" type="slidenum">
              <a:rPr lang="en-US" altLang="en-US"/>
              <a:pPr/>
              <a:t>‹#›</a:t>
            </a:fld>
            <a:endParaRPr lang="en-US" altLang="en-US"/>
          </a:p>
        </p:txBody>
      </p:sp>
      <p:sp>
        <p:nvSpPr>
          <p:cNvPr id="7" name="Rectangle 1038">
            <a:extLst>
              <a:ext uri="{FF2B5EF4-FFF2-40B4-BE49-F238E27FC236}">
                <a16:creationId xmlns:a16="http://schemas.microsoft.com/office/drawing/2014/main" id="{3B622F91-28AF-884C-9680-D50476C7C3AD}"/>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356315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a:extLst>
              <a:ext uri="{FF2B5EF4-FFF2-40B4-BE49-F238E27FC236}">
                <a16:creationId xmlns:a16="http://schemas.microsoft.com/office/drawing/2014/main" id="{17D98BEB-4958-144F-83B1-440535D625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27">
            <a:extLst>
              <a:ext uri="{FF2B5EF4-FFF2-40B4-BE49-F238E27FC236}">
                <a16:creationId xmlns:a16="http://schemas.microsoft.com/office/drawing/2014/main" id="{A07CB647-CA23-5A43-9C1E-6CBF838FFBE8}"/>
              </a:ext>
            </a:extLst>
          </p:cNvPr>
          <p:cNvSpPr>
            <a:spLocks noGrp="1" noChangeArrowheads="1"/>
          </p:cNvSpPr>
          <p:nvPr>
            <p:ph type="sldNum" sz="quarter" idx="11"/>
          </p:nvPr>
        </p:nvSpPr>
        <p:spPr>
          <a:ln/>
        </p:spPr>
        <p:txBody>
          <a:bodyPr/>
          <a:lstStyle>
            <a:lvl1pPr>
              <a:defRPr/>
            </a:lvl1pPr>
          </a:lstStyle>
          <a:p>
            <a:fld id="{BAF80C84-2B3E-1E4C-9CF5-576D1523B208}" type="slidenum">
              <a:rPr lang="en-US" altLang="en-US"/>
              <a:pPr/>
              <a:t>‹#›</a:t>
            </a:fld>
            <a:endParaRPr lang="en-US" altLang="en-US"/>
          </a:p>
        </p:txBody>
      </p:sp>
      <p:sp>
        <p:nvSpPr>
          <p:cNvPr id="6" name="Rectangle 1038">
            <a:extLst>
              <a:ext uri="{FF2B5EF4-FFF2-40B4-BE49-F238E27FC236}">
                <a16:creationId xmlns:a16="http://schemas.microsoft.com/office/drawing/2014/main" id="{AC59BB59-F12D-A54E-BA85-47076515DE36}"/>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627829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a:extLst>
              <a:ext uri="{FF2B5EF4-FFF2-40B4-BE49-F238E27FC236}">
                <a16:creationId xmlns:a16="http://schemas.microsoft.com/office/drawing/2014/main" id="{896DC9C9-7437-364D-BD81-DA8AB11BBB3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27">
            <a:extLst>
              <a:ext uri="{FF2B5EF4-FFF2-40B4-BE49-F238E27FC236}">
                <a16:creationId xmlns:a16="http://schemas.microsoft.com/office/drawing/2014/main" id="{E7B9C88C-BE1A-2A49-B61E-1DFBDBC3D52A}"/>
              </a:ext>
            </a:extLst>
          </p:cNvPr>
          <p:cNvSpPr>
            <a:spLocks noGrp="1" noChangeArrowheads="1"/>
          </p:cNvSpPr>
          <p:nvPr>
            <p:ph type="sldNum" sz="quarter" idx="11"/>
          </p:nvPr>
        </p:nvSpPr>
        <p:spPr>
          <a:ln/>
        </p:spPr>
        <p:txBody>
          <a:bodyPr/>
          <a:lstStyle>
            <a:lvl1pPr>
              <a:defRPr/>
            </a:lvl1pPr>
          </a:lstStyle>
          <a:p>
            <a:fld id="{45C422F8-AEBB-F749-9068-9A6FBF9FB630}" type="slidenum">
              <a:rPr lang="en-US" altLang="en-US"/>
              <a:pPr/>
              <a:t>‹#›</a:t>
            </a:fld>
            <a:endParaRPr lang="en-US" altLang="en-US"/>
          </a:p>
        </p:txBody>
      </p:sp>
      <p:sp>
        <p:nvSpPr>
          <p:cNvPr id="6" name="Rectangle 1038">
            <a:extLst>
              <a:ext uri="{FF2B5EF4-FFF2-40B4-BE49-F238E27FC236}">
                <a16:creationId xmlns:a16="http://schemas.microsoft.com/office/drawing/2014/main" id="{CBD2E99C-EA87-4347-85D9-C8283FC2C446}"/>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719600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17659891"/>
      </p:ext>
    </p:extLst>
  </p:cSld>
  <p:clrMapOvr>
    <a:masterClrMapping/>
  </p:clrMapOvr>
  <p:transition>
    <p:cu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5880663"/>
      </p:ext>
    </p:extLst>
  </p:cSld>
  <p:clrMapOvr>
    <a:masterClrMapping/>
  </p:clrMapOvr>
  <p:transition>
    <p:cu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14520331"/>
      </p:ext>
    </p:extLst>
  </p:cSld>
  <p:clrMapOvr>
    <a:masterClrMapping/>
  </p:clrMapOvr>
  <p:transition>
    <p:cu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9758632"/>
      </p:ext>
    </p:extLst>
  </p:cSld>
  <p:clrMapOvr>
    <a:masterClrMapping/>
  </p:clrMapOvr>
  <p:transition>
    <p:cu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8023268"/>
      </p:ext>
    </p:extLst>
  </p:cSld>
  <p:clrMapOvr>
    <a:masterClrMapping/>
  </p:clrMapOvr>
  <p:transition>
    <p:cu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3EDD2D2-6C4D-114C-948F-C9828EFF0FBC}"/>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BB9DAFFD-668A-6B4D-8E64-76F57DFBF5E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5F9E8CEC-2D77-1D4B-BF28-C8E8C1F349A8}"/>
              </a:ext>
            </a:extLst>
          </p:cNvPr>
          <p:cNvSpPr>
            <a:spLocks noGrp="1" noChangeArrowheads="1"/>
          </p:cNvSpPr>
          <p:nvPr>
            <p:ph type="sldNum" sz="quarter" idx="12"/>
          </p:nvPr>
        </p:nvSpPr>
        <p:spPr>
          <a:ln/>
        </p:spPr>
        <p:txBody>
          <a:bodyPr/>
          <a:lstStyle>
            <a:lvl1pPr>
              <a:defRPr/>
            </a:lvl1pPr>
          </a:lstStyle>
          <a:p>
            <a:fld id="{BBB79B2D-9FDD-E842-BE8C-CD1FA0F9B365}" type="slidenum">
              <a:rPr lang="en-GB" altLang="en-US"/>
              <a:pPr/>
              <a:t>‹#›</a:t>
            </a:fld>
            <a:endParaRPr lang="en-GB" altLang="en-US"/>
          </a:p>
        </p:txBody>
      </p:sp>
    </p:spTree>
    <p:extLst>
      <p:ext uri="{BB962C8B-B14F-4D97-AF65-F5344CB8AC3E}">
        <p14:creationId xmlns:p14="http://schemas.microsoft.com/office/powerpoint/2010/main" val="26448932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308108651"/>
      </p:ext>
    </p:extLst>
  </p:cSld>
  <p:clrMapOvr>
    <a:masterClrMapping/>
  </p:clrMapOvr>
  <p:transition>
    <p:cu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705040"/>
      </p:ext>
    </p:extLst>
  </p:cSld>
  <p:clrMapOvr>
    <a:masterClrMapping/>
  </p:clrMapOvr>
  <p:transition>
    <p:cu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58464734"/>
      </p:ext>
    </p:extLst>
  </p:cSld>
  <p:clrMapOvr>
    <a:masterClrMapping/>
  </p:clrMapOvr>
  <p:transition>
    <p:cu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16766945"/>
      </p:ext>
    </p:extLst>
  </p:cSld>
  <p:clrMapOvr>
    <a:masterClrMapping/>
  </p:clrMapOvr>
  <p:transition>
    <p:cu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9176805"/>
      </p:ext>
    </p:extLst>
  </p:cSld>
  <p:clrMapOvr>
    <a:masterClrMapping/>
  </p:clrMapOvr>
  <p:transition>
    <p:cu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5023378"/>
      </p:ext>
    </p:extLst>
  </p:cSld>
  <p:clrMapOvr>
    <a:masterClrMapping/>
  </p:clrMapOvr>
  <p:transition>
    <p:cu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a:extLst>
              <a:ext uri="{FF2B5EF4-FFF2-40B4-BE49-F238E27FC236}">
                <a16:creationId xmlns:a16="http://schemas.microsoft.com/office/drawing/2014/main" id="{3C06C574-542C-A747-A631-922CA6BD220C}"/>
              </a:ext>
            </a:extLst>
          </p:cNvPr>
          <p:cNvGrpSpPr>
            <a:grpSpLocks/>
          </p:cNvGrpSpPr>
          <p:nvPr/>
        </p:nvGrpSpPr>
        <p:grpSpPr bwMode="auto">
          <a:xfrm>
            <a:off x="0" y="0"/>
            <a:ext cx="8458200" cy="5943600"/>
            <a:chOff x="0" y="0"/>
            <a:chExt cx="5328" cy="3744"/>
          </a:xfrm>
        </p:grpSpPr>
        <p:sp>
          <p:nvSpPr>
            <p:cNvPr id="5" name="Freeform 1027">
              <a:extLst>
                <a:ext uri="{FF2B5EF4-FFF2-40B4-BE49-F238E27FC236}">
                  <a16:creationId xmlns:a16="http://schemas.microsoft.com/office/drawing/2014/main" id="{2E03360E-E108-2F4A-AAB4-E5F90FDD8638}"/>
                </a:ext>
              </a:extLst>
            </p:cNvPr>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a:latin typeface="Arial" charset="0"/>
                <a:ea typeface="ＭＳ Ｐゴシック" charset="0"/>
                <a:cs typeface="Arial" charset="0"/>
              </a:endParaRPr>
            </a:p>
          </p:txBody>
        </p:sp>
        <p:sp>
          <p:nvSpPr>
            <p:cNvPr id="6" name="Freeform 1028">
              <a:extLst>
                <a:ext uri="{FF2B5EF4-FFF2-40B4-BE49-F238E27FC236}">
                  <a16:creationId xmlns:a16="http://schemas.microsoft.com/office/drawing/2014/main" id="{64D0C52F-05A1-204A-AE0F-7A36D41B6C72}"/>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66597"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366601"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1030">
            <a:extLst>
              <a:ext uri="{FF2B5EF4-FFF2-40B4-BE49-F238E27FC236}">
                <a16:creationId xmlns:a16="http://schemas.microsoft.com/office/drawing/2014/main" id="{721FBDF8-E7A4-6F47-9981-AABF40C83DC7}"/>
              </a:ext>
            </a:extLst>
          </p:cNvPr>
          <p:cNvSpPr>
            <a:spLocks noGrp="1" noChangeArrowheads="1"/>
          </p:cNvSpPr>
          <p:nvPr>
            <p:ph type="dt" sz="quarter" idx="10"/>
          </p:nvPr>
        </p:nvSpPr>
        <p:spPr/>
        <p:txBody>
          <a:bodyPr/>
          <a:lstStyle>
            <a:lvl1pPr>
              <a:defRPr/>
            </a:lvl1pPr>
          </a:lstStyle>
          <a:p>
            <a:pPr>
              <a:defRPr/>
            </a:pPr>
            <a:endParaRPr lang="en-US"/>
          </a:p>
        </p:txBody>
      </p:sp>
      <p:sp>
        <p:nvSpPr>
          <p:cNvPr id="8" name="Rectangle 1031">
            <a:extLst>
              <a:ext uri="{FF2B5EF4-FFF2-40B4-BE49-F238E27FC236}">
                <a16:creationId xmlns:a16="http://schemas.microsoft.com/office/drawing/2014/main" id="{60619730-2C1D-7C4B-A132-A6653723CF74}"/>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1032">
            <a:extLst>
              <a:ext uri="{FF2B5EF4-FFF2-40B4-BE49-F238E27FC236}">
                <a16:creationId xmlns:a16="http://schemas.microsoft.com/office/drawing/2014/main" id="{FA901BA5-B7D9-D44B-BB61-8CB4B5C18E95}"/>
              </a:ext>
            </a:extLst>
          </p:cNvPr>
          <p:cNvSpPr>
            <a:spLocks noGrp="1" noChangeArrowheads="1"/>
          </p:cNvSpPr>
          <p:nvPr>
            <p:ph type="sldNum" sz="quarter" idx="12"/>
          </p:nvPr>
        </p:nvSpPr>
        <p:spPr/>
        <p:txBody>
          <a:bodyPr/>
          <a:lstStyle>
            <a:lvl1pPr>
              <a:defRPr/>
            </a:lvl1pPr>
          </a:lstStyle>
          <a:p>
            <a:fld id="{23FB8127-431F-DD49-A0E7-07ED03FBC87C}" type="slidenum">
              <a:rPr lang="en-US" altLang="en-US"/>
              <a:pPr/>
              <a:t>‹#›</a:t>
            </a:fld>
            <a:endParaRPr lang="en-US" altLang="en-US"/>
          </a:p>
        </p:txBody>
      </p:sp>
    </p:spTree>
    <p:extLst>
      <p:ext uri="{BB962C8B-B14F-4D97-AF65-F5344CB8AC3E}">
        <p14:creationId xmlns:p14="http://schemas.microsoft.com/office/powerpoint/2010/main" val="28253015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a:extLst>
              <a:ext uri="{FF2B5EF4-FFF2-40B4-BE49-F238E27FC236}">
                <a16:creationId xmlns:a16="http://schemas.microsoft.com/office/drawing/2014/main" id="{6C4E8D4D-358D-E243-BEFE-58B19A49ACE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32">
            <a:extLst>
              <a:ext uri="{FF2B5EF4-FFF2-40B4-BE49-F238E27FC236}">
                <a16:creationId xmlns:a16="http://schemas.microsoft.com/office/drawing/2014/main" id="{8BFFDEBA-0D32-9A47-9130-407A1549D3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a:extLst>
              <a:ext uri="{FF2B5EF4-FFF2-40B4-BE49-F238E27FC236}">
                <a16:creationId xmlns:a16="http://schemas.microsoft.com/office/drawing/2014/main" id="{9C8823AD-E7C5-8847-96CC-73A30849FE4E}"/>
              </a:ext>
            </a:extLst>
          </p:cNvPr>
          <p:cNvSpPr>
            <a:spLocks noGrp="1" noChangeArrowheads="1"/>
          </p:cNvSpPr>
          <p:nvPr>
            <p:ph type="sldNum" sz="quarter" idx="12"/>
          </p:nvPr>
        </p:nvSpPr>
        <p:spPr>
          <a:ln/>
        </p:spPr>
        <p:txBody>
          <a:bodyPr/>
          <a:lstStyle>
            <a:lvl1pPr>
              <a:defRPr/>
            </a:lvl1pPr>
          </a:lstStyle>
          <a:p>
            <a:fld id="{E268FA42-71D7-CB42-89C8-A6EA1C0C08EB}" type="slidenum">
              <a:rPr lang="en-US" altLang="en-US"/>
              <a:pPr/>
              <a:t>‹#›</a:t>
            </a:fld>
            <a:endParaRPr lang="en-US" altLang="en-US"/>
          </a:p>
        </p:txBody>
      </p:sp>
    </p:spTree>
    <p:extLst>
      <p:ext uri="{BB962C8B-B14F-4D97-AF65-F5344CB8AC3E}">
        <p14:creationId xmlns:p14="http://schemas.microsoft.com/office/powerpoint/2010/main" val="23482569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a:extLst>
              <a:ext uri="{FF2B5EF4-FFF2-40B4-BE49-F238E27FC236}">
                <a16:creationId xmlns:a16="http://schemas.microsoft.com/office/drawing/2014/main" id="{C6AF47E5-FE7C-8741-A74D-2CE14C456E1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32">
            <a:extLst>
              <a:ext uri="{FF2B5EF4-FFF2-40B4-BE49-F238E27FC236}">
                <a16:creationId xmlns:a16="http://schemas.microsoft.com/office/drawing/2014/main" id="{38A294F3-3DEF-E141-978B-DE28B14A08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a:extLst>
              <a:ext uri="{FF2B5EF4-FFF2-40B4-BE49-F238E27FC236}">
                <a16:creationId xmlns:a16="http://schemas.microsoft.com/office/drawing/2014/main" id="{C19CC488-7FE0-5A4F-9BB6-D439973F23A9}"/>
              </a:ext>
            </a:extLst>
          </p:cNvPr>
          <p:cNvSpPr>
            <a:spLocks noGrp="1" noChangeArrowheads="1"/>
          </p:cNvSpPr>
          <p:nvPr>
            <p:ph type="sldNum" sz="quarter" idx="12"/>
          </p:nvPr>
        </p:nvSpPr>
        <p:spPr>
          <a:ln/>
        </p:spPr>
        <p:txBody>
          <a:bodyPr/>
          <a:lstStyle>
            <a:lvl1pPr>
              <a:defRPr/>
            </a:lvl1pPr>
          </a:lstStyle>
          <a:p>
            <a:fld id="{A9E2A11C-73DC-BF46-8492-982FB73D96AF}" type="slidenum">
              <a:rPr lang="en-US" altLang="en-US"/>
              <a:pPr/>
              <a:t>‹#›</a:t>
            </a:fld>
            <a:endParaRPr lang="en-US" altLang="en-US"/>
          </a:p>
        </p:txBody>
      </p:sp>
    </p:spTree>
    <p:extLst>
      <p:ext uri="{BB962C8B-B14F-4D97-AF65-F5344CB8AC3E}">
        <p14:creationId xmlns:p14="http://schemas.microsoft.com/office/powerpoint/2010/main" val="35767537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a:extLst>
              <a:ext uri="{FF2B5EF4-FFF2-40B4-BE49-F238E27FC236}">
                <a16:creationId xmlns:a16="http://schemas.microsoft.com/office/drawing/2014/main" id="{A1C49304-DD3E-E340-A972-4C22135BA26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32">
            <a:extLst>
              <a:ext uri="{FF2B5EF4-FFF2-40B4-BE49-F238E27FC236}">
                <a16:creationId xmlns:a16="http://schemas.microsoft.com/office/drawing/2014/main" id="{0BE09A02-2B0B-884B-86E9-A89C9E515F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a:extLst>
              <a:ext uri="{FF2B5EF4-FFF2-40B4-BE49-F238E27FC236}">
                <a16:creationId xmlns:a16="http://schemas.microsoft.com/office/drawing/2014/main" id="{E84F686B-FD60-4449-AE16-F1D6F851938C}"/>
              </a:ext>
            </a:extLst>
          </p:cNvPr>
          <p:cNvSpPr>
            <a:spLocks noGrp="1" noChangeArrowheads="1"/>
          </p:cNvSpPr>
          <p:nvPr>
            <p:ph type="sldNum" sz="quarter" idx="12"/>
          </p:nvPr>
        </p:nvSpPr>
        <p:spPr>
          <a:ln/>
        </p:spPr>
        <p:txBody>
          <a:bodyPr/>
          <a:lstStyle>
            <a:lvl1pPr>
              <a:defRPr/>
            </a:lvl1pPr>
          </a:lstStyle>
          <a:p>
            <a:fld id="{2D511B6C-67B4-2941-85D1-4A786A05DDB4}" type="slidenum">
              <a:rPr lang="en-US" altLang="en-US"/>
              <a:pPr/>
              <a:t>‹#›</a:t>
            </a:fld>
            <a:endParaRPr lang="en-US" altLang="en-US"/>
          </a:p>
        </p:txBody>
      </p:sp>
    </p:spTree>
    <p:extLst>
      <p:ext uri="{BB962C8B-B14F-4D97-AF65-F5344CB8AC3E}">
        <p14:creationId xmlns:p14="http://schemas.microsoft.com/office/powerpoint/2010/main" val="3754106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3941D52-969D-5E4F-8CD5-C1B6DD0CC658}"/>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56535B33-B924-E240-80E0-79D6F2649A7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0B42997F-0B95-5340-ACFE-31EB4247AF29}"/>
              </a:ext>
            </a:extLst>
          </p:cNvPr>
          <p:cNvSpPr>
            <a:spLocks noGrp="1" noChangeArrowheads="1"/>
          </p:cNvSpPr>
          <p:nvPr>
            <p:ph type="sldNum" sz="quarter" idx="12"/>
          </p:nvPr>
        </p:nvSpPr>
        <p:spPr>
          <a:ln/>
        </p:spPr>
        <p:txBody>
          <a:bodyPr/>
          <a:lstStyle>
            <a:lvl1pPr>
              <a:defRPr/>
            </a:lvl1pPr>
          </a:lstStyle>
          <a:p>
            <a:fld id="{DF4B7A38-E8BB-F34B-8941-5D6FDD893135}" type="slidenum">
              <a:rPr lang="en-GB" altLang="en-US"/>
              <a:pPr/>
              <a:t>‹#›</a:t>
            </a:fld>
            <a:endParaRPr lang="en-GB" altLang="en-US"/>
          </a:p>
        </p:txBody>
      </p:sp>
    </p:spTree>
    <p:extLst>
      <p:ext uri="{BB962C8B-B14F-4D97-AF65-F5344CB8AC3E}">
        <p14:creationId xmlns:p14="http://schemas.microsoft.com/office/powerpoint/2010/main" val="10932703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a:extLst>
              <a:ext uri="{FF2B5EF4-FFF2-40B4-BE49-F238E27FC236}">
                <a16:creationId xmlns:a16="http://schemas.microsoft.com/office/drawing/2014/main" id="{B330A4C2-EBFA-1142-947D-B70B9BC767A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032">
            <a:extLst>
              <a:ext uri="{FF2B5EF4-FFF2-40B4-BE49-F238E27FC236}">
                <a16:creationId xmlns:a16="http://schemas.microsoft.com/office/drawing/2014/main" id="{608E02C4-C8FE-714F-98ED-C6D9EEE6CD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033">
            <a:extLst>
              <a:ext uri="{FF2B5EF4-FFF2-40B4-BE49-F238E27FC236}">
                <a16:creationId xmlns:a16="http://schemas.microsoft.com/office/drawing/2014/main" id="{264229A6-BC52-0440-ADC6-0ABB9883CE34}"/>
              </a:ext>
            </a:extLst>
          </p:cNvPr>
          <p:cNvSpPr>
            <a:spLocks noGrp="1" noChangeArrowheads="1"/>
          </p:cNvSpPr>
          <p:nvPr>
            <p:ph type="sldNum" sz="quarter" idx="12"/>
          </p:nvPr>
        </p:nvSpPr>
        <p:spPr>
          <a:ln/>
        </p:spPr>
        <p:txBody>
          <a:bodyPr/>
          <a:lstStyle>
            <a:lvl1pPr>
              <a:defRPr/>
            </a:lvl1pPr>
          </a:lstStyle>
          <a:p>
            <a:fld id="{17BDCC8D-7746-4341-8E08-A9E77D45BDF0}" type="slidenum">
              <a:rPr lang="en-US" altLang="en-US"/>
              <a:pPr/>
              <a:t>‹#›</a:t>
            </a:fld>
            <a:endParaRPr lang="en-US" altLang="en-US"/>
          </a:p>
        </p:txBody>
      </p:sp>
    </p:spTree>
    <p:extLst>
      <p:ext uri="{BB962C8B-B14F-4D97-AF65-F5344CB8AC3E}">
        <p14:creationId xmlns:p14="http://schemas.microsoft.com/office/powerpoint/2010/main" val="36215765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a:extLst>
              <a:ext uri="{FF2B5EF4-FFF2-40B4-BE49-F238E27FC236}">
                <a16:creationId xmlns:a16="http://schemas.microsoft.com/office/drawing/2014/main" id="{10E3D962-AF8F-CE42-983D-A2AD08CBE57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032">
            <a:extLst>
              <a:ext uri="{FF2B5EF4-FFF2-40B4-BE49-F238E27FC236}">
                <a16:creationId xmlns:a16="http://schemas.microsoft.com/office/drawing/2014/main" id="{C7385330-93EE-6846-809B-313A6613B3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033">
            <a:extLst>
              <a:ext uri="{FF2B5EF4-FFF2-40B4-BE49-F238E27FC236}">
                <a16:creationId xmlns:a16="http://schemas.microsoft.com/office/drawing/2014/main" id="{E59DFA49-D951-DA46-99E3-0C2C60299CC1}"/>
              </a:ext>
            </a:extLst>
          </p:cNvPr>
          <p:cNvSpPr>
            <a:spLocks noGrp="1" noChangeArrowheads="1"/>
          </p:cNvSpPr>
          <p:nvPr>
            <p:ph type="sldNum" sz="quarter" idx="12"/>
          </p:nvPr>
        </p:nvSpPr>
        <p:spPr>
          <a:ln/>
        </p:spPr>
        <p:txBody>
          <a:bodyPr/>
          <a:lstStyle>
            <a:lvl1pPr>
              <a:defRPr/>
            </a:lvl1pPr>
          </a:lstStyle>
          <a:p>
            <a:fld id="{7EEE060D-571C-7D41-85D1-871B011BE56B}" type="slidenum">
              <a:rPr lang="en-US" altLang="en-US"/>
              <a:pPr/>
              <a:t>‹#›</a:t>
            </a:fld>
            <a:endParaRPr lang="en-US" altLang="en-US"/>
          </a:p>
        </p:txBody>
      </p:sp>
    </p:spTree>
    <p:extLst>
      <p:ext uri="{BB962C8B-B14F-4D97-AF65-F5344CB8AC3E}">
        <p14:creationId xmlns:p14="http://schemas.microsoft.com/office/powerpoint/2010/main" val="16367804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a:extLst>
              <a:ext uri="{FF2B5EF4-FFF2-40B4-BE49-F238E27FC236}">
                <a16:creationId xmlns:a16="http://schemas.microsoft.com/office/drawing/2014/main" id="{D9866C12-4006-6149-971C-0D741091868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032">
            <a:extLst>
              <a:ext uri="{FF2B5EF4-FFF2-40B4-BE49-F238E27FC236}">
                <a16:creationId xmlns:a16="http://schemas.microsoft.com/office/drawing/2014/main" id="{9A12D0E1-18A5-A548-855F-6218765CB9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033">
            <a:extLst>
              <a:ext uri="{FF2B5EF4-FFF2-40B4-BE49-F238E27FC236}">
                <a16:creationId xmlns:a16="http://schemas.microsoft.com/office/drawing/2014/main" id="{02D9D618-43DC-0846-AAC5-B463A1F5B841}"/>
              </a:ext>
            </a:extLst>
          </p:cNvPr>
          <p:cNvSpPr>
            <a:spLocks noGrp="1" noChangeArrowheads="1"/>
          </p:cNvSpPr>
          <p:nvPr>
            <p:ph type="sldNum" sz="quarter" idx="12"/>
          </p:nvPr>
        </p:nvSpPr>
        <p:spPr>
          <a:ln/>
        </p:spPr>
        <p:txBody>
          <a:bodyPr/>
          <a:lstStyle>
            <a:lvl1pPr>
              <a:defRPr/>
            </a:lvl1pPr>
          </a:lstStyle>
          <a:p>
            <a:fld id="{E569512B-E41D-D44D-B161-E04F96FC9BDF}" type="slidenum">
              <a:rPr lang="en-US" altLang="en-US"/>
              <a:pPr/>
              <a:t>‹#›</a:t>
            </a:fld>
            <a:endParaRPr lang="en-US" altLang="en-US"/>
          </a:p>
        </p:txBody>
      </p:sp>
    </p:spTree>
    <p:extLst>
      <p:ext uri="{BB962C8B-B14F-4D97-AF65-F5344CB8AC3E}">
        <p14:creationId xmlns:p14="http://schemas.microsoft.com/office/powerpoint/2010/main" val="21943502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a:extLst>
              <a:ext uri="{FF2B5EF4-FFF2-40B4-BE49-F238E27FC236}">
                <a16:creationId xmlns:a16="http://schemas.microsoft.com/office/drawing/2014/main" id="{3F64C665-5EC5-7A49-B21A-919C4E732F5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32">
            <a:extLst>
              <a:ext uri="{FF2B5EF4-FFF2-40B4-BE49-F238E27FC236}">
                <a16:creationId xmlns:a16="http://schemas.microsoft.com/office/drawing/2014/main" id="{8BB11B9D-401B-5D46-B4C6-BCB6D3CF91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a:extLst>
              <a:ext uri="{FF2B5EF4-FFF2-40B4-BE49-F238E27FC236}">
                <a16:creationId xmlns:a16="http://schemas.microsoft.com/office/drawing/2014/main" id="{01A903A3-F999-DF4D-8892-C21AB31DFE97}"/>
              </a:ext>
            </a:extLst>
          </p:cNvPr>
          <p:cNvSpPr>
            <a:spLocks noGrp="1" noChangeArrowheads="1"/>
          </p:cNvSpPr>
          <p:nvPr>
            <p:ph type="sldNum" sz="quarter" idx="12"/>
          </p:nvPr>
        </p:nvSpPr>
        <p:spPr>
          <a:ln/>
        </p:spPr>
        <p:txBody>
          <a:bodyPr/>
          <a:lstStyle>
            <a:lvl1pPr>
              <a:defRPr/>
            </a:lvl1pPr>
          </a:lstStyle>
          <a:p>
            <a:fld id="{3D3E8FDD-5994-7F46-BC38-8FDF0CBC254F}" type="slidenum">
              <a:rPr lang="en-US" altLang="en-US"/>
              <a:pPr/>
              <a:t>‹#›</a:t>
            </a:fld>
            <a:endParaRPr lang="en-US" altLang="en-US"/>
          </a:p>
        </p:txBody>
      </p:sp>
    </p:spTree>
    <p:extLst>
      <p:ext uri="{BB962C8B-B14F-4D97-AF65-F5344CB8AC3E}">
        <p14:creationId xmlns:p14="http://schemas.microsoft.com/office/powerpoint/2010/main" val="18436395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a:extLst>
              <a:ext uri="{FF2B5EF4-FFF2-40B4-BE49-F238E27FC236}">
                <a16:creationId xmlns:a16="http://schemas.microsoft.com/office/drawing/2014/main" id="{CE6ED86C-E6C8-BB40-AC77-297241200C2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32">
            <a:extLst>
              <a:ext uri="{FF2B5EF4-FFF2-40B4-BE49-F238E27FC236}">
                <a16:creationId xmlns:a16="http://schemas.microsoft.com/office/drawing/2014/main" id="{3E3086C6-3E51-CC4B-BC4D-8DB048F3A7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a:extLst>
              <a:ext uri="{FF2B5EF4-FFF2-40B4-BE49-F238E27FC236}">
                <a16:creationId xmlns:a16="http://schemas.microsoft.com/office/drawing/2014/main" id="{5D457271-DA2C-934E-AF22-B3809FCD6961}"/>
              </a:ext>
            </a:extLst>
          </p:cNvPr>
          <p:cNvSpPr>
            <a:spLocks noGrp="1" noChangeArrowheads="1"/>
          </p:cNvSpPr>
          <p:nvPr>
            <p:ph type="sldNum" sz="quarter" idx="12"/>
          </p:nvPr>
        </p:nvSpPr>
        <p:spPr>
          <a:ln/>
        </p:spPr>
        <p:txBody>
          <a:bodyPr/>
          <a:lstStyle>
            <a:lvl1pPr>
              <a:defRPr/>
            </a:lvl1pPr>
          </a:lstStyle>
          <a:p>
            <a:fld id="{275A3B3D-2482-DD43-9D29-90C4283CD0BB}" type="slidenum">
              <a:rPr lang="en-US" altLang="en-US"/>
              <a:pPr/>
              <a:t>‹#›</a:t>
            </a:fld>
            <a:endParaRPr lang="en-US" altLang="en-US"/>
          </a:p>
        </p:txBody>
      </p:sp>
    </p:spTree>
    <p:extLst>
      <p:ext uri="{BB962C8B-B14F-4D97-AF65-F5344CB8AC3E}">
        <p14:creationId xmlns:p14="http://schemas.microsoft.com/office/powerpoint/2010/main" val="31699747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a:extLst>
              <a:ext uri="{FF2B5EF4-FFF2-40B4-BE49-F238E27FC236}">
                <a16:creationId xmlns:a16="http://schemas.microsoft.com/office/drawing/2014/main" id="{ED9551C1-3196-5B48-B204-2844C6E52C6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32">
            <a:extLst>
              <a:ext uri="{FF2B5EF4-FFF2-40B4-BE49-F238E27FC236}">
                <a16:creationId xmlns:a16="http://schemas.microsoft.com/office/drawing/2014/main" id="{2FFD8D4A-5C65-B34A-A122-87F5DFD634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a:extLst>
              <a:ext uri="{FF2B5EF4-FFF2-40B4-BE49-F238E27FC236}">
                <a16:creationId xmlns:a16="http://schemas.microsoft.com/office/drawing/2014/main" id="{989D7101-AF77-9445-A1C5-43705E65859C}"/>
              </a:ext>
            </a:extLst>
          </p:cNvPr>
          <p:cNvSpPr>
            <a:spLocks noGrp="1" noChangeArrowheads="1"/>
          </p:cNvSpPr>
          <p:nvPr>
            <p:ph type="sldNum" sz="quarter" idx="12"/>
          </p:nvPr>
        </p:nvSpPr>
        <p:spPr>
          <a:ln/>
        </p:spPr>
        <p:txBody>
          <a:bodyPr/>
          <a:lstStyle>
            <a:lvl1pPr>
              <a:defRPr/>
            </a:lvl1pPr>
          </a:lstStyle>
          <a:p>
            <a:fld id="{7EFE6C3C-1FFC-044D-B0FC-9B26A4B88054}" type="slidenum">
              <a:rPr lang="en-US" altLang="en-US"/>
              <a:pPr/>
              <a:t>‹#›</a:t>
            </a:fld>
            <a:endParaRPr lang="en-US" altLang="en-US"/>
          </a:p>
        </p:txBody>
      </p:sp>
    </p:spTree>
    <p:extLst>
      <p:ext uri="{BB962C8B-B14F-4D97-AF65-F5344CB8AC3E}">
        <p14:creationId xmlns:p14="http://schemas.microsoft.com/office/powerpoint/2010/main" val="3144466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a:extLst>
              <a:ext uri="{FF2B5EF4-FFF2-40B4-BE49-F238E27FC236}">
                <a16:creationId xmlns:a16="http://schemas.microsoft.com/office/drawing/2014/main" id="{AC2A02F4-D027-7441-982F-A85437BD000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32">
            <a:extLst>
              <a:ext uri="{FF2B5EF4-FFF2-40B4-BE49-F238E27FC236}">
                <a16:creationId xmlns:a16="http://schemas.microsoft.com/office/drawing/2014/main" id="{666AD7C8-0CB6-5D4B-9D41-2A37D1D564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a:extLst>
              <a:ext uri="{FF2B5EF4-FFF2-40B4-BE49-F238E27FC236}">
                <a16:creationId xmlns:a16="http://schemas.microsoft.com/office/drawing/2014/main" id="{3FDF50E3-85C8-5048-963F-7DD9E8228FE1}"/>
              </a:ext>
            </a:extLst>
          </p:cNvPr>
          <p:cNvSpPr>
            <a:spLocks noGrp="1" noChangeArrowheads="1"/>
          </p:cNvSpPr>
          <p:nvPr>
            <p:ph type="sldNum" sz="quarter" idx="12"/>
          </p:nvPr>
        </p:nvSpPr>
        <p:spPr>
          <a:ln/>
        </p:spPr>
        <p:txBody>
          <a:bodyPr/>
          <a:lstStyle>
            <a:lvl1pPr>
              <a:defRPr/>
            </a:lvl1pPr>
          </a:lstStyle>
          <a:p>
            <a:fld id="{0424267D-A63B-B348-AF45-B251D210C7F8}" type="slidenum">
              <a:rPr lang="en-US" altLang="en-US"/>
              <a:pPr/>
              <a:t>‹#›</a:t>
            </a:fld>
            <a:endParaRPr lang="en-US" altLang="en-US"/>
          </a:p>
        </p:txBody>
      </p:sp>
    </p:spTree>
    <p:extLst>
      <p:ext uri="{BB962C8B-B14F-4D97-AF65-F5344CB8AC3E}">
        <p14:creationId xmlns:p14="http://schemas.microsoft.com/office/powerpoint/2010/main" val="4154130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a:extLst>
              <a:ext uri="{FF2B5EF4-FFF2-40B4-BE49-F238E27FC236}">
                <a16:creationId xmlns:a16="http://schemas.microsoft.com/office/drawing/2014/main" id="{EABD6504-24FA-3D44-8606-CA968583FB3F}"/>
              </a:ext>
            </a:extLst>
          </p:cNvPr>
          <p:cNvGrpSpPr>
            <a:grpSpLocks/>
          </p:cNvGrpSpPr>
          <p:nvPr/>
        </p:nvGrpSpPr>
        <p:grpSpPr bwMode="auto">
          <a:xfrm>
            <a:off x="0" y="0"/>
            <a:ext cx="9148763" cy="6851650"/>
            <a:chOff x="1" y="0"/>
            <a:chExt cx="5763" cy="4316"/>
          </a:xfrm>
        </p:grpSpPr>
        <p:sp>
          <p:nvSpPr>
            <p:cNvPr id="5" name="Freeform 1027">
              <a:extLst>
                <a:ext uri="{FF2B5EF4-FFF2-40B4-BE49-F238E27FC236}">
                  <a16:creationId xmlns:a16="http://schemas.microsoft.com/office/drawing/2014/main" id="{AFB7DB23-4A57-3E46-BCCA-AC979B6F77DC}"/>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a:latin typeface="Arial" charset="0"/>
                <a:ea typeface="ＭＳ Ｐゴシック" charset="0"/>
                <a:cs typeface="Arial" charset="0"/>
              </a:endParaRPr>
            </a:p>
          </p:txBody>
        </p:sp>
        <p:sp>
          <p:nvSpPr>
            <p:cNvPr id="6" name="Freeform 1028">
              <a:extLst>
                <a:ext uri="{FF2B5EF4-FFF2-40B4-BE49-F238E27FC236}">
                  <a16:creationId xmlns:a16="http://schemas.microsoft.com/office/drawing/2014/main" id="{A21252F5-2D01-D440-8982-E32263529AD2}"/>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a:latin typeface="Arial" charset="0"/>
                <a:ea typeface="ＭＳ Ｐゴシック" charset="0"/>
                <a:cs typeface="Arial" charset="0"/>
              </a:endParaRPr>
            </a:p>
          </p:txBody>
        </p:sp>
        <p:sp>
          <p:nvSpPr>
            <p:cNvPr id="7" name="Freeform 1029">
              <a:extLst>
                <a:ext uri="{FF2B5EF4-FFF2-40B4-BE49-F238E27FC236}">
                  <a16:creationId xmlns:a16="http://schemas.microsoft.com/office/drawing/2014/main" id="{A0CD16F6-B6CD-554C-8496-1902DE719843}"/>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a:latin typeface="Arial" charset="0"/>
                <a:ea typeface="ＭＳ Ｐゴシック" charset="0"/>
                <a:cs typeface="Arial" charset="0"/>
              </a:endParaRPr>
            </a:p>
          </p:txBody>
        </p:sp>
        <p:grpSp>
          <p:nvGrpSpPr>
            <p:cNvPr id="8" name="Group 1030">
              <a:extLst>
                <a:ext uri="{FF2B5EF4-FFF2-40B4-BE49-F238E27FC236}">
                  <a16:creationId xmlns:a16="http://schemas.microsoft.com/office/drawing/2014/main" id="{607A11A4-7186-274D-94AC-BA966A42F503}"/>
                </a:ext>
              </a:extLst>
            </p:cNvPr>
            <p:cNvGrpSpPr>
              <a:grpSpLocks/>
            </p:cNvGrpSpPr>
            <p:nvPr/>
          </p:nvGrpSpPr>
          <p:grpSpPr bwMode="auto">
            <a:xfrm>
              <a:off x="288" y="0"/>
              <a:ext cx="5098" cy="4316"/>
              <a:chOff x="288" y="0"/>
              <a:chExt cx="5098" cy="4316"/>
            </a:xfrm>
          </p:grpSpPr>
          <p:sp>
            <p:nvSpPr>
              <p:cNvPr id="28" name="Freeform 1031">
                <a:extLst>
                  <a:ext uri="{FF2B5EF4-FFF2-40B4-BE49-F238E27FC236}">
                    <a16:creationId xmlns:a16="http://schemas.microsoft.com/office/drawing/2014/main" id="{C51231BF-96B7-D04C-81A3-4B23EC4B3884}"/>
                  </a:ext>
                </a:extLst>
              </p:cNvPr>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Arial" charset="0"/>
                  <a:ea typeface="ＭＳ Ｐゴシック" charset="0"/>
                  <a:cs typeface="Arial" charset="0"/>
                </a:endParaRPr>
              </a:p>
            </p:txBody>
          </p:sp>
          <p:sp>
            <p:nvSpPr>
              <p:cNvPr id="29" name="Freeform 1032">
                <a:extLst>
                  <a:ext uri="{FF2B5EF4-FFF2-40B4-BE49-F238E27FC236}">
                    <a16:creationId xmlns:a16="http://schemas.microsoft.com/office/drawing/2014/main" id="{290AAF81-196C-DB42-A2A3-A5726D5D8076}"/>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Arial" charset="0"/>
                  <a:ea typeface="ＭＳ Ｐゴシック" charset="0"/>
                  <a:cs typeface="Arial" charset="0"/>
                </a:endParaRPr>
              </a:p>
            </p:txBody>
          </p:sp>
          <p:sp>
            <p:nvSpPr>
              <p:cNvPr id="30" name="Freeform 1033">
                <a:extLst>
                  <a:ext uri="{FF2B5EF4-FFF2-40B4-BE49-F238E27FC236}">
                    <a16:creationId xmlns:a16="http://schemas.microsoft.com/office/drawing/2014/main" id="{E630D9BC-2E3F-A649-9E04-7643B802F15B}"/>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Arial" charset="0"/>
                  <a:ea typeface="ＭＳ Ｐゴシック" charset="0"/>
                  <a:cs typeface="Arial" charset="0"/>
                </a:endParaRPr>
              </a:p>
            </p:txBody>
          </p:sp>
          <p:sp>
            <p:nvSpPr>
              <p:cNvPr id="31" name="Freeform 1034">
                <a:extLst>
                  <a:ext uri="{FF2B5EF4-FFF2-40B4-BE49-F238E27FC236}">
                    <a16:creationId xmlns:a16="http://schemas.microsoft.com/office/drawing/2014/main" id="{E771C80B-FBC5-0449-B18C-33BB22B0D5D2}"/>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Arial" charset="0"/>
                  <a:ea typeface="ＭＳ Ｐゴシック" charset="0"/>
                  <a:cs typeface="Arial" charset="0"/>
                </a:endParaRPr>
              </a:p>
            </p:txBody>
          </p:sp>
          <p:sp>
            <p:nvSpPr>
              <p:cNvPr id="32" name="Freeform 1035">
                <a:extLst>
                  <a:ext uri="{FF2B5EF4-FFF2-40B4-BE49-F238E27FC236}">
                    <a16:creationId xmlns:a16="http://schemas.microsoft.com/office/drawing/2014/main" id="{9173BB51-6994-9646-8F94-A70178D8F556}"/>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Arial" charset="0"/>
                  <a:ea typeface="ＭＳ Ｐゴシック" charset="0"/>
                  <a:cs typeface="Arial" charset="0"/>
                </a:endParaRPr>
              </a:p>
            </p:txBody>
          </p:sp>
          <p:sp>
            <p:nvSpPr>
              <p:cNvPr id="33" name="Freeform 1036">
                <a:extLst>
                  <a:ext uri="{FF2B5EF4-FFF2-40B4-BE49-F238E27FC236}">
                    <a16:creationId xmlns:a16="http://schemas.microsoft.com/office/drawing/2014/main" id="{2DC091D9-DBCA-334F-86D3-DBDA959E1A64}"/>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Arial" charset="0"/>
                  <a:ea typeface="ＭＳ Ｐゴシック" charset="0"/>
                  <a:cs typeface="Arial" charset="0"/>
                </a:endParaRPr>
              </a:p>
            </p:txBody>
          </p:sp>
          <p:sp>
            <p:nvSpPr>
              <p:cNvPr id="34" name="Freeform 1037">
                <a:extLst>
                  <a:ext uri="{FF2B5EF4-FFF2-40B4-BE49-F238E27FC236}">
                    <a16:creationId xmlns:a16="http://schemas.microsoft.com/office/drawing/2014/main" id="{A49B2614-CCC8-1640-97EE-6D7F0EB3671B}"/>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Arial" charset="0"/>
                  <a:ea typeface="ＭＳ Ｐゴシック" charset="0"/>
                  <a:cs typeface="Arial" charset="0"/>
                </a:endParaRPr>
              </a:p>
            </p:txBody>
          </p:sp>
          <p:sp>
            <p:nvSpPr>
              <p:cNvPr id="35" name="Freeform 1038">
                <a:extLst>
                  <a:ext uri="{FF2B5EF4-FFF2-40B4-BE49-F238E27FC236}">
                    <a16:creationId xmlns:a16="http://schemas.microsoft.com/office/drawing/2014/main" id="{AF3221C7-42C0-6D46-9A2D-886C83D38277}"/>
                  </a:ext>
                </a:extLst>
              </p:cNvPr>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Arial" charset="0"/>
                  <a:ea typeface="ＭＳ Ｐゴシック" charset="0"/>
                  <a:cs typeface="Arial" charset="0"/>
                </a:endParaRPr>
              </a:p>
            </p:txBody>
          </p:sp>
          <p:sp>
            <p:nvSpPr>
              <p:cNvPr id="36" name="Freeform 1039">
                <a:extLst>
                  <a:ext uri="{FF2B5EF4-FFF2-40B4-BE49-F238E27FC236}">
                    <a16:creationId xmlns:a16="http://schemas.microsoft.com/office/drawing/2014/main" id="{8AAD0625-8A29-FD41-896C-BE4197E09A0C}"/>
                  </a:ext>
                </a:extLst>
              </p:cNvPr>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Arial" charset="0"/>
                  <a:ea typeface="ＭＳ Ｐゴシック" charset="0"/>
                  <a:cs typeface="Arial" charset="0"/>
                </a:endParaRPr>
              </a:p>
            </p:txBody>
          </p:sp>
          <p:sp>
            <p:nvSpPr>
              <p:cNvPr id="37" name="Freeform 1040">
                <a:extLst>
                  <a:ext uri="{FF2B5EF4-FFF2-40B4-BE49-F238E27FC236}">
                    <a16:creationId xmlns:a16="http://schemas.microsoft.com/office/drawing/2014/main" id="{4E5BD35E-51FD-9E43-B829-52FAFEF4D6D9}"/>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Arial" charset="0"/>
                  <a:ea typeface="ＭＳ Ｐゴシック" charset="0"/>
                  <a:cs typeface="Arial" charset="0"/>
                </a:endParaRPr>
              </a:p>
            </p:txBody>
          </p:sp>
          <p:sp>
            <p:nvSpPr>
              <p:cNvPr id="38" name="Freeform 1041">
                <a:extLst>
                  <a:ext uri="{FF2B5EF4-FFF2-40B4-BE49-F238E27FC236}">
                    <a16:creationId xmlns:a16="http://schemas.microsoft.com/office/drawing/2014/main" id="{7AE7A835-7830-E940-A117-70DEF0C2AE2A}"/>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Arial" charset="0"/>
                  <a:ea typeface="ＭＳ Ｐゴシック" charset="0"/>
                  <a:cs typeface="Arial" charset="0"/>
                </a:endParaRPr>
              </a:p>
            </p:txBody>
          </p:sp>
          <p:sp>
            <p:nvSpPr>
              <p:cNvPr id="39" name="Freeform 1042">
                <a:extLst>
                  <a:ext uri="{FF2B5EF4-FFF2-40B4-BE49-F238E27FC236}">
                    <a16:creationId xmlns:a16="http://schemas.microsoft.com/office/drawing/2014/main" id="{A00ADFE3-5B7A-684C-A6FF-2A9E05B68807}"/>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Arial" charset="0"/>
                  <a:ea typeface="ＭＳ Ｐゴシック" charset="0"/>
                  <a:cs typeface="Arial" charset="0"/>
                </a:endParaRPr>
              </a:p>
            </p:txBody>
          </p:sp>
          <p:sp>
            <p:nvSpPr>
              <p:cNvPr id="40" name="Freeform 1043">
                <a:extLst>
                  <a:ext uri="{FF2B5EF4-FFF2-40B4-BE49-F238E27FC236}">
                    <a16:creationId xmlns:a16="http://schemas.microsoft.com/office/drawing/2014/main" id="{70D18E39-0204-424F-9965-8AA8619F2430}"/>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Arial" charset="0"/>
                  <a:ea typeface="ＭＳ Ｐゴシック" charset="0"/>
                  <a:cs typeface="Arial" charset="0"/>
                </a:endParaRPr>
              </a:p>
            </p:txBody>
          </p:sp>
        </p:grpSp>
        <p:sp>
          <p:nvSpPr>
            <p:cNvPr id="9" name="Freeform 1044">
              <a:extLst>
                <a:ext uri="{FF2B5EF4-FFF2-40B4-BE49-F238E27FC236}">
                  <a16:creationId xmlns:a16="http://schemas.microsoft.com/office/drawing/2014/main" id="{9BE86B30-74E0-E749-8659-A1D659CEB52D}"/>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a:latin typeface="Arial" charset="0"/>
                <a:ea typeface="ＭＳ Ｐゴシック" charset="0"/>
                <a:cs typeface="Arial" charset="0"/>
              </a:endParaRPr>
            </a:p>
          </p:txBody>
        </p:sp>
        <p:sp>
          <p:nvSpPr>
            <p:cNvPr id="10" name="Freeform 1045">
              <a:extLst>
                <a:ext uri="{FF2B5EF4-FFF2-40B4-BE49-F238E27FC236}">
                  <a16:creationId xmlns:a16="http://schemas.microsoft.com/office/drawing/2014/main" id="{07A09D7C-6242-0D45-9321-CCB9326A8202}"/>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a:latin typeface="Arial" charset="0"/>
                <a:ea typeface="ＭＳ Ｐゴシック" charset="0"/>
                <a:cs typeface="Arial" charset="0"/>
              </a:endParaRPr>
            </a:p>
          </p:txBody>
        </p:sp>
        <p:sp>
          <p:nvSpPr>
            <p:cNvPr id="11" name="Freeform 1046">
              <a:extLst>
                <a:ext uri="{FF2B5EF4-FFF2-40B4-BE49-F238E27FC236}">
                  <a16:creationId xmlns:a16="http://schemas.microsoft.com/office/drawing/2014/main" id="{5C4E85CE-1A13-5840-9005-DC7A7C1B6F94}"/>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a:latin typeface="Arial" charset="0"/>
                <a:ea typeface="ＭＳ Ｐゴシック" charset="0"/>
                <a:cs typeface="Arial" charset="0"/>
              </a:endParaRPr>
            </a:p>
          </p:txBody>
        </p:sp>
        <p:sp>
          <p:nvSpPr>
            <p:cNvPr id="12" name="Freeform 1047">
              <a:extLst>
                <a:ext uri="{FF2B5EF4-FFF2-40B4-BE49-F238E27FC236}">
                  <a16:creationId xmlns:a16="http://schemas.microsoft.com/office/drawing/2014/main" id="{974E0C90-358F-9A4F-942A-1304B2C2361D}"/>
                </a:ext>
              </a:extLst>
            </p:cNvPr>
            <p:cNvSpPr>
              <a:spLocks/>
            </p:cNvSpPr>
            <p:nvPr/>
          </p:nvSpPr>
          <p:spPr bwMode="hidden">
            <a:xfrm>
              <a:off x="5041" y="0"/>
              <a:ext cx="719" cy="845"/>
            </a:xfrm>
            <a:custGeom>
              <a:avLst/>
              <a:gdLst>
                <a:gd name="T0" fmla="*/ 725 w 717"/>
                <a:gd name="T1" fmla="*/ 845 h 845"/>
                <a:gd name="T2" fmla="*/ 725 w 717"/>
                <a:gd name="T3" fmla="*/ 821 h 845"/>
                <a:gd name="T4" fmla="*/ 582 w 717"/>
                <a:gd name="T5" fmla="*/ 605 h 845"/>
                <a:gd name="T6" fmla="*/ 410 w 717"/>
                <a:gd name="T7" fmla="*/ 396 h 845"/>
                <a:gd name="T8" fmla="*/ 225 w 717"/>
                <a:gd name="T9" fmla="*/ 192 h 845"/>
                <a:gd name="T10" fmla="*/ 17 w 717"/>
                <a:gd name="T11" fmla="*/ 0 h 845"/>
                <a:gd name="T12" fmla="*/ 0 w 717"/>
                <a:gd name="T13" fmla="*/ 0 h 845"/>
                <a:gd name="T14" fmla="*/ 213 w 717"/>
                <a:gd name="T15" fmla="*/ 198 h 845"/>
                <a:gd name="T16" fmla="*/ 404 w 717"/>
                <a:gd name="T17" fmla="*/ 408 h 845"/>
                <a:gd name="T18" fmla="*/ 576 w 717"/>
                <a:gd name="T19" fmla="*/ 623 h 845"/>
                <a:gd name="T20" fmla="*/ 725 w 717"/>
                <a:gd name="T21" fmla="*/ 845 h 845"/>
                <a:gd name="T22" fmla="*/ 72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048">
              <a:extLst>
                <a:ext uri="{FF2B5EF4-FFF2-40B4-BE49-F238E27FC236}">
                  <a16:creationId xmlns:a16="http://schemas.microsoft.com/office/drawing/2014/main" id="{7986230C-1850-8348-8FA1-839D300FA0E7}"/>
                </a:ext>
              </a:extLst>
            </p:cNvPr>
            <p:cNvSpPr>
              <a:spLocks/>
            </p:cNvSpPr>
            <p:nvPr/>
          </p:nvSpPr>
          <p:spPr bwMode="hidden">
            <a:xfrm>
              <a:off x="5352" y="0"/>
              <a:ext cx="408" cy="414"/>
            </a:xfrm>
            <a:custGeom>
              <a:avLst/>
              <a:gdLst>
                <a:gd name="T0" fmla="*/ 411 w 407"/>
                <a:gd name="T1" fmla="*/ 414 h 414"/>
                <a:gd name="T2" fmla="*/ 411 w 407"/>
                <a:gd name="T3" fmla="*/ 396 h 414"/>
                <a:gd name="T4" fmla="*/ 226 w 407"/>
                <a:gd name="T5" fmla="*/ 192 h 414"/>
                <a:gd name="T6" fmla="*/ 12 w 407"/>
                <a:gd name="T7" fmla="*/ 0 h 414"/>
                <a:gd name="T8" fmla="*/ 0 w 407"/>
                <a:gd name="T9" fmla="*/ 0 h 414"/>
                <a:gd name="T10" fmla="*/ 108 w 407"/>
                <a:gd name="T11" fmla="*/ 102 h 414"/>
                <a:gd name="T12" fmla="*/ 220 w 407"/>
                <a:gd name="T13" fmla="*/ 204 h 414"/>
                <a:gd name="T14" fmla="*/ 411 w 407"/>
                <a:gd name="T15" fmla="*/ 414 h 414"/>
                <a:gd name="T16" fmla="*/ 41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049">
              <a:extLst>
                <a:ext uri="{FF2B5EF4-FFF2-40B4-BE49-F238E27FC236}">
                  <a16:creationId xmlns:a16="http://schemas.microsoft.com/office/drawing/2014/main" id="{43AA94A3-8353-7A44-8AB1-30F431147645}"/>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a:latin typeface="Arial" charset="0"/>
                <a:ea typeface="ＭＳ Ｐゴシック" charset="0"/>
                <a:cs typeface="Arial" charset="0"/>
              </a:endParaRPr>
            </a:p>
          </p:txBody>
        </p:sp>
        <p:sp>
          <p:nvSpPr>
            <p:cNvPr id="15" name="Freeform 1050">
              <a:extLst>
                <a:ext uri="{FF2B5EF4-FFF2-40B4-BE49-F238E27FC236}">
                  <a16:creationId xmlns:a16="http://schemas.microsoft.com/office/drawing/2014/main" id="{40AEEC2A-457F-2740-BF7F-33A06B456552}"/>
                </a:ext>
              </a:extLst>
            </p:cNvPr>
            <p:cNvSpPr>
              <a:spLocks/>
            </p:cNvSpPr>
            <p:nvPr/>
          </p:nvSpPr>
          <p:spPr bwMode="hidden">
            <a:xfrm>
              <a:off x="6" y="0"/>
              <a:ext cx="588" cy="599"/>
            </a:xfrm>
            <a:custGeom>
              <a:avLst/>
              <a:gdLst>
                <a:gd name="T0" fmla="*/ 594 w 586"/>
                <a:gd name="T1" fmla="*/ 0 h 599"/>
                <a:gd name="T2" fmla="*/ 576 w 586"/>
                <a:gd name="T3" fmla="*/ 0 h 599"/>
                <a:gd name="T4" fmla="*/ 411 w 586"/>
                <a:gd name="T5" fmla="*/ 132 h 599"/>
                <a:gd name="T6" fmla="*/ 261 w 586"/>
                <a:gd name="T7" fmla="*/ 270 h 599"/>
                <a:gd name="T8" fmla="*/ 120 w 586"/>
                <a:gd name="T9" fmla="*/ 420 h 599"/>
                <a:gd name="T10" fmla="*/ 0 w 586"/>
                <a:gd name="T11" fmla="*/ 575 h 599"/>
                <a:gd name="T12" fmla="*/ 0 w 586"/>
                <a:gd name="T13" fmla="*/ 599 h 599"/>
                <a:gd name="T14" fmla="*/ 120 w 586"/>
                <a:gd name="T15" fmla="*/ 432 h 599"/>
                <a:gd name="T16" fmla="*/ 261 w 586"/>
                <a:gd name="T17" fmla="*/ 282 h 599"/>
                <a:gd name="T18" fmla="*/ 417 w 586"/>
                <a:gd name="T19" fmla="*/ 138 h 599"/>
                <a:gd name="T20" fmla="*/ 594 w 586"/>
                <a:gd name="T21" fmla="*/ 0 h 599"/>
                <a:gd name="T22" fmla="*/ 59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051">
              <a:extLst>
                <a:ext uri="{FF2B5EF4-FFF2-40B4-BE49-F238E27FC236}">
                  <a16:creationId xmlns:a16="http://schemas.microsoft.com/office/drawing/2014/main" id="{96161BBB-F550-DD4B-B187-AB57C7CF8E9D}"/>
                </a:ext>
              </a:extLst>
            </p:cNvPr>
            <p:cNvSpPr>
              <a:spLocks/>
            </p:cNvSpPr>
            <p:nvPr/>
          </p:nvSpPr>
          <p:spPr bwMode="hidden">
            <a:xfrm>
              <a:off x="6" y="0"/>
              <a:ext cx="270" cy="252"/>
            </a:xfrm>
            <a:custGeom>
              <a:avLst/>
              <a:gdLst>
                <a:gd name="T0" fmla="*/ 273 w 269"/>
                <a:gd name="T1" fmla="*/ 0 h 252"/>
                <a:gd name="T2" fmla="*/ 25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3 w 269"/>
                <a:gd name="T15" fmla="*/ 0 h 252"/>
                <a:gd name="T16" fmla="*/ 27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Line 1052">
              <a:extLst>
                <a:ext uri="{FF2B5EF4-FFF2-40B4-BE49-F238E27FC236}">
                  <a16:creationId xmlns:a16="http://schemas.microsoft.com/office/drawing/2014/main" id="{A38A7663-27E9-854C-9B17-8AA82A08F9C9}"/>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1053">
              <a:extLst>
                <a:ext uri="{FF2B5EF4-FFF2-40B4-BE49-F238E27FC236}">
                  <a16:creationId xmlns:a16="http://schemas.microsoft.com/office/drawing/2014/main" id="{3681153A-80AA-104C-8DCC-A96FEC381DD7}"/>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1054">
              <a:extLst>
                <a:ext uri="{FF2B5EF4-FFF2-40B4-BE49-F238E27FC236}">
                  <a16:creationId xmlns:a16="http://schemas.microsoft.com/office/drawing/2014/main" id="{A71DB7AE-D5FA-9A48-99D6-C843063EAB0E}"/>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0" name="Group 1055">
              <a:extLst>
                <a:ext uri="{FF2B5EF4-FFF2-40B4-BE49-F238E27FC236}">
                  <a16:creationId xmlns:a16="http://schemas.microsoft.com/office/drawing/2014/main" id="{8939BB01-B4B0-C447-A035-67433FE4BBD2}"/>
                </a:ext>
              </a:extLst>
            </p:cNvPr>
            <p:cNvGrpSpPr>
              <a:grpSpLocks/>
            </p:cNvGrpSpPr>
            <p:nvPr/>
          </p:nvGrpSpPr>
          <p:grpSpPr bwMode="auto">
            <a:xfrm>
              <a:off x="1" y="392"/>
              <a:ext cx="5758" cy="1571"/>
              <a:chOff x="1" y="392"/>
              <a:chExt cx="5758" cy="1571"/>
            </a:xfrm>
          </p:grpSpPr>
          <p:sp>
            <p:nvSpPr>
              <p:cNvPr id="23" name="Line 1056">
                <a:extLst>
                  <a:ext uri="{FF2B5EF4-FFF2-40B4-BE49-F238E27FC236}">
                    <a16:creationId xmlns:a16="http://schemas.microsoft.com/office/drawing/2014/main" id="{81F7ECD7-49C3-E84E-B0FA-7146A84FD26B}"/>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1057">
                <a:extLst>
                  <a:ext uri="{FF2B5EF4-FFF2-40B4-BE49-F238E27FC236}">
                    <a16:creationId xmlns:a16="http://schemas.microsoft.com/office/drawing/2014/main" id="{DB1A2566-1270-EF4E-93CD-2E94832F5335}"/>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1058">
                <a:extLst>
                  <a:ext uri="{FF2B5EF4-FFF2-40B4-BE49-F238E27FC236}">
                    <a16:creationId xmlns:a16="http://schemas.microsoft.com/office/drawing/2014/main" id="{7797BAB8-6E2D-E447-A40E-C2B9BFB834F9}"/>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1059">
                <a:extLst>
                  <a:ext uri="{FF2B5EF4-FFF2-40B4-BE49-F238E27FC236}">
                    <a16:creationId xmlns:a16="http://schemas.microsoft.com/office/drawing/2014/main" id="{8A51F960-1D9E-574C-981B-DA54F15658BB}"/>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1060">
                <a:extLst>
                  <a:ext uri="{FF2B5EF4-FFF2-40B4-BE49-F238E27FC236}">
                    <a16:creationId xmlns:a16="http://schemas.microsoft.com/office/drawing/2014/main" id="{3766C733-DD01-BE4B-B92E-0588DCDE04C5}"/>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1" name="Line 1061">
              <a:extLst>
                <a:ext uri="{FF2B5EF4-FFF2-40B4-BE49-F238E27FC236}">
                  <a16:creationId xmlns:a16="http://schemas.microsoft.com/office/drawing/2014/main" id="{F90FAC42-0D98-5342-BF2E-6FA0F1B4F02D}"/>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1062">
              <a:extLst>
                <a:ext uri="{FF2B5EF4-FFF2-40B4-BE49-F238E27FC236}">
                  <a16:creationId xmlns:a16="http://schemas.microsoft.com/office/drawing/2014/main" id="{4795ADD7-84D6-C146-9C80-9E2FD7212D3D}"/>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58439" name="Rectangle 1063"/>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358440" name="Rectangle 1064"/>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1065">
            <a:extLst>
              <a:ext uri="{FF2B5EF4-FFF2-40B4-BE49-F238E27FC236}">
                <a16:creationId xmlns:a16="http://schemas.microsoft.com/office/drawing/2014/main" id="{45625371-EEE6-464F-8D2C-D31C3F3B70D6}"/>
              </a:ext>
            </a:extLst>
          </p:cNvPr>
          <p:cNvSpPr>
            <a:spLocks noGrp="1" noChangeArrowheads="1"/>
          </p:cNvSpPr>
          <p:nvPr>
            <p:ph type="dt" sz="quarter" idx="10"/>
          </p:nvPr>
        </p:nvSpPr>
        <p:spPr/>
        <p:txBody>
          <a:bodyPr/>
          <a:lstStyle>
            <a:lvl1pPr>
              <a:defRPr/>
            </a:lvl1pPr>
          </a:lstStyle>
          <a:p>
            <a:pPr>
              <a:defRPr/>
            </a:pPr>
            <a:endParaRPr lang="en-US"/>
          </a:p>
        </p:txBody>
      </p:sp>
      <p:sp>
        <p:nvSpPr>
          <p:cNvPr id="42" name="Rectangle 1066">
            <a:extLst>
              <a:ext uri="{FF2B5EF4-FFF2-40B4-BE49-F238E27FC236}">
                <a16:creationId xmlns:a16="http://schemas.microsoft.com/office/drawing/2014/main" id="{19ED5301-5108-4442-B8FC-6C56734C5B91}"/>
              </a:ext>
            </a:extLst>
          </p:cNvPr>
          <p:cNvSpPr>
            <a:spLocks noGrp="1" noChangeArrowheads="1"/>
          </p:cNvSpPr>
          <p:nvPr>
            <p:ph type="ftr" sz="quarter" idx="11"/>
          </p:nvPr>
        </p:nvSpPr>
        <p:spPr/>
        <p:txBody>
          <a:bodyPr/>
          <a:lstStyle>
            <a:lvl1pPr>
              <a:defRPr/>
            </a:lvl1pPr>
          </a:lstStyle>
          <a:p>
            <a:pPr>
              <a:defRPr/>
            </a:pPr>
            <a:endParaRPr lang="en-US"/>
          </a:p>
        </p:txBody>
      </p:sp>
      <p:sp>
        <p:nvSpPr>
          <p:cNvPr id="43" name="Rectangle 1067">
            <a:extLst>
              <a:ext uri="{FF2B5EF4-FFF2-40B4-BE49-F238E27FC236}">
                <a16:creationId xmlns:a16="http://schemas.microsoft.com/office/drawing/2014/main" id="{600AD301-9651-5940-A7C9-BE3A60799EBD}"/>
              </a:ext>
            </a:extLst>
          </p:cNvPr>
          <p:cNvSpPr>
            <a:spLocks noGrp="1" noChangeArrowheads="1"/>
          </p:cNvSpPr>
          <p:nvPr>
            <p:ph type="sldNum" sz="quarter" idx="12"/>
          </p:nvPr>
        </p:nvSpPr>
        <p:spPr/>
        <p:txBody>
          <a:bodyPr/>
          <a:lstStyle>
            <a:lvl1pPr>
              <a:defRPr/>
            </a:lvl1pPr>
          </a:lstStyle>
          <a:p>
            <a:fld id="{E9B6EFAD-4692-DC4E-A50E-FEF7A1365584}" type="slidenum">
              <a:rPr lang="en-US" altLang="en-US"/>
              <a:pPr/>
              <a:t>‹#›</a:t>
            </a:fld>
            <a:endParaRPr lang="en-US" altLang="en-US"/>
          </a:p>
        </p:txBody>
      </p:sp>
    </p:spTree>
    <p:extLst>
      <p:ext uri="{BB962C8B-B14F-4D97-AF65-F5344CB8AC3E}">
        <p14:creationId xmlns:p14="http://schemas.microsoft.com/office/powerpoint/2010/main" val="41610066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a:extLst>
              <a:ext uri="{FF2B5EF4-FFF2-40B4-BE49-F238E27FC236}">
                <a16:creationId xmlns:a16="http://schemas.microsoft.com/office/drawing/2014/main" id="{17AF1631-24DC-FD4A-A046-16D7E229FF1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65">
            <a:extLst>
              <a:ext uri="{FF2B5EF4-FFF2-40B4-BE49-F238E27FC236}">
                <a16:creationId xmlns:a16="http://schemas.microsoft.com/office/drawing/2014/main" id="{361F186C-47D9-4C42-8317-4663DEDECF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66">
            <a:extLst>
              <a:ext uri="{FF2B5EF4-FFF2-40B4-BE49-F238E27FC236}">
                <a16:creationId xmlns:a16="http://schemas.microsoft.com/office/drawing/2014/main" id="{A6A19CB8-948E-2A4A-B890-DFD57F607A50}"/>
              </a:ext>
            </a:extLst>
          </p:cNvPr>
          <p:cNvSpPr>
            <a:spLocks noGrp="1" noChangeArrowheads="1"/>
          </p:cNvSpPr>
          <p:nvPr>
            <p:ph type="sldNum" sz="quarter" idx="12"/>
          </p:nvPr>
        </p:nvSpPr>
        <p:spPr>
          <a:ln/>
        </p:spPr>
        <p:txBody>
          <a:bodyPr/>
          <a:lstStyle>
            <a:lvl1pPr>
              <a:defRPr/>
            </a:lvl1pPr>
          </a:lstStyle>
          <a:p>
            <a:fld id="{94EE346B-C0E0-004B-87E1-52EECD46C73F}" type="slidenum">
              <a:rPr lang="en-US" altLang="en-US"/>
              <a:pPr/>
              <a:t>‹#›</a:t>
            </a:fld>
            <a:endParaRPr lang="en-US" altLang="en-US"/>
          </a:p>
        </p:txBody>
      </p:sp>
    </p:spTree>
    <p:extLst>
      <p:ext uri="{BB962C8B-B14F-4D97-AF65-F5344CB8AC3E}">
        <p14:creationId xmlns:p14="http://schemas.microsoft.com/office/powerpoint/2010/main" val="27722631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4">
            <a:extLst>
              <a:ext uri="{FF2B5EF4-FFF2-40B4-BE49-F238E27FC236}">
                <a16:creationId xmlns:a16="http://schemas.microsoft.com/office/drawing/2014/main" id="{552140C4-2F92-C145-BC59-0E8664D335C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65">
            <a:extLst>
              <a:ext uri="{FF2B5EF4-FFF2-40B4-BE49-F238E27FC236}">
                <a16:creationId xmlns:a16="http://schemas.microsoft.com/office/drawing/2014/main" id="{DD0EB6BE-D961-8244-A9E3-FACF81978E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66">
            <a:extLst>
              <a:ext uri="{FF2B5EF4-FFF2-40B4-BE49-F238E27FC236}">
                <a16:creationId xmlns:a16="http://schemas.microsoft.com/office/drawing/2014/main" id="{7B03F2BA-17C7-A247-92FE-4CDBBE3C923D}"/>
              </a:ext>
            </a:extLst>
          </p:cNvPr>
          <p:cNvSpPr>
            <a:spLocks noGrp="1" noChangeArrowheads="1"/>
          </p:cNvSpPr>
          <p:nvPr>
            <p:ph type="sldNum" sz="quarter" idx="12"/>
          </p:nvPr>
        </p:nvSpPr>
        <p:spPr>
          <a:ln/>
        </p:spPr>
        <p:txBody>
          <a:bodyPr/>
          <a:lstStyle>
            <a:lvl1pPr>
              <a:defRPr/>
            </a:lvl1pPr>
          </a:lstStyle>
          <a:p>
            <a:fld id="{0E08CB14-C75F-EE4E-860E-7430763A0972}" type="slidenum">
              <a:rPr lang="en-US" altLang="en-US"/>
              <a:pPr/>
              <a:t>‹#›</a:t>
            </a:fld>
            <a:endParaRPr lang="en-US" altLang="en-US"/>
          </a:p>
        </p:txBody>
      </p:sp>
    </p:spTree>
    <p:extLst>
      <p:ext uri="{BB962C8B-B14F-4D97-AF65-F5344CB8AC3E}">
        <p14:creationId xmlns:p14="http://schemas.microsoft.com/office/powerpoint/2010/main" val="2730314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2B23FA1-94AF-E948-8694-273BADF85125}"/>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D255A4B0-2FC4-0846-8D94-7BCC001CFBC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81C08770-0D10-4E4D-9817-30152B2624CC}"/>
              </a:ext>
            </a:extLst>
          </p:cNvPr>
          <p:cNvSpPr>
            <a:spLocks noGrp="1" noChangeArrowheads="1"/>
          </p:cNvSpPr>
          <p:nvPr>
            <p:ph type="sldNum" sz="quarter" idx="12"/>
          </p:nvPr>
        </p:nvSpPr>
        <p:spPr>
          <a:ln/>
        </p:spPr>
        <p:txBody>
          <a:bodyPr/>
          <a:lstStyle>
            <a:lvl1pPr>
              <a:defRPr/>
            </a:lvl1pPr>
          </a:lstStyle>
          <a:p>
            <a:fld id="{FE8246C0-7563-8B47-A70A-19837181A5E1}" type="slidenum">
              <a:rPr lang="en-GB" altLang="en-US"/>
              <a:pPr/>
              <a:t>‹#›</a:t>
            </a:fld>
            <a:endParaRPr lang="en-GB" altLang="en-US"/>
          </a:p>
        </p:txBody>
      </p:sp>
    </p:spTree>
    <p:extLst>
      <p:ext uri="{BB962C8B-B14F-4D97-AF65-F5344CB8AC3E}">
        <p14:creationId xmlns:p14="http://schemas.microsoft.com/office/powerpoint/2010/main" val="19634430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4">
            <a:extLst>
              <a:ext uri="{FF2B5EF4-FFF2-40B4-BE49-F238E27FC236}">
                <a16:creationId xmlns:a16="http://schemas.microsoft.com/office/drawing/2014/main" id="{32A7D56A-D11A-3E4D-9A31-F2FF1CE94A7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65">
            <a:extLst>
              <a:ext uri="{FF2B5EF4-FFF2-40B4-BE49-F238E27FC236}">
                <a16:creationId xmlns:a16="http://schemas.microsoft.com/office/drawing/2014/main" id="{AB02FD82-9CDA-EB47-A52D-490D86FA28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66">
            <a:extLst>
              <a:ext uri="{FF2B5EF4-FFF2-40B4-BE49-F238E27FC236}">
                <a16:creationId xmlns:a16="http://schemas.microsoft.com/office/drawing/2014/main" id="{9354B36D-79EF-7C42-A7B7-99587A12C73A}"/>
              </a:ext>
            </a:extLst>
          </p:cNvPr>
          <p:cNvSpPr>
            <a:spLocks noGrp="1" noChangeArrowheads="1"/>
          </p:cNvSpPr>
          <p:nvPr>
            <p:ph type="sldNum" sz="quarter" idx="12"/>
          </p:nvPr>
        </p:nvSpPr>
        <p:spPr>
          <a:ln/>
        </p:spPr>
        <p:txBody>
          <a:bodyPr/>
          <a:lstStyle>
            <a:lvl1pPr>
              <a:defRPr/>
            </a:lvl1pPr>
          </a:lstStyle>
          <a:p>
            <a:fld id="{1BB97DF4-FF05-6B40-B655-07AFF632C11E}" type="slidenum">
              <a:rPr lang="en-US" altLang="en-US"/>
              <a:pPr/>
              <a:t>‹#›</a:t>
            </a:fld>
            <a:endParaRPr lang="en-US" altLang="en-US"/>
          </a:p>
        </p:txBody>
      </p:sp>
    </p:spTree>
    <p:extLst>
      <p:ext uri="{BB962C8B-B14F-4D97-AF65-F5344CB8AC3E}">
        <p14:creationId xmlns:p14="http://schemas.microsoft.com/office/powerpoint/2010/main" val="22894065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4">
            <a:extLst>
              <a:ext uri="{FF2B5EF4-FFF2-40B4-BE49-F238E27FC236}">
                <a16:creationId xmlns:a16="http://schemas.microsoft.com/office/drawing/2014/main" id="{8855F737-252A-224E-A3F7-6A45F70D74F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065">
            <a:extLst>
              <a:ext uri="{FF2B5EF4-FFF2-40B4-BE49-F238E27FC236}">
                <a16:creationId xmlns:a16="http://schemas.microsoft.com/office/drawing/2014/main" id="{F97F0C7F-55E8-6847-8E02-922BA5DEC2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066">
            <a:extLst>
              <a:ext uri="{FF2B5EF4-FFF2-40B4-BE49-F238E27FC236}">
                <a16:creationId xmlns:a16="http://schemas.microsoft.com/office/drawing/2014/main" id="{4C59BFED-64EB-2B49-926E-9994CDABD584}"/>
              </a:ext>
            </a:extLst>
          </p:cNvPr>
          <p:cNvSpPr>
            <a:spLocks noGrp="1" noChangeArrowheads="1"/>
          </p:cNvSpPr>
          <p:nvPr>
            <p:ph type="sldNum" sz="quarter" idx="12"/>
          </p:nvPr>
        </p:nvSpPr>
        <p:spPr>
          <a:ln/>
        </p:spPr>
        <p:txBody>
          <a:bodyPr/>
          <a:lstStyle>
            <a:lvl1pPr>
              <a:defRPr/>
            </a:lvl1pPr>
          </a:lstStyle>
          <a:p>
            <a:fld id="{B7069AF7-DC60-D340-8488-1544E0F65A26}" type="slidenum">
              <a:rPr lang="en-US" altLang="en-US"/>
              <a:pPr/>
              <a:t>‹#›</a:t>
            </a:fld>
            <a:endParaRPr lang="en-US" altLang="en-US"/>
          </a:p>
        </p:txBody>
      </p:sp>
    </p:spTree>
    <p:extLst>
      <p:ext uri="{BB962C8B-B14F-4D97-AF65-F5344CB8AC3E}">
        <p14:creationId xmlns:p14="http://schemas.microsoft.com/office/powerpoint/2010/main" val="20281284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4">
            <a:extLst>
              <a:ext uri="{FF2B5EF4-FFF2-40B4-BE49-F238E27FC236}">
                <a16:creationId xmlns:a16="http://schemas.microsoft.com/office/drawing/2014/main" id="{A337AE45-F72E-CE4B-93CA-D968DF30FE5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065">
            <a:extLst>
              <a:ext uri="{FF2B5EF4-FFF2-40B4-BE49-F238E27FC236}">
                <a16:creationId xmlns:a16="http://schemas.microsoft.com/office/drawing/2014/main" id="{654C5011-0C5E-C247-9932-7CBA4293C2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066">
            <a:extLst>
              <a:ext uri="{FF2B5EF4-FFF2-40B4-BE49-F238E27FC236}">
                <a16:creationId xmlns:a16="http://schemas.microsoft.com/office/drawing/2014/main" id="{C6635E2F-57C3-1D4E-8620-6EC5D130B037}"/>
              </a:ext>
            </a:extLst>
          </p:cNvPr>
          <p:cNvSpPr>
            <a:spLocks noGrp="1" noChangeArrowheads="1"/>
          </p:cNvSpPr>
          <p:nvPr>
            <p:ph type="sldNum" sz="quarter" idx="12"/>
          </p:nvPr>
        </p:nvSpPr>
        <p:spPr>
          <a:ln/>
        </p:spPr>
        <p:txBody>
          <a:bodyPr/>
          <a:lstStyle>
            <a:lvl1pPr>
              <a:defRPr/>
            </a:lvl1pPr>
          </a:lstStyle>
          <a:p>
            <a:fld id="{77F2894C-E42A-BA41-A38E-2442FE32739B}" type="slidenum">
              <a:rPr lang="en-US" altLang="en-US"/>
              <a:pPr/>
              <a:t>‹#›</a:t>
            </a:fld>
            <a:endParaRPr lang="en-US" altLang="en-US"/>
          </a:p>
        </p:txBody>
      </p:sp>
    </p:spTree>
    <p:extLst>
      <p:ext uri="{BB962C8B-B14F-4D97-AF65-F5344CB8AC3E}">
        <p14:creationId xmlns:p14="http://schemas.microsoft.com/office/powerpoint/2010/main" val="3196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4">
            <a:extLst>
              <a:ext uri="{FF2B5EF4-FFF2-40B4-BE49-F238E27FC236}">
                <a16:creationId xmlns:a16="http://schemas.microsoft.com/office/drawing/2014/main" id="{87FB72EF-928D-AB4B-B948-73B325FC3D0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065">
            <a:extLst>
              <a:ext uri="{FF2B5EF4-FFF2-40B4-BE49-F238E27FC236}">
                <a16:creationId xmlns:a16="http://schemas.microsoft.com/office/drawing/2014/main" id="{72A724B3-9CE2-BE40-A897-255A0EBD7C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066">
            <a:extLst>
              <a:ext uri="{FF2B5EF4-FFF2-40B4-BE49-F238E27FC236}">
                <a16:creationId xmlns:a16="http://schemas.microsoft.com/office/drawing/2014/main" id="{58732962-2C5C-C147-9903-2C5EC3185035}"/>
              </a:ext>
            </a:extLst>
          </p:cNvPr>
          <p:cNvSpPr>
            <a:spLocks noGrp="1" noChangeArrowheads="1"/>
          </p:cNvSpPr>
          <p:nvPr>
            <p:ph type="sldNum" sz="quarter" idx="12"/>
          </p:nvPr>
        </p:nvSpPr>
        <p:spPr>
          <a:ln/>
        </p:spPr>
        <p:txBody>
          <a:bodyPr/>
          <a:lstStyle>
            <a:lvl1pPr>
              <a:defRPr/>
            </a:lvl1pPr>
          </a:lstStyle>
          <a:p>
            <a:fld id="{3E32090D-FD5F-9A48-A2FF-821DE40FC7CC}" type="slidenum">
              <a:rPr lang="en-US" altLang="en-US"/>
              <a:pPr/>
              <a:t>‹#›</a:t>
            </a:fld>
            <a:endParaRPr lang="en-US" altLang="en-US"/>
          </a:p>
        </p:txBody>
      </p:sp>
    </p:spTree>
    <p:extLst>
      <p:ext uri="{BB962C8B-B14F-4D97-AF65-F5344CB8AC3E}">
        <p14:creationId xmlns:p14="http://schemas.microsoft.com/office/powerpoint/2010/main" val="42609597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a:extLst>
              <a:ext uri="{FF2B5EF4-FFF2-40B4-BE49-F238E27FC236}">
                <a16:creationId xmlns:a16="http://schemas.microsoft.com/office/drawing/2014/main" id="{8B4D0A03-6359-5F4D-9B45-108CB5FD9D8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65">
            <a:extLst>
              <a:ext uri="{FF2B5EF4-FFF2-40B4-BE49-F238E27FC236}">
                <a16:creationId xmlns:a16="http://schemas.microsoft.com/office/drawing/2014/main" id="{2AA9DB74-382C-CF48-9093-3F12FB6837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66">
            <a:extLst>
              <a:ext uri="{FF2B5EF4-FFF2-40B4-BE49-F238E27FC236}">
                <a16:creationId xmlns:a16="http://schemas.microsoft.com/office/drawing/2014/main" id="{3E4FFCA0-7297-0E48-8F15-209C1E274FD1}"/>
              </a:ext>
            </a:extLst>
          </p:cNvPr>
          <p:cNvSpPr>
            <a:spLocks noGrp="1" noChangeArrowheads="1"/>
          </p:cNvSpPr>
          <p:nvPr>
            <p:ph type="sldNum" sz="quarter" idx="12"/>
          </p:nvPr>
        </p:nvSpPr>
        <p:spPr>
          <a:ln/>
        </p:spPr>
        <p:txBody>
          <a:bodyPr/>
          <a:lstStyle>
            <a:lvl1pPr>
              <a:defRPr/>
            </a:lvl1pPr>
          </a:lstStyle>
          <a:p>
            <a:fld id="{3C6151F8-D3F7-1746-AC6A-ED9C29A4513B}" type="slidenum">
              <a:rPr lang="en-US" altLang="en-US"/>
              <a:pPr/>
              <a:t>‹#›</a:t>
            </a:fld>
            <a:endParaRPr lang="en-US" altLang="en-US"/>
          </a:p>
        </p:txBody>
      </p:sp>
    </p:spTree>
    <p:extLst>
      <p:ext uri="{BB962C8B-B14F-4D97-AF65-F5344CB8AC3E}">
        <p14:creationId xmlns:p14="http://schemas.microsoft.com/office/powerpoint/2010/main" val="1150539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a:extLst>
              <a:ext uri="{FF2B5EF4-FFF2-40B4-BE49-F238E27FC236}">
                <a16:creationId xmlns:a16="http://schemas.microsoft.com/office/drawing/2014/main" id="{D27D3471-4098-E447-8A18-3FF42E7659A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65">
            <a:extLst>
              <a:ext uri="{FF2B5EF4-FFF2-40B4-BE49-F238E27FC236}">
                <a16:creationId xmlns:a16="http://schemas.microsoft.com/office/drawing/2014/main" id="{E7907AC5-15AC-0C44-9292-BF51418D81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66">
            <a:extLst>
              <a:ext uri="{FF2B5EF4-FFF2-40B4-BE49-F238E27FC236}">
                <a16:creationId xmlns:a16="http://schemas.microsoft.com/office/drawing/2014/main" id="{74FDE7D9-F227-8044-97DF-A4E858F0C2C8}"/>
              </a:ext>
            </a:extLst>
          </p:cNvPr>
          <p:cNvSpPr>
            <a:spLocks noGrp="1" noChangeArrowheads="1"/>
          </p:cNvSpPr>
          <p:nvPr>
            <p:ph type="sldNum" sz="quarter" idx="12"/>
          </p:nvPr>
        </p:nvSpPr>
        <p:spPr>
          <a:ln/>
        </p:spPr>
        <p:txBody>
          <a:bodyPr/>
          <a:lstStyle>
            <a:lvl1pPr>
              <a:defRPr/>
            </a:lvl1pPr>
          </a:lstStyle>
          <a:p>
            <a:fld id="{9F3B4B9B-204B-804D-946C-E2DC265A54A7}" type="slidenum">
              <a:rPr lang="en-US" altLang="en-US"/>
              <a:pPr/>
              <a:t>‹#›</a:t>
            </a:fld>
            <a:endParaRPr lang="en-US" altLang="en-US"/>
          </a:p>
        </p:txBody>
      </p:sp>
    </p:spTree>
    <p:extLst>
      <p:ext uri="{BB962C8B-B14F-4D97-AF65-F5344CB8AC3E}">
        <p14:creationId xmlns:p14="http://schemas.microsoft.com/office/powerpoint/2010/main" val="19511934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a:extLst>
              <a:ext uri="{FF2B5EF4-FFF2-40B4-BE49-F238E27FC236}">
                <a16:creationId xmlns:a16="http://schemas.microsoft.com/office/drawing/2014/main" id="{6497E720-B14B-914E-B805-3A380DB6BF1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65">
            <a:extLst>
              <a:ext uri="{FF2B5EF4-FFF2-40B4-BE49-F238E27FC236}">
                <a16:creationId xmlns:a16="http://schemas.microsoft.com/office/drawing/2014/main" id="{9C0A60C9-2C4D-C74D-AE92-7F5767AC68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66">
            <a:extLst>
              <a:ext uri="{FF2B5EF4-FFF2-40B4-BE49-F238E27FC236}">
                <a16:creationId xmlns:a16="http://schemas.microsoft.com/office/drawing/2014/main" id="{6386A4A9-15A5-7649-BE2F-571AAB1565C2}"/>
              </a:ext>
            </a:extLst>
          </p:cNvPr>
          <p:cNvSpPr>
            <a:spLocks noGrp="1" noChangeArrowheads="1"/>
          </p:cNvSpPr>
          <p:nvPr>
            <p:ph type="sldNum" sz="quarter" idx="12"/>
          </p:nvPr>
        </p:nvSpPr>
        <p:spPr>
          <a:ln/>
        </p:spPr>
        <p:txBody>
          <a:bodyPr/>
          <a:lstStyle>
            <a:lvl1pPr>
              <a:defRPr/>
            </a:lvl1pPr>
          </a:lstStyle>
          <a:p>
            <a:fld id="{F48F90E7-C148-054F-AC73-4381E441E833}" type="slidenum">
              <a:rPr lang="en-US" altLang="en-US"/>
              <a:pPr/>
              <a:t>‹#›</a:t>
            </a:fld>
            <a:endParaRPr lang="en-US" altLang="en-US"/>
          </a:p>
        </p:txBody>
      </p:sp>
    </p:spTree>
    <p:extLst>
      <p:ext uri="{BB962C8B-B14F-4D97-AF65-F5344CB8AC3E}">
        <p14:creationId xmlns:p14="http://schemas.microsoft.com/office/powerpoint/2010/main" val="8842115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a:extLst>
              <a:ext uri="{FF2B5EF4-FFF2-40B4-BE49-F238E27FC236}">
                <a16:creationId xmlns:a16="http://schemas.microsoft.com/office/drawing/2014/main" id="{544AF274-A83C-5C4B-9F4F-DAE1B2B4A6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65">
            <a:extLst>
              <a:ext uri="{FF2B5EF4-FFF2-40B4-BE49-F238E27FC236}">
                <a16:creationId xmlns:a16="http://schemas.microsoft.com/office/drawing/2014/main" id="{33A12D9E-C3B0-3548-BA90-D7900E9E0D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66">
            <a:extLst>
              <a:ext uri="{FF2B5EF4-FFF2-40B4-BE49-F238E27FC236}">
                <a16:creationId xmlns:a16="http://schemas.microsoft.com/office/drawing/2014/main" id="{1E5A8572-76DE-C745-8213-E326F82D68F3}"/>
              </a:ext>
            </a:extLst>
          </p:cNvPr>
          <p:cNvSpPr>
            <a:spLocks noGrp="1" noChangeArrowheads="1"/>
          </p:cNvSpPr>
          <p:nvPr>
            <p:ph type="sldNum" sz="quarter" idx="12"/>
          </p:nvPr>
        </p:nvSpPr>
        <p:spPr>
          <a:ln/>
        </p:spPr>
        <p:txBody>
          <a:bodyPr/>
          <a:lstStyle>
            <a:lvl1pPr>
              <a:defRPr/>
            </a:lvl1pPr>
          </a:lstStyle>
          <a:p>
            <a:fld id="{AEC6707F-E784-6D47-B1D3-322C5FEC70A0}" type="slidenum">
              <a:rPr lang="en-US" altLang="en-US"/>
              <a:pPr/>
              <a:t>‹#›</a:t>
            </a:fld>
            <a:endParaRPr lang="en-US" altLang="en-US"/>
          </a:p>
        </p:txBody>
      </p:sp>
    </p:spTree>
    <p:extLst>
      <p:ext uri="{BB962C8B-B14F-4D97-AF65-F5344CB8AC3E}">
        <p14:creationId xmlns:p14="http://schemas.microsoft.com/office/powerpoint/2010/main" val="3960299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E9185FC-5122-3949-84D8-88F1DEC8D3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4067"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344068"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a:extLst>
              <a:ext uri="{FF2B5EF4-FFF2-40B4-BE49-F238E27FC236}">
                <a16:creationId xmlns:a16="http://schemas.microsoft.com/office/drawing/2014/main" id="{E7836203-B4F5-004F-BCA9-0D904F027D5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88F4AC6-4B68-114F-BEBA-03D40CA1DC38}"/>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18367187-8AE5-A24D-99AF-7C783657DB7F}"/>
              </a:ext>
            </a:extLst>
          </p:cNvPr>
          <p:cNvSpPr>
            <a:spLocks noGrp="1" noChangeArrowheads="1"/>
          </p:cNvSpPr>
          <p:nvPr>
            <p:ph type="sldNum" sz="quarter" idx="12"/>
          </p:nvPr>
        </p:nvSpPr>
        <p:spPr/>
        <p:txBody>
          <a:bodyPr/>
          <a:lstStyle>
            <a:lvl1pPr>
              <a:defRPr/>
            </a:lvl1pPr>
          </a:lstStyle>
          <a:p>
            <a:fld id="{3ED9018A-9800-5540-A461-A1FCE4DBA82E}" type="slidenum">
              <a:rPr lang="en-US" altLang="en-US"/>
              <a:pPr/>
              <a:t>‹#›</a:t>
            </a:fld>
            <a:endParaRPr lang="en-US" altLang="en-US"/>
          </a:p>
        </p:txBody>
      </p:sp>
    </p:spTree>
    <p:extLst>
      <p:ext uri="{BB962C8B-B14F-4D97-AF65-F5344CB8AC3E}">
        <p14:creationId xmlns:p14="http://schemas.microsoft.com/office/powerpoint/2010/main" val="17256035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8F1F1E3F-809A-E346-944D-5A83CEF3F1B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3C2C3ED-E1E2-B540-A8AF-351CCA8B16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633D5BBA-4F9A-014A-8A20-36428A2CB1C2}"/>
              </a:ext>
            </a:extLst>
          </p:cNvPr>
          <p:cNvSpPr>
            <a:spLocks noGrp="1" noChangeArrowheads="1"/>
          </p:cNvSpPr>
          <p:nvPr>
            <p:ph type="sldNum" sz="quarter" idx="12"/>
          </p:nvPr>
        </p:nvSpPr>
        <p:spPr>
          <a:ln/>
        </p:spPr>
        <p:txBody>
          <a:bodyPr/>
          <a:lstStyle>
            <a:lvl1pPr>
              <a:defRPr/>
            </a:lvl1pPr>
          </a:lstStyle>
          <a:p>
            <a:fld id="{8C84E218-28D5-2F4D-9802-FE1DEF295373}" type="slidenum">
              <a:rPr lang="en-US" altLang="en-US"/>
              <a:pPr/>
              <a:t>‹#›</a:t>
            </a:fld>
            <a:endParaRPr lang="en-US" altLang="en-US"/>
          </a:p>
        </p:txBody>
      </p:sp>
    </p:spTree>
    <p:extLst>
      <p:ext uri="{BB962C8B-B14F-4D97-AF65-F5344CB8AC3E}">
        <p14:creationId xmlns:p14="http://schemas.microsoft.com/office/powerpoint/2010/main" val="752637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73E9E0B-AC83-8845-BA1D-BCE7E31D8F28}"/>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15E28665-E970-D346-BF5C-62427A5113F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97D73B80-BF17-5D41-916C-FC3F17591993}"/>
              </a:ext>
            </a:extLst>
          </p:cNvPr>
          <p:cNvSpPr>
            <a:spLocks noGrp="1" noChangeArrowheads="1"/>
          </p:cNvSpPr>
          <p:nvPr>
            <p:ph type="sldNum" sz="quarter" idx="12"/>
          </p:nvPr>
        </p:nvSpPr>
        <p:spPr>
          <a:ln/>
        </p:spPr>
        <p:txBody>
          <a:bodyPr/>
          <a:lstStyle>
            <a:lvl1pPr>
              <a:defRPr/>
            </a:lvl1pPr>
          </a:lstStyle>
          <a:p>
            <a:fld id="{478BA80F-D6A6-5140-BDE1-995B3FD6C9A0}" type="slidenum">
              <a:rPr lang="en-GB" altLang="en-US"/>
              <a:pPr/>
              <a:t>‹#›</a:t>
            </a:fld>
            <a:endParaRPr lang="en-GB" altLang="en-US"/>
          </a:p>
        </p:txBody>
      </p:sp>
    </p:spTree>
    <p:extLst>
      <p:ext uri="{BB962C8B-B14F-4D97-AF65-F5344CB8AC3E}">
        <p14:creationId xmlns:p14="http://schemas.microsoft.com/office/powerpoint/2010/main" val="23111135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65A0100A-B7D6-8F45-8C0C-03D68F7CA8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F1A1861-5167-F248-B633-D5F01A0410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EC70C0C5-8D7C-4144-A7EE-BD4E859D3920}"/>
              </a:ext>
            </a:extLst>
          </p:cNvPr>
          <p:cNvSpPr>
            <a:spLocks noGrp="1" noChangeArrowheads="1"/>
          </p:cNvSpPr>
          <p:nvPr>
            <p:ph type="sldNum" sz="quarter" idx="12"/>
          </p:nvPr>
        </p:nvSpPr>
        <p:spPr>
          <a:ln/>
        </p:spPr>
        <p:txBody>
          <a:bodyPr/>
          <a:lstStyle>
            <a:lvl1pPr>
              <a:defRPr/>
            </a:lvl1pPr>
          </a:lstStyle>
          <a:p>
            <a:fld id="{1BAE2588-C538-A24D-B75B-8CF8ABA52155}" type="slidenum">
              <a:rPr lang="en-US" altLang="en-US"/>
              <a:pPr/>
              <a:t>‹#›</a:t>
            </a:fld>
            <a:endParaRPr lang="en-US" altLang="en-US"/>
          </a:p>
        </p:txBody>
      </p:sp>
    </p:spTree>
    <p:extLst>
      <p:ext uri="{BB962C8B-B14F-4D97-AF65-F5344CB8AC3E}">
        <p14:creationId xmlns:p14="http://schemas.microsoft.com/office/powerpoint/2010/main" val="32768921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C5E1DD5D-924F-834C-93F5-5C5B2B43CE1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A3E4577-0E93-9844-B122-C6FFE88C50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9C302069-B7BE-8042-8224-F5560DE19DC9}"/>
              </a:ext>
            </a:extLst>
          </p:cNvPr>
          <p:cNvSpPr>
            <a:spLocks noGrp="1" noChangeArrowheads="1"/>
          </p:cNvSpPr>
          <p:nvPr>
            <p:ph type="sldNum" sz="quarter" idx="12"/>
          </p:nvPr>
        </p:nvSpPr>
        <p:spPr>
          <a:ln/>
        </p:spPr>
        <p:txBody>
          <a:bodyPr/>
          <a:lstStyle>
            <a:lvl1pPr>
              <a:defRPr/>
            </a:lvl1pPr>
          </a:lstStyle>
          <a:p>
            <a:fld id="{1D2C01E5-0182-C747-9730-D365794CDCA8}" type="slidenum">
              <a:rPr lang="en-US" altLang="en-US"/>
              <a:pPr/>
              <a:t>‹#›</a:t>
            </a:fld>
            <a:endParaRPr lang="en-US" altLang="en-US"/>
          </a:p>
        </p:txBody>
      </p:sp>
    </p:spTree>
    <p:extLst>
      <p:ext uri="{BB962C8B-B14F-4D97-AF65-F5344CB8AC3E}">
        <p14:creationId xmlns:p14="http://schemas.microsoft.com/office/powerpoint/2010/main" val="18226989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8E71E1E3-B9E5-EE4F-B72B-13ABDB6770A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1BD5B328-088E-D842-A5E5-5C8B226553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D45FE1CD-9D6A-6141-8CC9-2E365560AA45}"/>
              </a:ext>
            </a:extLst>
          </p:cNvPr>
          <p:cNvSpPr>
            <a:spLocks noGrp="1" noChangeArrowheads="1"/>
          </p:cNvSpPr>
          <p:nvPr>
            <p:ph type="sldNum" sz="quarter" idx="12"/>
          </p:nvPr>
        </p:nvSpPr>
        <p:spPr>
          <a:ln/>
        </p:spPr>
        <p:txBody>
          <a:bodyPr/>
          <a:lstStyle>
            <a:lvl1pPr>
              <a:defRPr/>
            </a:lvl1pPr>
          </a:lstStyle>
          <a:p>
            <a:fld id="{0BB6113B-EEE4-E248-97FF-07D04B047909}" type="slidenum">
              <a:rPr lang="en-US" altLang="en-US"/>
              <a:pPr/>
              <a:t>‹#›</a:t>
            </a:fld>
            <a:endParaRPr lang="en-US" altLang="en-US"/>
          </a:p>
        </p:txBody>
      </p:sp>
    </p:spTree>
    <p:extLst>
      <p:ext uri="{BB962C8B-B14F-4D97-AF65-F5344CB8AC3E}">
        <p14:creationId xmlns:p14="http://schemas.microsoft.com/office/powerpoint/2010/main" val="35974765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23C81F75-AEEB-A843-A1C8-95480CB8AEB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3E4169B-C527-8E4B-AEBC-0A8E111FC1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FCA230D5-4B8A-5147-9FA3-B6E82B604D37}"/>
              </a:ext>
            </a:extLst>
          </p:cNvPr>
          <p:cNvSpPr>
            <a:spLocks noGrp="1" noChangeArrowheads="1"/>
          </p:cNvSpPr>
          <p:nvPr>
            <p:ph type="sldNum" sz="quarter" idx="12"/>
          </p:nvPr>
        </p:nvSpPr>
        <p:spPr>
          <a:ln/>
        </p:spPr>
        <p:txBody>
          <a:bodyPr/>
          <a:lstStyle>
            <a:lvl1pPr>
              <a:defRPr/>
            </a:lvl1pPr>
          </a:lstStyle>
          <a:p>
            <a:fld id="{E874A8D5-C585-D041-8F36-8D3FDD21D3A9}" type="slidenum">
              <a:rPr lang="en-US" altLang="en-US"/>
              <a:pPr/>
              <a:t>‹#›</a:t>
            </a:fld>
            <a:endParaRPr lang="en-US" altLang="en-US"/>
          </a:p>
        </p:txBody>
      </p:sp>
    </p:spTree>
    <p:extLst>
      <p:ext uri="{BB962C8B-B14F-4D97-AF65-F5344CB8AC3E}">
        <p14:creationId xmlns:p14="http://schemas.microsoft.com/office/powerpoint/2010/main" val="27656313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6CFA49E8-4553-3E47-BC67-694905EE9FB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E526D336-761B-484F-AF17-E1CBD82223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176CFDF8-FA25-594D-926D-5FCD73306FD1}"/>
              </a:ext>
            </a:extLst>
          </p:cNvPr>
          <p:cNvSpPr>
            <a:spLocks noGrp="1" noChangeArrowheads="1"/>
          </p:cNvSpPr>
          <p:nvPr>
            <p:ph type="sldNum" sz="quarter" idx="12"/>
          </p:nvPr>
        </p:nvSpPr>
        <p:spPr>
          <a:ln/>
        </p:spPr>
        <p:txBody>
          <a:bodyPr/>
          <a:lstStyle>
            <a:lvl1pPr>
              <a:defRPr/>
            </a:lvl1pPr>
          </a:lstStyle>
          <a:p>
            <a:fld id="{9C7CDB73-4250-344A-ACBD-9B1F11C1C7AD}" type="slidenum">
              <a:rPr lang="en-US" altLang="en-US"/>
              <a:pPr/>
              <a:t>‹#›</a:t>
            </a:fld>
            <a:endParaRPr lang="en-US" altLang="en-US"/>
          </a:p>
        </p:txBody>
      </p:sp>
    </p:spTree>
    <p:extLst>
      <p:ext uri="{BB962C8B-B14F-4D97-AF65-F5344CB8AC3E}">
        <p14:creationId xmlns:p14="http://schemas.microsoft.com/office/powerpoint/2010/main" val="20767997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66887644-EB7E-604E-9B94-347284D68B5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EB14F1A-EDDD-BC41-8188-CF7AADB959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A3F6D1AB-37AF-1C46-A36F-C4FFCD20DE93}"/>
              </a:ext>
            </a:extLst>
          </p:cNvPr>
          <p:cNvSpPr>
            <a:spLocks noGrp="1" noChangeArrowheads="1"/>
          </p:cNvSpPr>
          <p:nvPr>
            <p:ph type="sldNum" sz="quarter" idx="12"/>
          </p:nvPr>
        </p:nvSpPr>
        <p:spPr>
          <a:ln/>
        </p:spPr>
        <p:txBody>
          <a:bodyPr/>
          <a:lstStyle>
            <a:lvl1pPr>
              <a:defRPr/>
            </a:lvl1pPr>
          </a:lstStyle>
          <a:p>
            <a:fld id="{48A2B182-D445-634B-92BA-95C3E61D27E9}" type="slidenum">
              <a:rPr lang="en-US" altLang="en-US"/>
              <a:pPr/>
              <a:t>‹#›</a:t>
            </a:fld>
            <a:endParaRPr lang="en-US" altLang="en-US"/>
          </a:p>
        </p:txBody>
      </p:sp>
    </p:spTree>
    <p:extLst>
      <p:ext uri="{BB962C8B-B14F-4D97-AF65-F5344CB8AC3E}">
        <p14:creationId xmlns:p14="http://schemas.microsoft.com/office/powerpoint/2010/main" val="27367994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49E50AB8-98A1-DF41-95FF-275AB70DEAD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6B00E47-267E-9045-B132-25D74A5E82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565E05BD-BA9A-1340-9D6B-B1DFB40D7E94}"/>
              </a:ext>
            </a:extLst>
          </p:cNvPr>
          <p:cNvSpPr>
            <a:spLocks noGrp="1" noChangeArrowheads="1"/>
          </p:cNvSpPr>
          <p:nvPr>
            <p:ph type="sldNum" sz="quarter" idx="12"/>
          </p:nvPr>
        </p:nvSpPr>
        <p:spPr>
          <a:ln/>
        </p:spPr>
        <p:txBody>
          <a:bodyPr/>
          <a:lstStyle>
            <a:lvl1pPr>
              <a:defRPr/>
            </a:lvl1pPr>
          </a:lstStyle>
          <a:p>
            <a:fld id="{F21B2E17-6DA6-194B-B2E3-9A83F5FBBF61}" type="slidenum">
              <a:rPr lang="en-US" altLang="en-US"/>
              <a:pPr/>
              <a:t>‹#›</a:t>
            </a:fld>
            <a:endParaRPr lang="en-US" altLang="en-US"/>
          </a:p>
        </p:txBody>
      </p:sp>
    </p:spTree>
    <p:extLst>
      <p:ext uri="{BB962C8B-B14F-4D97-AF65-F5344CB8AC3E}">
        <p14:creationId xmlns:p14="http://schemas.microsoft.com/office/powerpoint/2010/main" val="40637136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86A6A429-A1F6-214D-8DE5-035EE60D610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FEAA885-E9C4-3C4B-A189-3427E4DA50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D389DBE4-DD71-4345-819A-E72DD9D1F897}"/>
              </a:ext>
            </a:extLst>
          </p:cNvPr>
          <p:cNvSpPr>
            <a:spLocks noGrp="1" noChangeArrowheads="1"/>
          </p:cNvSpPr>
          <p:nvPr>
            <p:ph type="sldNum" sz="quarter" idx="12"/>
          </p:nvPr>
        </p:nvSpPr>
        <p:spPr>
          <a:ln/>
        </p:spPr>
        <p:txBody>
          <a:bodyPr/>
          <a:lstStyle>
            <a:lvl1pPr>
              <a:defRPr/>
            </a:lvl1pPr>
          </a:lstStyle>
          <a:p>
            <a:fld id="{3C3FDE72-2191-9149-8A7B-BEC064EC7BC4}" type="slidenum">
              <a:rPr lang="en-US" altLang="en-US"/>
              <a:pPr/>
              <a:t>‹#›</a:t>
            </a:fld>
            <a:endParaRPr lang="en-US" altLang="en-US"/>
          </a:p>
        </p:txBody>
      </p:sp>
    </p:spTree>
    <p:extLst>
      <p:ext uri="{BB962C8B-B14F-4D97-AF65-F5344CB8AC3E}">
        <p14:creationId xmlns:p14="http://schemas.microsoft.com/office/powerpoint/2010/main" val="9934685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D14F4AB-2AEA-9147-ACA5-BCACBBDD4E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B1958E9-AB4A-AD43-99D5-3A8C87CECC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191BA768-9368-D145-8AC0-F25203F2EBD1}"/>
              </a:ext>
            </a:extLst>
          </p:cNvPr>
          <p:cNvSpPr>
            <a:spLocks noGrp="1" noChangeArrowheads="1"/>
          </p:cNvSpPr>
          <p:nvPr>
            <p:ph type="sldNum" sz="quarter" idx="12"/>
          </p:nvPr>
        </p:nvSpPr>
        <p:spPr>
          <a:ln/>
        </p:spPr>
        <p:txBody>
          <a:bodyPr/>
          <a:lstStyle>
            <a:lvl1pPr>
              <a:defRPr/>
            </a:lvl1pPr>
          </a:lstStyle>
          <a:p>
            <a:fld id="{3540F1E0-D1C5-7749-9ECB-DA0D06BC5729}" type="slidenum">
              <a:rPr lang="en-US" altLang="en-US"/>
              <a:pPr/>
              <a:t>‹#›</a:t>
            </a:fld>
            <a:endParaRPr lang="en-US" altLang="en-US"/>
          </a:p>
        </p:txBody>
      </p:sp>
    </p:spTree>
    <p:extLst>
      <p:ext uri="{BB962C8B-B14F-4D97-AF65-F5344CB8AC3E}">
        <p14:creationId xmlns:p14="http://schemas.microsoft.com/office/powerpoint/2010/main" val="13988975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1D819298-79BF-8442-9F90-29D3BD7514A7}"/>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E37C55A-5755-9A4A-A333-941F72FF53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7">
            <a:extLst>
              <a:ext uri="{FF2B5EF4-FFF2-40B4-BE49-F238E27FC236}">
                <a16:creationId xmlns:a16="http://schemas.microsoft.com/office/drawing/2014/main" id="{6C1B1100-45D3-BE43-BA15-8AF5D11776E6}"/>
              </a:ext>
            </a:extLst>
          </p:cNvPr>
          <p:cNvSpPr>
            <a:spLocks noGrp="1" noChangeArrowheads="1"/>
          </p:cNvSpPr>
          <p:nvPr>
            <p:ph type="sldNum" sz="quarter" idx="12"/>
          </p:nvPr>
        </p:nvSpPr>
        <p:spPr>
          <a:ln/>
        </p:spPr>
        <p:txBody>
          <a:bodyPr/>
          <a:lstStyle>
            <a:lvl1pPr>
              <a:defRPr/>
            </a:lvl1pPr>
          </a:lstStyle>
          <a:p>
            <a:fld id="{DB463270-B6F0-E147-BE6C-1BA7D6B65141}" type="slidenum">
              <a:rPr lang="en-US" altLang="en-US"/>
              <a:pPr/>
              <a:t>‹#›</a:t>
            </a:fld>
            <a:endParaRPr lang="en-US" altLang="en-US"/>
          </a:p>
        </p:txBody>
      </p:sp>
    </p:spTree>
    <p:extLst>
      <p:ext uri="{BB962C8B-B14F-4D97-AF65-F5344CB8AC3E}">
        <p14:creationId xmlns:p14="http://schemas.microsoft.com/office/powerpoint/2010/main" val="3804222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031ED1F-CB71-1241-BA47-6F5B40A3A657}"/>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3F4AB1E0-D652-F04A-80AB-53105942826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20C38898-4864-4C42-A8C1-3277BF242B58}"/>
              </a:ext>
            </a:extLst>
          </p:cNvPr>
          <p:cNvSpPr>
            <a:spLocks noGrp="1" noChangeArrowheads="1"/>
          </p:cNvSpPr>
          <p:nvPr>
            <p:ph type="sldNum" sz="quarter" idx="12"/>
          </p:nvPr>
        </p:nvSpPr>
        <p:spPr>
          <a:ln/>
        </p:spPr>
        <p:txBody>
          <a:bodyPr/>
          <a:lstStyle>
            <a:lvl1pPr>
              <a:defRPr/>
            </a:lvl1pPr>
          </a:lstStyle>
          <a:p>
            <a:fld id="{17AAC407-4DE7-EF48-91E5-B9825CC39349}" type="slidenum">
              <a:rPr lang="en-GB" altLang="en-US"/>
              <a:pPr/>
              <a:t>‹#›</a:t>
            </a:fld>
            <a:endParaRPr lang="en-GB" altLang="en-US"/>
          </a:p>
        </p:txBody>
      </p:sp>
    </p:spTree>
    <p:extLst>
      <p:ext uri="{BB962C8B-B14F-4D97-AF65-F5344CB8AC3E}">
        <p14:creationId xmlns:p14="http://schemas.microsoft.com/office/powerpoint/2010/main" val="28345456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FE1E62CB-34BD-FB46-98D5-97332B247D44}"/>
              </a:ext>
            </a:extLst>
          </p:cNvPr>
          <p:cNvGrpSpPr>
            <a:grpSpLocks/>
          </p:cNvGrpSpPr>
          <p:nvPr/>
        </p:nvGrpSpPr>
        <p:grpSpPr bwMode="auto">
          <a:xfrm>
            <a:off x="290513" y="2546350"/>
            <a:ext cx="711200" cy="474663"/>
            <a:chOff x="720" y="336"/>
            <a:chExt cx="624" cy="432"/>
          </a:xfrm>
        </p:grpSpPr>
        <p:sp>
          <p:nvSpPr>
            <p:cNvPr id="5" name="Rectangle 3">
              <a:extLst>
                <a:ext uri="{FF2B5EF4-FFF2-40B4-BE49-F238E27FC236}">
                  <a16:creationId xmlns:a16="http://schemas.microsoft.com/office/drawing/2014/main" id="{E78501CE-3FF0-C24E-AFD0-63BD8FC4CF67}"/>
                </a:ext>
              </a:extLst>
            </p:cNvPr>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cs typeface="Arial" panose="020B0604020202020204" pitchFamily="34" charset="0"/>
              </a:endParaRPr>
            </a:p>
          </p:txBody>
        </p:sp>
        <p:sp>
          <p:nvSpPr>
            <p:cNvPr id="6" name="Rectangle 4">
              <a:extLst>
                <a:ext uri="{FF2B5EF4-FFF2-40B4-BE49-F238E27FC236}">
                  <a16:creationId xmlns:a16="http://schemas.microsoft.com/office/drawing/2014/main" id="{041F704F-D2A3-9243-9F82-663ABA60E97B}"/>
                </a:ext>
              </a:extLst>
            </p:cNvPr>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cs typeface="Arial" panose="020B0604020202020204" pitchFamily="34" charset="0"/>
              </a:endParaRPr>
            </a:p>
          </p:txBody>
        </p:sp>
      </p:grpSp>
      <p:grpSp>
        <p:nvGrpSpPr>
          <p:cNvPr id="7" name="Group 5">
            <a:extLst>
              <a:ext uri="{FF2B5EF4-FFF2-40B4-BE49-F238E27FC236}">
                <a16:creationId xmlns:a16="http://schemas.microsoft.com/office/drawing/2014/main" id="{EACEA52C-3380-854D-90AD-6491E267F785}"/>
              </a:ext>
            </a:extLst>
          </p:cNvPr>
          <p:cNvGrpSpPr>
            <a:grpSpLocks/>
          </p:cNvGrpSpPr>
          <p:nvPr/>
        </p:nvGrpSpPr>
        <p:grpSpPr bwMode="auto">
          <a:xfrm>
            <a:off x="414338" y="2968625"/>
            <a:ext cx="738187" cy="474663"/>
            <a:chOff x="912" y="2640"/>
            <a:chExt cx="672" cy="432"/>
          </a:xfrm>
        </p:grpSpPr>
        <p:sp>
          <p:nvSpPr>
            <p:cNvPr id="8" name="Rectangle 6">
              <a:extLst>
                <a:ext uri="{FF2B5EF4-FFF2-40B4-BE49-F238E27FC236}">
                  <a16:creationId xmlns:a16="http://schemas.microsoft.com/office/drawing/2014/main" id="{A4A5DF91-5A01-A44C-AFBE-065CA5610386}"/>
                </a:ext>
              </a:extLst>
            </p:cNvPr>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cs typeface="Arial" panose="020B0604020202020204" pitchFamily="34" charset="0"/>
              </a:endParaRPr>
            </a:p>
          </p:txBody>
        </p:sp>
        <p:sp>
          <p:nvSpPr>
            <p:cNvPr id="9" name="Rectangle 7">
              <a:extLst>
                <a:ext uri="{FF2B5EF4-FFF2-40B4-BE49-F238E27FC236}">
                  <a16:creationId xmlns:a16="http://schemas.microsoft.com/office/drawing/2014/main" id="{47C0C0D5-7CEC-D544-8C33-3D000CAAC7F1}"/>
                </a:ext>
              </a:extLst>
            </p:cNvPr>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cs typeface="Arial" panose="020B0604020202020204" pitchFamily="34" charset="0"/>
              </a:endParaRPr>
            </a:p>
          </p:txBody>
        </p:sp>
      </p:grpSp>
      <p:sp>
        <p:nvSpPr>
          <p:cNvPr id="10" name="Rectangle 8">
            <a:extLst>
              <a:ext uri="{FF2B5EF4-FFF2-40B4-BE49-F238E27FC236}">
                <a16:creationId xmlns:a16="http://schemas.microsoft.com/office/drawing/2014/main" id="{E1D35ACA-6FC9-6546-A8CA-03928D0B04E3}"/>
              </a:ext>
            </a:extLst>
          </p:cNvPr>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cs typeface="Arial" panose="020B0604020202020204" pitchFamily="34" charset="0"/>
            </a:endParaRPr>
          </a:p>
        </p:txBody>
      </p:sp>
      <p:sp>
        <p:nvSpPr>
          <p:cNvPr id="11" name="Rectangle 9">
            <a:extLst>
              <a:ext uri="{FF2B5EF4-FFF2-40B4-BE49-F238E27FC236}">
                <a16:creationId xmlns:a16="http://schemas.microsoft.com/office/drawing/2014/main" id="{D7B0CC3C-E427-394D-87C6-D5B6E2270725}"/>
              </a:ext>
            </a:extLst>
          </p:cNvPr>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cs typeface="Arial" panose="020B0604020202020204" pitchFamily="34" charset="0"/>
            </a:endParaRPr>
          </a:p>
        </p:txBody>
      </p:sp>
      <p:sp>
        <p:nvSpPr>
          <p:cNvPr id="12" name="Rectangle 15">
            <a:extLst>
              <a:ext uri="{FF2B5EF4-FFF2-40B4-BE49-F238E27FC236}">
                <a16:creationId xmlns:a16="http://schemas.microsoft.com/office/drawing/2014/main" id="{534E763C-4C7C-DC43-B93D-420E9FAECD2F}"/>
              </a:ext>
            </a:extLst>
          </p:cNvPr>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sz="2400">
              <a:cs typeface="Arial" panose="020B0604020202020204" pitchFamily="34" charset="0"/>
            </a:endParaRPr>
          </a:p>
        </p:txBody>
      </p:sp>
      <p:sp>
        <p:nvSpPr>
          <p:cNvPr id="335882" name="Rectangle 10"/>
          <p:cNvSpPr>
            <a:spLocks noGrp="1" noChangeArrowheads="1"/>
          </p:cNvSpPr>
          <p:nvPr>
            <p:ph type="ctrTitle"/>
          </p:nvPr>
        </p:nvSpPr>
        <p:spPr>
          <a:xfrm>
            <a:off x="990600" y="1828800"/>
            <a:ext cx="7772400" cy="1143000"/>
          </a:xfrm>
        </p:spPr>
        <p:txBody>
          <a:bodyPr/>
          <a:lstStyle>
            <a:lvl1pPr>
              <a:defRPr/>
            </a:lvl1pPr>
          </a:lstStyle>
          <a:p>
            <a:pPr lvl="0"/>
            <a:r>
              <a:rPr lang="en-US" noProof="0"/>
              <a:t>Click to edit Master title style</a:t>
            </a:r>
          </a:p>
        </p:txBody>
      </p:sp>
      <p:sp>
        <p:nvSpPr>
          <p:cNvPr id="335883"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Date Placeholder 12">
            <a:extLst>
              <a:ext uri="{FF2B5EF4-FFF2-40B4-BE49-F238E27FC236}">
                <a16:creationId xmlns:a16="http://schemas.microsoft.com/office/drawing/2014/main" id="{912D9144-09DB-674A-8AFE-E23B8481B2C9}"/>
              </a:ext>
            </a:extLst>
          </p:cNvPr>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p>
        </p:txBody>
      </p:sp>
      <p:sp>
        <p:nvSpPr>
          <p:cNvPr id="14" name="Footer Placeholder 13">
            <a:extLst>
              <a:ext uri="{FF2B5EF4-FFF2-40B4-BE49-F238E27FC236}">
                <a16:creationId xmlns:a16="http://schemas.microsoft.com/office/drawing/2014/main" id="{1C84B0E2-D37C-7A44-8A19-4F1521DB1C44}"/>
              </a:ext>
            </a:extLst>
          </p:cNvPr>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p>
        </p:txBody>
      </p:sp>
      <p:sp>
        <p:nvSpPr>
          <p:cNvPr id="15" name="Slide Number Placeholder 14">
            <a:extLst>
              <a:ext uri="{FF2B5EF4-FFF2-40B4-BE49-F238E27FC236}">
                <a16:creationId xmlns:a16="http://schemas.microsoft.com/office/drawing/2014/main" id="{59618BC1-5C37-724A-A8D3-BB4E2BFA1833}"/>
              </a:ext>
            </a:extLst>
          </p:cNvPr>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fld id="{1C22C2ED-9CB3-2C44-822C-BF449AD1B36F}" type="slidenum">
              <a:rPr lang="en-US" altLang="en-US"/>
              <a:pPr/>
              <a:t>‹#›</a:t>
            </a:fld>
            <a:endParaRPr lang="en-US" altLang="en-US"/>
          </a:p>
        </p:txBody>
      </p:sp>
    </p:spTree>
    <p:extLst>
      <p:ext uri="{BB962C8B-B14F-4D97-AF65-F5344CB8AC3E}">
        <p14:creationId xmlns:p14="http://schemas.microsoft.com/office/powerpoint/2010/main" val="36200719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A2135525-8BF1-2843-9D39-E1D19E931B6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FADAEE49-ADCB-E242-824D-5D6587FEF1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EE1D3191-6292-8E47-8CAD-9E096DA6A5CA}"/>
              </a:ext>
            </a:extLst>
          </p:cNvPr>
          <p:cNvSpPr>
            <a:spLocks noGrp="1" noChangeArrowheads="1"/>
          </p:cNvSpPr>
          <p:nvPr>
            <p:ph type="sldNum" sz="quarter" idx="12"/>
          </p:nvPr>
        </p:nvSpPr>
        <p:spPr>
          <a:ln/>
        </p:spPr>
        <p:txBody>
          <a:bodyPr/>
          <a:lstStyle>
            <a:lvl1pPr>
              <a:defRPr/>
            </a:lvl1pPr>
          </a:lstStyle>
          <a:p>
            <a:fld id="{7661B43A-E48B-FD44-AB24-22DDA3417FD7}" type="slidenum">
              <a:rPr lang="en-US" altLang="en-US"/>
              <a:pPr/>
              <a:t>‹#›</a:t>
            </a:fld>
            <a:endParaRPr lang="en-US" altLang="en-US"/>
          </a:p>
        </p:txBody>
      </p:sp>
    </p:spTree>
    <p:extLst>
      <p:ext uri="{BB962C8B-B14F-4D97-AF65-F5344CB8AC3E}">
        <p14:creationId xmlns:p14="http://schemas.microsoft.com/office/powerpoint/2010/main" val="16399719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a:extLst>
              <a:ext uri="{FF2B5EF4-FFF2-40B4-BE49-F238E27FC236}">
                <a16:creationId xmlns:a16="http://schemas.microsoft.com/office/drawing/2014/main" id="{0702F41F-F014-A647-96B5-6B38DBF6D7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467A339F-B2F7-8245-881C-5654D5119D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3B9B547A-F421-7341-BFF2-3F0D60230E63}"/>
              </a:ext>
            </a:extLst>
          </p:cNvPr>
          <p:cNvSpPr>
            <a:spLocks noGrp="1" noChangeArrowheads="1"/>
          </p:cNvSpPr>
          <p:nvPr>
            <p:ph type="sldNum" sz="quarter" idx="12"/>
          </p:nvPr>
        </p:nvSpPr>
        <p:spPr>
          <a:ln/>
        </p:spPr>
        <p:txBody>
          <a:bodyPr/>
          <a:lstStyle>
            <a:lvl1pPr>
              <a:defRPr/>
            </a:lvl1pPr>
          </a:lstStyle>
          <a:p>
            <a:fld id="{94AA4ED1-E736-2847-B32B-816D74A4D27A}" type="slidenum">
              <a:rPr lang="en-US" altLang="en-US"/>
              <a:pPr/>
              <a:t>‹#›</a:t>
            </a:fld>
            <a:endParaRPr lang="en-US" altLang="en-US"/>
          </a:p>
        </p:txBody>
      </p:sp>
    </p:spTree>
    <p:extLst>
      <p:ext uri="{BB962C8B-B14F-4D97-AF65-F5344CB8AC3E}">
        <p14:creationId xmlns:p14="http://schemas.microsoft.com/office/powerpoint/2010/main" val="28633398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168099B4-0A4F-E142-96AB-C54F049A0E8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AC92B8B0-1104-B54F-9F3B-CE6CB93E69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3">
            <a:extLst>
              <a:ext uri="{FF2B5EF4-FFF2-40B4-BE49-F238E27FC236}">
                <a16:creationId xmlns:a16="http://schemas.microsoft.com/office/drawing/2014/main" id="{F551F545-6765-D040-8509-0A74DD215B90}"/>
              </a:ext>
            </a:extLst>
          </p:cNvPr>
          <p:cNvSpPr>
            <a:spLocks noGrp="1" noChangeArrowheads="1"/>
          </p:cNvSpPr>
          <p:nvPr>
            <p:ph type="sldNum" sz="quarter" idx="12"/>
          </p:nvPr>
        </p:nvSpPr>
        <p:spPr>
          <a:ln/>
        </p:spPr>
        <p:txBody>
          <a:bodyPr/>
          <a:lstStyle>
            <a:lvl1pPr>
              <a:defRPr/>
            </a:lvl1pPr>
          </a:lstStyle>
          <a:p>
            <a:fld id="{B32B463C-F796-8246-BF51-C9EA07624E52}" type="slidenum">
              <a:rPr lang="en-US" altLang="en-US"/>
              <a:pPr/>
              <a:t>‹#›</a:t>
            </a:fld>
            <a:endParaRPr lang="en-US" altLang="en-US"/>
          </a:p>
        </p:txBody>
      </p:sp>
    </p:spTree>
    <p:extLst>
      <p:ext uri="{BB962C8B-B14F-4D97-AF65-F5344CB8AC3E}">
        <p14:creationId xmlns:p14="http://schemas.microsoft.com/office/powerpoint/2010/main" val="21922308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a:extLst>
              <a:ext uri="{FF2B5EF4-FFF2-40B4-BE49-F238E27FC236}">
                <a16:creationId xmlns:a16="http://schemas.microsoft.com/office/drawing/2014/main" id="{D7F84E2A-0F83-0B4D-8C8F-BF6BED256BD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2">
            <a:extLst>
              <a:ext uri="{FF2B5EF4-FFF2-40B4-BE49-F238E27FC236}">
                <a16:creationId xmlns:a16="http://schemas.microsoft.com/office/drawing/2014/main" id="{930BB352-A8D4-0247-A609-D97666A9EF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3">
            <a:extLst>
              <a:ext uri="{FF2B5EF4-FFF2-40B4-BE49-F238E27FC236}">
                <a16:creationId xmlns:a16="http://schemas.microsoft.com/office/drawing/2014/main" id="{AEAAA379-08B2-8048-AED5-82C6892671B0}"/>
              </a:ext>
            </a:extLst>
          </p:cNvPr>
          <p:cNvSpPr>
            <a:spLocks noGrp="1" noChangeArrowheads="1"/>
          </p:cNvSpPr>
          <p:nvPr>
            <p:ph type="sldNum" sz="quarter" idx="12"/>
          </p:nvPr>
        </p:nvSpPr>
        <p:spPr>
          <a:ln/>
        </p:spPr>
        <p:txBody>
          <a:bodyPr/>
          <a:lstStyle>
            <a:lvl1pPr>
              <a:defRPr/>
            </a:lvl1pPr>
          </a:lstStyle>
          <a:p>
            <a:fld id="{C4E91791-B337-7345-80E4-997BD6893703}" type="slidenum">
              <a:rPr lang="en-US" altLang="en-US"/>
              <a:pPr/>
              <a:t>‹#›</a:t>
            </a:fld>
            <a:endParaRPr lang="en-US" altLang="en-US"/>
          </a:p>
        </p:txBody>
      </p:sp>
    </p:spTree>
    <p:extLst>
      <p:ext uri="{BB962C8B-B14F-4D97-AF65-F5344CB8AC3E}">
        <p14:creationId xmlns:p14="http://schemas.microsoft.com/office/powerpoint/2010/main" val="25622561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a:extLst>
              <a:ext uri="{FF2B5EF4-FFF2-40B4-BE49-F238E27FC236}">
                <a16:creationId xmlns:a16="http://schemas.microsoft.com/office/drawing/2014/main" id="{2E8BD2D1-20C5-EB48-925E-0B3F47A74FF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2">
            <a:extLst>
              <a:ext uri="{FF2B5EF4-FFF2-40B4-BE49-F238E27FC236}">
                <a16:creationId xmlns:a16="http://schemas.microsoft.com/office/drawing/2014/main" id="{BAE7AD74-4BDE-A843-9491-0E6F690DCF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F9FFE73A-74B8-CA40-B5A8-77021EDF280F}"/>
              </a:ext>
            </a:extLst>
          </p:cNvPr>
          <p:cNvSpPr>
            <a:spLocks noGrp="1" noChangeArrowheads="1"/>
          </p:cNvSpPr>
          <p:nvPr>
            <p:ph type="sldNum" sz="quarter" idx="12"/>
          </p:nvPr>
        </p:nvSpPr>
        <p:spPr>
          <a:ln/>
        </p:spPr>
        <p:txBody>
          <a:bodyPr/>
          <a:lstStyle>
            <a:lvl1pPr>
              <a:defRPr/>
            </a:lvl1pPr>
          </a:lstStyle>
          <a:p>
            <a:fld id="{1E38090C-2BC5-824D-BFF5-6BF818B8A88B}" type="slidenum">
              <a:rPr lang="en-US" altLang="en-US"/>
              <a:pPr/>
              <a:t>‹#›</a:t>
            </a:fld>
            <a:endParaRPr lang="en-US" altLang="en-US"/>
          </a:p>
        </p:txBody>
      </p:sp>
    </p:spTree>
    <p:extLst>
      <p:ext uri="{BB962C8B-B14F-4D97-AF65-F5344CB8AC3E}">
        <p14:creationId xmlns:p14="http://schemas.microsoft.com/office/powerpoint/2010/main" val="8918987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271220C1-1614-D147-ABA7-902BEE7D640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2">
            <a:extLst>
              <a:ext uri="{FF2B5EF4-FFF2-40B4-BE49-F238E27FC236}">
                <a16:creationId xmlns:a16="http://schemas.microsoft.com/office/drawing/2014/main" id="{4591113C-00C5-3746-9876-8A63994CFE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3">
            <a:extLst>
              <a:ext uri="{FF2B5EF4-FFF2-40B4-BE49-F238E27FC236}">
                <a16:creationId xmlns:a16="http://schemas.microsoft.com/office/drawing/2014/main" id="{110FC6C9-5AA6-CE48-B60F-C77A01F50517}"/>
              </a:ext>
            </a:extLst>
          </p:cNvPr>
          <p:cNvSpPr>
            <a:spLocks noGrp="1" noChangeArrowheads="1"/>
          </p:cNvSpPr>
          <p:nvPr>
            <p:ph type="sldNum" sz="quarter" idx="12"/>
          </p:nvPr>
        </p:nvSpPr>
        <p:spPr>
          <a:ln/>
        </p:spPr>
        <p:txBody>
          <a:bodyPr/>
          <a:lstStyle>
            <a:lvl1pPr>
              <a:defRPr/>
            </a:lvl1pPr>
          </a:lstStyle>
          <a:p>
            <a:fld id="{6A241919-D1B9-F54A-B099-139B133660E5}" type="slidenum">
              <a:rPr lang="en-US" altLang="en-US"/>
              <a:pPr/>
              <a:t>‹#›</a:t>
            </a:fld>
            <a:endParaRPr lang="en-US" altLang="en-US"/>
          </a:p>
        </p:txBody>
      </p:sp>
    </p:spTree>
    <p:extLst>
      <p:ext uri="{BB962C8B-B14F-4D97-AF65-F5344CB8AC3E}">
        <p14:creationId xmlns:p14="http://schemas.microsoft.com/office/powerpoint/2010/main" val="30369529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a:extLst>
              <a:ext uri="{FF2B5EF4-FFF2-40B4-BE49-F238E27FC236}">
                <a16:creationId xmlns:a16="http://schemas.microsoft.com/office/drawing/2014/main" id="{9F218615-9B90-3644-9F9A-3E79D839C0A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5ACE24A9-D917-3A47-981F-46053DAD98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3">
            <a:extLst>
              <a:ext uri="{FF2B5EF4-FFF2-40B4-BE49-F238E27FC236}">
                <a16:creationId xmlns:a16="http://schemas.microsoft.com/office/drawing/2014/main" id="{F393AC56-0559-3543-BF46-A32A3D519472}"/>
              </a:ext>
            </a:extLst>
          </p:cNvPr>
          <p:cNvSpPr>
            <a:spLocks noGrp="1" noChangeArrowheads="1"/>
          </p:cNvSpPr>
          <p:nvPr>
            <p:ph type="sldNum" sz="quarter" idx="12"/>
          </p:nvPr>
        </p:nvSpPr>
        <p:spPr>
          <a:ln/>
        </p:spPr>
        <p:txBody>
          <a:bodyPr/>
          <a:lstStyle>
            <a:lvl1pPr>
              <a:defRPr/>
            </a:lvl1pPr>
          </a:lstStyle>
          <a:p>
            <a:fld id="{FCBCEBF0-3040-0547-A599-6BC7821206A7}" type="slidenum">
              <a:rPr lang="en-US" altLang="en-US"/>
              <a:pPr/>
              <a:t>‹#›</a:t>
            </a:fld>
            <a:endParaRPr lang="en-US" altLang="en-US"/>
          </a:p>
        </p:txBody>
      </p:sp>
    </p:spTree>
    <p:extLst>
      <p:ext uri="{BB962C8B-B14F-4D97-AF65-F5344CB8AC3E}">
        <p14:creationId xmlns:p14="http://schemas.microsoft.com/office/powerpoint/2010/main" val="11577873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a:extLst>
              <a:ext uri="{FF2B5EF4-FFF2-40B4-BE49-F238E27FC236}">
                <a16:creationId xmlns:a16="http://schemas.microsoft.com/office/drawing/2014/main" id="{DA61D8A6-EA3C-B445-AEE9-CC6F1BF9FDF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CD7EC8EA-D7E4-164A-8C7F-2FCCA59F05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3">
            <a:extLst>
              <a:ext uri="{FF2B5EF4-FFF2-40B4-BE49-F238E27FC236}">
                <a16:creationId xmlns:a16="http://schemas.microsoft.com/office/drawing/2014/main" id="{315CFEA3-6E7F-FB4E-AAFA-06DD0AFD3AC1}"/>
              </a:ext>
            </a:extLst>
          </p:cNvPr>
          <p:cNvSpPr>
            <a:spLocks noGrp="1" noChangeArrowheads="1"/>
          </p:cNvSpPr>
          <p:nvPr>
            <p:ph type="sldNum" sz="quarter" idx="12"/>
          </p:nvPr>
        </p:nvSpPr>
        <p:spPr>
          <a:ln/>
        </p:spPr>
        <p:txBody>
          <a:bodyPr/>
          <a:lstStyle>
            <a:lvl1pPr>
              <a:defRPr/>
            </a:lvl1pPr>
          </a:lstStyle>
          <a:p>
            <a:fld id="{BE31F337-975F-2E48-AD5D-F1E81F9C6E6C}" type="slidenum">
              <a:rPr lang="en-US" altLang="en-US"/>
              <a:pPr/>
              <a:t>‹#›</a:t>
            </a:fld>
            <a:endParaRPr lang="en-US" altLang="en-US"/>
          </a:p>
        </p:txBody>
      </p:sp>
    </p:spTree>
    <p:extLst>
      <p:ext uri="{BB962C8B-B14F-4D97-AF65-F5344CB8AC3E}">
        <p14:creationId xmlns:p14="http://schemas.microsoft.com/office/powerpoint/2010/main" val="3093508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F246A4EF-2B84-FA49-82B3-90865F90502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42F5EB20-41E2-014B-B9AB-2CB3F84E7C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95A93DD4-4831-8A4F-AF89-83266E0790FA}"/>
              </a:ext>
            </a:extLst>
          </p:cNvPr>
          <p:cNvSpPr>
            <a:spLocks noGrp="1" noChangeArrowheads="1"/>
          </p:cNvSpPr>
          <p:nvPr>
            <p:ph type="sldNum" sz="quarter" idx="12"/>
          </p:nvPr>
        </p:nvSpPr>
        <p:spPr>
          <a:ln/>
        </p:spPr>
        <p:txBody>
          <a:bodyPr/>
          <a:lstStyle>
            <a:lvl1pPr>
              <a:defRPr/>
            </a:lvl1pPr>
          </a:lstStyle>
          <a:p>
            <a:fld id="{61BC93E6-3978-B641-840D-E37EBBB0CB85}" type="slidenum">
              <a:rPr lang="en-US" altLang="en-US"/>
              <a:pPr/>
              <a:t>‹#›</a:t>
            </a:fld>
            <a:endParaRPr lang="en-US" altLang="en-US"/>
          </a:p>
        </p:txBody>
      </p:sp>
    </p:spTree>
    <p:extLst>
      <p:ext uri="{BB962C8B-B14F-4D97-AF65-F5344CB8AC3E}">
        <p14:creationId xmlns:p14="http://schemas.microsoft.com/office/powerpoint/2010/main" val="4068959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6.jpe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7.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6.jpe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7.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9.pn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image" Target="../media/image10.emf"/><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17" Type="http://schemas.openxmlformats.org/officeDocument/2006/relationships/image" Target="../media/image14.png"/><Relationship Id="rId2" Type="http://schemas.openxmlformats.org/officeDocument/2006/relationships/slideLayout" Target="../slideLayouts/slideLayout168.xml"/><Relationship Id="rId16" Type="http://schemas.openxmlformats.org/officeDocument/2006/relationships/image" Target="../media/image13.png"/><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image" Target="../media/image12.png"/><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image" Target="../media/image11.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image" Target="../media/image15.jpeg"/><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9.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image" Target="../media/image16.jpeg"/><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0.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22.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23.xml"/></Relationships>
</file>

<file path=ppt/slideMasters/_rels/slideMaster23.xml.rels><?xml version="1.0" encoding="UTF-8" standalone="yes"?>
<Relationships xmlns="http://schemas.openxmlformats.org/package/2006/relationships"><Relationship Id="rId3" Type="http://schemas.openxmlformats.org/officeDocument/2006/relationships/theme" Target="../theme/theme23.xml"/><Relationship Id="rId2" Type="http://schemas.openxmlformats.org/officeDocument/2006/relationships/slideLayout" Target="../slideLayouts/slideLayout225.xml"/><Relationship Id="rId1" Type="http://schemas.openxmlformats.org/officeDocument/2006/relationships/slideLayout" Target="../slideLayouts/slideLayout224.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26.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27.xml"/></Relationships>
</file>

<file path=ppt/slideMasters/_rels/slideMaster26.xml.rels><?xml version="1.0" encoding="UTF-8" standalone="yes"?>
<Relationships xmlns="http://schemas.openxmlformats.org/package/2006/relationships"><Relationship Id="rId3" Type="http://schemas.openxmlformats.org/officeDocument/2006/relationships/theme" Target="../theme/theme26.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5" Type="http://schemas.openxmlformats.org/officeDocument/2006/relationships/image" Target="../media/image18.png"/><Relationship Id="rId4" Type="http://schemas.openxmlformats.org/officeDocument/2006/relationships/image" Target="../media/image17.png"/></Relationships>
</file>

<file path=ppt/slideMasters/_rels/slideMaster27.xml.rels><?xml version="1.0" encoding="UTF-8" standalone="yes"?>
<Relationships xmlns="http://schemas.openxmlformats.org/package/2006/relationships"><Relationship Id="rId3" Type="http://schemas.openxmlformats.org/officeDocument/2006/relationships/theme" Target="../theme/theme27.xml"/><Relationship Id="rId2" Type="http://schemas.openxmlformats.org/officeDocument/2006/relationships/slideLayout" Target="../slideLayouts/slideLayout231.xml"/><Relationship Id="rId1" Type="http://schemas.openxmlformats.org/officeDocument/2006/relationships/slideLayout" Target="../slideLayouts/slideLayout230.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32.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2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3" Type="http://schemas.openxmlformats.org/officeDocument/2006/relationships/slideLayout" Target="../slideLayouts/slideLayout236.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4" Type="http://schemas.openxmlformats.org/officeDocument/2006/relationships/theme" Target="../theme/theme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6" Type="http://schemas.openxmlformats.org/officeDocument/2006/relationships/image" Target="../media/image4.jpe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3.jpe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A490ADD-F6A1-294B-923E-6C90F579327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02004F2E-CA8E-5C4A-9722-66A4E4EF063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22FA10FE-7EEB-244D-BD26-147992A5111F}"/>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cs typeface="Arial" charset="0"/>
              </a:defRPr>
            </a:lvl1pPr>
          </a:lstStyle>
          <a:p>
            <a:pPr>
              <a:defRPr/>
            </a:pPr>
            <a:endParaRPr lang="en-GB"/>
          </a:p>
        </p:txBody>
      </p:sp>
      <p:sp>
        <p:nvSpPr>
          <p:cNvPr id="1029" name="Rectangle 5">
            <a:extLst>
              <a:ext uri="{FF2B5EF4-FFF2-40B4-BE49-F238E27FC236}">
                <a16:creationId xmlns:a16="http://schemas.microsoft.com/office/drawing/2014/main" id="{71B008C7-BAFC-1C43-A987-00C16E342222}"/>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cs typeface="Arial" charset="0"/>
              </a:defRPr>
            </a:lvl1pPr>
          </a:lstStyle>
          <a:p>
            <a:pPr>
              <a:defRPr/>
            </a:pPr>
            <a:endParaRPr lang="en-GB"/>
          </a:p>
        </p:txBody>
      </p:sp>
      <p:sp>
        <p:nvSpPr>
          <p:cNvPr id="1030" name="Rectangle 6">
            <a:extLst>
              <a:ext uri="{FF2B5EF4-FFF2-40B4-BE49-F238E27FC236}">
                <a16:creationId xmlns:a16="http://schemas.microsoft.com/office/drawing/2014/main" id="{D4371010-F27D-5142-9A6D-F4F9899767EB}"/>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fld id="{EF26181D-36C5-5642-BA51-8FA4712CC2D2}"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5873" r:id="rId1"/>
    <p:sldLayoutId id="2147485874" r:id="rId2"/>
    <p:sldLayoutId id="2147485875" r:id="rId3"/>
    <p:sldLayoutId id="2147485876" r:id="rId4"/>
    <p:sldLayoutId id="2147485877" r:id="rId5"/>
    <p:sldLayoutId id="2147485878" r:id="rId6"/>
    <p:sldLayoutId id="2147485879" r:id="rId7"/>
    <p:sldLayoutId id="2147485880" r:id="rId8"/>
    <p:sldLayoutId id="2147485881" r:id="rId9"/>
    <p:sldLayoutId id="2147485882" r:id="rId10"/>
    <p:sldLayoutId id="21474858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1378" name="Group 1026">
            <a:extLst>
              <a:ext uri="{FF2B5EF4-FFF2-40B4-BE49-F238E27FC236}">
                <a16:creationId xmlns:a16="http://schemas.microsoft.com/office/drawing/2014/main" id="{28F3972A-7952-7645-9F22-EFC606E6F7F2}"/>
              </a:ext>
            </a:extLst>
          </p:cNvPr>
          <p:cNvGrpSpPr>
            <a:grpSpLocks/>
          </p:cNvGrpSpPr>
          <p:nvPr/>
        </p:nvGrpSpPr>
        <p:grpSpPr bwMode="auto">
          <a:xfrm>
            <a:off x="0" y="0"/>
            <a:ext cx="1143000" cy="6856413"/>
            <a:chOff x="0" y="0"/>
            <a:chExt cx="720" cy="4319"/>
          </a:xfrm>
        </p:grpSpPr>
        <p:sp>
          <p:nvSpPr>
            <p:cNvPr id="101384" name="Rectangle 1027">
              <a:extLst>
                <a:ext uri="{FF2B5EF4-FFF2-40B4-BE49-F238E27FC236}">
                  <a16:creationId xmlns:a16="http://schemas.microsoft.com/office/drawing/2014/main" id="{0697E5E8-F0E7-134F-800F-D3B35F4A663C}"/>
                </a:ext>
              </a:extLst>
            </p:cNvPr>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pPr>
              <a:endParaRPr lang="en-US" altLang="en-US" sz="2400">
                <a:latin typeface="Times New Roman" panose="02020603050405020304" pitchFamily="18" charset="0"/>
              </a:endParaRPr>
            </a:p>
          </p:txBody>
        </p:sp>
        <p:sp>
          <p:nvSpPr>
            <p:cNvPr id="101385" name="Rectangle 1028">
              <a:extLst>
                <a:ext uri="{FF2B5EF4-FFF2-40B4-BE49-F238E27FC236}">
                  <a16:creationId xmlns:a16="http://schemas.microsoft.com/office/drawing/2014/main" id="{73EA9ABF-BA92-E94A-A91A-CABD6F0594A2}"/>
                </a:ext>
              </a:extLst>
            </p:cNvPr>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pPr>
              <a:endParaRPr lang="en-US" altLang="en-US" sz="2400">
                <a:latin typeface="Times New Roman" panose="02020603050405020304" pitchFamily="18" charset="0"/>
              </a:endParaRPr>
            </a:p>
          </p:txBody>
        </p:sp>
        <p:pic>
          <p:nvPicPr>
            <p:cNvPr id="101386" name="Picture 1029">
              <a:extLst>
                <a:ext uri="{FF2B5EF4-FFF2-40B4-BE49-F238E27FC236}">
                  <a16:creationId xmlns:a16="http://schemas.microsoft.com/office/drawing/2014/main" id="{CD77E244-822B-A84E-9BB2-9EADCF82FD25}"/>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1379" name="Rectangle 1030">
            <a:extLst>
              <a:ext uri="{FF2B5EF4-FFF2-40B4-BE49-F238E27FC236}">
                <a16:creationId xmlns:a16="http://schemas.microsoft.com/office/drawing/2014/main" id="{E99482AE-D8CD-5340-8329-3E18B55CE145}"/>
              </a:ext>
            </a:extLst>
          </p:cNvPr>
          <p:cNvSpPr>
            <a:spLocks noGrp="1" noChangeArrowheads="1"/>
          </p:cNvSpPr>
          <p:nvPr>
            <p:ph type="title"/>
          </p:nvPr>
        </p:nvSpPr>
        <p:spPr bwMode="auto">
          <a:xfrm>
            <a:off x="12954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GB" altLang="en-US"/>
              <a:t>Click to edit Master title style</a:t>
            </a:r>
          </a:p>
        </p:txBody>
      </p:sp>
      <p:sp>
        <p:nvSpPr>
          <p:cNvPr id="101380" name="Rectangle 1031">
            <a:extLst>
              <a:ext uri="{FF2B5EF4-FFF2-40B4-BE49-F238E27FC236}">
                <a16:creationId xmlns:a16="http://schemas.microsoft.com/office/drawing/2014/main" id="{89EEAD64-7D40-3447-B502-DEDA2CC9F453}"/>
              </a:ext>
            </a:extLst>
          </p:cNvPr>
          <p:cNvSpPr>
            <a:spLocks noGrp="1" noChangeArrowheads="1"/>
          </p:cNvSpPr>
          <p:nvPr>
            <p:ph type="body" idx="1"/>
          </p:nvPr>
        </p:nvSpPr>
        <p:spPr bwMode="auto">
          <a:xfrm>
            <a:off x="1295400" y="1905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62472" name="Rectangle 1032">
            <a:extLst>
              <a:ext uri="{FF2B5EF4-FFF2-40B4-BE49-F238E27FC236}">
                <a16:creationId xmlns:a16="http://schemas.microsoft.com/office/drawing/2014/main" id="{E951B899-64C1-D048-9142-CE9569EA4F1E}"/>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mn-lt"/>
                <a:ea typeface="ＭＳ Ｐゴシック" charset="0"/>
                <a:cs typeface="Arial" charset="0"/>
              </a:defRPr>
            </a:lvl1pPr>
          </a:lstStyle>
          <a:p>
            <a:pPr>
              <a:defRPr/>
            </a:pPr>
            <a:endParaRPr lang="en-GB"/>
          </a:p>
        </p:txBody>
      </p:sp>
      <p:sp>
        <p:nvSpPr>
          <p:cNvPr id="62473" name="Rectangle 1033">
            <a:extLst>
              <a:ext uri="{FF2B5EF4-FFF2-40B4-BE49-F238E27FC236}">
                <a16:creationId xmlns:a16="http://schemas.microsoft.com/office/drawing/2014/main" id="{E0AB126F-7766-0741-AC5B-7EA90ED6438E}"/>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mn-lt"/>
                <a:ea typeface="ＭＳ Ｐゴシック" charset="0"/>
                <a:cs typeface="Arial" charset="0"/>
              </a:defRPr>
            </a:lvl1pPr>
          </a:lstStyle>
          <a:p>
            <a:pPr>
              <a:defRPr/>
            </a:pPr>
            <a:endParaRPr lang="en-GB"/>
          </a:p>
        </p:txBody>
      </p:sp>
      <p:sp>
        <p:nvSpPr>
          <p:cNvPr id="62474" name="Rectangle 1034">
            <a:extLst>
              <a:ext uri="{FF2B5EF4-FFF2-40B4-BE49-F238E27FC236}">
                <a16:creationId xmlns:a16="http://schemas.microsoft.com/office/drawing/2014/main" id="{AE07507C-9302-3A46-864B-2A5B615B70C8}"/>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latin typeface="Times New Roman" panose="02020603050405020304" pitchFamily="18" charset="0"/>
              </a:defRPr>
            </a:lvl1pPr>
          </a:lstStyle>
          <a:p>
            <a:fld id="{1B745021-8EC9-B947-BC7D-A846192A972F}" type="slidenum">
              <a:rPr lang="en-GB" altLang="en-US"/>
              <a:pPr/>
              <a:t>‹#›</a:t>
            </a:fld>
            <a:endParaRPr lang="en-GB" altLang="en-US"/>
          </a:p>
        </p:txBody>
      </p:sp>
    </p:spTree>
  </p:cSld>
  <p:clrMap bg1="dk2" tx1="lt1" bg2="dk1" tx2="lt2" accent1="accent1" accent2="accent2" accent3="accent3" accent4="accent4" accent5="accent5" accent6="accent6" hlink="hlink" folHlink="folHlink"/>
  <p:sldLayoutIdLst>
    <p:sldLayoutId id="2147486081" r:id="rId1"/>
    <p:sldLayoutId id="2147485956" r:id="rId2"/>
    <p:sldLayoutId id="2147485957" r:id="rId3"/>
    <p:sldLayoutId id="2147485958" r:id="rId4"/>
    <p:sldLayoutId id="2147485959" r:id="rId5"/>
    <p:sldLayoutId id="2147485960" r:id="rId6"/>
    <p:sldLayoutId id="2147485961" r:id="rId7"/>
    <p:sldLayoutId id="2147485962" r:id="rId8"/>
    <p:sldLayoutId id="2147485963" r:id="rId9"/>
    <p:sldLayoutId id="2147485964" r:id="rId10"/>
    <p:sldLayoutId id="2147485965"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cs typeface="Arial"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cs typeface="Arial"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cs typeface="Arial"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cs typeface="Arial" charset="0"/>
        </a:defRPr>
      </a:lvl5pPr>
      <a:lvl6pPr marL="457200" algn="ctr" rtl="0" fontAlgn="base">
        <a:spcBef>
          <a:spcPct val="0"/>
        </a:spcBef>
        <a:spcAft>
          <a:spcPct val="0"/>
        </a:spcAft>
        <a:defRPr kumimoji="1" sz="4400">
          <a:solidFill>
            <a:schemeClr val="tx2"/>
          </a:solidFill>
          <a:latin typeface="Times New Roman" charset="0"/>
          <a:ea typeface="ＭＳ Ｐゴシック" charset="0"/>
          <a:cs typeface="Arial" charset="0"/>
        </a:defRPr>
      </a:lvl6pPr>
      <a:lvl7pPr marL="914400" algn="ctr" rtl="0" fontAlgn="base">
        <a:spcBef>
          <a:spcPct val="0"/>
        </a:spcBef>
        <a:spcAft>
          <a:spcPct val="0"/>
        </a:spcAft>
        <a:defRPr kumimoji="1" sz="4400">
          <a:solidFill>
            <a:schemeClr val="tx2"/>
          </a:solidFill>
          <a:latin typeface="Times New Roman" charset="0"/>
          <a:ea typeface="ＭＳ Ｐゴシック" charset="0"/>
          <a:cs typeface="Arial" charset="0"/>
        </a:defRPr>
      </a:lvl7pPr>
      <a:lvl8pPr marL="1371600" algn="ctr" rtl="0" fontAlgn="base">
        <a:spcBef>
          <a:spcPct val="0"/>
        </a:spcBef>
        <a:spcAft>
          <a:spcPct val="0"/>
        </a:spcAft>
        <a:defRPr kumimoji="1" sz="4400">
          <a:solidFill>
            <a:schemeClr val="tx2"/>
          </a:solidFill>
          <a:latin typeface="Times New Roman" charset="0"/>
          <a:ea typeface="ＭＳ Ｐゴシック" charset="0"/>
          <a:cs typeface="Arial" charset="0"/>
        </a:defRPr>
      </a:lvl8pPr>
      <a:lvl9pPr marL="1828800" algn="ctr" rtl="0" fontAlgn="base">
        <a:spcBef>
          <a:spcPct val="0"/>
        </a:spcBef>
        <a:spcAft>
          <a:spcPct val="0"/>
        </a:spcAft>
        <a:defRPr kumimoji="1" sz="4400">
          <a:solidFill>
            <a:schemeClr val="tx2"/>
          </a:solidFill>
          <a:latin typeface="Times New Roman"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kumimoji="1"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kumimoji="1"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kumimoji="1" sz="2000">
          <a:solidFill>
            <a:schemeClr val="tx1"/>
          </a:solidFill>
          <a:latin typeface="+mn-lt"/>
          <a:ea typeface="Arial" charset="0"/>
          <a:cs typeface="+mn-cs"/>
        </a:defRPr>
      </a:lvl5pPr>
      <a:lvl6pPr marL="2514600" indent="-228600" algn="l" rtl="0" fontAlgn="base">
        <a:spcBef>
          <a:spcPct val="20000"/>
        </a:spcBef>
        <a:spcAft>
          <a:spcPct val="0"/>
        </a:spcAft>
        <a:buChar char="•"/>
        <a:defRPr kumimoji="1" sz="2000">
          <a:solidFill>
            <a:schemeClr val="tx1"/>
          </a:solidFill>
          <a:latin typeface="+mn-lt"/>
          <a:ea typeface="Arial" charset="0"/>
          <a:cs typeface="+mn-cs"/>
        </a:defRPr>
      </a:lvl6pPr>
      <a:lvl7pPr marL="2971800" indent="-228600" algn="l" rtl="0" fontAlgn="base">
        <a:spcBef>
          <a:spcPct val="20000"/>
        </a:spcBef>
        <a:spcAft>
          <a:spcPct val="0"/>
        </a:spcAft>
        <a:buChar char="•"/>
        <a:defRPr kumimoji="1" sz="2000">
          <a:solidFill>
            <a:schemeClr val="tx1"/>
          </a:solidFill>
          <a:latin typeface="+mn-lt"/>
          <a:ea typeface="Arial" charset="0"/>
          <a:cs typeface="+mn-cs"/>
        </a:defRPr>
      </a:lvl7pPr>
      <a:lvl8pPr marL="3429000" indent="-228600" algn="l" rtl="0" fontAlgn="base">
        <a:spcBef>
          <a:spcPct val="20000"/>
        </a:spcBef>
        <a:spcAft>
          <a:spcPct val="0"/>
        </a:spcAft>
        <a:buChar char="•"/>
        <a:defRPr kumimoji="1" sz="2000">
          <a:solidFill>
            <a:schemeClr val="tx1"/>
          </a:solidFill>
          <a:latin typeface="+mn-lt"/>
          <a:ea typeface="Arial" charset="0"/>
          <a:cs typeface="+mn-cs"/>
        </a:defRPr>
      </a:lvl8pPr>
      <a:lvl9pPr marL="3886200" indent="-228600" algn="l" rtl="0" fontAlgn="base">
        <a:spcBef>
          <a:spcPct val="20000"/>
        </a:spcBef>
        <a:spcAft>
          <a:spcPct val="0"/>
        </a:spcAft>
        <a:buChar char="•"/>
        <a:defRPr kumimoji="1"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13666" name="Group 2">
            <a:extLst>
              <a:ext uri="{FF2B5EF4-FFF2-40B4-BE49-F238E27FC236}">
                <a16:creationId xmlns:a16="http://schemas.microsoft.com/office/drawing/2014/main" id="{318FE8CB-E7D7-9E44-A485-67E4384CB2AE}"/>
              </a:ext>
            </a:extLst>
          </p:cNvPr>
          <p:cNvGrpSpPr>
            <a:grpSpLocks/>
          </p:cNvGrpSpPr>
          <p:nvPr/>
        </p:nvGrpSpPr>
        <p:grpSpPr bwMode="auto">
          <a:xfrm>
            <a:off x="0" y="0"/>
            <a:ext cx="1143000" cy="6856413"/>
            <a:chOff x="0" y="0"/>
            <a:chExt cx="720" cy="4319"/>
          </a:xfrm>
        </p:grpSpPr>
        <p:sp>
          <p:nvSpPr>
            <p:cNvPr id="113672" name="Rectangle 3">
              <a:extLst>
                <a:ext uri="{FF2B5EF4-FFF2-40B4-BE49-F238E27FC236}">
                  <a16:creationId xmlns:a16="http://schemas.microsoft.com/office/drawing/2014/main" id="{576C7E96-2C26-D548-8E48-36B3377E7407}"/>
                </a:ext>
              </a:extLst>
            </p:cNvPr>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pPr>
              <a:endParaRPr lang="en-US" altLang="en-US" sz="2400">
                <a:latin typeface="Times New Roman" panose="02020603050405020304" pitchFamily="18" charset="0"/>
              </a:endParaRPr>
            </a:p>
          </p:txBody>
        </p:sp>
        <p:sp>
          <p:nvSpPr>
            <p:cNvPr id="113673" name="Rectangle 4">
              <a:extLst>
                <a:ext uri="{FF2B5EF4-FFF2-40B4-BE49-F238E27FC236}">
                  <a16:creationId xmlns:a16="http://schemas.microsoft.com/office/drawing/2014/main" id="{5A06ABA1-B185-8F4D-B67D-A8DB21EECC26}"/>
                </a:ext>
              </a:extLst>
            </p:cNvPr>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pPr>
              <a:endParaRPr lang="en-US" altLang="en-US" sz="2400">
                <a:latin typeface="Times New Roman" panose="02020603050405020304" pitchFamily="18" charset="0"/>
              </a:endParaRPr>
            </a:p>
          </p:txBody>
        </p:sp>
        <p:pic>
          <p:nvPicPr>
            <p:cNvPr id="113674" name="Picture 5">
              <a:extLst>
                <a:ext uri="{FF2B5EF4-FFF2-40B4-BE49-F238E27FC236}">
                  <a16:creationId xmlns:a16="http://schemas.microsoft.com/office/drawing/2014/main" id="{B40233F7-590C-0744-A8A4-2CA450841403}"/>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3667" name="Rectangle 6">
            <a:extLst>
              <a:ext uri="{FF2B5EF4-FFF2-40B4-BE49-F238E27FC236}">
                <a16:creationId xmlns:a16="http://schemas.microsoft.com/office/drawing/2014/main" id="{BF5F0199-A145-E744-B48F-D49D8D2DE6F4}"/>
              </a:ext>
            </a:extLst>
          </p:cNvPr>
          <p:cNvSpPr>
            <a:spLocks noGrp="1" noChangeArrowheads="1"/>
          </p:cNvSpPr>
          <p:nvPr>
            <p:ph type="title"/>
          </p:nvPr>
        </p:nvSpPr>
        <p:spPr bwMode="auto">
          <a:xfrm>
            <a:off x="12954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GB" altLang="en-US"/>
              <a:t>Click to edit Master title style</a:t>
            </a:r>
          </a:p>
        </p:txBody>
      </p:sp>
      <p:sp>
        <p:nvSpPr>
          <p:cNvPr id="113668" name="Rectangle 7">
            <a:extLst>
              <a:ext uri="{FF2B5EF4-FFF2-40B4-BE49-F238E27FC236}">
                <a16:creationId xmlns:a16="http://schemas.microsoft.com/office/drawing/2014/main" id="{FC7C7B05-0F17-9043-A776-82ECE276AA28}"/>
              </a:ext>
            </a:extLst>
          </p:cNvPr>
          <p:cNvSpPr>
            <a:spLocks noGrp="1" noChangeArrowheads="1"/>
          </p:cNvSpPr>
          <p:nvPr>
            <p:ph type="body" idx="1"/>
          </p:nvPr>
        </p:nvSpPr>
        <p:spPr bwMode="auto">
          <a:xfrm>
            <a:off x="1295400" y="1905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74760" name="Rectangle 8">
            <a:extLst>
              <a:ext uri="{FF2B5EF4-FFF2-40B4-BE49-F238E27FC236}">
                <a16:creationId xmlns:a16="http://schemas.microsoft.com/office/drawing/2014/main" id="{B8F8A5E1-C154-CC46-A589-C3E728159D27}"/>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mn-lt"/>
                <a:ea typeface="ＭＳ Ｐゴシック" charset="0"/>
                <a:cs typeface="Arial" charset="0"/>
              </a:defRPr>
            </a:lvl1pPr>
          </a:lstStyle>
          <a:p>
            <a:pPr>
              <a:defRPr/>
            </a:pPr>
            <a:endParaRPr lang="en-GB"/>
          </a:p>
        </p:txBody>
      </p:sp>
      <p:sp>
        <p:nvSpPr>
          <p:cNvPr id="74761" name="Rectangle 9">
            <a:extLst>
              <a:ext uri="{FF2B5EF4-FFF2-40B4-BE49-F238E27FC236}">
                <a16:creationId xmlns:a16="http://schemas.microsoft.com/office/drawing/2014/main" id="{9D93B2D0-1443-6C4F-9559-B19F7D86001F}"/>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mn-lt"/>
                <a:ea typeface="ＭＳ Ｐゴシック" charset="0"/>
                <a:cs typeface="Arial" charset="0"/>
              </a:defRPr>
            </a:lvl1pPr>
          </a:lstStyle>
          <a:p>
            <a:pPr>
              <a:defRPr/>
            </a:pPr>
            <a:endParaRPr lang="en-GB"/>
          </a:p>
        </p:txBody>
      </p:sp>
      <p:sp>
        <p:nvSpPr>
          <p:cNvPr id="74762" name="Rectangle 10">
            <a:extLst>
              <a:ext uri="{FF2B5EF4-FFF2-40B4-BE49-F238E27FC236}">
                <a16:creationId xmlns:a16="http://schemas.microsoft.com/office/drawing/2014/main" id="{15FB2730-0E2C-AE4F-AFB1-CD6E414DCF0E}"/>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latin typeface="Times New Roman" panose="02020603050405020304" pitchFamily="18" charset="0"/>
              </a:defRPr>
            </a:lvl1pPr>
          </a:lstStyle>
          <a:p>
            <a:fld id="{7D4E2974-F3A9-194E-8A70-6DF720ED36CE}" type="slidenum">
              <a:rPr lang="en-GB" altLang="en-US"/>
              <a:pPr/>
              <a:t>‹#›</a:t>
            </a:fld>
            <a:endParaRPr lang="en-GB" altLang="en-US"/>
          </a:p>
        </p:txBody>
      </p:sp>
    </p:spTree>
  </p:cSld>
  <p:clrMap bg1="dk2" tx1="lt1" bg2="dk1" tx2="lt2" accent1="accent1" accent2="accent2" accent3="accent3" accent4="accent4" accent5="accent5" accent6="accent6" hlink="hlink" folHlink="folHlink"/>
  <p:sldLayoutIdLst>
    <p:sldLayoutId id="2147486082" r:id="rId1"/>
    <p:sldLayoutId id="2147485966" r:id="rId2"/>
    <p:sldLayoutId id="2147485967" r:id="rId3"/>
    <p:sldLayoutId id="2147485968" r:id="rId4"/>
    <p:sldLayoutId id="2147485969" r:id="rId5"/>
    <p:sldLayoutId id="2147485970" r:id="rId6"/>
    <p:sldLayoutId id="2147485971" r:id="rId7"/>
    <p:sldLayoutId id="2147485972" r:id="rId8"/>
    <p:sldLayoutId id="2147485973" r:id="rId9"/>
    <p:sldLayoutId id="2147485974" r:id="rId10"/>
    <p:sldLayoutId id="2147485975"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cs typeface="Arial"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cs typeface="Arial"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cs typeface="Arial"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cs typeface="Arial" charset="0"/>
        </a:defRPr>
      </a:lvl5pPr>
      <a:lvl6pPr marL="457200" algn="ctr" rtl="0" fontAlgn="base">
        <a:spcBef>
          <a:spcPct val="0"/>
        </a:spcBef>
        <a:spcAft>
          <a:spcPct val="0"/>
        </a:spcAft>
        <a:defRPr kumimoji="1" sz="4400">
          <a:solidFill>
            <a:schemeClr val="tx2"/>
          </a:solidFill>
          <a:latin typeface="Times New Roman" charset="0"/>
          <a:ea typeface="ＭＳ Ｐゴシック" charset="0"/>
          <a:cs typeface="Arial" charset="0"/>
        </a:defRPr>
      </a:lvl6pPr>
      <a:lvl7pPr marL="914400" algn="ctr" rtl="0" fontAlgn="base">
        <a:spcBef>
          <a:spcPct val="0"/>
        </a:spcBef>
        <a:spcAft>
          <a:spcPct val="0"/>
        </a:spcAft>
        <a:defRPr kumimoji="1" sz="4400">
          <a:solidFill>
            <a:schemeClr val="tx2"/>
          </a:solidFill>
          <a:latin typeface="Times New Roman" charset="0"/>
          <a:ea typeface="ＭＳ Ｐゴシック" charset="0"/>
          <a:cs typeface="Arial" charset="0"/>
        </a:defRPr>
      </a:lvl7pPr>
      <a:lvl8pPr marL="1371600" algn="ctr" rtl="0" fontAlgn="base">
        <a:spcBef>
          <a:spcPct val="0"/>
        </a:spcBef>
        <a:spcAft>
          <a:spcPct val="0"/>
        </a:spcAft>
        <a:defRPr kumimoji="1" sz="4400">
          <a:solidFill>
            <a:schemeClr val="tx2"/>
          </a:solidFill>
          <a:latin typeface="Times New Roman" charset="0"/>
          <a:ea typeface="ＭＳ Ｐゴシック" charset="0"/>
          <a:cs typeface="Arial" charset="0"/>
        </a:defRPr>
      </a:lvl8pPr>
      <a:lvl9pPr marL="1828800" algn="ctr" rtl="0" fontAlgn="base">
        <a:spcBef>
          <a:spcPct val="0"/>
        </a:spcBef>
        <a:spcAft>
          <a:spcPct val="0"/>
        </a:spcAft>
        <a:defRPr kumimoji="1" sz="4400">
          <a:solidFill>
            <a:schemeClr val="tx2"/>
          </a:solidFill>
          <a:latin typeface="Times New Roman"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kumimoji="1"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kumimoji="1"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kumimoji="1" sz="2000">
          <a:solidFill>
            <a:schemeClr val="tx1"/>
          </a:solidFill>
          <a:latin typeface="+mn-lt"/>
          <a:ea typeface="Arial" charset="0"/>
          <a:cs typeface="+mn-cs"/>
        </a:defRPr>
      </a:lvl5pPr>
      <a:lvl6pPr marL="2514600" indent="-228600" algn="l" rtl="0" fontAlgn="base">
        <a:spcBef>
          <a:spcPct val="20000"/>
        </a:spcBef>
        <a:spcAft>
          <a:spcPct val="0"/>
        </a:spcAft>
        <a:buChar char="•"/>
        <a:defRPr kumimoji="1" sz="2000">
          <a:solidFill>
            <a:schemeClr val="tx1"/>
          </a:solidFill>
          <a:latin typeface="+mn-lt"/>
          <a:ea typeface="Arial" charset="0"/>
          <a:cs typeface="+mn-cs"/>
        </a:defRPr>
      </a:lvl6pPr>
      <a:lvl7pPr marL="2971800" indent="-228600" algn="l" rtl="0" fontAlgn="base">
        <a:spcBef>
          <a:spcPct val="20000"/>
        </a:spcBef>
        <a:spcAft>
          <a:spcPct val="0"/>
        </a:spcAft>
        <a:buChar char="•"/>
        <a:defRPr kumimoji="1" sz="2000">
          <a:solidFill>
            <a:schemeClr val="tx1"/>
          </a:solidFill>
          <a:latin typeface="+mn-lt"/>
          <a:ea typeface="Arial" charset="0"/>
          <a:cs typeface="+mn-cs"/>
        </a:defRPr>
      </a:lvl7pPr>
      <a:lvl8pPr marL="3429000" indent="-228600" algn="l" rtl="0" fontAlgn="base">
        <a:spcBef>
          <a:spcPct val="20000"/>
        </a:spcBef>
        <a:spcAft>
          <a:spcPct val="0"/>
        </a:spcAft>
        <a:buChar char="•"/>
        <a:defRPr kumimoji="1" sz="2000">
          <a:solidFill>
            <a:schemeClr val="tx1"/>
          </a:solidFill>
          <a:latin typeface="+mn-lt"/>
          <a:ea typeface="Arial" charset="0"/>
          <a:cs typeface="+mn-cs"/>
        </a:defRPr>
      </a:lvl8pPr>
      <a:lvl9pPr marL="3886200" indent="-228600" algn="l" rtl="0" fontAlgn="base">
        <a:spcBef>
          <a:spcPct val="20000"/>
        </a:spcBef>
        <a:spcAft>
          <a:spcPct val="0"/>
        </a:spcAft>
        <a:buChar char="•"/>
        <a:defRPr kumimoji="1"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25954" name="Group 2">
            <a:extLst>
              <a:ext uri="{FF2B5EF4-FFF2-40B4-BE49-F238E27FC236}">
                <a16:creationId xmlns:a16="http://schemas.microsoft.com/office/drawing/2014/main" id="{1673A9C2-FB15-9943-8B65-46FB8E6FEEC8}"/>
              </a:ext>
            </a:extLst>
          </p:cNvPr>
          <p:cNvGrpSpPr>
            <a:grpSpLocks/>
          </p:cNvGrpSpPr>
          <p:nvPr/>
        </p:nvGrpSpPr>
        <p:grpSpPr bwMode="auto">
          <a:xfrm>
            <a:off x="0" y="0"/>
            <a:ext cx="9144000" cy="6934200"/>
            <a:chOff x="0" y="0"/>
            <a:chExt cx="5760" cy="4368"/>
          </a:xfrm>
        </p:grpSpPr>
        <p:sp>
          <p:nvSpPr>
            <p:cNvPr id="87043" name="Freeform 3">
              <a:extLst>
                <a:ext uri="{FF2B5EF4-FFF2-40B4-BE49-F238E27FC236}">
                  <a16:creationId xmlns:a16="http://schemas.microsoft.com/office/drawing/2014/main" id="{87FF75C9-09F5-8045-9B79-F36C2B9B3A75}"/>
                </a:ext>
              </a:extLst>
            </p:cNvPr>
            <p:cNvSpPr>
              <a:spLocks/>
            </p:cNvSpPr>
            <p:nvPr/>
          </p:nvSpPr>
          <p:spPr bwMode="hidden">
            <a:xfrm>
              <a:off x="0" y="2208"/>
              <a:ext cx="2515" cy="1970"/>
            </a:xfrm>
            <a:custGeom>
              <a:avLst/>
              <a:gdLst>
                <a:gd name="T0" fmla="*/ 744 w 2515"/>
                <a:gd name="T1" fmla="*/ 1669 h 1970"/>
                <a:gd name="T2" fmla="*/ 852 w 2515"/>
                <a:gd name="T3" fmla="*/ 1400 h 1970"/>
                <a:gd name="T4" fmla="*/ 876 w 2515"/>
                <a:gd name="T5" fmla="*/ 1171 h 1970"/>
                <a:gd name="T6" fmla="*/ 979 w 2515"/>
                <a:gd name="T7" fmla="*/ 1370 h 1970"/>
                <a:gd name="T8" fmla="*/ 1231 w 2515"/>
                <a:gd name="T9" fmla="*/ 1621 h 1970"/>
                <a:gd name="T10" fmla="*/ 1471 w 2515"/>
                <a:gd name="T11" fmla="*/ 1693 h 1970"/>
                <a:gd name="T12" fmla="*/ 1819 w 2515"/>
                <a:gd name="T13" fmla="*/ 1678 h 1970"/>
                <a:gd name="T14" fmla="*/ 1893 w 2515"/>
                <a:gd name="T15" fmla="*/ 1513 h 1970"/>
                <a:gd name="T16" fmla="*/ 1874 w 2515"/>
                <a:gd name="T17" fmla="*/ 1285 h 1970"/>
                <a:gd name="T18" fmla="*/ 1783 w 2515"/>
                <a:gd name="T19" fmla="*/ 967 h 1970"/>
                <a:gd name="T20" fmla="*/ 1289 w 2515"/>
                <a:gd name="T21" fmla="*/ 873 h 1970"/>
                <a:gd name="T22" fmla="*/ 1549 w 2515"/>
                <a:gd name="T23" fmla="*/ 745 h 1970"/>
                <a:gd name="T24" fmla="*/ 1753 w 2515"/>
                <a:gd name="T25" fmla="*/ 732 h 1970"/>
                <a:gd name="T26" fmla="*/ 2107 w 2515"/>
                <a:gd name="T27" fmla="*/ 618 h 1970"/>
                <a:gd name="T28" fmla="*/ 2377 w 2515"/>
                <a:gd name="T29" fmla="*/ 438 h 1970"/>
                <a:gd name="T30" fmla="*/ 2420 w 2515"/>
                <a:gd name="T31" fmla="*/ 343 h 1970"/>
                <a:gd name="T32" fmla="*/ 2077 w 2515"/>
                <a:gd name="T33" fmla="*/ 331 h 1970"/>
                <a:gd name="T34" fmla="*/ 1951 w 2515"/>
                <a:gd name="T35" fmla="*/ 301 h 1970"/>
                <a:gd name="T36" fmla="*/ 1645 w 2515"/>
                <a:gd name="T37" fmla="*/ 289 h 1970"/>
                <a:gd name="T38" fmla="*/ 1297 w 2515"/>
                <a:gd name="T39" fmla="*/ 408 h 1970"/>
                <a:gd name="T40" fmla="*/ 1308 w 2515"/>
                <a:gd name="T41" fmla="*/ 337 h 1970"/>
                <a:gd name="T42" fmla="*/ 1453 w 2515"/>
                <a:gd name="T43" fmla="*/ 168 h 1970"/>
                <a:gd name="T44" fmla="*/ 1477 w 2515"/>
                <a:gd name="T45" fmla="*/ 36 h 1970"/>
                <a:gd name="T46" fmla="*/ 1417 w 2515"/>
                <a:gd name="T47" fmla="*/ 24 h 1970"/>
                <a:gd name="T48" fmla="*/ 1189 w 2515"/>
                <a:gd name="T49" fmla="*/ 102 h 1970"/>
                <a:gd name="T50" fmla="*/ 1026 w 2515"/>
                <a:gd name="T51" fmla="*/ 144 h 1970"/>
                <a:gd name="T52" fmla="*/ 889 w 2515"/>
                <a:gd name="T53" fmla="*/ 331 h 1970"/>
                <a:gd name="T54" fmla="*/ 726 w 2515"/>
                <a:gd name="T55" fmla="*/ 480 h 1970"/>
                <a:gd name="T56" fmla="*/ 643 w 2515"/>
                <a:gd name="T57" fmla="*/ 540 h 1970"/>
                <a:gd name="T58" fmla="*/ 600 w 2515"/>
                <a:gd name="T59" fmla="*/ 516 h 1970"/>
                <a:gd name="T60" fmla="*/ 552 w 2515"/>
                <a:gd name="T61" fmla="*/ 486 h 1970"/>
                <a:gd name="T62" fmla="*/ 528 w 2515"/>
                <a:gd name="T63" fmla="*/ 462 h 1970"/>
                <a:gd name="T64" fmla="*/ 474 w 2515"/>
                <a:gd name="T65" fmla="*/ 426 h 1970"/>
                <a:gd name="T66" fmla="*/ 415 w 2515"/>
                <a:gd name="T67" fmla="*/ 390 h 1970"/>
                <a:gd name="T68" fmla="*/ 366 w 2515"/>
                <a:gd name="T69" fmla="*/ 366 h 1970"/>
                <a:gd name="T70" fmla="*/ 192 w 2515"/>
                <a:gd name="T71" fmla="*/ 234 h 1970"/>
                <a:gd name="T72" fmla="*/ 570 w 2515"/>
                <a:gd name="T73" fmla="*/ 564 h 1970"/>
                <a:gd name="T74" fmla="*/ 444 w 2515"/>
                <a:gd name="T75" fmla="*/ 732 h 1970"/>
                <a:gd name="T76" fmla="*/ 318 w 2515"/>
                <a:gd name="T77" fmla="*/ 787 h 1970"/>
                <a:gd name="T78" fmla="*/ 127 w 2515"/>
                <a:gd name="T79" fmla="*/ 853 h 1970"/>
                <a:gd name="T80" fmla="*/ 0 w 2515"/>
                <a:gd name="T81" fmla="*/ 1165 h 1970"/>
                <a:gd name="T82" fmla="*/ 372 w 2515"/>
                <a:gd name="T83" fmla="*/ 1015 h 1970"/>
                <a:gd name="T84" fmla="*/ 222 w 2515"/>
                <a:gd name="T85" fmla="*/ 1262 h 1970"/>
                <a:gd name="T86" fmla="*/ 139 w 2515"/>
                <a:gd name="T87" fmla="*/ 1459 h 1970"/>
                <a:gd name="T88" fmla="*/ 102 w 2515"/>
                <a:gd name="T89" fmla="*/ 1495 h 1970"/>
                <a:gd name="T90" fmla="*/ 84 w 2515"/>
                <a:gd name="T91" fmla="*/ 1519 h 1970"/>
                <a:gd name="T92" fmla="*/ 96 w 2515"/>
                <a:gd name="T93" fmla="*/ 1537 h 1970"/>
                <a:gd name="T94" fmla="*/ 127 w 2515"/>
                <a:gd name="T95" fmla="*/ 1567 h 1970"/>
                <a:gd name="T96" fmla="*/ 145 w 2515"/>
                <a:gd name="T97" fmla="*/ 1633 h 1970"/>
                <a:gd name="T98" fmla="*/ 156 w 2515"/>
                <a:gd name="T99" fmla="*/ 1693 h 1970"/>
                <a:gd name="T100" fmla="*/ 162 w 2515"/>
                <a:gd name="T101" fmla="*/ 1723 h 1970"/>
                <a:gd name="T102" fmla="*/ 216 w 2515"/>
                <a:gd name="T103" fmla="*/ 1802 h 1970"/>
                <a:gd name="T104" fmla="*/ 228 w 2515"/>
                <a:gd name="T105" fmla="*/ 1850 h 1970"/>
                <a:gd name="T106" fmla="*/ 240 w 2515"/>
                <a:gd name="T107" fmla="*/ 1904 h 1970"/>
                <a:gd name="T108" fmla="*/ 246 w 2515"/>
                <a:gd name="T109" fmla="*/ 1922 h 1970"/>
                <a:gd name="T110" fmla="*/ 258 w 2515"/>
                <a:gd name="T111" fmla="*/ 1970 h 1970"/>
                <a:gd name="T112" fmla="*/ 462 w 2515"/>
                <a:gd name="T113" fmla="*/ 1922 h 1970"/>
                <a:gd name="T114" fmla="*/ 624 w 2515"/>
                <a:gd name="T115" fmla="*/ 1778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a:noFill/>
            </a:ln>
          </p:spPr>
          <p:txBody>
            <a:bodyPr/>
            <a:lstStyle/>
            <a:p>
              <a:pPr>
                <a:defRPr/>
              </a:pPr>
              <a:endParaRPr lang="en-US">
                <a:latin typeface="Arial" charset="0"/>
                <a:ea typeface="ＭＳ Ｐゴシック" charset="0"/>
              </a:endParaRPr>
            </a:p>
          </p:txBody>
        </p:sp>
        <p:sp>
          <p:nvSpPr>
            <p:cNvPr id="125961" name="Freeform 4">
              <a:extLst>
                <a:ext uri="{FF2B5EF4-FFF2-40B4-BE49-F238E27FC236}">
                  <a16:creationId xmlns:a16="http://schemas.microsoft.com/office/drawing/2014/main" id="{F3741658-F5E3-8643-A6F0-61FD3EFF4B13}"/>
                </a:ext>
              </a:extLst>
            </p:cNvPr>
            <p:cNvSpPr>
              <a:spLocks/>
            </p:cNvSpPr>
            <p:nvPr/>
          </p:nvSpPr>
          <p:spPr bwMode="hidden">
            <a:xfrm>
              <a:off x="0" y="2496"/>
              <a:ext cx="2112" cy="1604"/>
            </a:xfrm>
            <a:custGeom>
              <a:avLst/>
              <a:gdLst>
                <a:gd name="T0" fmla="*/ 568 w 2123"/>
                <a:gd name="T1" fmla="*/ 834 h 1696"/>
                <a:gd name="T2" fmla="*/ 532 w 2123"/>
                <a:gd name="T3" fmla="*/ 547 h 1696"/>
                <a:gd name="T4" fmla="*/ 658 w 2123"/>
                <a:gd name="T5" fmla="*/ 317 h 1696"/>
                <a:gd name="T6" fmla="*/ 907 w 2123"/>
                <a:gd name="T7" fmla="*/ 470 h 1696"/>
                <a:gd name="T8" fmla="*/ 1190 w 2123"/>
                <a:gd name="T9" fmla="*/ 695 h 1696"/>
                <a:gd name="T10" fmla="*/ 1451 w 2123"/>
                <a:gd name="T11" fmla="*/ 887 h 1696"/>
                <a:gd name="T12" fmla="*/ 1764 w 2123"/>
                <a:gd name="T13" fmla="*/ 1088 h 1696"/>
                <a:gd name="T14" fmla="*/ 1843 w 2123"/>
                <a:gd name="T15" fmla="*/ 1130 h 1696"/>
                <a:gd name="T16" fmla="*/ 1799 w 2123"/>
                <a:gd name="T17" fmla="*/ 1084 h 1696"/>
                <a:gd name="T18" fmla="*/ 1383 w 2123"/>
                <a:gd name="T19" fmla="*/ 801 h 1696"/>
                <a:gd name="T20" fmla="*/ 1064 w 2123"/>
                <a:gd name="T21" fmla="*/ 547 h 1696"/>
                <a:gd name="T22" fmla="*/ 707 w 2123"/>
                <a:gd name="T23" fmla="*/ 263 h 1696"/>
                <a:gd name="T24" fmla="*/ 979 w 2123"/>
                <a:gd name="T25" fmla="*/ 249 h 1696"/>
                <a:gd name="T26" fmla="*/ 1258 w 2123"/>
                <a:gd name="T27" fmla="*/ 254 h 1696"/>
                <a:gd name="T28" fmla="*/ 1582 w 2123"/>
                <a:gd name="T29" fmla="*/ 215 h 1696"/>
                <a:gd name="T30" fmla="*/ 2079 w 2123"/>
                <a:gd name="T31" fmla="*/ 157 h 1696"/>
                <a:gd name="T32" fmla="*/ 2031 w 2123"/>
                <a:gd name="T33" fmla="*/ 139 h 1696"/>
                <a:gd name="T34" fmla="*/ 1511 w 2123"/>
                <a:gd name="T35" fmla="*/ 206 h 1696"/>
                <a:gd name="T36" fmla="*/ 1184 w 2123"/>
                <a:gd name="T37" fmla="*/ 220 h 1696"/>
                <a:gd name="T38" fmla="*/ 743 w 2123"/>
                <a:gd name="T39" fmla="*/ 206 h 1696"/>
                <a:gd name="T40" fmla="*/ 803 w 2123"/>
                <a:gd name="T41" fmla="*/ 182 h 1696"/>
                <a:gd name="T42" fmla="*/ 1118 w 2123"/>
                <a:gd name="T43" fmla="*/ 0 h 1696"/>
                <a:gd name="T44" fmla="*/ 1064 w 2123"/>
                <a:gd name="T45" fmla="*/ 24 h 1696"/>
                <a:gd name="T46" fmla="*/ 990 w 2123"/>
                <a:gd name="T47" fmla="*/ 67 h 1696"/>
                <a:gd name="T48" fmla="*/ 839 w 2123"/>
                <a:gd name="T49" fmla="*/ 153 h 1696"/>
                <a:gd name="T50" fmla="*/ 658 w 2123"/>
                <a:gd name="T51" fmla="*/ 225 h 1696"/>
                <a:gd name="T52" fmla="*/ 622 w 2123"/>
                <a:gd name="T53" fmla="*/ 288 h 1696"/>
                <a:gd name="T54" fmla="*/ 297 w 2123"/>
                <a:gd name="T55" fmla="*/ 470 h 1696"/>
                <a:gd name="T56" fmla="*/ 0 w 2123"/>
                <a:gd name="T57" fmla="*/ 581 h 1696"/>
                <a:gd name="T58" fmla="*/ 0 w 2123"/>
                <a:gd name="T59" fmla="*/ 585 h 1696"/>
                <a:gd name="T60" fmla="*/ 0 w 2123"/>
                <a:gd name="T61" fmla="*/ 614 h 1696"/>
                <a:gd name="T62" fmla="*/ 291 w 2123"/>
                <a:gd name="T63" fmla="*/ 508 h 1696"/>
                <a:gd name="T64" fmla="*/ 580 w 2123"/>
                <a:gd name="T65" fmla="*/ 345 h 1696"/>
                <a:gd name="T66" fmla="*/ 496 w 2123"/>
                <a:gd name="T67" fmla="*/ 537 h 1696"/>
                <a:gd name="T68" fmla="*/ 514 w 2123"/>
                <a:gd name="T69" fmla="*/ 796 h 1696"/>
                <a:gd name="T70" fmla="*/ 452 w 2123"/>
                <a:gd name="T71" fmla="*/ 934 h 1696"/>
                <a:gd name="T72" fmla="*/ 321 w 2123"/>
                <a:gd name="T73" fmla="*/ 1184 h 1696"/>
                <a:gd name="T74" fmla="*/ 315 w 2123"/>
                <a:gd name="T75" fmla="*/ 1357 h 1696"/>
                <a:gd name="T76" fmla="*/ 321 w 2123"/>
                <a:gd name="T77" fmla="*/ 1357 h 1696"/>
                <a:gd name="T78" fmla="*/ 339 w 2123"/>
                <a:gd name="T79" fmla="*/ 1242 h 1696"/>
                <a:gd name="T80" fmla="*/ 568 w 2123"/>
                <a:gd name="T81" fmla="*/ 834 h 1696"/>
                <a:gd name="T82" fmla="*/ 568 w 2123"/>
                <a:gd name="T83" fmla="*/ 834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962" name="Freeform 5">
              <a:extLst>
                <a:ext uri="{FF2B5EF4-FFF2-40B4-BE49-F238E27FC236}">
                  <a16:creationId xmlns:a16="http://schemas.microsoft.com/office/drawing/2014/main" id="{C2D8835F-A24E-7B4C-BF64-16B9AA08F8AF}"/>
                </a:ext>
              </a:extLst>
            </p:cNvPr>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963" name="Freeform 6">
              <a:extLst>
                <a:ext uri="{FF2B5EF4-FFF2-40B4-BE49-F238E27FC236}">
                  <a16:creationId xmlns:a16="http://schemas.microsoft.com/office/drawing/2014/main" id="{C916A57C-D7BE-7A4D-9EF3-016A7AA3BE1E}"/>
                </a:ext>
              </a:extLst>
            </p:cNvPr>
            <p:cNvSpPr>
              <a:spLocks/>
            </p:cNvSpPr>
            <p:nvPr/>
          </p:nvSpPr>
          <p:spPr bwMode="hidden">
            <a:xfrm>
              <a:off x="0" y="524"/>
              <a:ext cx="973" cy="1195"/>
            </a:xfrm>
            <a:custGeom>
              <a:avLst/>
              <a:gdLst>
                <a:gd name="T0" fmla="*/ 327 w 969"/>
                <a:gd name="T1" fmla="*/ 1198 h 1192"/>
                <a:gd name="T2" fmla="*/ 498 w 969"/>
                <a:gd name="T3" fmla="*/ 1204 h 1192"/>
                <a:gd name="T4" fmla="*/ 588 w 969"/>
                <a:gd name="T5" fmla="*/ 1162 h 1192"/>
                <a:gd name="T6" fmla="*/ 825 w 969"/>
                <a:gd name="T7" fmla="*/ 1097 h 1192"/>
                <a:gd name="T8" fmla="*/ 949 w 969"/>
                <a:gd name="T9" fmla="*/ 1067 h 1192"/>
                <a:gd name="T10" fmla="*/ 771 w 969"/>
                <a:gd name="T11" fmla="*/ 998 h 1192"/>
                <a:gd name="T12" fmla="*/ 564 w 969"/>
                <a:gd name="T13" fmla="*/ 961 h 1192"/>
                <a:gd name="T14" fmla="*/ 201 w 969"/>
                <a:gd name="T15" fmla="*/ 979 h 1192"/>
                <a:gd name="T16" fmla="*/ 303 w 969"/>
                <a:gd name="T17" fmla="*/ 901 h 1192"/>
                <a:gd name="T18" fmla="*/ 504 w 969"/>
                <a:gd name="T19" fmla="*/ 811 h 1192"/>
                <a:gd name="T20" fmla="*/ 706 w 969"/>
                <a:gd name="T21" fmla="*/ 679 h 1192"/>
                <a:gd name="T22" fmla="*/ 712 w 969"/>
                <a:gd name="T23" fmla="*/ 679 h 1192"/>
                <a:gd name="T24" fmla="*/ 724 w 969"/>
                <a:gd name="T25" fmla="*/ 673 h 1192"/>
                <a:gd name="T26" fmla="*/ 765 w 969"/>
                <a:gd name="T27" fmla="*/ 655 h 1192"/>
                <a:gd name="T28" fmla="*/ 789 w 969"/>
                <a:gd name="T29" fmla="*/ 649 h 1192"/>
                <a:gd name="T30" fmla="*/ 801 w 969"/>
                <a:gd name="T31" fmla="*/ 637 h 1192"/>
                <a:gd name="T32" fmla="*/ 807 w 969"/>
                <a:gd name="T33" fmla="*/ 625 h 1192"/>
                <a:gd name="T34" fmla="*/ 801 w 969"/>
                <a:gd name="T35" fmla="*/ 619 h 1192"/>
                <a:gd name="T36" fmla="*/ 795 w 969"/>
                <a:gd name="T37" fmla="*/ 607 h 1192"/>
                <a:gd name="T38" fmla="*/ 795 w 969"/>
                <a:gd name="T39" fmla="*/ 579 h 1192"/>
                <a:gd name="T40" fmla="*/ 807 w 969"/>
                <a:gd name="T41" fmla="*/ 549 h 1192"/>
                <a:gd name="T42" fmla="*/ 819 w 969"/>
                <a:gd name="T43" fmla="*/ 519 h 1192"/>
                <a:gd name="T44" fmla="*/ 837 w 969"/>
                <a:gd name="T45" fmla="*/ 489 h 1192"/>
                <a:gd name="T46" fmla="*/ 849 w 969"/>
                <a:gd name="T47" fmla="*/ 459 h 1192"/>
                <a:gd name="T48" fmla="*/ 857 w 969"/>
                <a:gd name="T49" fmla="*/ 441 h 1192"/>
                <a:gd name="T50" fmla="*/ 865 w 969"/>
                <a:gd name="T51" fmla="*/ 435 h 1192"/>
                <a:gd name="T52" fmla="*/ 865 w 969"/>
                <a:gd name="T53" fmla="*/ 351 h 1192"/>
                <a:gd name="T54" fmla="*/ 865 w 969"/>
                <a:gd name="T55" fmla="*/ 345 h 1192"/>
                <a:gd name="T56" fmla="*/ 871 w 969"/>
                <a:gd name="T57" fmla="*/ 339 h 1192"/>
                <a:gd name="T58" fmla="*/ 889 w 969"/>
                <a:gd name="T59" fmla="*/ 309 h 1192"/>
                <a:gd name="T60" fmla="*/ 901 w 969"/>
                <a:gd name="T61" fmla="*/ 273 h 1192"/>
                <a:gd name="T62" fmla="*/ 913 w 969"/>
                <a:gd name="T63" fmla="*/ 243 h 1192"/>
                <a:gd name="T64" fmla="*/ 919 w 969"/>
                <a:gd name="T65" fmla="*/ 231 h 1192"/>
                <a:gd name="T66" fmla="*/ 925 w 969"/>
                <a:gd name="T67" fmla="*/ 219 h 1192"/>
                <a:gd name="T68" fmla="*/ 943 w 969"/>
                <a:gd name="T69" fmla="*/ 173 h 1192"/>
                <a:gd name="T70" fmla="*/ 961 w 969"/>
                <a:gd name="T71" fmla="*/ 137 h 1192"/>
                <a:gd name="T72" fmla="*/ 967 w 969"/>
                <a:gd name="T73" fmla="*/ 125 h 1192"/>
                <a:gd name="T74" fmla="*/ 967 w 969"/>
                <a:gd name="T75" fmla="*/ 119 h 1192"/>
                <a:gd name="T76" fmla="*/ 985 w 969"/>
                <a:gd name="T77" fmla="*/ 0 h 1192"/>
                <a:gd name="T78" fmla="*/ 961 w 969"/>
                <a:gd name="T79" fmla="*/ 47 h 1192"/>
                <a:gd name="T80" fmla="*/ 795 w 969"/>
                <a:gd name="T81" fmla="*/ 113 h 1192"/>
                <a:gd name="T82" fmla="*/ 718 w 969"/>
                <a:gd name="T83" fmla="*/ 161 h 1192"/>
                <a:gd name="T84" fmla="*/ 468 w 969"/>
                <a:gd name="T85" fmla="*/ 237 h 1192"/>
                <a:gd name="T86" fmla="*/ 285 w 969"/>
                <a:gd name="T87" fmla="*/ 291 h 1192"/>
                <a:gd name="T88" fmla="*/ 177 w 969"/>
                <a:gd name="T89" fmla="*/ 297 h 1192"/>
                <a:gd name="T90" fmla="*/ 12 w 969"/>
                <a:gd name="T91" fmla="*/ 489 h 1192"/>
                <a:gd name="T92" fmla="*/ 0 w 969"/>
                <a:gd name="T93" fmla="*/ 513 h 1192"/>
                <a:gd name="T94" fmla="*/ 0 w 969"/>
                <a:gd name="T95" fmla="*/ 1198 h 1192"/>
                <a:gd name="T96" fmla="*/ 96 w 969"/>
                <a:gd name="T97" fmla="*/ 1192 h 1192"/>
                <a:gd name="T98" fmla="*/ 327 w 969"/>
                <a:gd name="T99" fmla="*/ 1198 h 1192"/>
                <a:gd name="T100" fmla="*/ 327 w 969"/>
                <a:gd name="T101" fmla="*/ 1198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964" name="Freeform 7">
              <a:extLst>
                <a:ext uri="{FF2B5EF4-FFF2-40B4-BE49-F238E27FC236}">
                  <a16:creationId xmlns:a16="http://schemas.microsoft.com/office/drawing/2014/main" id="{9043CE41-EC9D-4948-9B3E-0F2EF7496DAD}"/>
                </a:ext>
              </a:extLst>
            </p:cNvPr>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965" name="Freeform 8">
              <a:extLst>
                <a:ext uri="{FF2B5EF4-FFF2-40B4-BE49-F238E27FC236}">
                  <a16:creationId xmlns:a16="http://schemas.microsoft.com/office/drawing/2014/main" id="{200435A2-09EA-F147-9DD9-D2837A35E9E5}"/>
                </a:ext>
              </a:extLst>
            </p:cNvPr>
            <p:cNvSpPr>
              <a:spLocks/>
            </p:cNvSpPr>
            <p:nvPr/>
          </p:nvSpPr>
          <p:spPr bwMode="hidden">
            <a:xfrm>
              <a:off x="3525" y="1"/>
              <a:ext cx="2185" cy="1508"/>
            </a:xfrm>
            <a:custGeom>
              <a:avLst/>
              <a:gdLst>
                <a:gd name="T0" fmla="*/ 1050 w 2176"/>
                <a:gd name="T1" fmla="*/ 775 h 1505"/>
                <a:gd name="T2" fmla="*/ 1210 w 2176"/>
                <a:gd name="T3" fmla="*/ 1243 h 1505"/>
                <a:gd name="T4" fmla="*/ 972 w 2176"/>
                <a:gd name="T5" fmla="*/ 1201 h 1505"/>
                <a:gd name="T6" fmla="*/ 735 w 2176"/>
                <a:gd name="T7" fmla="*/ 1135 h 1505"/>
                <a:gd name="T8" fmla="*/ 450 w 2176"/>
                <a:gd name="T9" fmla="*/ 1117 h 1505"/>
                <a:gd name="T10" fmla="*/ 0 w 2176"/>
                <a:gd name="T11" fmla="*/ 1087 h 1505"/>
                <a:gd name="T12" fmla="*/ 30 w 2176"/>
                <a:gd name="T13" fmla="*/ 1123 h 1505"/>
                <a:gd name="T14" fmla="*/ 504 w 2176"/>
                <a:gd name="T15" fmla="*/ 1141 h 1505"/>
                <a:gd name="T16" fmla="*/ 789 w 2176"/>
                <a:gd name="T17" fmla="*/ 1195 h 1505"/>
                <a:gd name="T18" fmla="*/ 1150 w 2176"/>
                <a:gd name="T19" fmla="*/ 1313 h 1505"/>
                <a:gd name="T20" fmla="*/ 1086 w 2176"/>
                <a:gd name="T21" fmla="*/ 1331 h 1505"/>
                <a:gd name="T22" fmla="*/ 723 w 2176"/>
                <a:gd name="T23" fmla="*/ 1517 h 1505"/>
                <a:gd name="T24" fmla="*/ 777 w 2176"/>
                <a:gd name="T25" fmla="*/ 1493 h 1505"/>
                <a:gd name="T26" fmla="*/ 877 w 2176"/>
                <a:gd name="T27" fmla="*/ 1451 h 1505"/>
                <a:gd name="T28" fmla="*/ 1038 w 2176"/>
                <a:gd name="T29" fmla="*/ 1367 h 1505"/>
                <a:gd name="T30" fmla="*/ 1234 w 2176"/>
                <a:gd name="T31" fmla="*/ 1307 h 1505"/>
                <a:gd name="T32" fmla="*/ 1287 w 2176"/>
                <a:gd name="T33" fmla="*/ 1231 h 1505"/>
                <a:gd name="T34" fmla="*/ 1660 w 2176"/>
                <a:gd name="T35" fmla="*/ 1051 h 1505"/>
                <a:gd name="T36" fmla="*/ 1963 w 2176"/>
                <a:gd name="T37" fmla="*/ 961 h 1505"/>
                <a:gd name="T38" fmla="*/ 2212 w 2176"/>
                <a:gd name="T39" fmla="*/ 829 h 1505"/>
                <a:gd name="T40" fmla="*/ 1993 w 2176"/>
                <a:gd name="T41" fmla="*/ 919 h 1505"/>
                <a:gd name="T42" fmla="*/ 1684 w 2176"/>
                <a:gd name="T43" fmla="*/ 997 h 1505"/>
                <a:gd name="T44" fmla="*/ 1363 w 2176"/>
                <a:gd name="T45" fmla="*/ 1159 h 1505"/>
                <a:gd name="T46" fmla="*/ 1525 w 2176"/>
                <a:gd name="T47" fmla="*/ 913 h 1505"/>
                <a:gd name="T48" fmla="*/ 1648 w 2176"/>
                <a:gd name="T49" fmla="*/ 549 h 1505"/>
                <a:gd name="T50" fmla="*/ 1768 w 2176"/>
                <a:gd name="T51" fmla="*/ 376 h 1505"/>
                <a:gd name="T52" fmla="*/ 2011 w 2176"/>
                <a:gd name="T53" fmla="*/ 60 h 1505"/>
                <a:gd name="T54" fmla="*/ 2035 w 2176"/>
                <a:gd name="T55" fmla="*/ 0 h 1505"/>
                <a:gd name="T56" fmla="*/ 2005 w 2176"/>
                <a:gd name="T57" fmla="*/ 0 h 1505"/>
                <a:gd name="T58" fmla="*/ 1624 w 2176"/>
                <a:gd name="T59" fmla="*/ 484 h 1505"/>
                <a:gd name="T60" fmla="*/ 1501 w 2176"/>
                <a:gd name="T61" fmla="*/ 895 h 1505"/>
                <a:gd name="T62" fmla="*/ 1275 w 2176"/>
                <a:gd name="T63" fmla="*/ 1183 h 1505"/>
                <a:gd name="T64" fmla="*/ 1150 w 2176"/>
                <a:gd name="T65" fmla="*/ 913 h 1505"/>
                <a:gd name="T66" fmla="*/ 1026 w 2176"/>
                <a:gd name="T67" fmla="*/ 544 h 1505"/>
                <a:gd name="T68" fmla="*/ 901 w 2176"/>
                <a:gd name="T69" fmla="*/ 222 h 1505"/>
                <a:gd name="T70" fmla="*/ 801 w 2176"/>
                <a:gd name="T71" fmla="*/ 0 h 1505"/>
                <a:gd name="T72" fmla="*/ 765 w 2176"/>
                <a:gd name="T73" fmla="*/ 0 h 1505"/>
                <a:gd name="T74" fmla="*/ 919 w 2176"/>
                <a:gd name="T75" fmla="*/ 358 h 1505"/>
                <a:gd name="T76" fmla="*/ 1050 w 2176"/>
                <a:gd name="T77" fmla="*/ 775 h 1505"/>
                <a:gd name="T78" fmla="*/ 1050 w 2176"/>
                <a:gd name="T79" fmla="*/ 775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966" name="Freeform 9">
              <a:extLst>
                <a:ext uri="{FF2B5EF4-FFF2-40B4-BE49-F238E27FC236}">
                  <a16:creationId xmlns:a16="http://schemas.microsoft.com/office/drawing/2014/main" id="{5C824C28-8F3B-DE40-943C-FF686E823F2F}"/>
                </a:ext>
              </a:extLst>
            </p:cNvPr>
            <p:cNvSpPr>
              <a:spLocks/>
            </p:cNvSpPr>
            <p:nvPr/>
          </p:nvSpPr>
          <p:spPr bwMode="hidden">
            <a:xfrm>
              <a:off x="0" y="649"/>
              <a:ext cx="816" cy="806"/>
            </a:xfrm>
            <a:custGeom>
              <a:avLst/>
              <a:gdLst>
                <a:gd name="T0" fmla="*/ 165 w 813"/>
                <a:gd name="T1" fmla="*/ 568 h 804"/>
                <a:gd name="T2" fmla="*/ 333 w 813"/>
                <a:gd name="T3" fmla="*/ 442 h 804"/>
                <a:gd name="T4" fmla="*/ 654 w 813"/>
                <a:gd name="T5" fmla="*/ 220 h 804"/>
                <a:gd name="T6" fmla="*/ 825 w 813"/>
                <a:gd name="T7" fmla="*/ 0 h 804"/>
                <a:gd name="T8" fmla="*/ 687 w 813"/>
                <a:gd name="T9" fmla="*/ 150 h 804"/>
                <a:gd name="T10" fmla="*/ 148 w 813"/>
                <a:gd name="T11" fmla="*/ 508 h 804"/>
                <a:gd name="T12" fmla="*/ 0 w 813"/>
                <a:gd name="T13" fmla="*/ 740 h 804"/>
                <a:gd name="T14" fmla="*/ 0 w 813"/>
                <a:gd name="T15" fmla="*/ 812 h 804"/>
                <a:gd name="T16" fmla="*/ 165 w 813"/>
                <a:gd name="T17" fmla="*/ 568 h 804"/>
                <a:gd name="T18" fmla="*/ 165 w 813"/>
                <a:gd name="T19" fmla="*/ 568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967" name="Freeform 10">
              <a:extLst>
                <a:ext uri="{FF2B5EF4-FFF2-40B4-BE49-F238E27FC236}">
                  <a16:creationId xmlns:a16="http://schemas.microsoft.com/office/drawing/2014/main" id="{11B49965-1459-DE47-9361-34755319D73F}"/>
                </a:ext>
              </a:extLst>
            </p:cNvPr>
            <p:cNvSpPr>
              <a:spLocks/>
            </p:cNvSpPr>
            <p:nvPr/>
          </p:nvSpPr>
          <p:spPr bwMode="hidden">
            <a:xfrm>
              <a:off x="0" y="1545"/>
              <a:ext cx="762" cy="107"/>
            </a:xfrm>
            <a:custGeom>
              <a:avLst/>
              <a:gdLst>
                <a:gd name="T0" fmla="*/ 468 w 759"/>
                <a:gd name="T1" fmla="*/ 66 h 107"/>
                <a:gd name="T2" fmla="*/ 771 w 759"/>
                <a:gd name="T3" fmla="*/ 0 h 107"/>
                <a:gd name="T4" fmla="*/ 504 w 759"/>
                <a:gd name="T5" fmla="*/ 36 h 107"/>
                <a:gd name="T6" fmla="*/ 142 w 759"/>
                <a:gd name="T7" fmla="*/ 48 h 107"/>
                <a:gd name="T8" fmla="*/ 0 w 759"/>
                <a:gd name="T9" fmla="*/ 78 h 107"/>
                <a:gd name="T10" fmla="*/ 0 w 759"/>
                <a:gd name="T11" fmla="*/ 107 h 107"/>
                <a:gd name="T12" fmla="*/ 96 w 759"/>
                <a:gd name="T13" fmla="*/ 89 h 107"/>
                <a:gd name="T14" fmla="*/ 468 w 759"/>
                <a:gd name="T15" fmla="*/ 66 h 107"/>
                <a:gd name="T16" fmla="*/ 468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968" name="Freeform 11">
              <a:extLst>
                <a:ext uri="{FF2B5EF4-FFF2-40B4-BE49-F238E27FC236}">
                  <a16:creationId xmlns:a16="http://schemas.microsoft.com/office/drawing/2014/main" id="{0F3B7109-D152-474C-8914-61E97C25D861}"/>
                </a:ext>
              </a:extLst>
            </p:cNvPr>
            <p:cNvSpPr>
              <a:spLocks/>
            </p:cNvSpPr>
            <p:nvPr/>
          </p:nvSpPr>
          <p:spPr bwMode="hidden">
            <a:xfrm>
              <a:off x="2314" y="3431"/>
              <a:ext cx="3182" cy="745"/>
            </a:xfrm>
            <a:custGeom>
              <a:avLst/>
              <a:gdLst>
                <a:gd name="T0" fmla="*/ 1411 w 3169"/>
                <a:gd name="T1" fmla="*/ 243 h 743"/>
                <a:gd name="T2" fmla="*/ 1762 w 3169"/>
                <a:gd name="T3" fmla="*/ 237 h 743"/>
                <a:gd name="T4" fmla="*/ 2123 w 3169"/>
                <a:gd name="T5" fmla="*/ 255 h 743"/>
                <a:gd name="T6" fmla="*/ 2545 w 3169"/>
                <a:gd name="T7" fmla="*/ 237 h 743"/>
                <a:gd name="T8" fmla="*/ 3221 w 3169"/>
                <a:gd name="T9" fmla="*/ 208 h 743"/>
                <a:gd name="T10" fmla="*/ 3167 w 3169"/>
                <a:gd name="T11" fmla="*/ 190 h 743"/>
                <a:gd name="T12" fmla="*/ 2462 w 3169"/>
                <a:gd name="T13" fmla="*/ 225 h 743"/>
                <a:gd name="T14" fmla="*/ 2035 w 3169"/>
                <a:gd name="T15" fmla="*/ 225 h 743"/>
                <a:gd name="T16" fmla="*/ 1483 w 3169"/>
                <a:gd name="T17" fmla="*/ 190 h 743"/>
                <a:gd name="T18" fmla="*/ 1567 w 3169"/>
                <a:gd name="T19" fmla="*/ 168 h 743"/>
                <a:gd name="T20" fmla="*/ 2071 w 3169"/>
                <a:gd name="T21" fmla="*/ 0 h 743"/>
                <a:gd name="T22" fmla="*/ 1993 w 3169"/>
                <a:gd name="T23" fmla="*/ 24 h 743"/>
                <a:gd name="T24" fmla="*/ 1868 w 3169"/>
                <a:gd name="T25" fmla="*/ 66 h 743"/>
                <a:gd name="T26" fmla="*/ 1630 w 3169"/>
                <a:gd name="T27" fmla="*/ 138 h 743"/>
                <a:gd name="T28" fmla="*/ 1362 w 3169"/>
                <a:gd name="T29" fmla="*/ 202 h 743"/>
                <a:gd name="T30" fmla="*/ 1288 w 3169"/>
                <a:gd name="T31" fmla="*/ 255 h 743"/>
                <a:gd name="T32" fmla="*/ 777 w 3169"/>
                <a:gd name="T33" fmla="*/ 417 h 743"/>
                <a:gd name="T34" fmla="*/ 339 w 3169"/>
                <a:gd name="T35" fmla="*/ 507 h 743"/>
                <a:gd name="T36" fmla="*/ 0 w 3169"/>
                <a:gd name="T37" fmla="*/ 625 h 743"/>
                <a:gd name="T38" fmla="*/ 303 w 3169"/>
                <a:gd name="T39" fmla="*/ 543 h 743"/>
                <a:gd name="T40" fmla="*/ 747 w 3169"/>
                <a:gd name="T41" fmla="*/ 453 h 743"/>
                <a:gd name="T42" fmla="*/ 1198 w 3169"/>
                <a:gd name="T43" fmla="*/ 315 h 743"/>
                <a:gd name="T44" fmla="*/ 997 w 3169"/>
                <a:gd name="T45" fmla="*/ 495 h 743"/>
                <a:gd name="T46" fmla="*/ 883 w 3169"/>
                <a:gd name="T47" fmla="*/ 751 h 743"/>
                <a:gd name="T48" fmla="*/ 877 w 3169"/>
                <a:gd name="T49" fmla="*/ 751 h 743"/>
                <a:gd name="T50" fmla="*/ 949 w 3169"/>
                <a:gd name="T51" fmla="*/ 751 h 743"/>
                <a:gd name="T52" fmla="*/ 1038 w 3169"/>
                <a:gd name="T53" fmla="*/ 501 h 743"/>
                <a:gd name="T54" fmla="*/ 1317 w 3169"/>
                <a:gd name="T55" fmla="*/ 285 h 743"/>
                <a:gd name="T56" fmla="*/ 1555 w 3169"/>
                <a:gd name="T57" fmla="*/ 453 h 743"/>
                <a:gd name="T58" fmla="*/ 1798 w 3169"/>
                <a:gd name="T59" fmla="*/ 685 h 743"/>
                <a:gd name="T60" fmla="*/ 1886 w 3169"/>
                <a:gd name="T61" fmla="*/ 751 h 743"/>
                <a:gd name="T62" fmla="*/ 1951 w 3169"/>
                <a:gd name="T63" fmla="*/ 751 h 743"/>
                <a:gd name="T64" fmla="*/ 1720 w 3169"/>
                <a:gd name="T65" fmla="*/ 531 h 743"/>
                <a:gd name="T66" fmla="*/ 1411 w 3169"/>
                <a:gd name="T67" fmla="*/ 243 h 743"/>
                <a:gd name="T68" fmla="*/ 1411 w 3169"/>
                <a:gd name="T69" fmla="*/ 243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969" name="Rectangle 12">
              <a:extLst>
                <a:ext uri="{FF2B5EF4-FFF2-40B4-BE49-F238E27FC236}">
                  <a16:creationId xmlns:a16="http://schemas.microsoft.com/office/drawing/2014/main" id="{FAE723A0-BBB2-984B-82A9-A0D21CC5C66D}"/>
                </a:ext>
              </a:extLst>
            </p:cNvPr>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25970" name="Rectangle 13">
              <a:extLst>
                <a:ext uri="{FF2B5EF4-FFF2-40B4-BE49-F238E27FC236}">
                  <a16:creationId xmlns:a16="http://schemas.microsoft.com/office/drawing/2014/main" id="{28656F10-6D8B-C541-BD6D-109860F84001}"/>
                </a:ext>
              </a:extLst>
            </p:cNvPr>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87054" name="Freeform 14">
              <a:extLst>
                <a:ext uri="{FF2B5EF4-FFF2-40B4-BE49-F238E27FC236}">
                  <a16:creationId xmlns:a16="http://schemas.microsoft.com/office/drawing/2014/main" id="{E401249C-030C-F146-9950-FDCD043A1B6F}"/>
                </a:ext>
              </a:extLst>
            </p:cNvPr>
            <p:cNvSpPr>
              <a:spLocks/>
            </p:cNvSpPr>
            <p:nvPr/>
          </p:nvSpPr>
          <p:spPr bwMode="hidden">
            <a:xfrm>
              <a:off x="0" y="4032"/>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p:spPr>
          <p:txBody>
            <a:bodyPr/>
            <a:lstStyle/>
            <a:p>
              <a:pPr>
                <a:defRPr/>
              </a:pPr>
              <a:endParaRPr lang="en-US">
                <a:latin typeface="Arial" charset="0"/>
                <a:ea typeface="ＭＳ Ｐゴシック" charset="0"/>
              </a:endParaRPr>
            </a:p>
          </p:txBody>
        </p:sp>
        <p:sp>
          <p:nvSpPr>
            <p:cNvPr id="87055" name="Freeform 15">
              <a:extLst>
                <a:ext uri="{FF2B5EF4-FFF2-40B4-BE49-F238E27FC236}">
                  <a16:creationId xmlns:a16="http://schemas.microsoft.com/office/drawing/2014/main" id="{C2ECBF08-A4E2-F549-9361-D5906EC14A2A}"/>
                </a:ext>
              </a:extLst>
            </p:cNvPr>
            <p:cNvSpPr>
              <a:spLocks/>
            </p:cNvSpPr>
            <p:nvPr/>
          </p:nvSpPr>
          <p:spPr bwMode="hidden">
            <a:xfrm>
              <a:off x="0" y="4032"/>
              <a:ext cx="5760" cy="336"/>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p:spPr>
          <p:txBody>
            <a:bodyPr/>
            <a:lstStyle/>
            <a:p>
              <a:pPr>
                <a:defRPr/>
              </a:pPr>
              <a:endParaRPr lang="en-US">
                <a:latin typeface="Arial" charset="0"/>
                <a:ea typeface="ＭＳ Ｐゴシック" charset="0"/>
              </a:endParaRPr>
            </a:p>
          </p:txBody>
        </p:sp>
        <p:sp>
          <p:nvSpPr>
            <p:cNvPr id="87056" name="Freeform 16">
              <a:extLst>
                <a:ext uri="{FF2B5EF4-FFF2-40B4-BE49-F238E27FC236}">
                  <a16:creationId xmlns:a16="http://schemas.microsoft.com/office/drawing/2014/main" id="{F500226B-BD66-A943-921E-160BBC4301C5}"/>
                </a:ext>
              </a:extLst>
            </p:cNvPr>
            <p:cNvSpPr>
              <a:spLocks/>
            </p:cNvSpPr>
            <p:nvPr/>
          </p:nvSpPr>
          <p:spPr bwMode="hidden">
            <a:xfrm>
              <a:off x="0" y="0"/>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a:noFill/>
            </a:ln>
          </p:spPr>
          <p:txBody>
            <a:bodyPr/>
            <a:lstStyle/>
            <a:p>
              <a:pPr>
                <a:defRPr/>
              </a:pPr>
              <a:endParaRPr lang="en-US">
                <a:latin typeface="Arial" charset="0"/>
                <a:ea typeface="ＭＳ Ｐゴシック" charset="0"/>
              </a:endParaRPr>
            </a:p>
          </p:txBody>
        </p:sp>
        <p:sp>
          <p:nvSpPr>
            <p:cNvPr id="125974" name="Freeform 17">
              <a:extLst>
                <a:ext uri="{FF2B5EF4-FFF2-40B4-BE49-F238E27FC236}">
                  <a16:creationId xmlns:a16="http://schemas.microsoft.com/office/drawing/2014/main" id="{71AB5E9F-3094-8146-8593-982085769459}"/>
                </a:ext>
              </a:extLst>
            </p:cNvPr>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975" name="Freeform 18">
              <a:extLst>
                <a:ext uri="{FF2B5EF4-FFF2-40B4-BE49-F238E27FC236}">
                  <a16:creationId xmlns:a16="http://schemas.microsoft.com/office/drawing/2014/main" id="{859BCB44-EA8F-F240-B856-C0173C291B74}"/>
                </a:ext>
              </a:extLst>
            </p:cNvPr>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7059" name="Freeform 19">
              <a:extLst>
                <a:ext uri="{FF2B5EF4-FFF2-40B4-BE49-F238E27FC236}">
                  <a16:creationId xmlns:a16="http://schemas.microsoft.com/office/drawing/2014/main" id="{0FDD7C69-A3F8-C24B-854C-A0B6E5869678}"/>
                </a:ext>
              </a:extLst>
            </p:cNvPr>
            <p:cNvSpPr>
              <a:spLocks/>
            </p:cNvSpPr>
            <p:nvPr/>
          </p:nvSpPr>
          <p:spPr bwMode="hidden">
            <a:xfrm>
              <a:off x="2932" y="1728"/>
              <a:ext cx="2828" cy="2366"/>
            </a:xfrm>
            <a:custGeom>
              <a:avLst/>
              <a:gdLst>
                <a:gd name="T0" fmla="*/ 1814 w 2828"/>
                <a:gd name="T1" fmla="*/ 606 h 2366"/>
                <a:gd name="T2" fmla="*/ 1615 w 2828"/>
                <a:gd name="T3" fmla="*/ 252 h 2366"/>
                <a:gd name="T4" fmla="*/ 1345 w 2828"/>
                <a:gd name="T5" fmla="*/ 132 h 2366"/>
                <a:gd name="T6" fmla="*/ 1381 w 2828"/>
                <a:gd name="T7" fmla="*/ 492 h 2366"/>
                <a:gd name="T8" fmla="*/ 955 w 2828"/>
                <a:gd name="T9" fmla="*/ 221 h 2366"/>
                <a:gd name="T10" fmla="*/ 877 w 2828"/>
                <a:gd name="T11" fmla="*/ 161 h 2366"/>
                <a:gd name="T12" fmla="*/ 841 w 2828"/>
                <a:gd name="T13" fmla="*/ 167 h 2366"/>
                <a:gd name="T14" fmla="*/ 720 w 2828"/>
                <a:gd name="T15" fmla="*/ 161 h 2366"/>
                <a:gd name="T16" fmla="*/ 613 w 2828"/>
                <a:gd name="T17" fmla="*/ 144 h 2366"/>
                <a:gd name="T18" fmla="*/ 492 w 2828"/>
                <a:gd name="T19" fmla="*/ 161 h 2366"/>
                <a:gd name="T20" fmla="*/ 432 w 2828"/>
                <a:gd name="T21" fmla="*/ 150 h 2366"/>
                <a:gd name="T22" fmla="*/ 342 w 2828"/>
                <a:gd name="T23" fmla="*/ 138 h 2366"/>
                <a:gd name="T24" fmla="*/ 246 w 2828"/>
                <a:gd name="T25" fmla="*/ 126 h 2366"/>
                <a:gd name="T26" fmla="*/ 174 w 2828"/>
                <a:gd name="T27" fmla="*/ 114 h 2366"/>
                <a:gd name="T28" fmla="*/ 216 w 2828"/>
                <a:gd name="T29" fmla="*/ 240 h 2366"/>
                <a:gd name="T30" fmla="*/ 607 w 2828"/>
                <a:gd name="T31" fmla="*/ 588 h 2366"/>
                <a:gd name="T32" fmla="*/ 1177 w 2828"/>
                <a:gd name="T33" fmla="*/ 817 h 2366"/>
                <a:gd name="T34" fmla="*/ 972 w 2828"/>
                <a:gd name="T35" fmla="*/ 871 h 2366"/>
                <a:gd name="T36" fmla="*/ 492 w 2828"/>
                <a:gd name="T37" fmla="*/ 1111 h 2366"/>
                <a:gd name="T38" fmla="*/ 276 w 2828"/>
                <a:gd name="T39" fmla="*/ 1441 h 2366"/>
                <a:gd name="T40" fmla="*/ 42 w 2828"/>
                <a:gd name="T41" fmla="*/ 1441 h 2366"/>
                <a:gd name="T42" fmla="*/ 367 w 2828"/>
                <a:gd name="T43" fmla="*/ 1585 h 2366"/>
                <a:gd name="T44" fmla="*/ 949 w 2828"/>
                <a:gd name="T45" fmla="*/ 1712 h 2366"/>
                <a:gd name="T46" fmla="*/ 1519 w 2828"/>
                <a:gd name="T47" fmla="*/ 1537 h 2366"/>
                <a:gd name="T48" fmla="*/ 1735 w 2828"/>
                <a:gd name="T49" fmla="*/ 1513 h 2366"/>
                <a:gd name="T50" fmla="*/ 1723 w 2828"/>
                <a:gd name="T51" fmla="*/ 1802 h 2366"/>
                <a:gd name="T52" fmla="*/ 2042 w 2828"/>
                <a:gd name="T53" fmla="*/ 2229 h 2366"/>
                <a:gd name="T54" fmla="*/ 2191 w 2828"/>
                <a:gd name="T55" fmla="*/ 2133 h 2366"/>
                <a:gd name="T56" fmla="*/ 2270 w 2828"/>
                <a:gd name="T57" fmla="*/ 1970 h 2366"/>
                <a:gd name="T58" fmla="*/ 2233 w 2828"/>
                <a:gd name="T59" fmla="*/ 1573 h 2366"/>
                <a:gd name="T60" fmla="*/ 2294 w 2828"/>
                <a:gd name="T61" fmla="*/ 1483 h 2366"/>
                <a:gd name="T62" fmla="*/ 2588 w 2828"/>
                <a:gd name="T63" fmla="*/ 1688 h 2366"/>
                <a:gd name="T64" fmla="*/ 2695 w 2828"/>
                <a:gd name="T65" fmla="*/ 1682 h 2366"/>
                <a:gd name="T66" fmla="*/ 2588 w 2828"/>
                <a:gd name="T67" fmla="*/ 1543 h 2366"/>
                <a:gd name="T68" fmla="*/ 2510 w 2828"/>
                <a:gd name="T69" fmla="*/ 1357 h 2366"/>
                <a:gd name="T70" fmla="*/ 2354 w 2828"/>
                <a:gd name="T71" fmla="*/ 1184 h 2366"/>
                <a:gd name="T72" fmla="*/ 2102 w 2828"/>
                <a:gd name="T73" fmla="*/ 931 h 2366"/>
                <a:gd name="T74" fmla="*/ 2137 w 2828"/>
                <a:gd name="T75" fmla="*/ 907 h 2366"/>
                <a:gd name="T76" fmla="*/ 2215 w 2828"/>
                <a:gd name="T77" fmla="*/ 871 h 2366"/>
                <a:gd name="T78" fmla="*/ 2324 w 2828"/>
                <a:gd name="T79" fmla="*/ 817 h 2366"/>
                <a:gd name="T80" fmla="*/ 2372 w 2828"/>
                <a:gd name="T81" fmla="*/ 787 h 2366"/>
                <a:gd name="T82" fmla="*/ 2078 w 2828"/>
                <a:gd name="T83" fmla="*/ 865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a:noFill/>
            </a:ln>
          </p:spPr>
          <p:txBody>
            <a:bodyPr/>
            <a:lstStyle/>
            <a:p>
              <a:pPr>
                <a:defRPr/>
              </a:pPr>
              <a:endParaRPr lang="en-US">
                <a:latin typeface="Arial" charset="0"/>
                <a:ea typeface="ＭＳ Ｐゴシック" charset="0"/>
              </a:endParaRPr>
            </a:p>
          </p:txBody>
        </p:sp>
        <p:sp>
          <p:nvSpPr>
            <p:cNvPr id="125977" name="Freeform 20">
              <a:extLst>
                <a:ext uri="{FF2B5EF4-FFF2-40B4-BE49-F238E27FC236}">
                  <a16:creationId xmlns:a16="http://schemas.microsoft.com/office/drawing/2014/main" id="{E28AFE9C-DB27-3942-9791-4636AE2F69FB}"/>
                </a:ext>
              </a:extLst>
            </p:cNvPr>
            <p:cNvSpPr>
              <a:spLocks/>
            </p:cNvSpPr>
            <p:nvPr/>
          </p:nvSpPr>
          <p:spPr bwMode="hidden">
            <a:xfrm>
              <a:off x="3160" y="1860"/>
              <a:ext cx="2162" cy="1934"/>
            </a:xfrm>
            <a:custGeom>
              <a:avLst/>
              <a:gdLst>
                <a:gd name="T0" fmla="*/ 1874 w 2153"/>
                <a:gd name="T1" fmla="*/ 859 h 1930"/>
                <a:gd name="T2" fmla="*/ 1969 w 2153"/>
                <a:gd name="T3" fmla="*/ 1027 h 1930"/>
                <a:gd name="T4" fmla="*/ 2087 w 2153"/>
                <a:gd name="T5" fmla="*/ 1176 h 1930"/>
                <a:gd name="T6" fmla="*/ 2153 w 2153"/>
                <a:gd name="T7" fmla="*/ 1258 h 1930"/>
                <a:gd name="T8" fmla="*/ 2189 w 2153"/>
                <a:gd name="T9" fmla="*/ 1306 h 1930"/>
                <a:gd name="T10" fmla="*/ 1921 w 2153"/>
                <a:gd name="T11" fmla="*/ 985 h 1930"/>
                <a:gd name="T12" fmla="*/ 1892 w 2153"/>
                <a:gd name="T13" fmla="*/ 937 h 1930"/>
                <a:gd name="T14" fmla="*/ 1812 w 2153"/>
                <a:gd name="T15" fmla="*/ 1252 h 1930"/>
                <a:gd name="T16" fmla="*/ 1798 w 2153"/>
                <a:gd name="T17" fmla="*/ 1498 h 1930"/>
                <a:gd name="T18" fmla="*/ 1850 w 2153"/>
                <a:gd name="T19" fmla="*/ 1922 h 1930"/>
                <a:gd name="T20" fmla="*/ 1819 w 2153"/>
                <a:gd name="T21" fmla="*/ 1946 h 1930"/>
                <a:gd name="T22" fmla="*/ 1774 w 2153"/>
                <a:gd name="T23" fmla="*/ 1546 h 1930"/>
                <a:gd name="T24" fmla="*/ 1756 w 2153"/>
                <a:gd name="T25" fmla="*/ 1300 h 1930"/>
                <a:gd name="T26" fmla="*/ 1792 w 2153"/>
                <a:gd name="T27" fmla="*/ 1093 h 1930"/>
                <a:gd name="T28" fmla="*/ 1798 w 2153"/>
                <a:gd name="T29" fmla="*/ 883 h 1930"/>
                <a:gd name="T30" fmla="*/ 1288 w 2153"/>
                <a:gd name="T31" fmla="*/ 1015 h 1930"/>
                <a:gd name="T32" fmla="*/ 837 w 2153"/>
                <a:gd name="T33" fmla="*/ 1140 h 1930"/>
                <a:gd name="T34" fmla="*/ 327 w 2153"/>
                <a:gd name="T35" fmla="*/ 1324 h 1930"/>
                <a:gd name="T36" fmla="*/ 18 w 2153"/>
                <a:gd name="T37" fmla="*/ 1432 h 1930"/>
                <a:gd name="T38" fmla="*/ 315 w 2153"/>
                <a:gd name="T39" fmla="*/ 1294 h 1930"/>
                <a:gd name="T40" fmla="*/ 694 w 2153"/>
                <a:gd name="T41" fmla="*/ 1152 h 1930"/>
                <a:gd name="T42" fmla="*/ 1038 w 2153"/>
                <a:gd name="T43" fmla="*/ 1045 h 1930"/>
                <a:gd name="T44" fmla="*/ 1435 w 2153"/>
                <a:gd name="T45" fmla="*/ 937 h 1930"/>
                <a:gd name="T46" fmla="*/ 1720 w 2153"/>
                <a:gd name="T47" fmla="*/ 823 h 1930"/>
                <a:gd name="T48" fmla="*/ 1357 w 2153"/>
                <a:gd name="T49" fmla="*/ 627 h 1930"/>
                <a:gd name="T50" fmla="*/ 877 w 2153"/>
                <a:gd name="T51" fmla="*/ 519 h 1930"/>
                <a:gd name="T52" fmla="*/ 231 w 2153"/>
                <a:gd name="T53" fmla="*/ 161 h 1930"/>
                <a:gd name="T54" fmla="*/ 0 w 2153"/>
                <a:gd name="T55" fmla="*/ 83 h 1930"/>
                <a:gd name="T56" fmla="*/ 333 w 2153"/>
                <a:gd name="T57" fmla="*/ 179 h 1930"/>
                <a:gd name="T58" fmla="*/ 724 w 2153"/>
                <a:gd name="T59" fmla="*/ 387 h 1930"/>
                <a:gd name="T60" fmla="*/ 949 w 2153"/>
                <a:gd name="T61" fmla="*/ 495 h 1930"/>
                <a:gd name="T62" fmla="*/ 1375 w 2153"/>
                <a:gd name="T63" fmla="*/ 597 h 1930"/>
                <a:gd name="T64" fmla="*/ 1678 w 2153"/>
                <a:gd name="T65" fmla="*/ 751 h 1930"/>
                <a:gd name="T66" fmla="*/ 1447 w 2153"/>
                <a:gd name="T67" fmla="*/ 465 h 1930"/>
                <a:gd name="T68" fmla="*/ 1306 w 2153"/>
                <a:gd name="T69" fmla="*/ 191 h 1930"/>
                <a:gd name="T70" fmla="*/ 1174 w 2153"/>
                <a:gd name="T71" fmla="*/ 0 h 1930"/>
                <a:gd name="T72" fmla="*/ 1363 w 2153"/>
                <a:gd name="T73" fmla="*/ 215 h 1930"/>
                <a:gd name="T74" fmla="*/ 1513 w 2153"/>
                <a:gd name="T75" fmla="*/ 489 h 1930"/>
                <a:gd name="T76" fmla="*/ 1774 w 2153"/>
                <a:gd name="T77" fmla="*/ 811 h 1930"/>
                <a:gd name="T78" fmla="*/ 1874 w 2153"/>
                <a:gd name="T79" fmla="*/ 859 h 1930"/>
                <a:gd name="T80" fmla="*/ 1874 w 2153"/>
                <a:gd name="T81" fmla="*/ 859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87061" name="Rectangle 21">
            <a:extLst>
              <a:ext uri="{FF2B5EF4-FFF2-40B4-BE49-F238E27FC236}">
                <a16:creationId xmlns:a16="http://schemas.microsoft.com/office/drawing/2014/main" id="{6EE1E033-2183-284E-B483-3FA30DFFF613}"/>
              </a:ext>
            </a:extLst>
          </p:cNvPr>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87062" name="Rectangle 22">
            <a:extLst>
              <a:ext uri="{FF2B5EF4-FFF2-40B4-BE49-F238E27FC236}">
                <a16:creationId xmlns:a16="http://schemas.microsoft.com/office/drawing/2014/main" id="{D681715F-9A3A-EF44-92D9-15D67E706B4D}"/>
              </a:ext>
            </a:extLst>
          </p:cNvPr>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7063" name="Rectangle 23">
            <a:extLst>
              <a:ext uri="{FF2B5EF4-FFF2-40B4-BE49-F238E27FC236}">
                <a16:creationId xmlns:a16="http://schemas.microsoft.com/office/drawing/2014/main" id="{1B48F1E5-67FF-034E-A6B8-D595F12BDF45}"/>
              </a:ext>
            </a:extLst>
          </p:cNvPr>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effectLst>
                  <a:outerShdw blurRad="38100" dist="38100" dir="2700000" algn="tl">
                    <a:srgbClr val="000000"/>
                  </a:outerShdw>
                </a:effectLst>
                <a:latin typeface="+mn-lt"/>
                <a:ea typeface="ＭＳ Ｐゴシック" charset="0"/>
                <a:cs typeface="Arial" charset="0"/>
              </a:defRPr>
            </a:lvl1pPr>
          </a:lstStyle>
          <a:p>
            <a:pPr>
              <a:defRPr/>
            </a:pPr>
            <a:endParaRPr lang="en-GB"/>
          </a:p>
        </p:txBody>
      </p:sp>
      <p:sp>
        <p:nvSpPr>
          <p:cNvPr id="87064" name="Rectangle 24">
            <a:extLst>
              <a:ext uri="{FF2B5EF4-FFF2-40B4-BE49-F238E27FC236}">
                <a16:creationId xmlns:a16="http://schemas.microsoft.com/office/drawing/2014/main" id="{693204F5-725D-FE46-87D4-87DB006E6818}"/>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effectLst>
                  <a:outerShdw blurRad="38100" dist="38100" dir="2700000" algn="tl">
                    <a:srgbClr val="000000"/>
                  </a:outerShdw>
                </a:effectLst>
                <a:latin typeface="+mn-lt"/>
                <a:ea typeface="ＭＳ Ｐゴシック" charset="0"/>
                <a:cs typeface="Arial" charset="0"/>
              </a:defRPr>
            </a:lvl1pPr>
          </a:lstStyle>
          <a:p>
            <a:pPr>
              <a:defRPr/>
            </a:pPr>
            <a:endParaRPr lang="en-GB"/>
          </a:p>
        </p:txBody>
      </p:sp>
      <p:sp>
        <p:nvSpPr>
          <p:cNvPr id="87065" name="Rectangle 25">
            <a:extLst>
              <a:ext uri="{FF2B5EF4-FFF2-40B4-BE49-F238E27FC236}">
                <a16:creationId xmlns:a16="http://schemas.microsoft.com/office/drawing/2014/main" id="{AA0D423E-4B3B-9148-BF0C-757866F9D3CB}"/>
              </a:ext>
            </a:extLst>
          </p:cNvPr>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effectLst>
                  <a:outerShdw blurRad="38100" dist="38100" dir="2700000" algn="tl">
                    <a:srgbClr val="000000"/>
                  </a:outerShdw>
                </a:effectLst>
                <a:latin typeface="Times New Roman" panose="02020603050405020304" pitchFamily="18" charset="0"/>
              </a:defRPr>
            </a:lvl1pPr>
          </a:lstStyle>
          <a:p>
            <a:fld id="{5A12C1E5-9B8C-CF4D-946B-E2DE3742FA1F}" type="slidenum">
              <a:rPr lang="en-GB" altLang="en-US"/>
              <a:pPr/>
              <a:t>‹#›</a:t>
            </a:fld>
            <a:endParaRPr lang="en-GB" altLang="en-US"/>
          </a:p>
        </p:txBody>
      </p:sp>
    </p:spTree>
  </p:cSld>
  <p:clrMap bg1="dk2" tx1="lt1" bg2="dk1" tx2="lt2" accent1="accent1" accent2="accent2" accent3="accent3" accent4="accent4" accent5="accent5" accent6="accent6" hlink="hlink" folHlink="folHlink"/>
  <p:sldLayoutIdLst>
    <p:sldLayoutId id="2147486083" r:id="rId1"/>
    <p:sldLayoutId id="2147485976" r:id="rId2"/>
    <p:sldLayoutId id="2147485977" r:id="rId3"/>
    <p:sldLayoutId id="2147485978" r:id="rId4"/>
    <p:sldLayoutId id="2147485979" r:id="rId5"/>
    <p:sldLayoutId id="2147485980" r:id="rId6"/>
    <p:sldLayoutId id="2147485981" r:id="rId7"/>
    <p:sldLayoutId id="2147485982" r:id="rId8"/>
    <p:sldLayoutId id="2147485983" r:id="rId9"/>
    <p:sldLayoutId id="2147485984" r:id="rId10"/>
    <p:sldLayoutId id="2147485985"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itchFamily="2" charset="2"/>
        <a:buChar char="n"/>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folHlink"/>
        </a:buClr>
        <a:buSzPct val="60000"/>
        <a:buFont typeface="Wingdings" pitchFamily="2" charset="2"/>
        <a:buChar char="n"/>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tx1"/>
        </a:buClr>
        <a:buSzPct val="60000"/>
        <a:buFont typeface="Wingdings" pitchFamily="2" charset="2"/>
        <a:buChar char="n"/>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hlink"/>
        </a:buClr>
        <a:buSzPct val="6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hlink"/>
        </a:buClr>
        <a:buSzPct val="6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hlink"/>
        </a:buClr>
        <a:buSzPct val="6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hlink"/>
        </a:buClr>
        <a:buSzPct val="6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18900000" scaled="1"/>
        </a:gradFill>
        <a:effectLst/>
      </p:bgPr>
    </p:bg>
    <p:spTree>
      <p:nvGrpSpPr>
        <p:cNvPr id="1" name=""/>
        <p:cNvGrpSpPr/>
        <p:nvPr/>
      </p:nvGrpSpPr>
      <p:grpSpPr>
        <a:xfrm>
          <a:off x="0" y="0"/>
          <a:ext cx="0" cy="0"/>
          <a:chOff x="0" y="0"/>
          <a:chExt cx="0" cy="0"/>
        </a:xfrm>
      </p:grpSpPr>
      <p:grpSp>
        <p:nvGrpSpPr>
          <p:cNvPr id="138242" name="Group 1026">
            <a:extLst>
              <a:ext uri="{FF2B5EF4-FFF2-40B4-BE49-F238E27FC236}">
                <a16:creationId xmlns:a16="http://schemas.microsoft.com/office/drawing/2014/main" id="{3AD5F7F2-4804-9041-B5C2-6B25E049F5D7}"/>
              </a:ext>
            </a:extLst>
          </p:cNvPr>
          <p:cNvGrpSpPr>
            <a:grpSpLocks/>
          </p:cNvGrpSpPr>
          <p:nvPr/>
        </p:nvGrpSpPr>
        <p:grpSpPr bwMode="auto">
          <a:xfrm>
            <a:off x="0" y="0"/>
            <a:ext cx="9140825" cy="6851650"/>
            <a:chOff x="0" y="0"/>
            <a:chExt cx="5758" cy="4316"/>
          </a:xfrm>
        </p:grpSpPr>
        <p:sp>
          <p:nvSpPr>
            <p:cNvPr id="138248" name="Freeform 1027">
              <a:extLst>
                <a:ext uri="{FF2B5EF4-FFF2-40B4-BE49-F238E27FC236}">
                  <a16:creationId xmlns:a16="http://schemas.microsoft.com/office/drawing/2014/main" id="{E599DC0D-830E-7C43-BF94-C8E81651FFDA}"/>
                </a:ext>
              </a:extLst>
            </p:cNvPr>
            <p:cNvSpPr>
              <a:spLocks/>
            </p:cNvSpPr>
            <p:nvPr/>
          </p:nvSpPr>
          <p:spPr bwMode="hidden">
            <a:xfrm>
              <a:off x="1812" y="2811"/>
              <a:ext cx="3946" cy="1505"/>
            </a:xfrm>
            <a:custGeom>
              <a:avLst/>
              <a:gdLst>
                <a:gd name="T0" fmla="*/ 149 w 3934"/>
                <a:gd name="T1" fmla="*/ 1505 h 1505"/>
                <a:gd name="T2" fmla="*/ 695 w 3934"/>
                <a:gd name="T3" fmla="*/ 1331 h 1505"/>
                <a:gd name="T4" fmla="*/ 1229 w 3934"/>
                <a:gd name="T5" fmla="*/ 1157 h 1505"/>
                <a:gd name="T6" fmla="*/ 1748 w 3934"/>
                <a:gd name="T7" fmla="*/ 977 h 1505"/>
                <a:gd name="T8" fmla="*/ 2246 w 3934"/>
                <a:gd name="T9" fmla="*/ 792 h 1505"/>
                <a:gd name="T10" fmla="*/ 2488 w 3934"/>
                <a:gd name="T11" fmla="*/ 696 h 1505"/>
                <a:gd name="T12" fmla="*/ 2722 w 3934"/>
                <a:gd name="T13" fmla="*/ 606 h 1505"/>
                <a:gd name="T14" fmla="*/ 2954 w 3934"/>
                <a:gd name="T15" fmla="*/ 510 h 1505"/>
                <a:gd name="T16" fmla="*/ 3179 w 3934"/>
                <a:gd name="T17" fmla="*/ 420 h 1505"/>
                <a:gd name="T18" fmla="*/ 3388 w 3934"/>
                <a:gd name="T19" fmla="*/ 324 h 1505"/>
                <a:gd name="T20" fmla="*/ 3595 w 3934"/>
                <a:gd name="T21" fmla="*/ 234 h 1505"/>
                <a:gd name="T22" fmla="*/ 3795 w 3934"/>
                <a:gd name="T23" fmla="*/ 138 h 1505"/>
                <a:gd name="T24" fmla="*/ 3982 w 3934"/>
                <a:gd name="T25" fmla="*/ 48 h 1505"/>
                <a:gd name="T26" fmla="*/ 3982 w 3934"/>
                <a:gd name="T27" fmla="*/ 0 h 1505"/>
                <a:gd name="T28" fmla="*/ 3788 w 3934"/>
                <a:gd name="T29" fmla="*/ 96 h 1505"/>
                <a:gd name="T30" fmla="*/ 3583 w 3934"/>
                <a:gd name="T31" fmla="*/ 192 h 1505"/>
                <a:gd name="T32" fmla="*/ 3370 w 3934"/>
                <a:gd name="T33" fmla="*/ 288 h 1505"/>
                <a:gd name="T34" fmla="*/ 3155 w 3934"/>
                <a:gd name="T35" fmla="*/ 384 h 1505"/>
                <a:gd name="T36" fmla="*/ 2924 w 3934"/>
                <a:gd name="T37" fmla="*/ 480 h 1505"/>
                <a:gd name="T38" fmla="*/ 2686 w 3934"/>
                <a:gd name="T39" fmla="*/ 576 h 1505"/>
                <a:gd name="T40" fmla="*/ 2437 w 3934"/>
                <a:gd name="T41" fmla="*/ 672 h 1505"/>
                <a:gd name="T42" fmla="*/ 2192 w 3934"/>
                <a:gd name="T43" fmla="*/ 768 h 1505"/>
                <a:gd name="T44" fmla="*/ 1931 w 3934"/>
                <a:gd name="T45" fmla="*/ 864 h 1505"/>
                <a:gd name="T46" fmla="*/ 1670 w 3934"/>
                <a:gd name="T47" fmla="*/ 960 h 1505"/>
                <a:gd name="T48" fmla="*/ 1124 w 3934"/>
                <a:gd name="T49" fmla="*/ 1145 h 1505"/>
                <a:gd name="T50" fmla="*/ 570 w 3934"/>
                <a:gd name="T51" fmla="*/ 1331 h 1505"/>
                <a:gd name="T52" fmla="*/ 0 w 3934"/>
                <a:gd name="T53" fmla="*/ 1505 h 1505"/>
                <a:gd name="T54" fmla="*/ 149 w 3934"/>
                <a:gd name="T55" fmla="*/ 1505 h 1505"/>
                <a:gd name="T56" fmla="*/ 149 w 3934"/>
                <a:gd name="T57" fmla="*/ 1505 h 150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34" h="1505">
                  <a:moveTo>
                    <a:pt x="149" y="1505"/>
                  </a:moveTo>
                  <a:lnTo>
                    <a:pt x="687" y="1331"/>
                  </a:lnTo>
                  <a:lnTo>
                    <a:pt x="1213" y="1157"/>
                  </a:lnTo>
                  <a:lnTo>
                    <a:pt x="1728" y="977"/>
                  </a:lnTo>
                  <a:lnTo>
                    <a:pt x="2218" y="792"/>
                  </a:lnTo>
                  <a:lnTo>
                    <a:pt x="2457" y="696"/>
                  </a:lnTo>
                  <a:lnTo>
                    <a:pt x="2690" y="606"/>
                  </a:lnTo>
                  <a:lnTo>
                    <a:pt x="2918" y="510"/>
                  </a:lnTo>
                  <a:lnTo>
                    <a:pt x="3139" y="420"/>
                  </a:lnTo>
                  <a:lnTo>
                    <a:pt x="3348" y="324"/>
                  </a:lnTo>
                  <a:lnTo>
                    <a:pt x="3551" y="234"/>
                  </a:lnTo>
                  <a:lnTo>
                    <a:pt x="3749" y="138"/>
                  </a:lnTo>
                  <a:lnTo>
                    <a:pt x="3934" y="48"/>
                  </a:lnTo>
                  <a:lnTo>
                    <a:pt x="3934" y="0"/>
                  </a:lnTo>
                  <a:lnTo>
                    <a:pt x="3743" y="96"/>
                  </a:lnTo>
                  <a:lnTo>
                    <a:pt x="3539" y="192"/>
                  </a:lnTo>
                  <a:lnTo>
                    <a:pt x="3330" y="288"/>
                  </a:lnTo>
                  <a:lnTo>
                    <a:pt x="3115" y="384"/>
                  </a:lnTo>
                  <a:lnTo>
                    <a:pt x="2888" y="480"/>
                  </a:lnTo>
                  <a:lnTo>
                    <a:pt x="2654" y="576"/>
                  </a:lnTo>
                  <a:lnTo>
                    <a:pt x="2409" y="672"/>
                  </a:lnTo>
                  <a:lnTo>
                    <a:pt x="2164" y="768"/>
                  </a:lnTo>
                  <a:lnTo>
                    <a:pt x="1907" y="864"/>
                  </a:lnTo>
                  <a:lnTo>
                    <a:pt x="1650" y="960"/>
                  </a:lnTo>
                  <a:lnTo>
                    <a:pt x="1112" y="1145"/>
                  </a:lnTo>
                  <a:lnTo>
                    <a:pt x="562" y="1331"/>
                  </a:lnTo>
                  <a:lnTo>
                    <a:pt x="0" y="1505"/>
                  </a:lnTo>
                  <a:lnTo>
                    <a:pt x="149" y="1505"/>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49" name="Freeform 1028">
              <a:extLst>
                <a:ext uri="{FF2B5EF4-FFF2-40B4-BE49-F238E27FC236}">
                  <a16:creationId xmlns:a16="http://schemas.microsoft.com/office/drawing/2014/main" id="{AFB8C081-D9B1-4E48-8CFE-718F86B65D1C}"/>
                </a:ext>
              </a:extLst>
            </p:cNvPr>
            <p:cNvSpPr>
              <a:spLocks/>
            </p:cNvSpPr>
            <p:nvPr/>
          </p:nvSpPr>
          <p:spPr bwMode="hidden">
            <a:xfrm>
              <a:off x="4025" y="3627"/>
              <a:ext cx="1733" cy="689"/>
            </a:xfrm>
            <a:custGeom>
              <a:avLst/>
              <a:gdLst>
                <a:gd name="T0" fmla="*/ 132 w 1728"/>
                <a:gd name="T1" fmla="*/ 689 h 689"/>
                <a:gd name="T2" fmla="*/ 558 w 1728"/>
                <a:gd name="T3" fmla="*/ 527 h 689"/>
                <a:gd name="T4" fmla="*/ 975 w 1728"/>
                <a:gd name="T5" fmla="*/ 365 h 689"/>
                <a:gd name="T6" fmla="*/ 1172 w 1728"/>
                <a:gd name="T7" fmla="*/ 287 h 689"/>
                <a:gd name="T8" fmla="*/ 1373 w 1728"/>
                <a:gd name="T9" fmla="*/ 203 h 689"/>
                <a:gd name="T10" fmla="*/ 1567 w 1728"/>
                <a:gd name="T11" fmla="*/ 126 h 689"/>
                <a:gd name="T12" fmla="*/ 1748 w 1728"/>
                <a:gd name="T13" fmla="*/ 48 h 689"/>
                <a:gd name="T14" fmla="*/ 1748 w 1728"/>
                <a:gd name="T15" fmla="*/ 0 h 689"/>
                <a:gd name="T16" fmla="*/ 1547 w 1728"/>
                <a:gd name="T17" fmla="*/ 84 h 689"/>
                <a:gd name="T18" fmla="*/ 1343 w 1728"/>
                <a:gd name="T19" fmla="*/ 167 h 689"/>
                <a:gd name="T20" fmla="*/ 1130 w 1728"/>
                <a:gd name="T21" fmla="*/ 257 h 689"/>
                <a:gd name="T22" fmla="*/ 915 w 1728"/>
                <a:gd name="T23" fmla="*/ 341 h 689"/>
                <a:gd name="T24" fmla="*/ 458 w 1728"/>
                <a:gd name="T25" fmla="*/ 515 h 689"/>
                <a:gd name="T26" fmla="*/ 0 w 1728"/>
                <a:gd name="T27" fmla="*/ 689 h 689"/>
                <a:gd name="T28" fmla="*/ 132 w 1728"/>
                <a:gd name="T29" fmla="*/ 689 h 689"/>
                <a:gd name="T30" fmla="*/ 132 w 1728"/>
                <a:gd name="T31" fmla="*/ 689 h 68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28" h="689">
                  <a:moveTo>
                    <a:pt x="132" y="689"/>
                  </a:moveTo>
                  <a:lnTo>
                    <a:pt x="550" y="527"/>
                  </a:lnTo>
                  <a:lnTo>
                    <a:pt x="963" y="365"/>
                  </a:lnTo>
                  <a:lnTo>
                    <a:pt x="1160" y="287"/>
                  </a:lnTo>
                  <a:lnTo>
                    <a:pt x="1357" y="203"/>
                  </a:lnTo>
                  <a:lnTo>
                    <a:pt x="1549" y="126"/>
                  </a:lnTo>
                  <a:lnTo>
                    <a:pt x="1728" y="48"/>
                  </a:lnTo>
                  <a:lnTo>
                    <a:pt x="1728" y="0"/>
                  </a:lnTo>
                  <a:lnTo>
                    <a:pt x="1531" y="84"/>
                  </a:lnTo>
                  <a:lnTo>
                    <a:pt x="1327" y="167"/>
                  </a:lnTo>
                  <a:lnTo>
                    <a:pt x="1118" y="257"/>
                  </a:lnTo>
                  <a:lnTo>
                    <a:pt x="903" y="341"/>
                  </a:lnTo>
                  <a:lnTo>
                    <a:pt x="454" y="515"/>
                  </a:lnTo>
                  <a:lnTo>
                    <a:pt x="0" y="689"/>
                  </a:lnTo>
                  <a:lnTo>
                    <a:pt x="132" y="689"/>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50" name="Freeform 1029">
              <a:extLst>
                <a:ext uri="{FF2B5EF4-FFF2-40B4-BE49-F238E27FC236}">
                  <a16:creationId xmlns:a16="http://schemas.microsoft.com/office/drawing/2014/main" id="{5C974182-1906-8544-8811-0C59DE83AF11}"/>
                </a:ext>
              </a:extLst>
            </p:cNvPr>
            <p:cNvSpPr>
              <a:spLocks/>
            </p:cNvSpPr>
            <p:nvPr/>
          </p:nvSpPr>
          <p:spPr bwMode="hidden">
            <a:xfrm>
              <a:off x="0" y="0"/>
              <a:ext cx="5578" cy="3447"/>
            </a:xfrm>
            <a:custGeom>
              <a:avLst/>
              <a:gdLst>
                <a:gd name="T0" fmla="*/ 5629 w 5561"/>
                <a:gd name="T1" fmla="*/ 929 h 3447"/>
                <a:gd name="T2" fmla="*/ 5605 w 5561"/>
                <a:gd name="T3" fmla="*/ 773 h 3447"/>
                <a:gd name="T4" fmla="*/ 5521 w 5561"/>
                <a:gd name="T5" fmla="*/ 629 h 3447"/>
                <a:gd name="T6" fmla="*/ 5391 w 5561"/>
                <a:gd name="T7" fmla="*/ 492 h 3447"/>
                <a:gd name="T8" fmla="*/ 5212 w 5561"/>
                <a:gd name="T9" fmla="*/ 366 h 3447"/>
                <a:gd name="T10" fmla="*/ 4981 w 5561"/>
                <a:gd name="T11" fmla="*/ 252 h 3447"/>
                <a:gd name="T12" fmla="*/ 4708 w 5561"/>
                <a:gd name="T13" fmla="*/ 144 h 3447"/>
                <a:gd name="T14" fmla="*/ 4393 w 5561"/>
                <a:gd name="T15" fmla="*/ 48 h 3447"/>
                <a:gd name="T16" fmla="*/ 4048 w 5561"/>
                <a:gd name="T17" fmla="*/ 0 h 3447"/>
                <a:gd name="T18" fmla="*/ 4411 w 5561"/>
                <a:gd name="T19" fmla="*/ 90 h 3447"/>
                <a:gd name="T20" fmla="*/ 4726 w 5561"/>
                <a:gd name="T21" fmla="*/ 192 h 3447"/>
                <a:gd name="T22" fmla="*/ 4993 w 5561"/>
                <a:gd name="T23" fmla="*/ 306 h 3447"/>
                <a:gd name="T24" fmla="*/ 5212 w 5561"/>
                <a:gd name="T25" fmla="*/ 426 h 3447"/>
                <a:gd name="T26" fmla="*/ 5379 w 5561"/>
                <a:gd name="T27" fmla="*/ 557 h 3447"/>
                <a:gd name="T28" fmla="*/ 5497 w 5561"/>
                <a:gd name="T29" fmla="*/ 701 h 3447"/>
                <a:gd name="T30" fmla="*/ 5557 w 5561"/>
                <a:gd name="T31" fmla="*/ 851 h 3447"/>
                <a:gd name="T32" fmla="*/ 5557 w 5561"/>
                <a:gd name="T33" fmla="*/ 1013 h 3447"/>
                <a:gd name="T34" fmla="*/ 5509 w 5561"/>
                <a:gd name="T35" fmla="*/ 1163 h 3447"/>
                <a:gd name="T36" fmla="*/ 5409 w 5561"/>
                <a:gd name="T37" fmla="*/ 1319 h 3447"/>
                <a:gd name="T38" fmla="*/ 5266 w 5561"/>
                <a:gd name="T39" fmla="*/ 1475 h 3447"/>
                <a:gd name="T40" fmla="*/ 5077 w 5561"/>
                <a:gd name="T41" fmla="*/ 1630 h 3447"/>
                <a:gd name="T42" fmla="*/ 4849 w 5561"/>
                <a:gd name="T43" fmla="*/ 1786 h 3447"/>
                <a:gd name="T44" fmla="*/ 4582 w 5561"/>
                <a:gd name="T45" fmla="*/ 1948 h 3447"/>
                <a:gd name="T46" fmla="*/ 4267 w 5561"/>
                <a:gd name="T47" fmla="*/ 2104 h 3447"/>
                <a:gd name="T48" fmla="*/ 3923 w 5561"/>
                <a:gd name="T49" fmla="*/ 2260 h 3447"/>
                <a:gd name="T50" fmla="*/ 3542 w 5561"/>
                <a:gd name="T51" fmla="*/ 2416 h 3447"/>
                <a:gd name="T52" fmla="*/ 3122 w 5561"/>
                <a:gd name="T53" fmla="*/ 2566 h 3447"/>
                <a:gd name="T54" fmla="*/ 2675 w 5561"/>
                <a:gd name="T55" fmla="*/ 2715 h 3447"/>
                <a:gd name="T56" fmla="*/ 2192 w 5561"/>
                <a:gd name="T57" fmla="*/ 2865 h 3447"/>
                <a:gd name="T58" fmla="*/ 1682 w 5561"/>
                <a:gd name="T59" fmla="*/ 3009 h 3447"/>
                <a:gd name="T60" fmla="*/ 1149 w 5561"/>
                <a:gd name="T61" fmla="*/ 3147 h 3447"/>
                <a:gd name="T62" fmla="*/ 588 w 5561"/>
                <a:gd name="T63" fmla="*/ 3279 h 3447"/>
                <a:gd name="T64" fmla="*/ 0 w 5561"/>
                <a:gd name="T65" fmla="*/ 3447 h 3447"/>
                <a:gd name="T66" fmla="*/ 879 w 5561"/>
                <a:gd name="T67" fmla="*/ 3249 h 3447"/>
                <a:gd name="T68" fmla="*/ 1433 w 5561"/>
                <a:gd name="T69" fmla="*/ 3105 h 3447"/>
                <a:gd name="T70" fmla="*/ 1961 w 5561"/>
                <a:gd name="T71" fmla="*/ 2961 h 3447"/>
                <a:gd name="T72" fmla="*/ 2463 w 5561"/>
                <a:gd name="T73" fmla="*/ 2817 h 3447"/>
                <a:gd name="T74" fmla="*/ 2936 w 5561"/>
                <a:gd name="T75" fmla="*/ 2668 h 3447"/>
                <a:gd name="T76" fmla="*/ 3370 w 5561"/>
                <a:gd name="T77" fmla="*/ 2512 h 3447"/>
                <a:gd name="T78" fmla="*/ 3776 w 5561"/>
                <a:gd name="T79" fmla="*/ 2356 h 3447"/>
                <a:gd name="T80" fmla="*/ 4148 w 5561"/>
                <a:gd name="T81" fmla="*/ 2200 h 3447"/>
                <a:gd name="T82" fmla="*/ 4481 w 5561"/>
                <a:gd name="T83" fmla="*/ 2038 h 3447"/>
                <a:gd name="T84" fmla="*/ 4776 w 5561"/>
                <a:gd name="T85" fmla="*/ 1876 h 3447"/>
                <a:gd name="T86" fmla="*/ 5029 w 5561"/>
                <a:gd name="T87" fmla="*/ 1720 h 3447"/>
                <a:gd name="T88" fmla="*/ 5242 w 5561"/>
                <a:gd name="T89" fmla="*/ 1559 h 3447"/>
                <a:gd name="T90" fmla="*/ 5403 w 5561"/>
                <a:gd name="T91" fmla="*/ 1397 h 3447"/>
                <a:gd name="T92" fmla="*/ 5527 w 5561"/>
                <a:gd name="T93" fmla="*/ 1241 h 3447"/>
                <a:gd name="T94" fmla="*/ 5605 w 5561"/>
                <a:gd name="T95" fmla="*/ 1085 h 3447"/>
                <a:gd name="T96" fmla="*/ 5623 w 5561"/>
                <a:gd name="T97" fmla="*/ 1007 h 34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561" h="3447">
                  <a:moveTo>
                    <a:pt x="5555" y="1007"/>
                  </a:moveTo>
                  <a:lnTo>
                    <a:pt x="5561" y="929"/>
                  </a:lnTo>
                  <a:lnTo>
                    <a:pt x="5555" y="851"/>
                  </a:lnTo>
                  <a:lnTo>
                    <a:pt x="5537" y="773"/>
                  </a:lnTo>
                  <a:lnTo>
                    <a:pt x="5501" y="701"/>
                  </a:lnTo>
                  <a:lnTo>
                    <a:pt x="5453" y="629"/>
                  </a:lnTo>
                  <a:lnTo>
                    <a:pt x="5399" y="563"/>
                  </a:lnTo>
                  <a:lnTo>
                    <a:pt x="5327" y="492"/>
                  </a:lnTo>
                  <a:lnTo>
                    <a:pt x="5244" y="432"/>
                  </a:lnTo>
                  <a:lnTo>
                    <a:pt x="5148" y="366"/>
                  </a:lnTo>
                  <a:lnTo>
                    <a:pt x="5040" y="306"/>
                  </a:lnTo>
                  <a:lnTo>
                    <a:pt x="4921" y="252"/>
                  </a:lnTo>
                  <a:lnTo>
                    <a:pt x="4795" y="198"/>
                  </a:lnTo>
                  <a:lnTo>
                    <a:pt x="4652" y="144"/>
                  </a:lnTo>
                  <a:lnTo>
                    <a:pt x="4502" y="90"/>
                  </a:lnTo>
                  <a:lnTo>
                    <a:pt x="4341" y="48"/>
                  </a:lnTo>
                  <a:lnTo>
                    <a:pt x="4167" y="0"/>
                  </a:lnTo>
                  <a:lnTo>
                    <a:pt x="4000" y="0"/>
                  </a:lnTo>
                  <a:lnTo>
                    <a:pt x="4185" y="42"/>
                  </a:lnTo>
                  <a:lnTo>
                    <a:pt x="4359" y="90"/>
                  </a:lnTo>
                  <a:lnTo>
                    <a:pt x="4520" y="138"/>
                  </a:lnTo>
                  <a:lnTo>
                    <a:pt x="4670" y="192"/>
                  </a:lnTo>
                  <a:lnTo>
                    <a:pt x="4807" y="246"/>
                  </a:lnTo>
                  <a:lnTo>
                    <a:pt x="4933" y="306"/>
                  </a:lnTo>
                  <a:lnTo>
                    <a:pt x="5046" y="366"/>
                  </a:lnTo>
                  <a:lnTo>
                    <a:pt x="5148" y="426"/>
                  </a:lnTo>
                  <a:lnTo>
                    <a:pt x="5238" y="492"/>
                  </a:lnTo>
                  <a:lnTo>
                    <a:pt x="5315" y="557"/>
                  </a:lnTo>
                  <a:lnTo>
                    <a:pt x="5381" y="629"/>
                  </a:lnTo>
                  <a:lnTo>
                    <a:pt x="5429" y="701"/>
                  </a:lnTo>
                  <a:lnTo>
                    <a:pt x="5465" y="779"/>
                  </a:lnTo>
                  <a:lnTo>
                    <a:pt x="5489" y="851"/>
                  </a:lnTo>
                  <a:lnTo>
                    <a:pt x="5495" y="935"/>
                  </a:lnTo>
                  <a:lnTo>
                    <a:pt x="5489" y="1013"/>
                  </a:lnTo>
                  <a:lnTo>
                    <a:pt x="5471" y="1091"/>
                  </a:lnTo>
                  <a:lnTo>
                    <a:pt x="5441" y="1163"/>
                  </a:lnTo>
                  <a:lnTo>
                    <a:pt x="5399" y="1241"/>
                  </a:lnTo>
                  <a:lnTo>
                    <a:pt x="5345" y="1319"/>
                  </a:lnTo>
                  <a:lnTo>
                    <a:pt x="5280" y="1397"/>
                  </a:lnTo>
                  <a:lnTo>
                    <a:pt x="5202" y="1475"/>
                  </a:lnTo>
                  <a:lnTo>
                    <a:pt x="5118" y="1553"/>
                  </a:lnTo>
                  <a:lnTo>
                    <a:pt x="5017" y="1630"/>
                  </a:lnTo>
                  <a:lnTo>
                    <a:pt x="4909" y="1708"/>
                  </a:lnTo>
                  <a:lnTo>
                    <a:pt x="4789" y="1786"/>
                  </a:lnTo>
                  <a:lnTo>
                    <a:pt x="4664" y="1870"/>
                  </a:lnTo>
                  <a:lnTo>
                    <a:pt x="4526" y="1948"/>
                  </a:lnTo>
                  <a:lnTo>
                    <a:pt x="4377" y="2026"/>
                  </a:lnTo>
                  <a:lnTo>
                    <a:pt x="4215" y="2104"/>
                  </a:lnTo>
                  <a:lnTo>
                    <a:pt x="4048" y="2182"/>
                  </a:lnTo>
                  <a:lnTo>
                    <a:pt x="3875" y="2260"/>
                  </a:lnTo>
                  <a:lnTo>
                    <a:pt x="3689" y="2338"/>
                  </a:lnTo>
                  <a:lnTo>
                    <a:pt x="3498" y="2416"/>
                  </a:lnTo>
                  <a:lnTo>
                    <a:pt x="3295" y="2488"/>
                  </a:lnTo>
                  <a:lnTo>
                    <a:pt x="3085" y="2566"/>
                  </a:lnTo>
                  <a:lnTo>
                    <a:pt x="2864" y="2644"/>
                  </a:lnTo>
                  <a:lnTo>
                    <a:pt x="2643" y="2715"/>
                  </a:lnTo>
                  <a:lnTo>
                    <a:pt x="2410" y="2793"/>
                  </a:lnTo>
                  <a:lnTo>
                    <a:pt x="2164" y="2865"/>
                  </a:lnTo>
                  <a:lnTo>
                    <a:pt x="1919" y="2937"/>
                  </a:lnTo>
                  <a:lnTo>
                    <a:pt x="1662" y="3009"/>
                  </a:lnTo>
                  <a:lnTo>
                    <a:pt x="1399" y="3075"/>
                  </a:lnTo>
                  <a:lnTo>
                    <a:pt x="1136" y="3147"/>
                  </a:lnTo>
                  <a:lnTo>
                    <a:pt x="861" y="3213"/>
                  </a:lnTo>
                  <a:lnTo>
                    <a:pt x="580" y="3279"/>
                  </a:lnTo>
                  <a:lnTo>
                    <a:pt x="0" y="3411"/>
                  </a:lnTo>
                  <a:lnTo>
                    <a:pt x="0" y="3447"/>
                  </a:lnTo>
                  <a:lnTo>
                    <a:pt x="586" y="3315"/>
                  </a:lnTo>
                  <a:lnTo>
                    <a:pt x="867" y="3249"/>
                  </a:lnTo>
                  <a:lnTo>
                    <a:pt x="1148" y="3177"/>
                  </a:lnTo>
                  <a:lnTo>
                    <a:pt x="1417" y="3105"/>
                  </a:lnTo>
                  <a:lnTo>
                    <a:pt x="1680" y="3039"/>
                  </a:lnTo>
                  <a:lnTo>
                    <a:pt x="1937" y="2961"/>
                  </a:lnTo>
                  <a:lnTo>
                    <a:pt x="2188" y="2889"/>
                  </a:lnTo>
                  <a:lnTo>
                    <a:pt x="2434" y="2817"/>
                  </a:lnTo>
                  <a:lnTo>
                    <a:pt x="2673" y="2739"/>
                  </a:lnTo>
                  <a:lnTo>
                    <a:pt x="2900" y="2668"/>
                  </a:lnTo>
                  <a:lnTo>
                    <a:pt x="3121" y="2590"/>
                  </a:lnTo>
                  <a:lnTo>
                    <a:pt x="3330" y="2512"/>
                  </a:lnTo>
                  <a:lnTo>
                    <a:pt x="3534" y="2434"/>
                  </a:lnTo>
                  <a:lnTo>
                    <a:pt x="3731" y="2356"/>
                  </a:lnTo>
                  <a:lnTo>
                    <a:pt x="3916" y="2278"/>
                  </a:lnTo>
                  <a:lnTo>
                    <a:pt x="4096" y="2200"/>
                  </a:lnTo>
                  <a:lnTo>
                    <a:pt x="4263" y="2116"/>
                  </a:lnTo>
                  <a:lnTo>
                    <a:pt x="4425" y="2038"/>
                  </a:lnTo>
                  <a:lnTo>
                    <a:pt x="4574" y="1960"/>
                  </a:lnTo>
                  <a:lnTo>
                    <a:pt x="4718" y="1876"/>
                  </a:lnTo>
                  <a:lnTo>
                    <a:pt x="4849" y="1798"/>
                  </a:lnTo>
                  <a:lnTo>
                    <a:pt x="4969" y="1720"/>
                  </a:lnTo>
                  <a:lnTo>
                    <a:pt x="5076" y="1636"/>
                  </a:lnTo>
                  <a:lnTo>
                    <a:pt x="5178" y="1559"/>
                  </a:lnTo>
                  <a:lnTo>
                    <a:pt x="5262" y="1481"/>
                  </a:lnTo>
                  <a:lnTo>
                    <a:pt x="5339" y="1397"/>
                  </a:lnTo>
                  <a:lnTo>
                    <a:pt x="5405" y="1319"/>
                  </a:lnTo>
                  <a:lnTo>
                    <a:pt x="5459" y="1241"/>
                  </a:lnTo>
                  <a:lnTo>
                    <a:pt x="5507" y="1163"/>
                  </a:lnTo>
                  <a:lnTo>
                    <a:pt x="5537" y="1085"/>
                  </a:lnTo>
                  <a:lnTo>
                    <a:pt x="5555" y="1007"/>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118" name="Freeform 1030">
              <a:extLst>
                <a:ext uri="{FF2B5EF4-FFF2-40B4-BE49-F238E27FC236}">
                  <a16:creationId xmlns:a16="http://schemas.microsoft.com/office/drawing/2014/main" id="{D9A41AB7-5EF4-0245-BCF0-6E69E09A749B}"/>
                </a:ext>
              </a:extLst>
            </p:cNvPr>
            <p:cNvSpPr>
              <a:spLocks/>
            </p:cNvSpPr>
            <p:nvPr/>
          </p:nvSpPr>
          <p:spPr bwMode="hidden">
            <a:xfrm>
              <a:off x="4942" y="0"/>
              <a:ext cx="816" cy="276"/>
            </a:xfrm>
            <a:custGeom>
              <a:avLst/>
              <a:gdLst>
                <a:gd name="T0" fmla="*/ 813 w 813"/>
                <a:gd name="T1" fmla="*/ 222 h 276"/>
                <a:gd name="T2" fmla="*/ 670 w 813"/>
                <a:gd name="T3" fmla="*/ 162 h 276"/>
                <a:gd name="T4" fmla="*/ 514 w 813"/>
                <a:gd name="T5" fmla="*/ 108 h 276"/>
                <a:gd name="T6" fmla="*/ 347 w 813"/>
                <a:gd name="T7" fmla="*/ 54 h 276"/>
                <a:gd name="T8" fmla="*/ 167 w 813"/>
                <a:gd name="T9" fmla="*/ 0 h 276"/>
                <a:gd name="T10" fmla="*/ 0 w 813"/>
                <a:gd name="T11" fmla="*/ 0 h 276"/>
                <a:gd name="T12" fmla="*/ 227 w 813"/>
                <a:gd name="T13" fmla="*/ 60 h 276"/>
                <a:gd name="T14" fmla="*/ 442 w 813"/>
                <a:gd name="T15" fmla="*/ 132 h 276"/>
                <a:gd name="T16" fmla="*/ 634 w 813"/>
                <a:gd name="T17" fmla="*/ 204 h 276"/>
                <a:gd name="T18" fmla="*/ 813 w 813"/>
                <a:gd name="T19" fmla="*/ 276 h 276"/>
                <a:gd name="T20" fmla="*/ 813 w 813"/>
                <a:gd name="T21" fmla="*/ 222 h 276"/>
                <a:gd name="T22" fmla="*/ 813 w 813"/>
                <a:gd name="T23" fmla="*/ 222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3" h="276">
                  <a:moveTo>
                    <a:pt x="813" y="222"/>
                  </a:moveTo>
                  <a:lnTo>
                    <a:pt x="670" y="162"/>
                  </a:lnTo>
                  <a:lnTo>
                    <a:pt x="514" y="108"/>
                  </a:lnTo>
                  <a:lnTo>
                    <a:pt x="347" y="54"/>
                  </a:lnTo>
                  <a:lnTo>
                    <a:pt x="167" y="0"/>
                  </a:lnTo>
                  <a:lnTo>
                    <a:pt x="0" y="0"/>
                  </a:lnTo>
                  <a:lnTo>
                    <a:pt x="227" y="60"/>
                  </a:lnTo>
                  <a:lnTo>
                    <a:pt x="442" y="132"/>
                  </a:lnTo>
                  <a:lnTo>
                    <a:pt x="634" y="204"/>
                  </a:lnTo>
                  <a:lnTo>
                    <a:pt x="813" y="276"/>
                  </a:lnTo>
                  <a:lnTo>
                    <a:pt x="813" y="222"/>
                  </a:lnTo>
                  <a:lnTo>
                    <a:pt x="813" y="222"/>
                  </a:lnTo>
                  <a:close/>
                </a:path>
              </a:pathLst>
            </a:custGeom>
            <a:gradFill rotWithShape="1">
              <a:gsLst>
                <a:gs pos="0">
                  <a:schemeClr val="bg2"/>
                </a:gs>
                <a:gs pos="50000">
                  <a:schemeClr val="bg2">
                    <a:gamma/>
                    <a:tint val="81961"/>
                    <a:invGamma/>
                  </a:schemeClr>
                </a:gs>
                <a:gs pos="100000">
                  <a:schemeClr val="bg2"/>
                </a:gs>
              </a:gsLst>
              <a:lin ang="0" scaled="1"/>
            </a:gradFill>
            <a:ln>
              <a:noFill/>
            </a:ln>
          </p:spPr>
          <p:txBody>
            <a:bodyPr/>
            <a:lstStyle/>
            <a:p>
              <a:pPr>
                <a:defRPr/>
              </a:pPr>
              <a:endParaRPr lang="en-US">
                <a:latin typeface="Arial" charset="0"/>
                <a:ea typeface="ＭＳ Ｐゴシック" charset="0"/>
              </a:endParaRPr>
            </a:p>
          </p:txBody>
        </p:sp>
        <p:sp>
          <p:nvSpPr>
            <p:cNvPr id="138252" name="Freeform 1031">
              <a:extLst>
                <a:ext uri="{FF2B5EF4-FFF2-40B4-BE49-F238E27FC236}">
                  <a16:creationId xmlns:a16="http://schemas.microsoft.com/office/drawing/2014/main" id="{24490DAF-1CA7-3F48-8B8E-153BE22764D1}"/>
                </a:ext>
              </a:extLst>
            </p:cNvPr>
            <p:cNvSpPr>
              <a:spLocks/>
            </p:cNvSpPr>
            <p:nvPr/>
          </p:nvSpPr>
          <p:spPr bwMode="hidden">
            <a:xfrm>
              <a:off x="0" y="1984"/>
              <a:ext cx="5758" cy="2098"/>
            </a:xfrm>
            <a:custGeom>
              <a:avLst/>
              <a:gdLst>
                <a:gd name="T0" fmla="*/ 5812 w 5740"/>
                <a:gd name="T1" fmla="*/ 0 h 2098"/>
                <a:gd name="T2" fmla="*/ 5710 w 5740"/>
                <a:gd name="T3" fmla="*/ 72 h 2098"/>
                <a:gd name="T4" fmla="*/ 5606 w 5740"/>
                <a:gd name="T5" fmla="*/ 138 h 2098"/>
                <a:gd name="T6" fmla="*/ 5491 w 5740"/>
                <a:gd name="T7" fmla="*/ 210 h 2098"/>
                <a:gd name="T8" fmla="*/ 5372 w 5740"/>
                <a:gd name="T9" fmla="*/ 276 h 2098"/>
                <a:gd name="T10" fmla="*/ 5116 w 5740"/>
                <a:gd name="T11" fmla="*/ 414 h 2098"/>
                <a:gd name="T12" fmla="*/ 4837 w 5740"/>
                <a:gd name="T13" fmla="*/ 552 h 2098"/>
                <a:gd name="T14" fmla="*/ 4534 w 5740"/>
                <a:gd name="T15" fmla="*/ 690 h 2098"/>
                <a:gd name="T16" fmla="*/ 4214 w 5740"/>
                <a:gd name="T17" fmla="*/ 827 h 2098"/>
                <a:gd name="T18" fmla="*/ 3875 w 5740"/>
                <a:gd name="T19" fmla="*/ 959 h 2098"/>
                <a:gd name="T20" fmla="*/ 3512 w 5740"/>
                <a:gd name="T21" fmla="*/ 1091 h 2098"/>
                <a:gd name="T22" fmla="*/ 3131 w 5740"/>
                <a:gd name="T23" fmla="*/ 1223 h 2098"/>
                <a:gd name="T24" fmla="*/ 2731 w 5740"/>
                <a:gd name="T25" fmla="*/ 1355 h 2098"/>
                <a:gd name="T26" fmla="*/ 2312 w 5740"/>
                <a:gd name="T27" fmla="*/ 1481 h 2098"/>
                <a:gd name="T28" fmla="*/ 1884 w 5740"/>
                <a:gd name="T29" fmla="*/ 1601 h 2098"/>
                <a:gd name="T30" fmla="*/ 1433 w 5740"/>
                <a:gd name="T31" fmla="*/ 1721 h 2098"/>
                <a:gd name="T32" fmla="*/ 969 w 5740"/>
                <a:gd name="T33" fmla="*/ 1834 h 2098"/>
                <a:gd name="T34" fmla="*/ 492 w 5740"/>
                <a:gd name="T35" fmla="*/ 1948 h 2098"/>
                <a:gd name="T36" fmla="*/ 0 w 5740"/>
                <a:gd name="T37" fmla="*/ 2056 h 2098"/>
                <a:gd name="T38" fmla="*/ 0 w 5740"/>
                <a:gd name="T39" fmla="*/ 2098 h 2098"/>
                <a:gd name="T40" fmla="*/ 485 w 5740"/>
                <a:gd name="T41" fmla="*/ 1990 h 2098"/>
                <a:gd name="T42" fmla="*/ 963 w 5740"/>
                <a:gd name="T43" fmla="*/ 1882 h 2098"/>
                <a:gd name="T44" fmla="*/ 1421 w 5740"/>
                <a:gd name="T45" fmla="*/ 1763 h 2098"/>
                <a:gd name="T46" fmla="*/ 1866 w 5740"/>
                <a:gd name="T47" fmla="*/ 1649 h 2098"/>
                <a:gd name="T48" fmla="*/ 2294 w 5740"/>
                <a:gd name="T49" fmla="*/ 1523 h 2098"/>
                <a:gd name="T50" fmla="*/ 2711 w 5740"/>
                <a:gd name="T51" fmla="*/ 1397 h 2098"/>
                <a:gd name="T52" fmla="*/ 3107 w 5740"/>
                <a:gd name="T53" fmla="*/ 1271 h 2098"/>
                <a:gd name="T54" fmla="*/ 3488 w 5740"/>
                <a:gd name="T55" fmla="*/ 1139 h 2098"/>
                <a:gd name="T56" fmla="*/ 3851 w 5740"/>
                <a:gd name="T57" fmla="*/ 1007 h 2098"/>
                <a:gd name="T58" fmla="*/ 4190 w 5740"/>
                <a:gd name="T59" fmla="*/ 875 h 2098"/>
                <a:gd name="T60" fmla="*/ 4516 w 5740"/>
                <a:gd name="T61" fmla="*/ 737 h 2098"/>
                <a:gd name="T62" fmla="*/ 4819 w 5740"/>
                <a:gd name="T63" fmla="*/ 600 h 2098"/>
                <a:gd name="T64" fmla="*/ 5104 w 5740"/>
                <a:gd name="T65" fmla="*/ 462 h 2098"/>
                <a:gd name="T66" fmla="*/ 5360 w 5740"/>
                <a:gd name="T67" fmla="*/ 324 h 2098"/>
                <a:gd name="T68" fmla="*/ 5600 w 5740"/>
                <a:gd name="T69" fmla="*/ 186 h 2098"/>
                <a:gd name="T70" fmla="*/ 5812 w 5740"/>
                <a:gd name="T71" fmla="*/ 48 h 2098"/>
                <a:gd name="T72" fmla="*/ 5812 w 5740"/>
                <a:gd name="T73" fmla="*/ 0 h 2098"/>
                <a:gd name="T74" fmla="*/ 5812 w 5740"/>
                <a:gd name="T75" fmla="*/ 0 h 2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740" h="2098">
                  <a:moveTo>
                    <a:pt x="5740" y="0"/>
                  </a:moveTo>
                  <a:lnTo>
                    <a:pt x="5638" y="72"/>
                  </a:lnTo>
                  <a:lnTo>
                    <a:pt x="5537" y="138"/>
                  </a:lnTo>
                  <a:lnTo>
                    <a:pt x="5423" y="210"/>
                  </a:lnTo>
                  <a:lnTo>
                    <a:pt x="5304" y="276"/>
                  </a:lnTo>
                  <a:lnTo>
                    <a:pt x="5052" y="414"/>
                  </a:lnTo>
                  <a:lnTo>
                    <a:pt x="4777" y="552"/>
                  </a:lnTo>
                  <a:lnTo>
                    <a:pt x="4478" y="690"/>
                  </a:lnTo>
                  <a:lnTo>
                    <a:pt x="4162" y="827"/>
                  </a:lnTo>
                  <a:lnTo>
                    <a:pt x="3827" y="959"/>
                  </a:lnTo>
                  <a:lnTo>
                    <a:pt x="3468" y="1091"/>
                  </a:lnTo>
                  <a:lnTo>
                    <a:pt x="3091" y="1223"/>
                  </a:lnTo>
                  <a:lnTo>
                    <a:pt x="2697" y="1355"/>
                  </a:lnTo>
                  <a:lnTo>
                    <a:pt x="2284" y="1481"/>
                  </a:lnTo>
                  <a:lnTo>
                    <a:pt x="1860" y="1601"/>
                  </a:lnTo>
                  <a:lnTo>
                    <a:pt x="1417" y="1721"/>
                  </a:lnTo>
                  <a:lnTo>
                    <a:pt x="957" y="1834"/>
                  </a:lnTo>
                  <a:lnTo>
                    <a:pt x="484" y="1948"/>
                  </a:lnTo>
                  <a:lnTo>
                    <a:pt x="0" y="2056"/>
                  </a:lnTo>
                  <a:lnTo>
                    <a:pt x="0" y="2098"/>
                  </a:lnTo>
                  <a:lnTo>
                    <a:pt x="478" y="1990"/>
                  </a:lnTo>
                  <a:lnTo>
                    <a:pt x="951" y="1882"/>
                  </a:lnTo>
                  <a:lnTo>
                    <a:pt x="1405" y="1763"/>
                  </a:lnTo>
                  <a:lnTo>
                    <a:pt x="1842" y="1649"/>
                  </a:lnTo>
                  <a:lnTo>
                    <a:pt x="2266" y="1523"/>
                  </a:lnTo>
                  <a:lnTo>
                    <a:pt x="2679" y="1397"/>
                  </a:lnTo>
                  <a:lnTo>
                    <a:pt x="3067" y="1271"/>
                  </a:lnTo>
                  <a:lnTo>
                    <a:pt x="3444" y="1139"/>
                  </a:lnTo>
                  <a:lnTo>
                    <a:pt x="3803" y="1007"/>
                  </a:lnTo>
                  <a:lnTo>
                    <a:pt x="4138" y="875"/>
                  </a:lnTo>
                  <a:lnTo>
                    <a:pt x="4460" y="737"/>
                  </a:lnTo>
                  <a:lnTo>
                    <a:pt x="4759" y="600"/>
                  </a:lnTo>
                  <a:lnTo>
                    <a:pt x="5040" y="462"/>
                  </a:lnTo>
                  <a:lnTo>
                    <a:pt x="5292" y="324"/>
                  </a:lnTo>
                  <a:lnTo>
                    <a:pt x="5531" y="186"/>
                  </a:lnTo>
                  <a:lnTo>
                    <a:pt x="5740" y="48"/>
                  </a:lnTo>
                  <a:lnTo>
                    <a:pt x="5740"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53" name="Freeform 1032">
              <a:extLst>
                <a:ext uri="{FF2B5EF4-FFF2-40B4-BE49-F238E27FC236}">
                  <a16:creationId xmlns:a16="http://schemas.microsoft.com/office/drawing/2014/main" id="{850AAE46-9182-7248-9950-984BC663263F}"/>
                </a:ext>
              </a:extLst>
            </p:cNvPr>
            <p:cNvSpPr>
              <a:spLocks/>
            </p:cNvSpPr>
            <p:nvPr/>
          </p:nvSpPr>
          <p:spPr bwMode="hidden">
            <a:xfrm>
              <a:off x="0" y="102"/>
              <a:ext cx="1961" cy="1265"/>
            </a:xfrm>
            <a:custGeom>
              <a:avLst/>
              <a:gdLst>
                <a:gd name="T0" fmla="*/ 1979 w 1955"/>
                <a:gd name="T1" fmla="*/ 485 h 1265"/>
                <a:gd name="T2" fmla="*/ 1925 w 1955"/>
                <a:gd name="T3" fmla="*/ 390 h 1265"/>
                <a:gd name="T4" fmla="*/ 1790 w 1955"/>
                <a:gd name="T5" fmla="*/ 306 h 1265"/>
                <a:gd name="T6" fmla="*/ 1599 w 1955"/>
                <a:gd name="T7" fmla="*/ 228 h 1265"/>
                <a:gd name="T8" fmla="*/ 1343 w 1955"/>
                <a:gd name="T9" fmla="*/ 162 h 1265"/>
                <a:gd name="T10" fmla="*/ 1022 w 1955"/>
                <a:gd name="T11" fmla="*/ 102 h 1265"/>
                <a:gd name="T12" fmla="*/ 654 w 1955"/>
                <a:gd name="T13" fmla="*/ 54 h 1265"/>
                <a:gd name="T14" fmla="*/ 231 w 1955"/>
                <a:gd name="T15" fmla="*/ 18 h 1265"/>
                <a:gd name="T16" fmla="*/ 0 w 1955"/>
                <a:gd name="T17" fmla="*/ 12 h 1265"/>
                <a:gd name="T18" fmla="*/ 435 w 1955"/>
                <a:gd name="T19" fmla="*/ 48 h 1265"/>
                <a:gd name="T20" fmla="*/ 824 w 1955"/>
                <a:gd name="T21" fmla="*/ 90 h 1265"/>
                <a:gd name="T22" fmla="*/ 1164 w 1955"/>
                <a:gd name="T23" fmla="*/ 144 h 1265"/>
                <a:gd name="T24" fmla="*/ 1439 w 1955"/>
                <a:gd name="T25" fmla="*/ 204 h 1265"/>
                <a:gd name="T26" fmla="*/ 1658 w 1955"/>
                <a:gd name="T27" fmla="*/ 276 h 1265"/>
                <a:gd name="T28" fmla="*/ 1818 w 1955"/>
                <a:gd name="T29" fmla="*/ 360 h 1265"/>
                <a:gd name="T30" fmla="*/ 1907 w 1955"/>
                <a:gd name="T31" fmla="*/ 443 h 1265"/>
                <a:gd name="T32" fmla="*/ 1925 w 1955"/>
                <a:gd name="T33" fmla="*/ 539 h 1265"/>
                <a:gd name="T34" fmla="*/ 1878 w 1955"/>
                <a:gd name="T35" fmla="*/ 629 h 1265"/>
                <a:gd name="T36" fmla="*/ 1766 w 1955"/>
                <a:gd name="T37" fmla="*/ 719 h 1265"/>
                <a:gd name="T38" fmla="*/ 1599 w 1955"/>
                <a:gd name="T39" fmla="*/ 809 h 1265"/>
                <a:gd name="T40" fmla="*/ 1373 w 1955"/>
                <a:gd name="T41" fmla="*/ 899 h 1265"/>
                <a:gd name="T42" fmla="*/ 1100 w 1955"/>
                <a:gd name="T43" fmla="*/ 989 h 1265"/>
                <a:gd name="T44" fmla="*/ 773 w 1955"/>
                <a:gd name="T45" fmla="*/ 1073 h 1265"/>
                <a:gd name="T46" fmla="*/ 411 w 1955"/>
                <a:gd name="T47" fmla="*/ 1157 h 1265"/>
                <a:gd name="T48" fmla="*/ 0 w 1955"/>
                <a:gd name="T49" fmla="*/ 1241 h 1265"/>
                <a:gd name="T50" fmla="*/ 219 w 1955"/>
                <a:gd name="T51" fmla="*/ 1223 h 1265"/>
                <a:gd name="T52" fmla="*/ 618 w 1955"/>
                <a:gd name="T53" fmla="*/ 1139 h 1265"/>
                <a:gd name="T54" fmla="*/ 969 w 1955"/>
                <a:gd name="T55" fmla="*/ 1049 h 1265"/>
                <a:gd name="T56" fmla="*/ 1278 w 1955"/>
                <a:gd name="T57" fmla="*/ 959 h 1265"/>
                <a:gd name="T58" fmla="*/ 1533 w 1955"/>
                <a:gd name="T59" fmla="*/ 863 h 1265"/>
                <a:gd name="T60" fmla="*/ 1736 w 1955"/>
                <a:gd name="T61" fmla="*/ 767 h 1265"/>
                <a:gd name="T62" fmla="*/ 1884 w 1955"/>
                <a:gd name="T63" fmla="*/ 677 h 1265"/>
                <a:gd name="T64" fmla="*/ 1961 w 1955"/>
                <a:gd name="T65" fmla="*/ 581 h 1265"/>
                <a:gd name="T66" fmla="*/ 1979 w 1955"/>
                <a:gd name="T67" fmla="*/ 533 h 126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55" h="1265">
                  <a:moveTo>
                    <a:pt x="1955" y="533"/>
                  </a:moveTo>
                  <a:lnTo>
                    <a:pt x="1955" y="485"/>
                  </a:lnTo>
                  <a:lnTo>
                    <a:pt x="1937" y="438"/>
                  </a:lnTo>
                  <a:lnTo>
                    <a:pt x="1901" y="390"/>
                  </a:lnTo>
                  <a:lnTo>
                    <a:pt x="1842" y="348"/>
                  </a:lnTo>
                  <a:lnTo>
                    <a:pt x="1770" y="306"/>
                  </a:lnTo>
                  <a:lnTo>
                    <a:pt x="1686" y="270"/>
                  </a:lnTo>
                  <a:lnTo>
                    <a:pt x="1579" y="228"/>
                  </a:lnTo>
                  <a:lnTo>
                    <a:pt x="1459" y="198"/>
                  </a:lnTo>
                  <a:lnTo>
                    <a:pt x="1327" y="162"/>
                  </a:lnTo>
                  <a:lnTo>
                    <a:pt x="1178" y="132"/>
                  </a:lnTo>
                  <a:lnTo>
                    <a:pt x="1010" y="102"/>
                  </a:lnTo>
                  <a:lnTo>
                    <a:pt x="837" y="78"/>
                  </a:lnTo>
                  <a:lnTo>
                    <a:pt x="646" y="54"/>
                  </a:lnTo>
                  <a:lnTo>
                    <a:pt x="442" y="36"/>
                  </a:lnTo>
                  <a:lnTo>
                    <a:pt x="227" y="18"/>
                  </a:lnTo>
                  <a:lnTo>
                    <a:pt x="0" y="0"/>
                  </a:lnTo>
                  <a:lnTo>
                    <a:pt x="0" y="12"/>
                  </a:lnTo>
                  <a:lnTo>
                    <a:pt x="221" y="30"/>
                  </a:lnTo>
                  <a:lnTo>
                    <a:pt x="431" y="48"/>
                  </a:lnTo>
                  <a:lnTo>
                    <a:pt x="628" y="66"/>
                  </a:lnTo>
                  <a:lnTo>
                    <a:pt x="813" y="90"/>
                  </a:lnTo>
                  <a:lnTo>
                    <a:pt x="987" y="114"/>
                  </a:lnTo>
                  <a:lnTo>
                    <a:pt x="1148" y="144"/>
                  </a:lnTo>
                  <a:lnTo>
                    <a:pt x="1292" y="174"/>
                  </a:lnTo>
                  <a:lnTo>
                    <a:pt x="1423" y="204"/>
                  </a:lnTo>
                  <a:lnTo>
                    <a:pt x="1537" y="240"/>
                  </a:lnTo>
                  <a:lnTo>
                    <a:pt x="1638" y="276"/>
                  </a:lnTo>
                  <a:lnTo>
                    <a:pt x="1728" y="318"/>
                  </a:lnTo>
                  <a:lnTo>
                    <a:pt x="1794" y="360"/>
                  </a:lnTo>
                  <a:lnTo>
                    <a:pt x="1848" y="402"/>
                  </a:lnTo>
                  <a:lnTo>
                    <a:pt x="1883" y="443"/>
                  </a:lnTo>
                  <a:lnTo>
                    <a:pt x="1901" y="491"/>
                  </a:lnTo>
                  <a:lnTo>
                    <a:pt x="1901" y="539"/>
                  </a:lnTo>
                  <a:lnTo>
                    <a:pt x="1883" y="587"/>
                  </a:lnTo>
                  <a:lnTo>
                    <a:pt x="1854" y="629"/>
                  </a:lnTo>
                  <a:lnTo>
                    <a:pt x="1806" y="677"/>
                  </a:lnTo>
                  <a:lnTo>
                    <a:pt x="1746" y="719"/>
                  </a:lnTo>
                  <a:lnTo>
                    <a:pt x="1668" y="767"/>
                  </a:lnTo>
                  <a:lnTo>
                    <a:pt x="1579" y="809"/>
                  </a:lnTo>
                  <a:lnTo>
                    <a:pt x="1471" y="857"/>
                  </a:lnTo>
                  <a:lnTo>
                    <a:pt x="1357" y="899"/>
                  </a:lnTo>
                  <a:lnTo>
                    <a:pt x="1226" y="941"/>
                  </a:lnTo>
                  <a:lnTo>
                    <a:pt x="1088" y="989"/>
                  </a:lnTo>
                  <a:lnTo>
                    <a:pt x="933" y="1031"/>
                  </a:lnTo>
                  <a:lnTo>
                    <a:pt x="765" y="1073"/>
                  </a:lnTo>
                  <a:lnTo>
                    <a:pt x="592" y="1115"/>
                  </a:lnTo>
                  <a:lnTo>
                    <a:pt x="407" y="1157"/>
                  </a:lnTo>
                  <a:lnTo>
                    <a:pt x="209" y="1199"/>
                  </a:lnTo>
                  <a:lnTo>
                    <a:pt x="0" y="1241"/>
                  </a:lnTo>
                  <a:lnTo>
                    <a:pt x="0" y="1265"/>
                  </a:lnTo>
                  <a:lnTo>
                    <a:pt x="215" y="1223"/>
                  </a:lnTo>
                  <a:lnTo>
                    <a:pt x="413" y="1181"/>
                  </a:lnTo>
                  <a:lnTo>
                    <a:pt x="610" y="1139"/>
                  </a:lnTo>
                  <a:lnTo>
                    <a:pt x="789" y="1091"/>
                  </a:lnTo>
                  <a:lnTo>
                    <a:pt x="957" y="1049"/>
                  </a:lnTo>
                  <a:lnTo>
                    <a:pt x="1118" y="1001"/>
                  </a:lnTo>
                  <a:lnTo>
                    <a:pt x="1262" y="959"/>
                  </a:lnTo>
                  <a:lnTo>
                    <a:pt x="1393" y="911"/>
                  </a:lnTo>
                  <a:lnTo>
                    <a:pt x="1513" y="863"/>
                  </a:lnTo>
                  <a:lnTo>
                    <a:pt x="1620" y="815"/>
                  </a:lnTo>
                  <a:lnTo>
                    <a:pt x="1716" y="767"/>
                  </a:lnTo>
                  <a:lnTo>
                    <a:pt x="1794" y="725"/>
                  </a:lnTo>
                  <a:lnTo>
                    <a:pt x="1860" y="677"/>
                  </a:lnTo>
                  <a:lnTo>
                    <a:pt x="1907" y="629"/>
                  </a:lnTo>
                  <a:lnTo>
                    <a:pt x="1937" y="581"/>
                  </a:lnTo>
                  <a:lnTo>
                    <a:pt x="1955" y="533"/>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54" name="Freeform 1033">
              <a:extLst>
                <a:ext uri="{FF2B5EF4-FFF2-40B4-BE49-F238E27FC236}">
                  <a16:creationId xmlns:a16="http://schemas.microsoft.com/office/drawing/2014/main" id="{C5CFC9B8-B9A0-554E-BAC5-30C6BCDDE3A1}"/>
                </a:ext>
              </a:extLst>
            </p:cNvPr>
            <p:cNvSpPr>
              <a:spLocks/>
            </p:cNvSpPr>
            <p:nvPr/>
          </p:nvSpPr>
          <p:spPr bwMode="hidden">
            <a:xfrm>
              <a:off x="0" y="0"/>
              <a:ext cx="4709" cy="2901"/>
            </a:xfrm>
            <a:custGeom>
              <a:avLst/>
              <a:gdLst>
                <a:gd name="T0" fmla="*/ 4754 w 4694"/>
                <a:gd name="T1" fmla="*/ 797 h 2901"/>
                <a:gd name="T2" fmla="*/ 4724 w 4694"/>
                <a:gd name="T3" fmla="*/ 665 h 2901"/>
                <a:gd name="T4" fmla="*/ 4646 w 4694"/>
                <a:gd name="T5" fmla="*/ 540 h 2901"/>
                <a:gd name="T6" fmla="*/ 4522 w 4694"/>
                <a:gd name="T7" fmla="*/ 426 h 2901"/>
                <a:gd name="T8" fmla="*/ 4355 w 4694"/>
                <a:gd name="T9" fmla="*/ 312 h 2901"/>
                <a:gd name="T10" fmla="*/ 4136 w 4694"/>
                <a:gd name="T11" fmla="*/ 216 h 2901"/>
                <a:gd name="T12" fmla="*/ 3881 w 4694"/>
                <a:gd name="T13" fmla="*/ 120 h 2901"/>
                <a:gd name="T14" fmla="*/ 3584 w 4694"/>
                <a:gd name="T15" fmla="*/ 36 h 2901"/>
                <a:gd name="T16" fmla="*/ 3245 w 4694"/>
                <a:gd name="T17" fmla="*/ 0 h 2901"/>
                <a:gd name="T18" fmla="*/ 3584 w 4694"/>
                <a:gd name="T19" fmla="*/ 78 h 2901"/>
                <a:gd name="T20" fmla="*/ 3881 w 4694"/>
                <a:gd name="T21" fmla="*/ 162 h 2901"/>
                <a:gd name="T22" fmla="*/ 4136 w 4694"/>
                <a:gd name="T23" fmla="*/ 258 h 2901"/>
                <a:gd name="T24" fmla="*/ 4343 w 4694"/>
                <a:gd name="T25" fmla="*/ 366 h 2901"/>
                <a:gd name="T26" fmla="*/ 4499 w 4694"/>
                <a:gd name="T27" fmla="*/ 480 h 2901"/>
                <a:gd name="T28" fmla="*/ 4610 w 4694"/>
                <a:gd name="T29" fmla="*/ 605 h 2901"/>
                <a:gd name="T30" fmla="*/ 4670 w 4694"/>
                <a:gd name="T31" fmla="*/ 737 h 2901"/>
                <a:gd name="T32" fmla="*/ 4670 w 4694"/>
                <a:gd name="T33" fmla="*/ 875 h 2901"/>
                <a:gd name="T34" fmla="*/ 4628 w 4694"/>
                <a:gd name="T35" fmla="*/ 1001 h 2901"/>
                <a:gd name="T36" fmla="*/ 4546 w 4694"/>
                <a:gd name="T37" fmla="*/ 1127 h 2901"/>
                <a:gd name="T38" fmla="*/ 4427 w 4694"/>
                <a:gd name="T39" fmla="*/ 1259 h 2901"/>
                <a:gd name="T40" fmla="*/ 4270 w 4694"/>
                <a:gd name="T41" fmla="*/ 1385 h 2901"/>
                <a:gd name="T42" fmla="*/ 4076 w 4694"/>
                <a:gd name="T43" fmla="*/ 1517 h 2901"/>
                <a:gd name="T44" fmla="*/ 3851 w 4694"/>
                <a:gd name="T45" fmla="*/ 1648 h 2901"/>
                <a:gd name="T46" fmla="*/ 3590 w 4694"/>
                <a:gd name="T47" fmla="*/ 1774 h 2901"/>
                <a:gd name="T48" fmla="*/ 3300 w 4694"/>
                <a:gd name="T49" fmla="*/ 1906 h 2901"/>
                <a:gd name="T50" fmla="*/ 2978 w 4694"/>
                <a:gd name="T51" fmla="*/ 2032 h 2901"/>
                <a:gd name="T52" fmla="*/ 2627 w 4694"/>
                <a:gd name="T53" fmla="*/ 2164 h 2901"/>
                <a:gd name="T54" fmla="*/ 2252 w 4694"/>
                <a:gd name="T55" fmla="*/ 2284 h 2901"/>
                <a:gd name="T56" fmla="*/ 1848 w 4694"/>
                <a:gd name="T57" fmla="*/ 2410 h 2901"/>
                <a:gd name="T58" fmla="*/ 1416 w 4694"/>
                <a:gd name="T59" fmla="*/ 2530 h 2901"/>
                <a:gd name="T60" fmla="*/ 492 w 4694"/>
                <a:gd name="T61" fmla="*/ 2757 h 2901"/>
                <a:gd name="T62" fmla="*/ 0 w 4694"/>
                <a:gd name="T63" fmla="*/ 2901 h 2901"/>
                <a:gd name="T64" fmla="*/ 981 w 4694"/>
                <a:gd name="T65" fmla="*/ 2674 h 2901"/>
                <a:gd name="T66" fmla="*/ 1658 w 4694"/>
                <a:gd name="T67" fmla="*/ 2494 h 2901"/>
                <a:gd name="T68" fmla="*/ 2085 w 4694"/>
                <a:gd name="T69" fmla="*/ 2374 h 2901"/>
                <a:gd name="T70" fmla="*/ 2483 w 4694"/>
                <a:gd name="T71" fmla="*/ 2248 h 2901"/>
                <a:gd name="T72" fmla="*/ 2852 w 4694"/>
                <a:gd name="T73" fmla="*/ 2116 h 2901"/>
                <a:gd name="T74" fmla="*/ 3191 w 4694"/>
                <a:gd name="T75" fmla="*/ 1984 h 2901"/>
                <a:gd name="T76" fmla="*/ 3506 w 4694"/>
                <a:gd name="T77" fmla="*/ 1858 h 2901"/>
                <a:gd name="T78" fmla="*/ 3785 w 4694"/>
                <a:gd name="T79" fmla="*/ 1720 h 2901"/>
                <a:gd name="T80" fmla="*/ 4034 w 4694"/>
                <a:gd name="T81" fmla="*/ 1589 h 2901"/>
                <a:gd name="T82" fmla="*/ 4244 w 4694"/>
                <a:gd name="T83" fmla="*/ 1457 h 2901"/>
                <a:gd name="T84" fmla="*/ 4427 w 4694"/>
                <a:gd name="T85" fmla="*/ 1325 h 2901"/>
                <a:gd name="T86" fmla="*/ 4565 w 4694"/>
                <a:gd name="T87" fmla="*/ 1193 h 2901"/>
                <a:gd name="T88" fmla="*/ 4670 w 4694"/>
                <a:gd name="T89" fmla="*/ 1061 h 2901"/>
                <a:gd name="T90" fmla="*/ 4730 w 4694"/>
                <a:gd name="T91" fmla="*/ 935 h 2901"/>
                <a:gd name="T92" fmla="*/ 4748 w 4694"/>
                <a:gd name="T93" fmla="*/ 869 h 29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694" h="2901">
                  <a:moveTo>
                    <a:pt x="4688" y="869"/>
                  </a:moveTo>
                  <a:lnTo>
                    <a:pt x="4694" y="797"/>
                  </a:lnTo>
                  <a:lnTo>
                    <a:pt x="4688" y="731"/>
                  </a:lnTo>
                  <a:lnTo>
                    <a:pt x="4664" y="665"/>
                  </a:lnTo>
                  <a:lnTo>
                    <a:pt x="4634" y="599"/>
                  </a:lnTo>
                  <a:lnTo>
                    <a:pt x="4586" y="540"/>
                  </a:lnTo>
                  <a:lnTo>
                    <a:pt x="4532" y="480"/>
                  </a:lnTo>
                  <a:lnTo>
                    <a:pt x="4466" y="426"/>
                  </a:lnTo>
                  <a:lnTo>
                    <a:pt x="4389" y="366"/>
                  </a:lnTo>
                  <a:lnTo>
                    <a:pt x="4299" y="312"/>
                  </a:lnTo>
                  <a:lnTo>
                    <a:pt x="4197" y="264"/>
                  </a:lnTo>
                  <a:lnTo>
                    <a:pt x="4084" y="216"/>
                  </a:lnTo>
                  <a:lnTo>
                    <a:pt x="3964" y="168"/>
                  </a:lnTo>
                  <a:lnTo>
                    <a:pt x="3833" y="120"/>
                  </a:lnTo>
                  <a:lnTo>
                    <a:pt x="3689" y="78"/>
                  </a:lnTo>
                  <a:lnTo>
                    <a:pt x="3540" y="36"/>
                  </a:lnTo>
                  <a:lnTo>
                    <a:pt x="3378" y="0"/>
                  </a:lnTo>
                  <a:lnTo>
                    <a:pt x="3205" y="0"/>
                  </a:lnTo>
                  <a:lnTo>
                    <a:pt x="3378" y="36"/>
                  </a:lnTo>
                  <a:lnTo>
                    <a:pt x="3540" y="78"/>
                  </a:lnTo>
                  <a:lnTo>
                    <a:pt x="3689" y="120"/>
                  </a:lnTo>
                  <a:lnTo>
                    <a:pt x="3833" y="162"/>
                  </a:lnTo>
                  <a:lnTo>
                    <a:pt x="3964" y="210"/>
                  </a:lnTo>
                  <a:lnTo>
                    <a:pt x="4084" y="258"/>
                  </a:lnTo>
                  <a:lnTo>
                    <a:pt x="4191" y="312"/>
                  </a:lnTo>
                  <a:lnTo>
                    <a:pt x="4287" y="366"/>
                  </a:lnTo>
                  <a:lnTo>
                    <a:pt x="4371" y="420"/>
                  </a:lnTo>
                  <a:lnTo>
                    <a:pt x="4443" y="480"/>
                  </a:lnTo>
                  <a:lnTo>
                    <a:pt x="4502" y="540"/>
                  </a:lnTo>
                  <a:lnTo>
                    <a:pt x="4550" y="605"/>
                  </a:lnTo>
                  <a:lnTo>
                    <a:pt x="4586" y="671"/>
                  </a:lnTo>
                  <a:lnTo>
                    <a:pt x="4610" y="737"/>
                  </a:lnTo>
                  <a:lnTo>
                    <a:pt x="4616" y="803"/>
                  </a:lnTo>
                  <a:lnTo>
                    <a:pt x="4610" y="875"/>
                  </a:lnTo>
                  <a:lnTo>
                    <a:pt x="4592" y="935"/>
                  </a:lnTo>
                  <a:lnTo>
                    <a:pt x="4568" y="1001"/>
                  </a:lnTo>
                  <a:lnTo>
                    <a:pt x="4532" y="1067"/>
                  </a:lnTo>
                  <a:lnTo>
                    <a:pt x="4490" y="1127"/>
                  </a:lnTo>
                  <a:lnTo>
                    <a:pt x="4437" y="1193"/>
                  </a:lnTo>
                  <a:lnTo>
                    <a:pt x="4371" y="1259"/>
                  </a:lnTo>
                  <a:lnTo>
                    <a:pt x="4299" y="1325"/>
                  </a:lnTo>
                  <a:lnTo>
                    <a:pt x="4215" y="1385"/>
                  </a:lnTo>
                  <a:lnTo>
                    <a:pt x="4126" y="1451"/>
                  </a:lnTo>
                  <a:lnTo>
                    <a:pt x="4024" y="1517"/>
                  </a:lnTo>
                  <a:lnTo>
                    <a:pt x="3916" y="1583"/>
                  </a:lnTo>
                  <a:lnTo>
                    <a:pt x="3803" y="1648"/>
                  </a:lnTo>
                  <a:lnTo>
                    <a:pt x="3677" y="1714"/>
                  </a:lnTo>
                  <a:lnTo>
                    <a:pt x="3546" y="1774"/>
                  </a:lnTo>
                  <a:lnTo>
                    <a:pt x="3408" y="1840"/>
                  </a:lnTo>
                  <a:lnTo>
                    <a:pt x="3259" y="1906"/>
                  </a:lnTo>
                  <a:lnTo>
                    <a:pt x="3103" y="1972"/>
                  </a:lnTo>
                  <a:lnTo>
                    <a:pt x="2942" y="2032"/>
                  </a:lnTo>
                  <a:lnTo>
                    <a:pt x="2768" y="2098"/>
                  </a:lnTo>
                  <a:lnTo>
                    <a:pt x="2595" y="2164"/>
                  </a:lnTo>
                  <a:lnTo>
                    <a:pt x="2410" y="2224"/>
                  </a:lnTo>
                  <a:lnTo>
                    <a:pt x="2224" y="2284"/>
                  </a:lnTo>
                  <a:lnTo>
                    <a:pt x="2027" y="2350"/>
                  </a:lnTo>
                  <a:lnTo>
                    <a:pt x="1824" y="2410"/>
                  </a:lnTo>
                  <a:lnTo>
                    <a:pt x="1614" y="2470"/>
                  </a:lnTo>
                  <a:lnTo>
                    <a:pt x="1399" y="2530"/>
                  </a:lnTo>
                  <a:lnTo>
                    <a:pt x="957" y="2644"/>
                  </a:lnTo>
                  <a:lnTo>
                    <a:pt x="484" y="2757"/>
                  </a:lnTo>
                  <a:lnTo>
                    <a:pt x="0" y="2865"/>
                  </a:lnTo>
                  <a:lnTo>
                    <a:pt x="0" y="2901"/>
                  </a:lnTo>
                  <a:lnTo>
                    <a:pt x="496" y="2787"/>
                  </a:lnTo>
                  <a:lnTo>
                    <a:pt x="969" y="2674"/>
                  </a:lnTo>
                  <a:lnTo>
                    <a:pt x="1423" y="2554"/>
                  </a:lnTo>
                  <a:lnTo>
                    <a:pt x="1638" y="2494"/>
                  </a:lnTo>
                  <a:lnTo>
                    <a:pt x="1854" y="2434"/>
                  </a:lnTo>
                  <a:lnTo>
                    <a:pt x="2057" y="2374"/>
                  </a:lnTo>
                  <a:lnTo>
                    <a:pt x="2254" y="2308"/>
                  </a:lnTo>
                  <a:lnTo>
                    <a:pt x="2451" y="2248"/>
                  </a:lnTo>
                  <a:lnTo>
                    <a:pt x="2637" y="2182"/>
                  </a:lnTo>
                  <a:lnTo>
                    <a:pt x="2816" y="2116"/>
                  </a:lnTo>
                  <a:lnTo>
                    <a:pt x="2990" y="2050"/>
                  </a:lnTo>
                  <a:lnTo>
                    <a:pt x="3151" y="1984"/>
                  </a:lnTo>
                  <a:lnTo>
                    <a:pt x="3312" y="1924"/>
                  </a:lnTo>
                  <a:lnTo>
                    <a:pt x="3462" y="1858"/>
                  </a:lnTo>
                  <a:lnTo>
                    <a:pt x="3605" y="1792"/>
                  </a:lnTo>
                  <a:lnTo>
                    <a:pt x="3737" y="1720"/>
                  </a:lnTo>
                  <a:lnTo>
                    <a:pt x="3863" y="1654"/>
                  </a:lnTo>
                  <a:lnTo>
                    <a:pt x="3982" y="1589"/>
                  </a:lnTo>
                  <a:lnTo>
                    <a:pt x="4090" y="1523"/>
                  </a:lnTo>
                  <a:lnTo>
                    <a:pt x="4191" y="1457"/>
                  </a:lnTo>
                  <a:lnTo>
                    <a:pt x="4287" y="1391"/>
                  </a:lnTo>
                  <a:lnTo>
                    <a:pt x="4371" y="1325"/>
                  </a:lnTo>
                  <a:lnTo>
                    <a:pt x="4443" y="1259"/>
                  </a:lnTo>
                  <a:lnTo>
                    <a:pt x="4508" y="1193"/>
                  </a:lnTo>
                  <a:lnTo>
                    <a:pt x="4562" y="1127"/>
                  </a:lnTo>
                  <a:lnTo>
                    <a:pt x="4610" y="1061"/>
                  </a:lnTo>
                  <a:lnTo>
                    <a:pt x="4646" y="995"/>
                  </a:lnTo>
                  <a:lnTo>
                    <a:pt x="4670" y="935"/>
                  </a:lnTo>
                  <a:lnTo>
                    <a:pt x="4688" y="869"/>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55" name="Freeform 1034">
              <a:extLst>
                <a:ext uri="{FF2B5EF4-FFF2-40B4-BE49-F238E27FC236}">
                  <a16:creationId xmlns:a16="http://schemas.microsoft.com/office/drawing/2014/main" id="{F1565125-4EC0-2144-ADFD-6EA5E3C2E0D9}"/>
                </a:ext>
              </a:extLst>
            </p:cNvPr>
            <p:cNvSpPr>
              <a:spLocks/>
            </p:cNvSpPr>
            <p:nvPr/>
          </p:nvSpPr>
          <p:spPr bwMode="hidden">
            <a:xfrm>
              <a:off x="0" y="0"/>
              <a:ext cx="3773" cy="2356"/>
            </a:xfrm>
            <a:custGeom>
              <a:avLst/>
              <a:gdLst>
                <a:gd name="T0" fmla="*/ 3809 w 3761"/>
                <a:gd name="T1" fmla="*/ 719 h 2356"/>
                <a:gd name="T2" fmla="*/ 3779 w 3761"/>
                <a:gd name="T3" fmla="*/ 599 h 2356"/>
                <a:gd name="T4" fmla="*/ 3701 w 3761"/>
                <a:gd name="T5" fmla="*/ 486 h 2356"/>
                <a:gd name="T6" fmla="*/ 3566 w 3761"/>
                <a:gd name="T7" fmla="*/ 378 h 2356"/>
                <a:gd name="T8" fmla="*/ 3392 w 3761"/>
                <a:gd name="T9" fmla="*/ 282 h 2356"/>
                <a:gd name="T10" fmla="*/ 3167 w 3761"/>
                <a:gd name="T11" fmla="*/ 192 h 2356"/>
                <a:gd name="T12" fmla="*/ 2900 w 3761"/>
                <a:gd name="T13" fmla="*/ 108 h 2356"/>
                <a:gd name="T14" fmla="*/ 2591 w 3761"/>
                <a:gd name="T15" fmla="*/ 36 h 2356"/>
                <a:gd name="T16" fmla="*/ 2258 w 3761"/>
                <a:gd name="T17" fmla="*/ 0 h 2356"/>
                <a:gd name="T18" fmla="*/ 2609 w 3761"/>
                <a:gd name="T19" fmla="*/ 72 h 2356"/>
                <a:gd name="T20" fmla="*/ 2912 w 3761"/>
                <a:gd name="T21" fmla="*/ 150 h 2356"/>
                <a:gd name="T22" fmla="*/ 3179 w 3761"/>
                <a:gd name="T23" fmla="*/ 234 h 2356"/>
                <a:gd name="T24" fmla="*/ 3392 w 3761"/>
                <a:gd name="T25" fmla="*/ 330 h 2356"/>
                <a:gd name="T26" fmla="*/ 3560 w 3761"/>
                <a:gd name="T27" fmla="*/ 432 h 2356"/>
                <a:gd name="T28" fmla="*/ 3671 w 3761"/>
                <a:gd name="T29" fmla="*/ 545 h 2356"/>
                <a:gd name="T30" fmla="*/ 3731 w 3761"/>
                <a:gd name="T31" fmla="*/ 665 h 2356"/>
                <a:gd name="T32" fmla="*/ 3737 w 3761"/>
                <a:gd name="T33" fmla="*/ 791 h 2356"/>
                <a:gd name="T34" fmla="*/ 3701 w 3761"/>
                <a:gd name="T35" fmla="*/ 887 h 2356"/>
                <a:gd name="T36" fmla="*/ 3639 w 3761"/>
                <a:gd name="T37" fmla="*/ 989 h 2356"/>
                <a:gd name="T38" fmla="*/ 3542 w 3761"/>
                <a:gd name="T39" fmla="*/ 1091 h 2356"/>
                <a:gd name="T40" fmla="*/ 3416 w 3761"/>
                <a:gd name="T41" fmla="*/ 1187 h 2356"/>
                <a:gd name="T42" fmla="*/ 3263 w 3761"/>
                <a:gd name="T43" fmla="*/ 1289 h 2356"/>
                <a:gd name="T44" fmla="*/ 3083 w 3761"/>
                <a:gd name="T45" fmla="*/ 1391 h 2356"/>
                <a:gd name="T46" fmla="*/ 2870 w 3761"/>
                <a:gd name="T47" fmla="*/ 1493 h 2356"/>
                <a:gd name="T48" fmla="*/ 2639 w 3761"/>
                <a:gd name="T49" fmla="*/ 1589 h 2356"/>
                <a:gd name="T50" fmla="*/ 2103 w 3761"/>
                <a:gd name="T51" fmla="*/ 1786 h 2356"/>
                <a:gd name="T52" fmla="*/ 1479 w 3761"/>
                <a:gd name="T53" fmla="*/ 1972 h 2356"/>
                <a:gd name="T54" fmla="*/ 773 w 3761"/>
                <a:gd name="T55" fmla="*/ 2158 h 2356"/>
                <a:gd name="T56" fmla="*/ 0 w 3761"/>
                <a:gd name="T57" fmla="*/ 2326 h 2356"/>
                <a:gd name="T58" fmla="*/ 405 w 3761"/>
                <a:gd name="T59" fmla="*/ 2272 h 2356"/>
                <a:gd name="T60" fmla="*/ 1158 w 3761"/>
                <a:gd name="T61" fmla="*/ 2092 h 2356"/>
                <a:gd name="T62" fmla="*/ 1836 w 3761"/>
                <a:gd name="T63" fmla="*/ 1900 h 2356"/>
                <a:gd name="T64" fmla="*/ 2424 w 3761"/>
                <a:gd name="T65" fmla="*/ 1702 h 2356"/>
                <a:gd name="T66" fmla="*/ 2683 w 3761"/>
                <a:gd name="T67" fmla="*/ 1607 h 2356"/>
                <a:gd name="T68" fmla="*/ 2918 w 3761"/>
                <a:gd name="T69" fmla="*/ 1505 h 2356"/>
                <a:gd name="T70" fmla="*/ 3131 w 3761"/>
                <a:gd name="T71" fmla="*/ 1403 h 2356"/>
                <a:gd name="T72" fmla="*/ 3319 w 3761"/>
                <a:gd name="T73" fmla="*/ 1301 h 2356"/>
                <a:gd name="T74" fmla="*/ 3476 w 3761"/>
                <a:gd name="T75" fmla="*/ 1193 h 2356"/>
                <a:gd name="T76" fmla="*/ 3602 w 3761"/>
                <a:gd name="T77" fmla="*/ 1091 h 2356"/>
                <a:gd name="T78" fmla="*/ 3701 w 3761"/>
                <a:gd name="T79" fmla="*/ 989 h 2356"/>
                <a:gd name="T80" fmla="*/ 3767 w 3761"/>
                <a:gd name="T81" fmla="*/ 887 h 2356"/>
                <a:gd name="T82" fmla="*/ 3803 w 3761"/>
                <a:gd name="T83" fmla="*/ 785 h 23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761" h="2356">
                  <a:moveTo>
                    <a:pt x="3755" y="785"/>
                  </a:moveTo>
                  <a:lnTo>
                    <a:pt x="3761" y="719"/>
                  </a:lnTo>
                  <a:lnTo>
                    <a:pt x="3755" y="659"/>
                  </a:lnTo>
                  <a:lnTo>
                    <a:pt x="3731" y="599"/>
                  </a:lnTo>
                  <a:lnTo>
                    <a:pt x="3701" y="545"/>
                  </a:lnTo>
                  <a:lnTo>
                    <a:pt x="3653" y="486"/>
                  </a:lnTo>
                  <a:lnTo>
                    <a:pt x="3593" y="432"/>
                  </a:lnTo>
                  <a:lnTo>
                    <a:pt x="3522" y="378"/>
                  </a:lnTo>
                  <a:lnTo>
                    <a:pt x="3444" y="330"/>
                  </a:lnTo>
                  <a:lnTo>
                    <a:pt x="3348" y="282"/>
                  </a:lnTo>
                  <a:lnTo>
                    <a:pt x="3241" y="234"/>
                  </a:lnTo>
                  <a:lnTo>
                    <a:pt x="3127" y="192"/>
                  </a:lnTo>
                  <a:lnTo>
                    <a:pt x="3002" y="150"/>
                  </a:lnTo>
                  <a:lnTo>
                    <a:pt x="2864" y="108"/>
                  </a:lnTo>
                  <a:lnTo>
                    <a:pt x="2715" y="72"/>
                  </a:lnTo>
                  <a:lnTo>
                    <a:pt x="2559" y="36"/>
                  </a:lnTo>
                  <a:lnTo>
                    <a:pt x="2392" y="0"/>
                  </a:lnTo>
                  <a:lnTo>
                    <a:pt x="2230" y="0"/>
                  </a:lnTo>
                  <a:lnTo>
                    <a:pt x="2410" y="36"/>
                  </a:lnTo>
                  <a:lnTo>
                    <a:pt x="2577" y="72"/>
                  </a:lnTo>
                  <a:lnTo>
                    <a:pt x="2732" y="108"/>
                  </a:lnTo>
                  <a:lnTo>
                    <a:pt x="2876" y="150"/>
                  </a:lnTo>
                  <a:lnTo>
                    <a:pt x="3014" y="192"/>
                  </a:lnTo>
                  <a:lnTo>
                    <a:pt x="3139" y="234"/>
                  </a:lnTo>
                  <a:lnTo>
                    <a:pt x="3253" y="282"/>
                  </a:lnTo>
                  <a:lnTo>
                    <a:pt x="3348" y="330"/>
                  </a:lnTo>
                  <a:lnTo>
                    <a:pt x="3438" y="384"/>
                  </a:lnTo>
                  <a:lnTo>
                    <a:pt x="3516" y="432"/>
                  </a:lnTo>
                  <a:lnTo>
                    <a:pt x="3576" y="492"/>
                  </a:lnTo>
                  <a:lnTo>
                    <a:pt x="3623" y="545"/>
                  </a:lnTo>
                  <a:lnTo>
                    <a:pt x="3665" y="605"/>
                  </a:lnTo>
                  <a:lnTo>
                    <a:pt x="3683" y="665"/>
                  </a:lnTo>
                  <a:lnTo>
                    <a:pt x="3695" y="725"/>
                  </a:lnTo>
                  <a:lnTo>
                    <a:pt x="3689" y="791"/>
                  </a:lnTo>
                  <a:lnTo>
                    <a:pt x="3677" y="839"/>
                  </a:lnTo>
                  <a:lnTo>
                    <a:pt x="3653" y="887"/>
                  </a:lnTo>
                  <a:lnTo>
                    <a:pt x="3629" y="941"/>
                  </a:lnTo>
                  <a:lnTo>
                    <a:pt x="3593" y="989"/>
                  </a:lnTo>
                  <a:lnTo>
                    <a:pt x="3546" y="1037"/>
                  </a:lnTo>
                  <a:lnTo>
                    <a:pt x="3498" y="1091"/>
                  </a:lnTo>
                  <a:lnTo>
                    <a:pt x="3438" y="1139"/>
                  </a:lnTo>
                  <a:lnTo>
                    <a:pt x="3372" y="1187"/>
                  </a:lnTo>
                  <a:lnTo>
                    <a:pt x="3301" y="1241"/>
                  </a:lnTo>
                  <a:lnTo>
                    <a:pt x="3223" y="1289"/>
                  </a:lnTo>
                  <a:lnTo>
                    <a:pt x="3133" y="1343"/>
                  </a:lnTo>
                  <a:lnTo>
                    <a:pt x="3043" y="1391"/>
                  </a:lnTo>
                  <a:lnTo>
                    <a:pt x="2942" y="1439"/>
                  </a:lnTo>
                  <a:lnTo>
                    <a:pt x="2834" y="1493"/>
                  </a:lnTo>
                  <a:lnTo>
                    <a:pt x="2727" y="1541"/>
                  </a:lnTo>
                  <a:lnTo>
                    <a:pt x="2607" y="1589"/>
                  </a:lnTo>
                  <a:lnTo>
                    <a:pt x="2356" y="1690"/>
                  </a:lnTo>
                  <a:lnTo>
                    <a:pt x="2075" y="1786"/>
                  </a:lnTo>
                  <a:lnTo>
                    <a:pt x="1782" y="1882"/>
                  </a:lnTo>
                  <a:lnTo>
                    <a:pt x="1459" y="1972"/>
                  </a:lnTo>
                  <a:lnTo>
                    <a:pt x="1124" y="2068"/>
                  </a:lnTo>
                  <a:lnTo>
                    <a:pt x="765" y="2158"/>
                  </a:lnTo>
                  <a:lnTo>
                    <a:pt x="389" y="2242"/>
                  </a:lnTo>
                  <a:lnTo>
                    <a:pt x="0" y="2326"/>
                  </a:lnTo>
                  <a:lnTo>
                    <a:pt x="0" y="2356"/>
                  </a:lnTo>
                  <a:lnTo>
                    <a:pt x="401" y="2272"/>
                  </a:lnTo>
                  <a:lnTo>
                    <a:pt x="777" y="2182"/>
                  </a:lnTo>
                  <a:lnTo>
                    <a:pt x="1142" y="2092"/>
                  </a:lnTo>
                  <a:lnTo>
                    <a:pt x="1483" y="1996"/>
                  </a:lnTo>
                  <a:lnTo>
                    <a:pt x="1812" y="1900"/>
                  </a:lnTo>
                  <a:lnTo>
                    <a:pt x="2111" y="1804"/>
                  </a:lnTo>
                  <a:lnTo>
                    <a:pt x="2392" y="1702"/>
                  </a:lnTo>
                  <a:lnTo>
                    <a:pt x="2523" y="1654"/>
                  </a:lnTo>
                  <a:lnTo>
                    <a:pt x="2649" y="1607"/>
                  </a:lnTo>
                  <a:lnTo>
                    <a:pt x="2768" y="1553"/>
                  </a:lnTo>
                  <a:lnTo>
                    <a:pt x="2882" y="1505"/>
                  </a:lnTo>
                  <a:lnTo>
                    <a:pt x="2990" y="1451"/>
                  </a:lnTo>
                  <a:lnTo>
                    <a:pt x="3091" y="1403"/>
                  </a:lnTo>
                  <a:lnTo>
                    <a:pt x="3187" y="1349"/>
                  </a:lnTo>
                  <a:lnTo>
                    <a:pt x="3277" y="1301"/>
                  </a:lnTo>
                  <a:lnTo>
                    <a:pt x="3354" y="1247"/>
                  </a:lnTo>
                  <a:lnTo>
                    <a:pt x="3432" y="1193"/>
                  </a:lnTo>
                  <a:lnTo>
                    <a:pt x="3498" y="1145"/>
                  </a:lnTo>
                  <a:lnTo>
                    <a:pt x="3558" y="1091"/>
                  </a:lnTo>
                  <a:lnTo>
                    <a:pt x="3611" y="1043"/>
                  </a:lnTo>
                  <a:lnTo>
                    <a:pt x="3653" y="989"/>
                  </a:lnTo>
                  <a:lnTo>
                    <a:pt x="3689" y="941"/>
                  </a:lnTo>
                  <a:lnTo>
                    <a:pt x="3719" y="887"/>
                  </a:lnTo>
                  <a:lnTo>
                    <a:pt x="3743" y="833"/>
                  </a:lnTo>
                  <a:lnTo>
                    <a:pt x="3755" y="785"/>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56" name="Freeform 1035">
              <a:extLst>
                <a:ext uri="{FF2B5EF4-FFF2-40B4-BE49-F238E27FC236}">
                  <a16:creationId xmlns:a16="http://schemas.microsoft.com/office/drawing/2014/main" id="{ED3E494C-C14D-C648-ABCC-F0003815B0A5}"/>
                </a:ext>
              </a:extLst>
            </p:cNvPr>
            <p:cNvSpPr>
              <a:spLocks/>
            </p:cNvSpPr>
            <p:nvPr/>
          </p:nvSpPr>
          <p:spPr bwMode="hidden">
            <a:xfrm>
              <a:off x="0" y="0"/>
              <a:ext cx="2933" cy="1846"/>
            </a:xfrm>
            <a:custGeom>
              <a:avLst/>
              <a:gdLst>
                <a:gd name="T0" fmla="*/ 2960 w 2924"/>
                <a:gd name="T1" fmla="*/ 647 h 1846"/>
                <a:gd name="T2" fmla="*/ 2912 w 2924"/>
                <a:gd name="T3" fmla="*/ 528 h 1846"/>
                <a:gd name="T4" fmla="*/ 2784 w 2924"/>
                <a:gd name="T5" fmla="*/ 414 h 1846"/>
                <a:gd name="T6" fmla="*/ 2591 w 2924"/>
                <a:gd name="T7" fmla="*/ 318 h 1846"/>
                <a:gd name="T8" fmla="*/ 2330 w 2924"/>
                <a:gd name="T9" fmla="*/ 228 h 1846"/>
                <a:gd name="T10" fmla="*/ 2009 w 2924"/>
                <a:gd name="T11" fmla="*/ 150 h 1846"/>
                <a:gd name="T12" fmla="*/ 1628 w 2924"/>
                <a:gd name="T13" fmla="*/ 78 h 1846"/>
                <a:gd name="T14" fmla="*/ 1194 w 2924"/>
                <a:gd name="T15" fmla="*/ 24 h 1846"/>
                <a:gd name="T16" fmla="*/ 702 w 2924"/>
                <a:gd name="T17" fmla="*/ 0 h 1846"/>
                <a:gd name="T18" fmla="*/ 1206 w 2924"/>
                <a:gd name="T19" fmla="*/ 48 h 1846"/>
                <a:gd name="T20" fmla="*/ 1646 w 2924"/>
                <a:gd name="T21" fmla="*/ 108 h 1846"/>
                <a:gd name="T22" fmla="*/ 2033 w 2924"/>
                <a:gd name="T23" fmla="*/ 180 h 1846"/>
                <a:gd name="T24" fmla="*/ 2354 w 2924"/>
                <a:gd name="T25" fmla="*/ 264 h 1846"/>
                <a:gd name="T26" fmla="*/ 2603 w 2924"/>
                <a:gd name="T27" fmla="*/ 360 h 1846"/>
                <a:gd name="T28" fmla="*/ 2784 w 2924"/>
                <a:gd name="T29" fmla="*/ 468 h 1846"/>
                <a:gd name="T30" fmla="*/ 2882 w 2924"/>
                <a:gd name="T31" fmla="*/ 587 h 1846"/>
                <a:gd name="T32" fmla="*/ 2900 w 2924"/>
                <a:gd name="T33" fmla="*/ 713 h 1846"/>
                <a:gd name="T34" fmla="*/ 2876 w 2924"/>
                <a:gd name="T35" fmla="*/ 785 h 1846"/>
                <a:gd name="T36" fmla="*/ 2828 w 2924"/>
                <a:gd name="T37" fmla="*/ 857 h 1846"/>
                <a:gd name="T38" fmla="*/ 2657 w 2924"/>
                <a:gd name="T39" fmla="*/ 1001 h 1846"/>
                <a:gd name="T40" fmla="*/ 2396 w 2924"/>
                <a:gd name="T41" fmla="*/ 1145 h 1846"/>
                <a:gd name="T42" fmla="*/ 2057 w 2924"/>
                <a:gd name="T43" fmla="*/ 1289 h 1846"/>
                <a:gd name="T44" fmla="*/ 1646 w 2924"/>
                <a:gd name="T45" fmla="*/ 1433 h 1846"/>
                <a:gd name="T46" fmla="*/ 1158 w 2924"/>
                <a:gd name="T47" fmla="*/ 1571 h 1846"/>
                <a:gd name="T48" fmla="*/ 612 w 2924"/>
                <a:gd name="T49" fmla="*/ 1702 h 1846"/>
                <a:gd name="T50" fmla="*/ 0 w 2924"/>
                <a:gd name="T51" fmla="*/ 1828 h 1846"/>
                <a:gd name="T52" fmla="*/ 315 w 2924"/>
                <a:gd name="T53" fmla="*/ 1780 h 1846"/>
                <a:gd name="T54" fmla="*/ 909 w 2924"/>
                <a:gd name="T55" fmla="*/ 1648 h 1846"/>
                <a:gd name="T56" fmla="*/ 1433 w 2924"/>
                <a:gd name="T57" fmla="*/ 1511 h 1846"/>
                <a:gd name="T58" fmla="*/ 1895 w 2924"/>
                <a:gd name="T59" fmla="*/ 1367 h 1846"/>
                <a:gd name="T60" fmla="*/ 2282 w 2924"/>
                <a:gd name="T61" fmla="*/ 1223 h 1846"/>
                <a:gd name="T62" fmla="*/ 2591 w 2924"/>
                <a:gd name="T63" fmla="*/ 1079 h 1846"/>
                <a:gd name="T64" fmla="*/ 2810 w 2924"/>
                <a:gd name="T65" fmla="*/ 929 h 1846"/>
                <a:gd name="T66" fmla="*/ 2912 w 2924"/>
                <a:gd name="T67" fmla="*/ 815 h 1846"/>
                <a:gd name="T68" fmla="*/ 2948 w 2924"/>
                <a:gd name="T69" fmla="*/ 743 h 1846"/>
                <a:gd name="T70" fmla="*/ 2960 w 2924"/>
                <a:gd name="T71" fmla="*/ 707 h 18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924" h="1846">
                  <a:moveTo>
                    <a:pt x="2924" y="707"/>
                  </a:moveTo>
                  <a:lnTo>
                    <a:pt x="2924" y="647"/>
                  </a:lnTo>
                  <a:lnTo>
                    <a:pt x="2912" y="581"/>
                  </a:lnTo>
                  <a:lnTo>
                    <a:pt x="2876" y="528"/>
                  </a:lnTo>
                  <a:lnTo>
                    <a:pt x="2822" y="468"/>
                  </a:lnTo>
                  <a:lnTo>
                    <a:pt x="2750" y="414"/>
                  </a:lnTo>
                  <a:lnTo>
                    <a:pt x="2667" y="366"/>
                  </a:lnTo>
                  <a:lnTo>
                    <a:pt x="2559" y="318"/>
                  </a:lnTo>
                  <a:lnTo>
                    <a:pt x="2440" y="270"/>
                  </a:lnTo>
                  <a:lnTo>
                    <a:pt x="2302" y="228"/>
                  </a:lnTo>
                  <a:lnTo>
                    <a:pt x="2153" y="186"/>
                  </a:lnTo>
                  <a:lnTo>
                    <a:pt x="1985" y="150"/>
                  </a:lnTo>
                  <a:lnTo>
                    <a:pt x="1806" y="114"/>
                  </a:lnTo>
                  <a:lnTo>
                    <a:pt x="1608" y="78"/>
                  </a:lnTo>
                  <a:lnTo>
                    <a:pt x="1399" y="54"/>
                  </a:lnTo>
                  <a:lnTo>
                    <a:pt x="1178" y="24"/>
                  </a:lnTo>
                  <a:lnTo>
                    <a:pt x="945" y="0"/>
                  </a:lnTo>
                  <a:lnTo>
                    <a:pt x="694" y="0"/>
                  </a:lnTo>
                  <a:lnTo>
                    <a:pt x="945" y="24"/>
                  </a:lnTo>
                  <a:lnTo>
                    <a:pt x="1190" y="48"/>
                  </a:lnTo>
                  <a:lnTo>
                    <a:pt x="1417" y="78"/>
                  </a:lnTo>
                  <a:lnTo>
                    <a:pt x="1626" y="108"/>
                  </a:lnTo>
                  <a:lnTo>
                    <a:pt x="1824" y="144"/>
                  </a:lnTo>
                  <a:lnTo>
                    <a:pt x="2009" y="180"/>
                  </a:lnTo>
                  <a:lnTo>
                    <a:pt x="2176" y="222"/>
                  </a:lnTo>
                  <a:lnTo>
                    <a:pt x="2326" y="264"/>
                  </a:lnTo>
                  <a:lnTo>
                    <a:pt x="2457" y="312"/>
                  </a:lnTo>
                  <a:lnTo>
                    <a:pt x="2571" y="360"/>
                  </a:lnTo>
                  <a:lnTo>
                    <a:pt x="2667" y="414"/>
                  </a:lnTo>
                  <a:lnTo>
                    <a:pt x="2750" y="468"/>
                  </a:lnTo>
                  <a:lnTo>
                    <a:pt x="2804" y="528"/>
                  </a:lnTo>
                  <a:lnTo>
                    <a:pt x="2846" y="587"/>
                  </a:lnTo>
                  <a:lnTo>
                    <a:pt x="2864" y="647"/>
                  </a:lnTo>
                  <a:lnTo>
                    <a:pt x="2864" y="713"/>
                  </a:lnTo>
                  <a:lnTo>
                    <a:pt x="2852" y="749"/>
                  </a:lnTo>
                  <a:lnTo>
                    <a:pt x="2840" y="785"/>
                  </a:lnTo>
                  <a:lnTo>
                    <a:pt x="2816" y="821"/>
                  </a:lnTo>
                  <a:lnTo>
                    <a:pt x="2792" y="857"/>
                  </a:lnTo>
                  <a:lnTo>
                    <a:pt x="2721" y="929"/>
                  </a:lnTo>
                  <a:lnTo>
                    <a:pt x="2625" y="1001"/>
                  </a:lnTo>
                  <a:lnTo>
                    <a:pt x="2505" y="1073"/>
                  </a:lnTo>
                  <a:lnTo>
                    <a:pt x="2368" y="1145"/>
                  </a:lnTo>
                  <a:lnTo>
                    <a:pt x="2212" y="1217"/>
                  </a:lnTo>
                  <a:lnTo>
                    <a:pt x="2033" y="1289"/>
                  </a:lnTo>
                  <a:lnTo>
                    <a:pt x="1842" y="1361"/>
                  </a:lnTo>
                  <a:lnTo>
                    <a:pt x="1626" y="1433"/>
                  </a:lnTo>
                  <a:lnTo>
                    <a:pt x="1393" y="1499"/>
                  </a:lnTo>
                  <a:lnTo>
                    <a:pt x="1142" y="1571"/>
                  </a:lnTo>
                  <a:lnTo>
                    <a:pt x="879" y="1636"/>
                  </a:lnTo>
                  <a:lnTo>
                    <a:pt x="604" y="1702"/>
                  </a:lnTo>
                  <a:lnTo>
                    <a:pt x="305" y="1768"/>
                  </a:lnTo>
                  <a:lnTo>
                    <a:pt x="0" y="1828"/>
                  </a:lnTo>
                  <a:lnTo>
                    <a:pt x="0" y="1846"/>
                  </a:lnTo>
                  <a:lnTo>
                    <a:pt x="311" y="1780"/>
                  </a:lnTo>
                  <a:lnTo>
                    <a:pt x="610" y="1714"/>
                  </a:lnTo>
                  <a:lnTo>
                    <a:pt x="897" y="1648"/>
                  </a:lnTo>
                  <a:lnTo>
                    <a:pt x="1166" y="1583"/>
                  </a:lnTo>
                  <a:lnTo>
                    <a:pt x="1417" y="1511"/>
                  </a:lnTo>
                  <a:lnTo>
                    <a:pt x="1656" y="1439"/>
                  </a:lnTo>
                  <a:lnTo>
                    <a:pt x="1871" y="1367"/>
                  </a:lnTo>
                  <a:lnTo>
                    <a:pt x="2075" y="1295"/>
                  </a:lnTo>
                  <a:lnTo>
                    <a:pt x="2254" y="1223"/>
                  </a:lnTo>
                  <a:lnTo>
                    <a:pt x="2416" y="1151"/>
                  </a:lnTo>
                  <a:lnTo>
                    <a:pt x="2559" y="1079"/>
                  </a:lnTo>
                  <a:lnTo>
                    <a:pt x="2679" y="1001"/>
                  </a:lnTo>
                  <a:lnTo>
                    <a:pt x="2774" y="929"/>
                  </a:lnTo>
                  <a:lnTo>
                    <a:pt x="2846" y="857"/>
                  </a:lnTo>
                  <a:lnTo>
                    <a:pt x="2876" y="815"/>
                  </a:lnTo>
                  <a:lnTo>
                    <a:pt x="2900" y="779"/>
                  </a:lnTo>
                  <a:lnTo>
                    <a:pt x="2912" y="743"/>
                  </a:lnTo>
                  <a:lnTo>
                    <a:pt x="2924" y="707"/>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57" name="Freeform 1036">
              <a:extLst>
                <a:ext uri="{FF2B5EF4-FFF2-40B4-BE49-F238E27FC236}">
                  <a16:creationId xmlns:a16="http://schemas.microsoft.com/office/drawing/2014/main" id="{832362F4-6C3E-6C45-B056-B3623021A565}"/>
                </a:ext>
              </a:extLst>
            </p:cNvPr>
            <p:cNvSpPr>
              <a:spLocks/>
            </p:cNvSpPr>
            <p:nvPr/>
          </p:nvSpPr>
          <p:spPr bwMode="hidden">
            <a:xfrm>
              <a:off x="114" y="2847"/>
              <a:ext cx="1493" cy="204"/>
            </a:xfrm>
            <a:custGeom>
              <a:avLst/>
              <a:gdLst>
                <a:gd name="T0" fmla="*/ 1419 w 1488"/>
                <a:gd name="T1" fmla="*/ 204 h 204"/>
                <a:gd name="T2" fmla="*/ 0 w 1488"/>
                <a:gd name="T3" fmla="*/ 18 h 204"/>
                <a:gd name="T4" fmla="*/ 77 w 1488"/>
                <a:gd name="T5" fmla="*/ 0 h 204"/>
                <a:gd name="T6" fmla="*/ 1508 w 1488"/>
                <a:gd name="T7" fmla="*/ 186 h 204"/>
                <a:gd name="T8" fmla="*/ 1419 w 1488"/>
                <a:gd name="T9" fmla="*/ 204 h 204"/>
                <a:gd name="T10" fmla="*/ 1419 w 1488"/>
                <a:gd name="T11" fmla="*/ 204 h 2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88" h="204">
                  <a:moveTo>
                    <a:pt x="1399" y="204"/>
                  </a:moveTo>
                  <a:lnTo>
                    <a:pt x="0" y="18"/>
                  </a:lnTo>
                  <a:lnTo>
                    <a:pt x="77" y="0"/>
                  </a:lnTo>
                  <a:lnTo>
                    <a:pt x="1488" y="186"/>
                  </a:lnTo>
                  <a:lnTo>
                    <a:pt x="1399" y="20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58" name="Rectangle 1037">
              <a:extLst>
                <a:ext uri="{FF2B5EF4-FFF2-40B4-BE49-F238E27FC236}">
                  <a16:creationId xmlns:a16="http://schemas.microsoft.com/office/drawing/2014/main" id="{2E901A73-7E62-1241-8947-FEAF0BD0CD5C}"/>
                </a:ext>
              </a:extLst>
            </p:cNvPr>
            <p:cNvSpPr>
              <a:spLocks noChangeArrowheads="1"/>
            </p:cNvSpPr>
            <p:nvPr/>
          </p:nvSpPr>
          <p:spPr bwMode="hidden">
            <a:xfrm>
              <a:off x="473" y="3105"/>
              <a:ext cx="1" cy="1"/>
            </a:xfrm>
            <a:prstGeom prst="rect">
              <a:avLst/>
            </a:prstGeom>
            <a:solidFill>
              <a:srgbClr val="1414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38259" name="Rectangle 1038">
              <a:extLst>
                <a:ext uri="{FF2B5EF4-FFF2-40B4-BE49-F238E27FC236}">
                  <a16:creationId xmlns:a16="http://schemas.microsoft.com/office/drawing/2014/main" id="{33D9329E-81C2-564C-B338-9BB2A24C6392}"/>
                </a:ext>
              </a:extLst>
            </p:cNvPr>
            <p:cNvSpPr>
              <a:spLocks noChangeArrowheads="1"/>
            </p:cNvSpPr>
            <p:nvPr/>
          </p:nvSpPr>
          <p:spPr bwMode="hidden">
            <a:xfrm>
              <a:off x="473" y="3105"/>
              <a:ext cx="1" cy="1"/>
            </a:xfrm>
            <a:prstGeom prst="rect">
              <a:avLst/>
            </a:prstGeom>
            <a:solidFill>
              <a:srgbClr val="1414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138260" name="Group 1039">
              <a:extLst>
                <a:ext uri="{FF2B5EF4-FFF2-40B4-BE49-F238E27FC236}">
                  <a16:creationId xmlns:a16="http://schemas.microsoft.com/office/drawing/2014/main" id="{21725DE8-FA9B-0F4E-BD86-1CC965435C1C}"/>
                </a:ext>
              </a:extLst>
            </p:cNvPr>
            <p:cNvGrpSpPr>
              <a:grpSpLocks/>
            </p:cNvGrpSpPr>
            <p:nvPr/>
          </p:nvGrpSpPr>
          <p:grpSpPr bwMode="auto">
            <a:xfrm>
              <a:off x="192" y="2284"/>
              <a:ext cx="1254" cy="923"/>
              <a:chOff x="192" y="2284"/>
              <a:chExt cx="1254" cy="923"/>
            </a:xfrm>
          </p:grpSpPr>
          <p:sp>
            <p:nvSpPr>
              <p:cNvPr id="138261" name="Freeform 1040">
                <a:extLst>
                  <a:ext uri="{FF2B5EF4-FFF2-40B4-BE49-F238E27FC236}">
                    <a16:creationId xmlns:a16="http://schemas.microsoft.com/office/drawing/2014/main" id="{8BB7131C-0C96-574F-B19B-6A092183EFE6}"/>
                  </a:ext>
                </a:extLst>
              </p:cNvPr>
              <p:cNvSpPr>
                <a:spLocks/>
              </p:cNvSpPr>
              <p:nvPr/>
            </p:nvSpPr>
            <p:spPr bwMode="hidden">
              <a:xfrm>
                <a:off x="408" y="3009"/>
                <a:ext cx="47" cy="6"/>
              </a:xfrm>
              <a:custGeom>
                <a:avLst/>
                <a:gdLst>
                  <a:gd name="T0" fmla="*/ 47 w 47"/>
                  <a:gd name="T1" fmla="*/ 6 h 6"/>
                  <a:gd name="T2" fmla="*/ 0 w 47"/>
                  <a:gd name="T3" fmla="*/ 0 h 6"/>
                  <a:gd name="T4" fmla="*/ 0 w 47"/>
                  <a:gd name="T5" fmla="*/ 0 h 6"/>
                  <a:gd name="T6" fmla="*/ 47 w 47"/>
                  <a:gd name="T7" fmla="*/ 6 h 6"/>
                  <a:gd name="T8" fmla="*/ 47 w 47"/>
                  <a:gd name="T9" fmla="*/ 6 h 6"/>
                  <a:gd name="T10" fmla="*/ 47 w 47"/>
                  <a:gd name="T11" fmla="*/ 6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 h="6">
                    <a:moveTo>
                      <a:pt x="47" y="6"/>
                    </a:moveTo>
                    <a:lnTo>
                      <a:pt x="0" y="0"/>
                    </a:lnTo>
                    <a:lnTo>
                      <a:pt x="47" y="6"/>
                    </a:lnTo>
                    <a:close/>
                  </a:path>
                </a:pathLst>
              </a:custGeom>
              <a:solidFill>
                <a:srgbClr val="1414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62" name="Freeform 1041">
                <a:extLst>
                  <a:ext uri="{FF2B5EF4-FFF2-40B4-BE49-F238E27FC236}">
                    <a16:creationId xmlns:a16="http://schemas.microsoft.com/office/drawing/2014/main" id="{1E9F4B01-3481-8948-B602-B36B68C46AD9}"/>
                  </a:ext>
                </a:extLst>
              </p:cNvPr>
              <p:cNvSpPr>
                <a:spLocks/>
              </p:cNvSpPr>
              <p:nvPr/>
            </p:nvSpPr>
            <p:spPr bwMode="hidden">
              <a:xfrm>
                <a:off x="912" y="2284"/>
                <a:ext cx="324" cy="162"/>
              </a:xfrm>
              <a:custGeom>
                <a:avLst/>
                <a:gdLst>
                  <a:gd name="T0" fmla="*/ 0 w 323"/>
                  <a:gd name="T1" fmla="*/ 24 h 162"/>
                  <a:gd name="T2" fmla="*/ 6 w 323"/>
                  <a:gd name="T3" fmla="*/ 24 h 162"/>
                  <a:gd name="T4" fmla="*/ 12 w 323"/>
                  <a:gd name="T5" fmla="*/ 18 h 162"/>
                  <a:gd name="T6" fmla="*/ 48 w 323"/>
                  <a:gd name="T7" fmla="*/ 6 h 162"/>
                  <a:gd name="T8" fmla="*/ 101 w 323"/>
                  <a:gd name="T9" fmla="*/ 0 h 162"/>
                  <a:gd name="T10" fmla="*/ 137 w 323"/>
                  <a:gd name="T11" fmla="*/ 6 h 162"/>
                  <a:gd name="T12" fmla="*/ 177 w 323"/>
                  <a:gd name="T13" fmla="*/ 18 h 162"/>
                  <a:gd name="T14" fmla="*/ 243 w 323"/>
                  <a:gd name="T15" fmla="*/ 54 h 162"/>
                  <a:gd name="T16" fmla="*/ 291 w 323"/>
                  <a:gd name="T17" fmla="*/ 90 h 162"/>
                  <a:gd name="T18" fmla="*/ 321 w 323"/>
                  <a:gd name="T19" fmla="*/ 114 h 162"/>
                  <a:gd name="T20" fmla="*/ 327 w 323"/>
                  <a:gd name="T21" fmla="*/ 126 h 162"/>
                  <a:gd name="T22" fmla="*/ 327 w 323"/>
                  <a:gd name="T23" fmla="*/ 126 h 162"/>
                  <a:gd name="T24" fmla="*/ 225 w 323"/>
                  <a:gd name="T25" fmla="*/ 162 h 162"/>
                  <a:gd name="T26" fmla="*/ 0 w 323"/>
                  <a:gd name="T27" fmla="*/ 24 h 162"/>
                  <a:gd name="T28" fmla="*/ 0 w 323"/>
                  <a:gd name="T29" fmla="*/ 24 h 1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23" h="162">
                    <a:moveTo>
                      <a:pt x="0" y="24"/>
                    </a:moveTo>
                    <a:lnTo>
                      <a:pt x="6" y="24"/>
                    </a:lnTo>
                    <a:lnTo>
                      <a:pt x="12" y="18"/>
                    </a:lnTo>
                    <a:lnTo>
                      <a:pt x="48" y="6"/>
                    </a:lnTo>
                    <a:lnTo>
                      <a:pt x="101" y="0"/>
                    </a:lnTo>
                    <a:lnTo>
                      <a:pt x="137" y="6"/>
                    </a:lnTo>
                    <a:lnTo>
                      <a:pt x="173" y="18"/>
                    </a:lnTo>
                    <a:lnTo>
                      <a:pt x="239" y="54"/>
                    </a:lnTo>
                    <a:lnTo>
                      <a:pt x="287" y="90"/>
                    </a:lnTo>
                    <a:lnTo>
                      <a:pt x="317" y="114"/>
                    </a:lnTo>
                    <a:lnTo>
                      <a:pt x="323" y="126"/>
                    </a:lnTo>
                    <a:lnTo>
                      <a:pt x="221" y="162"/>
                    </a:lnTo>
                    <a:lnTo>
                      <a:pt x="0" y="24"/>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63" name="Freeform 1042">
                <a:extLst>
                  <a:ext uri="{FF2B5EF4-FFF2-40B4-BE49-F238E27FC236}">
                    <a16:creationId xmlns:a16="http://schemas.microsoft.com/office/drawing/2014/main" id="{CD1DFCBE-5BC9-F540-AF54-EE05197E8B6C}"/>
                  </a:ext>
                </a:extLst>
              </p:cNvPr>
              <p:cNvSpPr>
                <a:spLocks noEditPoints="1"/>
              </p:cNvSpPr>
              <p:nvPr/>
            </p:nvSpPr>
            <p:spPr bwMode="hidden">
              <a:xfrm>
                <a:off x="192" y="2284"/>
                <a:ext cx="1254" cy="923"/>
              </a:xfrm>
              <a:custGeom>
                <a:avLst/>
                <a:gdLst>
                  <a:gd name="T0" fmla="*/ 1182 w 1250"/>
                  <a:gd name="T1" fmla="*/ 641 h 923"/>
                  <a:gd name="T2" fmla="*/ 1182 w 1250"/>
                  <a:gd name="T3" fmla="*/ 473 h 923"/>
                  <a:gd name="T4" fmla="*/ 1152 w 1250"/>
                  <a:gd name="T5" fmla="*/ 384 h 923"/>
                  <a:gd name="T6" fmla="*/ 1128 w 1250"/>
                  <a:gd name="T7" fmla="*/ 288 h 923"/>
                  <a:gd name="T8" fmla="*/ 1065 w 1250"/>
                  <a:gd name="T9" fmla="*/ 174 h 923"/>
                  <a:gd name="T10" fmla="*/ 993 w 1250"/>
                  <a:gd name="T11" fmla="*/ 96 h 923"/>
                  <a:gd name="T12" fmla="*/ 975 w 1250"/>
                  <a:gd name="T13" fmla="*/ 72 h 923"/>
                  <a:gd name="T14" fmla="*/ 903 w 1250"/>
                  <a:gd name="T15" fmla="*/ 18 h 923"/>
                  <a:gd name="T16" fmla="*/ 831 w 1250"/>
                  <a:gd name="T17" fmla="*/ 6 h 923"/>
                  <a:gd name="T18" fmla="*/ 720 w 1250"/>
                  <a:gd name="T19" fmla="*/ 24 h 923"/>
                  <a:gd name="T20" fmla="*/ 672 w 1250"/>
                  <a:gd name="T21" fmla="*/ 42 h 923"/>
                  <a:gd name="T22" fmla="*/ 576 w 1250"/>
                  <a:gd name="T23" fmla="*/ 120 h 923"/>
                  <a:gd name="T24" fmla="*/ 540 w 1250"/>
                  <a:gd name="T25" fmla="*/ 228 h 923"/>
                  <a:gd name="T26" fmla="*/ 517 w 1250"/>
                  <a:gd name="T27" fmla="*/ 348 h 923"/>
                  <a:gd name="T28" fmla="*/ 435 w 1250"/>
                  <a:gd name="T29" fmla="*/ 479 h 923"/>
                  <a:gd name="T30" fmla="*/ 417 w 1250"/>
                  <a:gd name="T31" fmla="*/ 539 h 923"/>
                  <a:gd name="T32" fmla="*/ 357 w 1250"/>
                  <a:gd name="T33" fmla="*/ 599 h 923"/>
                  <a:gd name="T34" fmla="*/ 309 w 1250"/>
                  <a:gd name="T35" fmla="*/ 629 h 923"/>
                  <a:gd name="T36" fmla="*/ 297 w 1250"/>
                  <a:gd name="T37" fmla="*/ 635 h 923"/>
                  <a:gd name="T38" fmla="*/ 261 w 1250"/>
                  <a:gd name="T39" fmla="*/ 677 h 923"/>
                  <a:gd name="T40" fmla="*/ 150 w 1250"/>
                  <a:gd name="T41" fmla="*/ 797 h 923"/>
                  <a:gd name="T42" fmla="*/ 54 w 1250"/>
                  <a:gd name="T43" fmla="*/ 839 h 923"/>
                  <a:gd name="T44" fmla="*/ 156 w 1250"/>
                  <a:gd name="T45" fmla="*/ 905 h 923"/>
                  <a:gd name="T46" fmla="*/ 244 w 1250"/>
                  <a:gd name="T47" fmla="*/ 869 h 923"/>
                  <a:gd name="T48" fmla="*/ 648 w 1250"/>
                  <a:gd name="T49" fmla="*/ 827 h 923"/>
                  <a:gd name="T50" fmla="*/ 708 w 1250"/>
                  <a:gd name="T51" fmla="*/ 725 h 923"/>
                  <a:gd name="T52" fmla="*/ 702 w 1250"/>
                  <a:gd name="T53" fmla="*/ 611 h 923"/>
                  <a:gd name="T54" fmla="*/ 788 w 1250"/>
                  <a:gd name="T55" fmla="*/ 551 h 923"/>
                  <a:gd name="T56" fmla="*/ 891 w 1250"/>
                  <a:gd name="T57" fmla="*/ 449 h 923"/>
                  <a:gd name="T58" fmla="*/ 921 w 1250"/>
                  <a:gd name="T59" fmla="*/ 414 h 923"/>
                  <a:gd name="T60" fmla="*/ 987 w 1250"/>
                  <a:gd name="T61" fmla="*/ 318 h 923"/>
                  <a:gd name="T62" fmla="*/ 1035 w 1250"/>
                  <a:gd name="T63" fmla="*/ 336 h 923"/>
                  <a:gd name="T64" fmla="*/ 1134 w 1250"/>
                  <a:gd name="T65" fmla="*/ 617 h 923"/>
                  <a:gd name="T66" fmla="*/ 1128 w 1250"/>
                  <a:gd name="T67" fmla="*/ 689 h 923"/>
                  <a:gd name="T68" fmla="*/ 1164 w 1250"/>
                  <a:gd name="T69" fmla="*/ 749 h 923"/>
                  <a:gd name="T70" fmla="*/ 1218 w 1250"/>
                  <a:gd name="T71" fmla="*/ 713 h 923"/>
                  <a:gd name="T72" fmla="*/ 1254 w 1250"/>
                  <a:gd name="T73" fmla="*/ 749 h 923"/>
                  <a:gd name="T74" fmla="*/ 1266 w 1250"/>
                  <a:gd name="T75" fmla="*/ 743 h 923"/>
                  <a:gd name="T76" fmla="*/ 702 w 1250"/>
                  <a:gd name="T77" fmla="*/ 264 h 923"/>
                  <a:gd name="T78" fmla="*/ 796 w 1250"/>
                  <a:gd name="T79" fmla="*/ 372 h 923"/>
                  <a:gd name="T80" fmla="*/ 774 w 1250"/>
                  <a:gd name="T81" fmla="*/ 443 h 923"/>
                  <a:gd name="T82" fmla="*/ 714 w 1250"/>
                  <a:gd name="T83" fmla="*/ 515 h 923"/>
                  <a:gd name="T84" fmla="*/ 666 w 1250"/>
                  <a:gd name="T85" fmla="*/ 569 h 923"/>
                  <a:gd name="T86" fmla="*/ 624 w 1250"/>
                  <a:gd name="T87" fmla="*/ 593 h 923"/>
                  <a:gd name="T88" fmla="*/ 582 w 1250"/>
                  <a:gd name="T89" fmla="*/ 617 h 923"/>
                  <a:gd name="T90" fmla="*/ 570 w 1250"/>
                  <a:gd name="T91" fmla="*/ 707 h 923"/>
                  <a:gd name="T92" fmla="*/ 357 w 1250"/>
                  <a:gd name="T93" fmla="*/ 755 h 923"/>
                  <a:gd name="T94" fmla="*/ 393 w 1250"/>
                  <a:gd name="T95" fmla="*/ 641 h 923"/>
                  <a:gd name="T96" fmla="*/ 429 w 1250"/>
                  <a:gd name="T97" fmla="*/ 647 h 923"/>
                  <a:gd name="T98" fmla="*/ 447 w 1250"/>
                  <a:gd name="T99" fmla="*/ 617 h 923"/>
                  <a:gd name="T100" fmla="*/ 576 w 1250"/>
                  <a:gd name="T101" fmla="*/ 515 h 923"/>
                  <a:gd name="T102" fmla="*/ 624 w 1250"/>
                  <a:gd name="T103" fmla="*/ 473 h 923"/>
                  <a:gd name="T104" fmla="*/ 648 w 1250"/>
                  <a:gd name="T105" fmla="*/ 396 h 923"/>
                  <a:gd name="T106" fmla="*/ 648 w 1250"/>
                  <a:gd name="T107" fmla="*/ 378 h 923"/>
                  <a:gd name="T108" fmla="*/ 672 w 1250"/>
                  <a:gd name="T109" fmla="*/ 270 h 923"/>
                  <a:gd name="T110" fmla="*/ 690 w 1250"/>
                  <a:gd name="T111" fmla="*/ 192 h 923"/>
                  <a:gd name="T112" fmla="*/ 702 w 1250"/>
                  <a:gd name="T113" fmla="*/ 264 h 923"/>
                  <a:gd name="T114" fmla="*/ 540 w 1250"/>
                  <a:gd name="T115" fmla="*/ 455 h 923"/>
                  <a:gd name="T116" fmla="*/ 642 w 1250"/>
                  <a:gd name="T117" fmla="*/ 803 h 92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50" h="923">
                    <a:moveTo>
                      <a:pt x="1244" y="713"/>
                    </a:moveTo>
                    <a:lnTo>
                      <a:pt x="1214" y="683"/>
                    </a:lnTo>
                    <a:lnTo>
                      <a:pt x="1166" y="653"/>
                    </a:lnTo>
                    <a:lnTo>
                      <a:pt x="1166" y="641"/>
                    </a:lnTo>
                    <a:lnTo>
                      <a:pt x="1172" y="617"/>
                    </a:lnTo>
                    <a:lnTo>
                      <a:pt x="1172" y="581"/>
                    </a:lnTo>
                    <a:lnTo>
                      <a:pt x="1172" y="545"/>
                    </a:lnTo>
                    <a:lnTo>
                      <a:pt x="1172" y="509"/>
                    </a:lnTo>
                    <a:lnTo>
                      <a:pt x="1166" y="473"/>
                    </a:lnTo>
                    <a:lnTo>
                      <a:pt x="1154" y="443"/>
                    </a:lnTo>
                    <a:lnTo>
                      <a:pt x="1148" y="431"/>
                    </a:lnTo>
                    <a:lnTo>
                      <a:pt x="1142" y="425"/>
                    </a:lnTo>
                    <a:lnTo>
                      <a:pt x="1142" y="408"/>
                    </a:lnTo>
                    <a:lnTo>
                      <a:pt x="1136" y="384"/>
                    </a:lnTo>
                    <a:lnTo>
                      <a:pt x="1130" y="354"/>
                    </a:lnTo>
                    <a:lnTo>
                      <a:pt x="1118" y="324"/>
                    </a:lnTo>
                    <a:lnTo>
                      <a:pt x="1106" y="300"/>
                    </a:lnTo>
                    <a:lnTo>
                      <a:pt x="1112" y="294"/>
                    </a:lnTo>
                    <a:lnTo>
                      <a:pt x="1112" y="288"/>
                    </a:lnTo>
                    <a:lnTo>
                      <a:pt x="1112" y="270"/>
                    </a:lnTo>
                    <a:lnTo>
                      <a:pt x="1106" y="252"/>
                    </a:lnTo>
                    <a:lnTo>
                      <a:pt x="1083" y="210"/>
                    </a:lnTo>
                    <a:lnTo>
                      <a:pt x="1059" y="180"/>
                    </a:lnTo>
                    <a:lnTo>
                      <a:pt x="1053" y="174"/>
                    </a:lnTo>
                    <a:lnTo>
                      <a:pt x="1047" y="168"/>
                    </a:lnTo>
                    <a:lnTo>
                      <a:pt x="1041" y="126"/>
                    </a:lnTo>
                    <a:lnTo>
                      <a:pt x="1017" y="114"/>
                    </a:lnTo>
                    <a:lnTo>
                      <a:pt x="987" y="90"/>
                    </a:lnTo>
                    <a:lnTo>
                      <a:pt x="981" y="96"/>
                    </a:lnTo>
                    <a:lnTo>
                      <a:pt x="981" y="102"/>
                    </a:lnTo>
                    <a:lnTo>
                      <a:pt x="975" y="120"/>
                    </a:lnTo>
                    <a:lnTo>
                      <a:pt x="975" y="108"/>
                    </a:lnTo>
                    <a:lnTo>
                      <a:pt x="969" y="90"/>
                    </a:lnTo>
                    <a:lnTo>
                      <a:pt x="963" y="72"/>
                    </a:lnTo>
                    <a:lnTo>
                      <a:pt x="963" y="66"/>
                    </a:lnTo>
                    <a:lnTo>
                      <a:pt x="933" y="42"/>
                    </a:lnTo>
                    <a:lnTo>
                      <a:pt x="921" y="36"/>
                    </a:lnTo>
                    <a:lnTo>
                      <a:pt x="915" y="30"/>
                    </a:lnTo>
                    <a:lnTo>
                      <a:pt x="891" y="18"/>
                    </a:lnTo>
                    <a:lnTo>
                      <a:pt x="885" y="18"/>
                    </a:lnTo>
                    <a:lnTo>
                      <a:pt x="867" y="18"/>
                    </a:lnTo>
                    <a:lnTo>
                      <a:pt x="855" y="18"/>
                    </a:lnTo>
                    <a:lnTo>
                      <a:pt x="849" y="18"/>
                    </a:lnTo>
                    <a:lnTo>
                      <a:pt x="819" y="6"/>
                    </a:lnTo>
                    <a:lnTo>
                      <a:pt x="796" y="0"/>
                    </a:lnTo>
                    <a:lnTo>
                      <a:pt x="772" y="6"/>
                    </a:lnTo>
                    <a:lnTo>
                      <a:pt x="754" y="18"/>
                    </a:lnTo>
                    <a:lnTo>
                      <a:pt x="730" y="18"/>
                    </a:lnTo>
                    <a:lnTo>
                      <a:pt x="712" y="24"/>
                    </a:lnTo>
                    <a:lnTo>
                      <a:pt x="700" y="30"/>
                    </a:lnTo>
                    <a:lnTo>
                      <a:pt x="694" y="30"/>
                    </a:lnTo>
                    <a:lnTo>
                      <a:pt x="688" y="30"/>
                    </a:lnTo>
                    <a:lnTo>
                      <a:pt x="664" y="42"/>
                    </a:lnTo>
                    <a:lnTo>
                      <a:pt x="628" y="60"/>
                    </a:lnTo>
                    <a:lnTo>
                      <a:pt x="586" y="90"/>
                    </a:lnTo>
                    <a:lnTo>
                      <a:pt x="574" y="108"/>
                    </a:lnTo>
                    <a:lnTo>
                      <a:pt x="562" y="120"/>
                    </a:lnTo>
                    <a:lnTo>
                      <a:pt x="568" y="120"/>
                    </a:lnTo>
                    <a:lnTo>
                      <a:pt x="568" y="114"/>
                    </a:lnTo>
                    <a:lnTo>
                      <a:pt x="550" y="150"/>
                    </a:lnTo>
                    <a:lnTo>
                      <a:pt x="538" y="192"/>
                    </a:lnTo>
                    <a:lnTo>
                      <a:pt x="532" y="216"/>
                    </a:lnTo>
                    <a:lnTo>
                      <a:pt x="532" y="228"/>
                    </a:lnTo>
                    <a:lnTo>
                      <a:pt x="527" y="246"/>
                    </a:lnTo>
                    <a:lnTo>
                      <a:pt x="521" y="276"/>
                    </a:lnTo>
                    <a:lnTo>
                      <a:pt x="515" y="312"/>
                    </a:lnTo>
                    <a:lnTo>
                      <a:pt x="509" y="348"/>
                    </a:lnTo>
                    <a:lnTo>
                      <a:pt x="473" y="390"/>
                    </a:lnTo>
                    <a:lnTo>
                      <a:pt x="473" y="396"/>
                    </a:lnTo>
                    <a:lnTo>
                      <a:pt x="467" y="402"/>
                    </a:lnTo>
                    <a:lnTo>
                      <a:pt x="449" y="437"/>
                    </a:lnTo>
                    <a:lnTo>
                      <a:pt x="431" y="479"/>
                    </a:lnTo>
                    <a:lnTo>
                      <a:pt x="419" y="521"/>
                    </a:lnTo>
                    <a:lnTo>
                      <a:pt x="413" y="527"/>
                    </a:lnTo>
                    <a:lnTo>
                      <a:pt x="413" y="533"/>
                    </a:lnTo>
                    <a:lnTo>
                      <a:pt x="413" y="539"/>
                    </a:lnTo>
                    <a:lnTo>
                      <a:pt x="353" y="599"/>
                    </a:lnTo>
                    <a:lnTo>
                      <a:pt x="347" y="599"/>
                    </a:lnTo>
                    <a:lnTo>
                      <a:pt x="341" y="599"/>
                    </a:lnTo>
                    <a:lnTo>
                      <a:pt x="335" y="611"/>
                    </a:lnTo>
                    <a:lnTo>
                      <a:pt x="311" y="629"/>
                    </a:lnTo>
                    <a:lnTo>
                      <a:pt x="305" y="629"/>
                    </a:lnTo>
                    <a:lnTo>
                      <a:pt x="299" y="629"/>
                    </a:lnTo>
                    <a:lnTo>
                      <a:pt x="299" y="635"/>
                    </a:lnTo>
                    <a:lnTo>
                      <a:pt x="293" y="635"/>
                    </a:lnTo>
                    <a:lnTo>
                      <a:pt x="257" y="659"/>
                    </a:lnTo>
                    <a:lnTo>
                      <a:pt x="257" y="665"/>
                    </a:lnTo>
                    <a:lnTo>
                      <a:pt x="257" y="677"/>
                    </a:lnTo>
                    <a:lnTo>
                      <a:pt x="257" y="701"/>
                    </a:lnTo>
                    <a:lnTo>
                      <a:pt x="257" y="719"/>
                    </a:lnTo>
                    <a:lnTo>
                      <a:pt x="257" y="731"/>
                    </a:lnTo>
                    <a:lnTo>
                      <a:pt x="216" y="725"/>
                    </a:lnTo>
                    <a:lnTo>
                      <a:pt x="150" y="797"/>
                    </a:lnTo>
                    <a:lnTo>
                      <a:pt x="150" y="827"/>
                    </a:lnTo>
                    <a:lnTo>
                      <a:pt x="174" y="827"/>
                    </a:lnTo>
                    <a:lnTo>
                      <a:pt x="114" y="845"/>
                    </a:lnTo>
                    <a:lnTo>
                      <a:pt x="108" y="851"/>
                    </a:lnTo>
                    <a:lnTo>
                      <a:pt x="54" y="839"/>
                    </a:lnTo>
                    <a:lnTo>
                      <a:pt x="0" y="857"/>
                    </a:lnTo>
                    <a:lnTo>
                      <a:pt x="0" y="875"/>
                    </a:lnTo>
                    <a:lnTo>
                      <a:pt x="102" y="893"/>
                    </a:lnTo>
                    <a:lnTo>
                      <a:pt x="96" y="893"/>
                    </a:lnTo>
                    <a:lnTo>
                      <a:pt x="156" y="905"/>
                    </a:lnTo>
                    <a:lnTo>
                      <a:pt x="168" y="899"/>
                    </a:lnTo>
                    <a:lnTo>
                      <a:pt x="311" y="923"/>
                    </a:lnTo>
                    <a:lnTo>
                      <a:pt x="365" y="911"/>
                    </a:lnTo>
                    <a:lnTo>
                      <a:pt x="371" y="887"/>
                    </a:lnTo>
                    <a:lnTo>
                      <a:pt x="240" y="869"/>
                    </a:lnTo>
                    <a:lnTo>
                      <a:pt x="240" y="863"/>
                    </a:lnTo>
                    <a:lnTo>
                      <a:pt x="497" y="791"/>
                    </a:lnTo>
                    <a:lnTo>
                      <a:pt x="503" y="809"/>
                    </a:lnTo>
                    <a:lnTo>
                      <a:pt x="640" y="827"/>
                    </a:lnTo>
                    <a:lnTo>
                      <a:pt x="700" y="725"/>
                    </a:lnTo>
                    <a:lnTo>
                      <a:pt x="658" y="719"/>
                    </a:lnTo>
                    <a:lnTo>
                      <a:pt x="664" y="653"/>
                    </a:lnTo>
                    <a:lnTo>
                      <a:pt x="670" y="623"/>
                    </a:lnTo>
                    <a:lnTo>
                      <a:pt x="694" y="611"/>
                    </a:lnTo>
                    <a:lnTo>
                      <a:pt x="694" y="605"/>
                    </a:lnTo>
                    <a:lnTo>
                      <a:pt x="718" y="587"/>
                    </a:lnTo>
                    <a:lnTo>
                      <a:pt x="748" y="569"/>
                    </a:lnTo>
                    <a:lnTo>
                      <a:pt x="778" y="551"/>
                    </a:lnTo>
                    <a:lnTo>
                      <a:pt x="796" y="533"/>
                    </a:lnTo>
                    <a:lnTo>
                      <a:pt x="819" y="515"/>
                    </a:lnTo>
                    <a:lnTo>
                      <a:pt x="843" y="497"/>
                    </a:lnTo>
                    <a:lnTo>
                      <a:pt x="867" y="467"/>
                    </a:lnTo>
                    <a:lnTo>
                      <a:pt x="879" y="449"/>
                    </a:lnTo>
                    <a:lnTo>
                      <a:pt x="879" y="443"/>
                    </a:lnTo>
                    <a:lnTo>
                      <a:pt x="885" y="443"/>
                    </a:lnTo>
                    <a:lnTo>
                      <a:pt x="891" y="431"/>
                    </a:lnTo>
                    <a:lnTo>
                      <a:pt x="903" y="425"/>
                    </a:lnTo>
                    <a:lnTo>
                      <a:pt x="909" y="414"/>
                    </a:lnTo>
                    <a:lnTo>
                      <a:pt x="909" y="390"/>
                    </a:lnTo>
                    <a:lnTo>
                      <a:pt x="903" y="360"/>
                    </a:lnTo>
                    <a:lnTo>
                      <a:pt x="927" y="348"/>
                    </a:lnTo>
                    <a:lnTo>
                      <a:pt x="951" y="330"/>
                    </a:lnTo>
                    <a:lnTo>
                      <a:pt x="975" y="318"/>
                    </a:lnTo>
                    <a:lnTo>
                      <a:pt x="993" y="300"/>
                    </a:lnTo>
                    <a:lnTo>
                      <a:pt x="999" y="306"/>
                    </a:lnTo>
                    <a:lnTo>
                      <a:pt x="1011" y="306"/>
                    </a:lnTo>
                    <a:lnTo>
                      <a:pt x="1023" y="336"/>
                    </a:lnTo>
                    <a:lnTo>
                      <a:pt x="1071" y="449"/>
                    </a:lnTo>
                    <a:lnTo>
                      <a:pt x="1071" y="467"/>
                    </a:lnTo>
                    <a:lnTo>
                      <a:pt x="1077" y="497"/>
                    </a:lnTo>
                    <a:lnTo>
                      <a:pt x="1101" y="563"/>
                    </a:lnTo>
                    <a:lnTo>
                      <a:pt x="1118" y="617"/>
                    </a:lnTo>
                    <a:lnTo>
                      <a:pt x="1124" y="641"/>
                    </a:lnTo>
                    <a:lnTo>
                      <a:pt x="1124" y="653"/>
                    </a:lnTo>
                    <a:lnTo>
                      <a:pt x="1118" y="659"/>
                    </a:lnTo>
                    <a:lnTo>
                      <a:pt x="1112" y="671"/>
                    </a:lnTo>
                    <a:lnTo>
                      <a:pt x="1112" y="689"/>
                    </a:lnTo>
                    <a:lnTo>
                      <a:pt x="1118" y="701"/>
                    </a:lnTo>
                    <a:lnTo>
                      <a:pt x="1124" y="719"/>
                    </a:lnTo>
                    <a:lnTo>
                      <a:pt x="1130" y="737"/>
                    </a:lnTo>
                    <a:lnTo>
                      <a:pt x="1136" y="749"/>
                    </a:lnTo>
                    <a:lnTo>
                      <a:pt x="1148" y="749"/>
                    </a:lnTo>
                    <a:lnTo>
                      <a:pt x="1154" y="743"/>
                    </a:lnTo>
                    <a:lnTo>
                      <a:pt x="1154" y="725"/>
                    </a:lnTo>
                    <a:lnTo>
                      <a:pt x="1148" y="707"/>
                    </a:lnTo>
                    <a:lnTo>
                      <a:pt x="1148" y="701"/>
                    </a:lnTo>
                    <a:lnTo>
                      <a:pt x="1202" y="713"/>
                    </a:lnTo>
                    <a:lnTo>
                      <a:pt x="1208" y="719"/>
                    </a:lnTo>
                    <a:lnTo>
                      <a:pt x="1214" y="737"/>
                    </a:lnTo>
                    <a:lnTo>
                      <a:pt x="1220" y="749"/>
                    </a:lnTo>
                    <a:lnTo>
                      <a:pt x="1232" y="755"/>
                    </a:lnTo>
                    <a:lnTo>
                      <a:pt x="1238" y="749"/>
                    </a:lnTo>
                    <a:lnTo>
                      <a:pt x="1232" y="737"/>
                    </a:lnTo>
                    <a:lnTo>
                      <a:pt x="1238" y="749"/>
                    </a:lnTo>
                    <a:lnTo>
                      <a:pt x="1244" y="755"/>
                    </a:lnTo>
                    <a:lnTo>
                      <a:pt x="1250" y="749"/>
                    </a:lnTo>
                    <a:lnTo>
                      <a:pt x="1250" y="743"/>
                    </a:lnTo>
                    <a:lnTo>
                      <a:pt x="1250" y="731"/>
                    </a:lnTo>
                    <a:lnTo>
                      <a:pt x="1244" y="719"/>
                    </a:lnTo>
                    <a:lnTo>
                      <a:pt x="1244" y="713"/>
                    </a:lnTo>
                    <a:close/>
                    <a:moveTo>
                      <a:pt x="694" y="264"/>
                    </a:moveTo>
                    <a:lnTo>
                      <a:pt x="700" y="276"/>
                    </a:lnTo>
                    <a:lnTo>
                      <a:pt x="712" y="288"/>
                    </a:lnTo>
                    <a:lnTo>
                      <a:pt x="742" y="330"/>
                    </a:lnTo>
                    <a:lnTo>
                      <a:pt x="778" y="360"/>
                    </a:lnTo>
                    <a:lnTo>
                      <a:pt x="784" y="372"/>
                    </a:lnTo>
                    <a:lnTo>
                      <a:pt x="790" y="378"/>
                    </a:lnTo>
                    <a:lnTo>
                      <a:pt x="796" y="384"/>
                    </a:lnTo>
                    <a:lnTo>
                      <a:pt x="790" y="431"/>
                    </a:lnTo>
                    <a:lnTo>
                      <a:pt x="766" y="443"/>
                    </a:lnTo>
                    <a:lnTo>
                      <a:pt x="748" y="461"/>
                    </a:lnTo>
                    <a:lnTo>
                      <a:pt x="724" y="485"/>
                    </a:lnTo>
                    <a:lnTo>
                      <a:pt x="712" y="503"/>
                    </a:lnTo>
                    <a:lnTo>
                      <a:pt x="712" y="509"/>
                    </a:lnTo>
                    <a:lnTo>
                      <a:pt x="706" y="515"/>
                    </a:lnTo>
                    <a:lnTo>
                      <a:pt x="688" y="533"/>
                    </a:lnTo>
                    <a:lnTo>
                      <a:pt x="670" y="551"/>
                    </a:lnTo>
                    <a:lnTo>
                      <a:pt x="658" y="563"/>
                    </a:lnTo>
                    <a:lnTo>
                      <a:pt x="658" y="569"/>
                    </a:lnTo>
                    <a:lnTo>
                      <a:pt x="652" y="569"/>
                    </a:lnTo>
                    <a:lnTo>
                      <a:pt x="652" y="575"/>
                    </a:lnTo>
                    <a:lnTo>
                      <a:pt x="640" y="581"/>
                    </a:lnTo>
                    <a:lnTo>
                      <a:pt x="616" y="593"/>
                    </a:lnTo>
                    <a:lnTo>
                      <a:pt x="604" y="599"/>
                    </a:lnTo>
                    <a:lnTo>
                      <a:pt x="592" y="605"/>
                    </a:lnTo>
                    <a:lnTo>
                      <a:pt x="586" y="611"/>
                    </a:lnTo>
                    <a:lnTo>
                      <a:pt x="574" y="617"/>
                    </a:lnTo>
                    <a:lnTo>
                      <a:pt x="562" y="629"/>
                    </a:lnTo>
                    <a:lnTo>
                      <a:pt x="550" y="635"/>
                    </a:lnTo>
                    <a:lnTo>
                      <a:pt x="550" y="653"/>
                    </a:lnTo>
                    <a:lnTo>
                      <a:pt x="556" y="677"/>
                    </a:lnTo>
                    <a:lnTo>
                      <a:pt x="562" y="707"/>
                    </a:lnTo>
                    <a:lnTo>
                      <a:pt x="538" y="737"/>
                    </a:lnTo>
                    <a:lnTo>
                      <a:pt x="377" y="785"/>
                    </a:lnTo>
                    <a:lnTo>
                      <a:pt x="365" y="761"/>
                    </a:lnTo>
                    <a:lnTo>
                      <a:pt x="359" y="755"/>
                    </a:lnTo>
                    <a:lnTo>
                      <a:pt x="353" y="755"/>
                    </a:lnTo>
                    <a:lnTo>
                      <a:pt x="359" y="683"/>
                    </a:lnTo>
                    <a:lnTo>
                      <a:pt x="365" y="671"/>
                    </a:lnTo>
                    <a:lnTo>
                      <a:pt x="371" y="665"/>
                    </a:lnTo>
                    <a:lnTo>
                      <a:pt x="389" y="641"/>
                    </a:lnTo>
                    <a:lnTo>
                      <a:pt x="413" y="629"/>
                    </a:lnTo>
                    <a:lnTo>
                      <a:pt x="431" y="611"/>
                    </a:lnTo>
                    <a:lnTo>
                      <a:pt x="419" y="623"/>
                    </a:lnTo>
                    <a:lnTo>
                      <a:pt x="419" y="629"/>
                    </a:lnTo>
                    <a:lnTo>
                      <a:pt x="425" y="647"/>
                    </a:lnTo>
                    <a:lnTo>
                      <a:pt x="425" y="659"/>
                    </a:lnTo>
                    <a:lnTo>
                      <a:pt x="431" y="665"/>
                    </a:lnTo>
                    <a:lnTo>
                      <a:pt x="437" y="659"/>
                    </a:lnTo>
                    <a:lnTo>
                      <a:pt x="443" y="635"/>
                    </a:lnTo>
                    <a:lnTo>
                      <a:pt x="443" y="617"/>
                    </a:lnTo>
                    <a:lnTo>
                      <a:pt x="443" y="605"/>
                    </a:lnTo>
                    <a:lnTo>
                      <a:pt x="491" y="575"/>
                    </a:lnTo>
                    <a:lnTo>
                      <a:pt x="527" y="545"/>
                    </a:lnTo>
                    <a:lnTo>
                      <a:pt x="550" y="527"/>
                    </a:lnTo>
                    <a:lnTo>
                      <a:pt x="568" y="515"/>
                    </a:lnTo>
                    <a:lnTo>
                      <a:pt x="586" y="503"/>
                    </a:lnTo>
                    <a:lnTo>
                      <a:pt x="598" y="497"/>
                    </a:lnTo>
                    <a:lnTo>
                      <a:pt x="610" y="485"/>
                    </a:lnTo>
                    <a:lnTo>
                      <a:pt x="616" y="479"/>
                    </a:lnTo>
                    <a:lnTo>
                      <a:pt x="616" y="473"/>
                    </a:lnTo>
                    <a:lnTo>
                      <a:pt x="628" y="455"/>
                    </a:lnTo>
                    <a:lnTo>
                      <a:pt x="634" y="431"/>
                    </a:lnTo>
                    <a:lnTo>
                      <a:pt x="640" y="408"/>
                    </a:lnTo>
                    <a:lnTo>
                      <a:pt x="640" y="402"/>
                    </a:lnTo>
                    <a:lnTo>
                      <a:pt x="640" y="396"/>
                    </a:lnTo>
                    <a:lnTo>
                      <a:pt x="628" y="396"/>
                    </a:lnTo>
                    <a:lnTo>
                      <a:pt x="634" y="396"/>
                    </a:lnTo>
                    <a:lnTo>
                      <a:pt x="634" y="390"/>
                    </a:lnTo>
                    <a:lnTo>
                      <a:pt x="640" y="378"/>
                    </a:lnTo>
                    <a:lnTo>
                      <a:pt x="652" y="336"/>
                    </a:lnTo>
                    <a:lnTo>
                      <a:pt x="664" y="300"/>
                    </a:lnTo>
                    <a:lnTo>
                      <a:pt x="664" y="282"/>
                    </a:lnTo>
                    <a:lnTo>
                      <a:pt x="670" y="276"/>
                    </a:lnTo>
                    <a:lnTo>
                      <a:pt x="664" y="270"/>
                    </a:lnTo>
                    <a:lnTo>
                      <a:pt x="658" y="258"/>
                    </a:lnTo>
                    <a:lnTo>
                      <a:pt x="646" y="246"/>
                    </a:lnTo>
                    <a:lnTo>
                      <a:pt x="640" y="240"/>
                    </a:lnTo>
                    <a:lnTo>
                      <a:pt x="676" y="258"/>
                    </a:lnTo>
                    <a:lnTo>
                      <a:pt x="682" y="192"/>
                    </a:lnTo>
                    <a:lnTo>
                      <a:pt x="682" y="198"/>
                    </a:lnTo>
                    <a:lnTo>
                      <a:pt x="682" y="222"/>
                    </a:lnTo>
                    <a:lnTo>
                      <a:pt x="688" y="246"/>
                    </a:lnTo>
                    <a:lnTo>
                      <a:pt x="694" y="264"/>
                    </a:lnTo>
                    <a:close/>
                    <a:moveTo>
                      <a:pt x="532" y="455"/>
                    </a:moveTo>
                    <a:lnTo>
                      <a:pt x="527" y="461"/>
                    </a:lnTo>
                    <a:lnTo>
                      <a:pt x="532" y="449"/>
                    </a:lnTo>
                    <a:lnTo>
                      <a:pt x="532" y="455"/>
                    </a:lnTo>
                    <a:close/>
                    <a:moveTo>
                      <a:pt x="634" y="803"/>
                    </a:moveTo>
                    <a:lnTo>
                      <a:pt x="634" y="80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64" name="Freeform 1043">
                <a:extLst>
                  <a:ext uri="{FF2B5EF4-FFF2-40B4-BE49-F238E27FC236}">
                    <a16:creationId xmlns:a16="http://schemas.microsoft.com/office/drawing/2014/main" id="{3DF1A3D2-D942-3F4A-B442-574C2DEE3614}"/>
                  </a:ext>
                </a:extLst>
              </p:cNvPr>
              <p:cNvSpPr>
                <a:spLocks/>
              </p:cNvSpPr>
              <p:nvPr/>
            </p:nvSpPr>
            <p:spPr bwMode="hidden">
              <a:xfrm>
                <a:off x="684" y="2709"/>
                <a:ext cx="47" cy="78"/>
              </a:xfrm>
              <a:custGeom>
                <a:avLst/>
                <a:gdLst>
                  <a:gd name="T0" fmla="*/ 12 w 47"/>
                  <a:gd name="T1" fmla="*/ 72 h 78"/>
                  <a:gd name="T2" fmla="*/ 18 w 47"/>
                  <a:gd name="T3" fmla="*/ 60 h 78"/>
                  <a:gd name="T4" fmla="*/ 24 w 47"/>
                  <a:gd name="T5" fmla="*/ 54 h 78"/>
                  <a:gd name="T6" fmla="*/ 47 w 47"/>
                  <a:gd name="T7" fmla="*/ 0 h 78"/>
                  <a:gd name="T8" fmla="*/ 0 w 47"/>
                  <a:gd name="T9" fmla="*/ 78 h 78"/>
                  <a:gd name="T10" fmla="*/ 12 w 47"/>
                  <a:gd name="T11" fmla="*/ 72 h 78"/>
                  <a:gd name="T12" fmla="*/ 12 w 47"/>
                  <a:gd name="T13" fmla="*/ 72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78">
                    <a:moveTo>
                      <a:pt x="12" y="72"/>
                    </a:moveTo>
                    <a:lnTo>
                      <a:pt x="18" y="60"/>
                    </a:lnTo>
                    <a:lnTo>
                      <a:pt x="24" y="54"/>
                    </a:lnTo>
                    <a:lnTo>
                      <a:pt x="47" y="0"/>
                    </a:lnTo>
                    <a:lnTo>
                      <a:pt x="0" y="78"/>
                    </a:lnTo>
                    <a:lnTo>
                      <a:pt x="12" y="72"/>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65" name="Freeform 1044">
                <a:extLst>
                  <a:ext uri="{FF2B5EF4-FFF2-40B4-BE49-F238E27FC236}">
                    <a16:creationId xmlns:a16="http://schemas.microsoft.com/office/drawing/2014/main" id="{696F3978-A442-C84A-90C1-FA5F3655032E}"/>
                  </a:ext>
                </a:extLst>
              </p:cNvPr>
              <p:cNvSpPr>
                <a:spLocks/>
              </p:cNvSpPr>
              <p:nvPr/>
            </p:nvSpPr>
            <p:spPr bwMode="hidden">
              <a:xfrm>
                <a:off x="1284" y="2572"/>
                <a:ext cx="149" cy="419"/>
              </a:xfrm>
              <a:custGeom>
                <a:avLst/>
                <a:gdLst>
                  <a:gd name="T0" fmla="*/ 29 w 149"/>
                  <a:gd name="T1" fmla="*/ 96 h 419"/>
                  <a:gd name="T2" fmla="*/ 41 w 149"/>
                  <a:gd name="T3" fmla="*/ 126 h 419"/>
                  <a:gd name="T4" fmla="*/ 29 w 149"/>
                  <a:gd name="T5" fmla="*/ 161 h 419"/>
                  <a:gd name="T6" fmla="*/ 47 w 149"/>
                  <a:gd name="T7" fmla="*/ 149 h 419"/>
                  <a:gd name="T8" fmla="*/ 53 w 149"/>
                  <a:gd name="T9" fmla="*/ 347 h 419"/>
                  <a:gd name="T10" fmla="*/ 65 w 149"/>
                  <a:gd name="T11" fmla="*/ 371 h 419"/>
                  <a:gd name="T12" fmla="*/ 65 w 149"/>
                  <a:gd name="T13" fmla="*/ 377 h 419"/>
                  <a:gd name="T14" fmla="*/ 65 w 149"/>
                  <a:gd name="T15" fmla="*/ 389 h 419"/>
                  <a:gd name="T16" fmla="*/ 77 w 149"/>
                  <a:gd name="T17" fmla="*/ 395 h 419"/>
                  <a:gd name="T18" fmla="*/ 101 w 149"/>
                  <a:gd name="T19" fmla="*/ 407 h 419"/>
                  <a:gd name="T20" fmla="*/ 125 w 149"/>
                  <a:gd name="T21" fmla="*/ 413 h 419"/>
                  <a:gd name="T22" fmla="*/ 149 w 149"/>
                  <a:gd name="T23" fmla="*/ 419 h 419"/>
                  <a:gd name="T24" fmla="*/ 125 w 149"/>
                  <a:gd name="T25" fmla="*/ 395 h 419"/>
                  <a:gd name="T26" fmla="*/ 77 w 149"/>
                  <a:gd name="T27" fmla="*/ 365 h 419"/>
                  <a:gd name="T28" fmla="*/ 77 w 149"/>
                  <a:gd name="T29" fmla="*/ 365 h 419"/>
                  <a:gd name="T30" fmla="*/ 77 w 149"/>
                  <a:gd name="T31" fmla="*/ 353 h 419"/>
                  <a:gd name="T32" fmla="*/ 83 w 149"/>
                  <a:gd name="T33" fmla="*/ 329 h 419"/>
                  <a:gd name="T34" fmla="*/ 83 w 149"/>
                  <a:gd name="T35" fmla="*/ 293 h 419"/>
                  <a:gd name="T36" fmla="*/ 83 w 149"/>
                  <a:gd name="T37" fmla="*/ 257 h 419"/>
                  <a:gd name="T38" fmla="*/ 83 w 149"/>
                  <a:gd name="T39" fmla="*/ 221 h 419"/>
                  <a:gd name="T40" fmla="*/ 77 w 149"/>
                  <a:gd name="T41" fmla="*/ 185 h 419"/>
                  <a:gd name="T42" fmla="*/ 65 w 149"/>
                  <a:gd name="T43" fmla="*/ 155 h 419"/>
                  <a:gd name="T44" fmla="*/ 59 w 149"/>
                  <a:gd name="T45" fmla="*/ 143 h 419"/>
                  <a:gd name="T46" fmla="*/ 53 w 149"/>
                  <a:gd name="T47" fmla="*/ 137 h 419"/>
                  <a:gd name="T48" fmla="*/ 53 w 149"/>
                  <a:gd name="T49" fmla="*/ 120 h 419"/>
                  <a:gd name="T50" fmla="*/ 53 w 149"/>
                  <a:gd name="T51" fmla="*/ 108 h 419"/>
                  <a:gd name="T52" fmla="*/ 47 w 149"/>
                  <a:gd name="T53" fmla="*/ 90 h 419"/>
                  <a:gd name="T54" fmla="*/ 35 w 149"/>
                  <a:gd name="T55" fmla="*/ 54 h 419"/>
                  <a:gd name="T56" fmla="*/ 23 w 149"/>
                  <a:gd name="T57" fmla="*/ 18 h 419"/>
                  <a:gd name="T58" fmla="*/ 17 w 149"/>
                  <a:gd name="T59" fmla="*/ 6 h 419"/>
                  <a:gd name="T60" fmla="*/ 17 w 149"/>
                  <a:gd name="T61" fmla="*/ 0 h 419"/>
                  <a:gd name="T62" fmla="*/ 0 w 149"/>
                  <a:gd name="T63" fmla="*/ 6 h 419"/>
                  <a:gd name="T64" fmla="*/ 6 w 149"/>
                  <a:gd name="T65" fmla="*/ 114 h 419"/>
                  <a:gd name="T66" fmla="*/ 29 w 149"/>
                  <a:gd name="T67" fmla="*/ 96 h 419"/>
                  <a:gd name="T68" fmla="*/ 29 w 149"/>
                  <a:gd name="T69" fmla="*/ 96 h 4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9" h="419">
                    <a:moveTo>
                      <a:pt x="29" y="96"/>
                    </a:moveTo>
                    <a:lnTo>
                      <a:pt x="41" y="126"/>
                    </a:lnTo>
                    <a:lnTo>
                      <a:pt x="29" y="161"/>
                    </a:lnTo>
                    <a:lnTo>
                      <a:pt x="47" y="149"/>
                    </a:lnTo>
                    <a:lnTo>
                      <a:pt x="53" y="347"/>
                    </a:lnTo>
                    <a:lnTo>
                      <a:pt x="65" y="371"/>
                    </a:lnTo>
                    <a:lnTo>
                      <a:pt x="65" y="377"/>
                    </a:lnTo>
                    <a:lnTo>
                      <a:pt x="65" y="389"/>
                    </a:lnTo>
                    <a:lnTo>
                      <a:pt x="77" y="395"/>
                    </a:lnTo>
                    <a:lnTo>
                      <a:pt x="101" y="407"/>
                    </a:lnTo>
                    <a:lnTo>
                      <a:pt x="125" y="413"/>
                    </a:lnTo>
                    <a:lnTo>
                      <a:pt x="149" y="419"/>
                    </a:lnTo>
                    <a:lnTo>
                      <a:pt x="125" y="395"/>
                    </a:lnTo>
                    <a:lnTo>
                      <a:pt x="77" y="365"/>
                    </a:lnTo>
                    <a:lnTo>
                      <a:pt x="77" y="353"/>
                    </a:lnTo>
                    <a:lnTo>
                      <a:pt x="83" y="329"/>
                    </a:lnTo>
                    <a:lnTo>
                      <a:pt x="83" y="293"/>
                    </a:lnTo>
                    <a:lnTo>
                      <a:pt x="83" y="257"/>
                    </a:lnTo>
                    <a:lnTo>
                      <a:pt x="83" y="221"/>
                    </a:lnTo>
                    <a:lnTo>
                      <a:pt x="77" y="185"/>
                    </a:lnTo>
                    <a:lnTo>
                      <a:pt x="65" y="155"/>
                    </a:lnTo>
                    <a:lnTo>
                      <a:pt x="59" y="143"/>
                    </a:lnTo>
                    <a:lnTo>
                      <a:pt x="53" y="137"/>
                    </a:lnTo>
                    <a:lnTo>
                      <a:pt x="53" y="120"/>
                    </a:lnTo>
                    <a:lnTo>
                      <a:pt x="53" y="108"/>
                    </a:lnTo>
                    <a:lnTo>
                      <a:pt x="47" y="90"/>
                    </a:lnTo>
                    <a:lnTo>
                      <a:pt x="35" y="54"/>
                    </a:lnTo>
                    <a:lnTo>
                      <a:pt x="23" y="18"/>
                    </a:lnTo>
                    <a:lnTo>
                      <a:pt x="17" y="6"/>
                    </a:lnTo>
                    <a:lnTo>
                      <a:pt x="17" y="0"/>
                    </a:lnTo>
                    <a:lnTo>
                      <a:pt x="0" y="6"/>
                    </a:lnTo>
                    <a:lnTo>
                      <a:pt x="6" y="114"/>
                    </a:lnTo>
                    <a:lnTo>
                      <a:pt x="29" y="9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66" name="Freeform 1045">
                <a:extLst>
                  <a:ext uri="{FF2B5EF4-FFF2-40B4-BE49-F238E27FC236}">
                    <a16:creationId xmlns:a16="http://schemas.microsoft.com/office/drawing/2014/main" id="{916321C5-5E2B-2549-8329-2C7A31B44BA2}"/>
                  </a:ext>
                </a:extLst>
              </p:cNvPr>
              <p:cNvSpPr>
                <a:spLocks/>
              </p:cNvSpPr>
              <p:nvPr/>
            </p:nvSpPr>
            <p:spPr bwMode="hidden">
              <a:xfrm>
                <a:off x="1140" y="2434"/>
                <a:ext cx="167" cy="138"/>
              </a:xfrm>
              <a:custGeom>
                <a:avLst/>
                <a:gdLst>
                  <a:gd name="T0" fmla="*/ 102 w 167"/>
                  <a:gd name="T1" fmla="*/ 18 h 138"/>
                  <a:gd name="T2" fmla="*/ 96 w 167"/>
                  <a:gd name="T3" fmla="*/ 12 h 138"/>
                  <a:gd name="T4" fmla="*/ 90 w 167"/>
                  <a:gd name="T5" fmla="*/ 0 h 138"/>
                  <a:gd name="T6" fmla="*/ 78 w 167"/>
                  <a:gd name="T7" fmla="*/ 0 h 138"/>
                  <a:gd name="T8" fmla="*/ 66 w 167"/>
                  <a:gd name="T9" fmla="*/ 0 h 138"/>
                  <a:gd name="T10" fmla="*/ 60 w 167"/>
                  <a:gd name="T11" fmla="*/ 0 h 138"/>
                  <a:gd name="T12" fmla="*/ 48 w 167"/>
                  <a:gd name="T13" fmla="*/ 6 h 138"/>
                  <a:gd name="T14" fmla="*/ 36 w 167"/>
                  <a:gd name="T15" fmla="*/ 12 h 138"/>
                  <a:gd name="T16" fmla="*/ 30 w 167"/>
                  <a:gd name="T17" fmla="*/ 12 h 138"/>
                  <a:gd name="T18" fmla="*/ 24 w 167"/>
                  <a:gd name="T19" fmla="*/ 24 h 138"/>
                  <a:gd name="T20" fmla="*/ 18 w 167"/>
                  <a:gd name="T21" fmla="*/ 42 h 138"/>
                  <a:gd name="T22" fmla="*/ 6 w 167"/>
                  <a:gd name="T23" fmla="*/ 66 h 138"/>
                  <a:gd name="T24" fmla="*/ 0 w 167"/>
                  <a:gd name="T25" fmla="*/ 72 h 138"/>
                  <a:gd name="T26" fmla="*/ 42 w 167"/>
                  <a:gd name="T27" fmla="*/ 30 h 138"/>
                  <a:gd name="T28" fmla="*/ 30 w 167"/>
                  <a:gd name="T29" fmla="*/ 66 h 138"/>
                  <a:gd name="T30" fmla="*/ 96 w 167"/>
                  <a:gd name="T31" fmla="*/ 36 h 138"/>
                  <a:gd name="T32" fmla="*/ 120 w 167"/>
                  <a:gd name="T33" fmla="*/ 78 h 138"/>
                  <a:gd name="T34" fmla="*/ 120 w 167"/>
                  <a:gd name="T35" fmla="*/ 54 h 138"/>
                  <a:gd name="T36" fmla="*/ 167 w 167"/>
                  <a:gd name="T37" fmla="*/ 138 h 138"/>
                  <a:gd name="T38" fmla="*/ 167 w 167"/>
                  <a:gd name="T39" fmla="*/ 120 h 138"/>
                  <a:gd name="T40" fmla="*/ 161 w 167"/>
                  <a:gd name="T41" fmla="*/ 102 h 138"/>
                  <a:gd name="T42" fmla="*/ 138 w 167"/>
                  <a:gd name="T43" fmla="*/ 60 h 138"/>
                  <a:gd name="T44" fmla="*/ 114 w 167"/>
                  <a:gd name="T45" fmla="*/ 30 h 138"/>
                  <a:gd name="T46" fmla="*/ 108 w 167"/>
                  <a:gd name="T47" fmla="*/ 24 h 138"/>
                  <a:gd name="T48" fmla="*/ 102 w 167"/>
                  <a:gd name="T49" fmla="*/ 18 h 138"/>
                  <a:gd name="T50" fmla="*/ 102 w 167"/>
                  <a:gd name="T51" fmla="*/ 18 h 1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7" h="138">
                    <a:moveTo>
                      <a:pt x="102" y="18"/>
                    </a:moveTo>
                    <a:lnTo>
                      <a:pt x="96" y="12"/>
                    </a:lnTo>
                    <a:lnTo>
                      <a:pt x="90" y="0"/>
                    </a:lnTo>
                    <a:lnTo>
                      <a:pt x="78" y="0"/>
                    </a:lnTo>
                    <a:lnTo>
                      <a:pt x="66" y="0"/>
                    </a:lnTo>
                    <a:lnTo>
                      <a:pt x="60" y="0"/>
                    </a:lnTo>
                    <a:lnTo>
                      <a:pt x="48" y="6"/>
                    </a:lnTo>
                    <a:lnTo>
                      <a:pt x="36" y="12"/>
                    </a:lnTo>
                    <a:lnTo>
                      <a:pt x="30" y="12"/>
                    </a:lnTo>
                    <a:lnTo>
                      <a:pt x="24" y="24"/>
                    </a:lnTo>
                    <a:lnTo>
                      <a:pt x="18" y="42"/>
                    </a:lnTo>
                    <a:lnTo>
                      <a:pt x="6" y="66"/>
                    </a:lnTo>
                    <a:lnTo>
                      <a:pt x="0" y="72"/>
                    </a:lnTo>
                    <a:lnTo>
                      <a:pt x="42" y="30"/>
                    </a:lnTo>
                    <a:lnTo>
                      <a:pt x="30" y="66"/>
                    </a:lnTo>
                    <a:lnTo>
                      <a:pt x="96" y="36"/>
                    </a:lnTo>
                    <a:lnTo>
                      <a:pt x="120" y="78"/>
                    </a:lnTo>
                    <a:lnTo>
                      <a:pt x="120" y="54"/>
                    </a:lnTo>
                    <a:lnTo>
                      <a:pt x="167" y="138"/>
                    </a:lnTo>
                    <a:lnTo>
                      <a:pt x="167" y="120"/>
                    </a:lnTo>
                    <a:lnTo>
                      <a:pt x="161" y="102"/>
                    </a:lnTo>
                    <a:lnTo>
                      <a:pt x="138" y="60"/>
                    </a:lnTo>
                    <a:lnTo>
                      <a:pt x="114" y="30"/>
                    </a:lnTo>
                    <a:lnTo>
                      <a:pt x="108" y="24"/>
                    </a:lnTo>
                    <a:lnTo>
                      <a:pt x="102" y="18"/>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67" name="Freeform 1046">
                <a:extLst>
                  <a:ext uri="{FF2B5EF4-FFF2-40B4-BE49-F238E27FC236}">
                    <a16:creationId xmlns:a16="http://schemas.microsoft.com/office/drawing/2014/main" id="{DD1F3358-66E2-CB40-8B2B-30796C3A5B00}"/>
                  </a:ext>
                </a:extLst>
              </p:cNvPr>
              <p:cNvSpPr>
                <a:spLocks/>
              </p:cNvSpPr>
              <p:nvPr/>
            </p:nvSpPr>
            <p:spPr bwMode="hidden">
              <a:xfrm>
                <a:off x="948" y="2314"/>
                <a:ext cx="113" cy="114"/>
              </a:xfrm>
              <a:custGeom>
                <a:avLst/>
                <a:gdLst>
                  <a:gd name="T0" fmla="*/ 0 w 113"/>
                  <a:gd name="T1" fmla="*/ 0 h 114"/>
                  <a:gd name="T2" fmla="*/ 6 w 113"/>
                  <a:gd name="T3" fmla="*/ 0 h 114"/>
                  <a:gd name="T4" fmla="*/ 24 w 113"/>
                  <a:gd name="T5" fmla="*/ 6 h 114"/>
                  <a:gd name="T6" fmla="*/ 48 w 113"/>
                  <a:gd name="T7" fmla="*/ 18 h 114"/>
                  <a:gd name="T8" fmla="*/ 71 w 113"/>
                  <a:gd name="T9" fmla="*/ 36 h 114"/>
                  <a:gd name="T10" fmla="*/ 83 w 113"/>
                  <a:gd name="T11" fmla="*/ 48 h 114"/>
                  <a:gd name="T12" fmla="*/ 95 w 113"/>
                  <a:gd name="T13" fmla="*/ 66 h 114"/>
                  <a:gd name="T14" fmla="*/ 107 w 113"/>
                  <a:gd name="T15" fmla="*/ 90 h 114"/>
                  <a:gd name="T16" fmla="*/ 113 w 113"/>
                  <a:gd name="T17" fmla="*/ 114 h 114"/>
                  <a:gd name="T18" fmla="*/ 83 w 113"/>
                  <a:gd name="T19" fmla="*/ 66 h 114"/>
                  <a:gd name="T20" fmla="*/ 60 w 113"/>
                  <a:gd name="T21" fmla="*/ 78 h 114"/>
                  <a:gd name="T22" fmla="*/ 71 w 113"/>
                  <a:gd name="T23" fmla="*/ 54 h 114"/>
                  <a:gd name="T24" fmla="*/ 12 w 113"/>
                  <a:gd name="T25" fmla="*/ 78 h 114"/>
                  <a:gd name="T26" fmla="*/ 60 w 113"/>
                  <a:gd name="T27" fmla="*/ 48 h 114"/>
                  <a:gd name="T28" fmla="*/ 60 w 113"/>
                  <a:gd name="T29" fmla="*/ 42 h 114"/>
                  <a:gd name="T30" fmla="*/ 54 w 113"/>
                  <a:gd name="T31" fmla="*/ 30 h 114"/>
                  <a:gd name="T32" fmla="*/ 36 w 113"/>
                  <a:gd name="T33" fmla="*/ 18 h 114"/>
                  <a:gd name="T34" fmla="*/ 0 w 113"/>
                  <a:gd name="T35" fmla="*/ 0 h 114"/>
                  <a:gd name="T36" fmla="*/ 0 w 113"/>
                  <a:gd name="T37" fmla="*/ 0 h 1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3" h="114">
                    <a:moveTo>
                      <a:pt x="0" y="0"/>
                    </a:moveTo>
                    <a:lnTo>
                      <a:pt x="6" y="0"/>
                    </a:lnTo>
                    <a:lnTo>
                      <a:pt x="24" y="6"/>
                    </a:lnTo>
                    <a:lnTo>
                      <a:pt x="48" y="18"/>
                    </a:lnTo>
                    <a:lnTo>
                      <a:pt x="71" y="36"/>
                    </a:lnTo>
                    <a:lnTo>
                      <a:pt x="83" y="48"/>
                    </a:lnTo>
                    <a:lnTo>
                      <a:pt x="95" y="66"/>
                    </a:lnTo>
                    <a:lnTo>
                      <a:pt x="107" y="90"/>
                    </a:lnTo>
                    <a:lnTo>
                      <a:pt x="113" y="114"/>
                    </a:lnTo>
                    <a:lnTo>
                      <a:pt x="83" y="66"/>
                    </a:lnTo>
                    <a:lnTo>
                      <a:pt x="60" y="78"/>
                    </a:lnTo>
                    <a:lnTo>
                      <a:pt x="71" y="54"/>
                    </a:lnTo>
                    <a:lnTo>
                      <a:pt x="12" y="78"/>
                    </a:lnTo>
                    <a:lnTo>
                      <a:pt x="60" y="48"/>
                    </a:lnTo>
                    <a:lnTo>
                      <a:pt x="60" y="42"/>
                    </a:lnTo>
                    <a:lnTo>
                      <a:pt x="54" y="30"/>
                    </a:lnTo>
                    <a:lnTo>
                      <a:pt x="36" y="18"/>
                    </a:lnTo>
                    <a:lnTo>
                      <a:pt x="0"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68" name="Freeform 1047">
                <a:extLst>
                  <a:ext uri="{FF2B5EF4-FFF2-40B4-BE49-F238E27FC236}">
                    <a16:creationId xmlns:a16="http://schemas.microsoft.com/office/drawing/2014/main" id="{B1382D8C-BB70-7244-829F-2D49579D7195}"/>
                  </a:ext>
                </a:extLst>
              </p:cNvPr>
              <p:cNvSpPr>
                <a:spLocks/>
              </p:cNvSpPr>
              <p:nvPr/>
            </p:nvSpPr>
            <p:spPr bwMode="hidden">
              <a:xfrm>
                <a:off x="1122" y="2578"/>
                <a:ext cx="66" cy="60"/>
              </a:xfrm>
              <a:custGeom>
                <a:avLst/>
                <a:gdLst>
                  <a:gd name="T0" fmla="*/ 54 w 66"/>
                  <a:gd name="T1" fmla="*/ 0 h 60"/>
                  <a:gd name="T2" fmla="*/ 42 w 66"/>
                  <a:gd name="T3" fmla="*/ 18 h 60"/>
                  <a:gd name="T4" fmla="*/ 36 w 66"/>
                  <a:gd name="T5" fmla="*/ 6 h 60"/>
                  <a:gd name="T6" fmla="*/ 24 w 66"/>
                  <a:gd name="T7" fmla="*/ 30 h 60"/>
                  <a:gd name="T8" fmla="*/ 18 w 66"/>
                  <a:gd name="T9" fmla="*/ 36 h 60"/>
                  <a:gd name="T10" fmla="*/ 6 w 66"/>
                  <a:gd name="T11" fmla="*/ 48 h 60"/>
                  <a:gd name="T12" fmla="*/ 0 w 66"/>
                  <a:gd name="T13" fmla="*/ 60 h 60"/>
                  <a:gd name="T14" fmla="*/ 12 w 66"/>
                  <a:gd name="T15" fmla="*/ 54 h 60"/>
                  <a:gd name="T16" fmla="*/ 30 w 66"/>
                  <a:gd name="T17" fmla="*/ 36 h 60"/>
                  <a:gd name="T18" fmla="*/ 54 w 66"/>
                  <a:gd name="T19" fmla="*/ 18 h 60"/>
                  <a:gd name="T20" fmla="*/ 66 w 66"/>
                  <a:gd name="T21" fmla="*/ 6 h 60"/>
                  <a:gd name="T22" fmla="*/ 54 w 66"/>
                  <a:gd name="T23" fmla="*/ 0 h 60"/>
                  <a:gd name="T24" fmla="*/ 54 w 66"/>
                  <a:gd name="T25" fmla="*/ 0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 h="60">
                    <a:moveTo>
                      <a:pt x="54" y="0"/>
                    </a:moveTo>
                    <a:lnTo>
                      <a:pt x="42" y="18"/>
                    </a:lnTo>
                    <a:lnTo>
                      <a:pt x="36" y="6"/>
                    </a:lnTo>
                    <a:lnTo>
                      <a:pt x="24" y="30"/>
                    </a:lnTo>
                    <a:lnTo>
                      <a:pt x="18" y="36"/>
                    </a:lnTo>
                    <a:lnTo>
                      <a:pt x="6" y="48"/>
                    </a:lnTo>
                    <a:lnTo>
                      <a:pt x="0" y="60"/>
                    </a:lnTo>
                    <a:lnTo>
                      <a:pt x="12" y="54"/>
                    </a:lnTo>
                    <a:lnTo>
                      <a:pt x="30" y="36"/>
                    </a:lnTo>
                    <a:lnTo>
                      <a:pt x="54" y="18"/>
                    </a:lnTo>
                    <a:lnTo>
                      <a:pt x="66" y="6"/>
                    </a:lnTo>
                    <a:lnTo>
                      <a:pt x="54"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69" name="Freeform 1048">
                <a:extLst>
                  <a:ext uri="{FF2B5EF4-FFF2-40B4-BE49-F238E27FC236}">
                    <a16:creationId xmlns:a16="http://schemas.microsoft.com/office/drawing/2014/main" id="{07FD6938-3482-5E4D-8176-75152187D4A7}"/>
                  </a:ext>
                </a:extLst>
              </p:cNvPr>
              <p:cNvSpPr>
                <a:spLocks/>
              </p:cNvSpPr>
              <p:nvPr/>
            </p:nvSpPr>
            <p:spPr bwMode="hidden">
              <a:xfrm>
                <a:off x="942" y="2674"/>
                <a:ext cx="161" cy="179"/>
              </a:xfrm>
              <a:custGeom>
                <a:avLst/>
                <a:gdLst>
                  <a:gd name="T0" fmla="*/ 131 w 161"/>
                  <a:gd name="T1" fmla="*/ 53 h 179"/>
                  <a:gd name="T2" fmla="*/ 137 w 161"/>
                  <a:gd name="T3" fmla="*/ 53 h 179"/>
                  <a:gd name="T4" fmla="*/ 143 w 161"/>
                  <a:gd name="T5" fmla="*/ 41 h 179"/>
                  <a:gd name="T6" fmla="*/ 155 w 161"/>
                  <a:gd name="T7" fmla="*/ 35 h 179"/>
                  <a:gd name="T8" fmla="*/ 161 w 161"/>
                  <a:gd name="T9" fmla="*/ 24 h 179"/>
                  <a:gd name="T10" fmla="*/ 161 w 161"/>
                  <a:gd name="T11" fmla="*/ 12 h 179"/>
                  <a:gd name="T12" fmla="*/ 161 w 161"/>
                  <a:gd name="T13" fmla="*/ 0 h 179"/>
                  <a:gd name="T14" fmla="*/ 149 w 161"/>
                  <a:gd name="T15" fmla="*/ 24 h 179"/>
                  <a:gd name="T16" fmla="*/ 143 w 161"/>
                  <a:gd name="T17" fmla="*/ 35 h 179"/>
                  <a:gd name="T18" fmla="*/ 131 w 161"/>
                  <a:gd name="T19" fmla="*/ 35 h 179"/>
                  <a:gd name="T20" fmla="*/ 119 w 161"/>
                  <a:gd name="T21" fmla="*/ 41 h 179"/>
                  <a:gd name="T22" fmla="*/ 125 w 161"/>
                  <a:gd name="T23" fmla="*/ 53 h 179"/>
                  <a:gd name="T24" fmla="*/ 95 w 161"/>
                  <a:gd name="T25" fmla="*/ 95 h 179"/>
                  <a:gd name="T26" fmla="*/ 0 w 161"/>
                  <a:gd name="T27" fmla="*/ 137 h 179"/>
                  <a:gd name="T28" fmla="*/ 60 w 161"/>
                  <a:gd name="T29" fmla="*/ 119 h 179"/>
                  <a:gd name="T30" fmla="*/ 54 w 161"/>
                  <a:gd name="T31" fmla="*/ 125 h 179"/>
                  <a:gd name="T32" fmla="*/ 48 w 161"/>
                  <a:gd name="T33" fmla="*/ 131 h 179"/>
                  <a:gd name="T34" fmla="*/ 24 w 161"/>
                  <a:gd name="T35" fmla="*/ 155 h 179"/>
                  <a:gd name="T36" fmla="*/ 12 w 161"/>
                  <a:gd name="T37" fmla="*/ 167 h 179"/>
                  <a:gd name="T38" fmla="*/ 0 w 161"/>
                  <a:gd name="T39" fmla="*/ 173 h 179"/>
                  <a:gd name="T40" fmla="*/ 0 w 161"/>
                  <a:gd name="T41" fmla="*/ 179 h 179"/>
                  <a:gd name="T42" fmla="*/ 6 w 161"/>
                  <a:gd name="T43" fmla="*/ 173 h 179"/>
                  <a:gd name="T44" fmla="*/ 30 w 161"/>
                  <a:gd name="T45" fmla="*/ 155 h 179"/>
                  <a:gd name="T46" fmla="*/ 48 w 161"/>
                  <a:gd name="T47" fmla="*/ 143 h 179"/>
                  <a:gd name="T48" fmla="*/ 71 w 161"/>
                  <a:gd name="T49" fmla="*/ 125 h 179"/>
                  <a:gd name="T50" fmla="*/ 95 w 161"/>
                  <a:gd name="T51" fmla="*/ 107 h 179"/>
                  <a:gd name="T52" fmla="*/ 119 w 161"/>
                  <a:gd name="T53" fmla="*/ 77 h 179"/>
                  <a:gd name="T54" fmla="*/ 131 w 161"/>
                  <a:gd name="T55" fmla="*/ 59 h 179"/>
                  <a:gd name="T56" fmla="*/ 131 w 161"/>
                  <a:gd name="T57" fmla="*/ 53 h 179"/>
                  <a:gd name="T58" fmla="*/ 131 w 161"/>
                  <a:gd name="T59" fmla="*/ 53 h 17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61" h="179">
                    <a:moveTo>
                      <a:pt x="131" y="53"/>
                    </a:moveTo>
                    <a:lnTo>
                      <a:pt x="137" y="53"/>
                    </a:lnTo>
                    <a:lnTo>
                      <a:pt x="143" y="41"/>
                    </a:lnTo>
                    <a:lnTo>
                      <a:pt x="155" y="35"/>
                    </a:lnTo>
                    <a:lnTo>
                      <a:pt x="161" y="24"/>
                    </a:lnTo>
                    <a:lnTo>
                      <a:pt x="161" y="12"/>
                    </a:lnTo>
                    <a:lnTo>
                      <a:pt x="161" y="0"/>
                    </a:lnTo>
                    <a:lnTo>
                      <a:pt x="149" y="24"/>
                    </a:lnTo>
                    <a:lnTo>
                      <a:pt x="143" y="35"/>
                    </a:lnTo>
                    <a:lnTo>
                      <a:pt x="131" y="35"/>
                    </a:lnTo>
                    <a:lnTo>
                      <a:pt x="119" y="41"/>
                    </a:lnTo>
                    <a:lnTo>
                      <a:pt x="125" y="53"/>
                    </a:lnTo>
                    <a:lnTo>
                      <a:pt x="95" y="95"/>
                    </a:lnTo>
                    <a:lnTo>
                      <a:pt x="0" y="137"/>
                    </a:lnTo>
                    <a:lnTo>
                      <a:pt x="60" y="119"/>
                    </a:lnTo>
                    <a:lnTo>
                      <a:pt x="54" y="125"/>
                    </a:lnTo>
                    <a:lnTo>
                      <a:pt x="48" y="131"/>
                    </a:lnTo>
                    <a:lnTo>
                      <a:pt x="24" y="155"/>
                    </a:lnTo>
                    <a:lnTo>
                      <a:pt x="12" y="167"/>
                    </a:lnTo>
                    <a:lnTo>
                      <a:pt x="0" y="173"/>
                    </a:lnTo>
                    <a:lnTo>
                      <a:pt x="0" y="179"/>
                    </a:lnTo>
                    <a:lnTo>
                      <a:pt x="6" y="173"/>
                    </a:lnTo>
                    <a:lnTo>
                      <a:pt x="30" y="155"/>
                    </a:lnTo>
                    <a:lnTo>
                      <a:pt x="48" y="143"/>
                    </a:lnTo>
                    <a:lnTo>
                      <a:pt x="71" y="125"/>
                    </a:lnTo>
                    <a:lnTo>
                      <a:pt x="95" y="107"/>
                    </a:lnTo>
                    <a:lnTo>
                      <a:pt x="119" y="77"/>
                    </a:lnTo>
                    <a:lnTo>
                      <a:pt x="131" y="59"/>
                    </a:lnTo>
                    <a:lnTo>
                      <a:pt x="131" y="53"/>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70" name="Freeform 1049">
                <a:extLst>
                  <a:ext uri="{FF2B5EF4-FFF2-40B4-BE49-F238E27FC236}">
                    <a16:creationId xmlns:a16="http://schemas.microsoft.com/office/drawing/2014/main" id="{B23FCEFB-EBE8-D34A-BDFB-146C152829D5}"/>
                  </a:ext>
                </a:extLst>
              </p:cNvPr>
              <p:cNvSpPr>
                <a:spLocks/>
              </p:cNvSpPr>
              <p:nvPr/>
            </p:nvSpPr>
            <p:spPr bwMode="hidden">
              <a:xfrm>
                <a:off x="737" y="2763"/>
                <a:ext cx="73" cy="54"/>
              </a:xfrm>
              <a:custGeom>
                <a:avLst/>
                <a:gdLst>
                  <a:gd name="T0" fmla="*/ 24 w 72"/>
                  <a:gd name="T1" fmla="*/ 36 h 54"/>
                  <a:gd name="T2" fmla="*/ 52 w 72"/>
                  <a:gd name="T3" fmla="*/ 24 h 54"/>
                  <a:gd name="T4" fmla="*/ 64 w 72"/>
                  <a:gd name="T5" fmla="*/ 12 h 54"/>
                  <a:gd name="T6" fmla="*/ 70 w 72"/>
                  <a:gd name="T7" fmla="*/ 6 h 54"/>
                  <a:gd name="T8" fmla="*/ 76 w 72"/>
                  <a:gd name="T9" fmla="*/ 0 h 54"/>
                  <a:gd name="T10" fmla="*/ 46 w 72"/>
                  <a:gd name="T11" fmla="*/ 18 h 54"/>
                  <a:gd name="T12" fmla="*/ 30 w 72"/>
                  <a:gd name="T13" fmla="*/ 24 h 54"/>
                  <a:gd name="T14" fmla="*/ 24 w 72"/>
                  <a:gd name="T15" fmla="*/ 24 h 54"/>
                  <a:gd name="T16" fmla="*/ 18 w 72"/>
                  <a:gd name="T17" fmla="*/ 18 h 54"/>
                  <a:gd name="T18" fmla="*/ 12 w 72"/>
                  <a:gd name="T19" fmla="*/ 12 h 54"/>
                  <a:gd name="T20" fmla="*/ 0 w 72"/>
                  <a:gd name="T21" fmla="*/ 54 h 54"/>
                  <a:gd name="T22" fmla="*/ 12 w 72"/>
                  <a:gd name="T23" fmla="*/ 42 h 54"/>
                  <a:gd name="T24" fmla="*/ 24 w 72"/>
                  <a:gd name="T25" fmla="*/ 36 h 54"/>
                  <a:gd name="T26" fmla="*/ 24 w 72"/>
                  <a:gd name="T27" fmla="*/ 36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54">
                    <a:moveTo>
                      <a:pt x="24" y="36"/>
                    </a:moveTo>
                    <a:lnTo>
                      <a:pt x="48" y="24"/>
                    </a:lnTo>
                    <a:lnTo>
                      <a:pt x="60" y="12"/>
                    </a:lnTo>
                    <a:lnTo>
                      <a:pt x="66" y="6"/>
                    </a:lnTo>
                    <a:lnTo>
                      <a:pt x="72" y="0"/>
                    </a:lnTo>
                    <a:lnTo>
                      <a:pt x="42" y="18"/>
                    </a:lnTo>
                    <a:lnTo>
                      <a:pt x="30" y="24"/>
                    </a:lnTo>
                    <a:lnTo>
                      <a:pt x="24" y="24"/>
                    </a:lnTo>
                    <a:lnTo>
                      <a:pt x="18" y="18"/>
                    </a:lnTo>
                    <a:lnTo>
                      <a:pt x="12" y="12"/>
                    </a:lnTo>
                    <a:lnTo>
                      <a:pt x="0" y="54"/>
                    </a:lnTo>
                    <a:lnTo>
                      <a:pt x="12" y="42"/>
                    </a:lnTo>
                    <a:lnTo>
                      <a:pt x="24" y="3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71" name="Freeform 1050">
                <a:extLst>
                  <a:ext uri="{FF2B5EF4-FFF2-40B4-BE49-F238E27FC236}">
                    <a16:creationId xmlns:a16="http://schemas.microsoft.com/office/drawing/2014/main" id="{6C1743D7-84B2-5945-BF79-AE010F1ABFBA}"/>
                  </a:ext>
                </a:extLst>
              </p:cNvPr>
              <p:cNvSpPr>
                <a:spLocks/>
              </p:cNvSpPr>
              <p:nvPr/>
            </p:nvSpPr>
            <p:spPr bwMode="hidden">
              <a:xfrm>
                <a:off x="624" y="2889"/>
                <a:ext cx="12" cy="54"/>
              </a:xfrm>
              <a:custGeom>
                <a:avLst/>
                <a:gdLst>
                  <a:gd name="T0" fmla="*/ 12 w 12"/>
                  <a:gd name="T1" fmla="*/ 0 h 54"/>
                  <a:gd name="T2" fmla="*/ 0 w 12"/>
                  <a:gd name="T3" fmla="*/ 12 h 54"/>
                  <a:gd name="T4" fmla="*/ 0 w 12"/>
                  <a:gd name="T5" fmla="*/ 18 h 54"/>
                  <a:gd name="T6" fmla="*/ 6 w 12"/>
                  <a:gd name="T7" fmla="*/ 54 h 54"/>
                  <a:gd name="T8" fmla="*/ 12 w 12"/>
                  <a:gd name="T9" fmla="*/ 36 h 54"/>
                  <a:gd name="T10" fmla="*/ 12 w 12"/>
                  <a:gd name="T11" fmla="*/ 18 h 54"/>
                  <a:gd name="T12" fmla="*/ 12 w 12"/>
                  <a:gd name="T13" fmla="*/ 6 h 54"/>
                  <a:gd name="T14" fmla="*/ 12 w 12"/>
                  <a:gd name="T15" fmla="*/ 0 h 54"/>
                  <a:gd name="T16" fmla="*/ 12 w 12"/>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54">
                    <a:moveTo>
                      <a:pt x="12" y="0"/>
                    </a:moveTo>
                    <a:lnTo>
                      <a:pt x="0" y="12"/>
                    </a:lnTo>
                    <a:lnTo>
                      <a:pt x="0" y="18"/>
                    </a:lnTo>
                    <a:lnTo>
                      <a:pt x="6" y="54"/>
                    </a:lnTo>
                    <a:lnTo>
                      <a:pt x="12" y="36"/>
                    </a:lnTo>
                    <a:lnTo>
                      <a:pt x="12" y="18"/>
                    </a:lnTo>
                    <a:lnTo>
                      <a:pt x="12" y="6"/>
                    </a:lnTo>
                    <a:lnTo>
                      <a:pt x="12"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72" name="Freeform 1051">
                <a:extLst>
                  <a:ext uri="{FF2B5EF4-FFF2-40B4-BE49-F238E27FC236}">
                    <a16:creationId xmlns:a16="http://schemas.microsoft.com/office/drawing/2014/main" id="{73FCE9BD-F6FE-4540-B610-25205BCA2443}"/>
                  </a:ext>
                </a:extLst>
              </p:cNvPr>
              <p:cNvSpPr>
                <a:spLocks/>
              </p:cNvSpPr>
              <p:nvPr/>
            </p:nvSpPr>
            <p:spPr bwMode="hidden">
              <a:xfrm>
                <a:off x="492" y="3021"/>
                <a:ext cx="48" cy="72"/>
              </a:xfrm>
              <a:custGeom>
                <a:avLst/>
                <a:gdLst>
                  <a:gd name="T0" fmla="*/ 48 w 48"/>
                  <a:gd name="T1" fmla="*/ 6 h 72"/>
                  <a:gd name="T2" fmla="*/ 48 w 48"/>
                  <a:gd name="T3" fmla="*/ 6 h 72"/>
                  <a:gd name="T4" fmla="*/ 48 w 48"/>
                  <a:gd name="T5" fmla="*/ 6 h 72"/>
                  <a:gd name="T6" fmla="*/ 48 w 48"/>
                  <a:gd name="T7" fmla="*/ 6 h 72"/>
                  <a:gd name="T8" fmla="*/ 6 w 48"/>
                  <a:gd name="T9" fmla="*/ 0 h 72"/>
                  <a:gd name="T10" fmla="*/ 42 w 48"/>
                  <a:gd name="T11" fmla="*/ 12 h 72"/>
                  <a:gd name="T12" fmla="*/ 42 w 48"/>
                  <a:gd name="T13" fmla="*/ 12 h 72"/>
                  <a:gd name="T14" fmla="*/ 0 w 48"/>
                  <a:gd name="T15" fmla="*/ 72 h 72"/>
                  <a:gd name="T16" fmla="*/ 18 w 48"/>
                  <a:gd name="T17" fmla="*/ 54 h 72"/>
                  <a:gd name="T18" fmla="*/ 18 w 48"/>
                  <a:gd name="T19" fmla="*/ 66 h 72"/>
                  <a:gd name="T20" fmla="*/ 48 w 48"/>
                  <a:gd name="T21" fmla="*/ 6 h 72"/>
                  <a:gd name="T22" fmla="*/ 48 w 48"/>
                  <a:gd name="T23" fmla="*/ 6 h 72"/>
                  <a:gd name="T24" fmla="*/ 48 w 48"/>
                  <a:gd name="T25" fmla="*/ 6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72">
                    <a:moveTo>
                      <a:pt x="48" y="6"/>
                    </a:moveTo>
                    <a:lnTo>
                      <a:pt x="48" y="6"/>
                    </a:lnTo>
                    <a:lnTo>
                      <a:pt x="6" y="0"/>
                    </a:lnTo>
                    <a:lnTo>
                      <a:pt x="42" y="12"/>
                    </a:lnTo>
                    <a:lnTo>
                      <a:pt x="0" y="72"/>
                    </a:lnTo>
                    <a:lnTo>
                      <a:pt x="18" y="54"/>
                    </a:lnTo>
                    <a:lnTo>
                      <a:pt x="18" y="66"/>
                    </a:lnTo>
                    <a:lnTo>
                      <a:pt x="48" y="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73" name="Freeform 1052">
                <a:extLst>
                  <a:ext uri="{FF2B5EF4-FFF2-40B4-BE49-F238E27FC236}">
                    <a16:creationId xmlns:a16="http://schemas.microsoft.com/office/drawing/2014/main" id="{FF2A1707-466A-D74F-BE3E-6A751E5FF303}"/>
                  </a:ext>
                </a:extLst>
              </p:cNvPr>
              <p:cNvSpPr>
                <a:spLocks/>
              </p:cNvSpPr>
              <p:nvPr/>
            </p:nvSpPr>
            <p:spPr bwMode="hidden">
              <a:xfrm>
                <a:off x="437" y="3027"/>
                <a:ext cx="288" cy="84"/>
              </a:xfrm>
              <a:custGeom>
                <a:avLst/>
                <a:gdLst>
                  <a:gd name="T0" fmla="*/ 291 w 287"/>
                  <a:gd name="T1" fmla="*/ 0 h 84"/>
                  <a:gd name="T2" fmla="*/ 0 w 287"/>
                  <a:gd name="T3" fmla="*/ 84 h 84"/>
                  <a:gd name="T4" fmla="*/ 172 w 287"/>
                  <a:gd name="T5" fmla="*/ 36 h 84"/>
                  <a:gd name="T6" fmla="*/ 114 w 287"/>
                  <a:gd name="T7" fmla="*/ 60 h 84"/>
                  <a:gd name="T8" fmla="*/ 280 w 287"/>
                  <a:gd name="T9" fmla="*/ 18 h 84"/>
                  <a:gd name="T10" fmla="*/ 291 w 287"/>
                  <a:gd name="T11" fmla="*/ 0 h 84"/>
                  <a:gd name="T12" fmla="*/ 291 w 287"/>
                  <a:gd name="T13" fmla="*/ 0 h 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7" h="84">
                    <a:moveTo>
                      <a:pt x="287" y="0"/>
                    </a:moveTo>
                    <a:lnTo>
                      <a:pt x="0" y="84"/>
                    </a:lnTo>
                    <a:lnTo>
                      <a:pt x="168" y="36"/>
                    </a:lnTo>
                    <a:lnTo>
                      <a:pt x="114" y="60"/>
                    </a:lnTo>
                    <a:lnTo>
                      <a:pt x="276" y="18"/>
                    </a:lnTo>
                    <a:lnTo>
                      <a:pt x="287"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74" name="Freeform 1053">
                <a:extLst>
                  <a:ext uri="{FF2B5EF4-FFF2-40B4-BE49-F238E27FC236}">
                    <a16:creationId xmlns:a16="http://schemas.microsoft.com/office/drawing/2014/main" id="{427A93D8-8FD2-6640-B2C5-1C14DE9EAAC2}"/>
                  </a:ext>
                </a:extLst>
              </p:cNvPr>
              <p:cNvSpPr>
                <a:spLocks/>
              </p:cNvSpPr>
              <p:nvPr/>
            </p:nvSpPr>
            <p:spPr bwMode="hidden">
              <a:xfrm>
                <a:off x="828" y="3003"/>
                <a:ext cx="66" cy="108"/>
              </a:xfrm>
              <a:custGeom>
                <a:avLst/>
                <a:gdLst>
                  <a:gd name="T0" fmla="*/ 6 w 66"/>
                  <a:gd name="T1" fmla="*/ 0 h 108"/>
                  <a:gd name="T2" fmla="*/ 66 w 66"/>
                  <a:gd name="T3" fmla="*/ 6 h 108"/>
                  <a:gd name="T4" fmla="*/ 0 w 66"/>
                  <a:gd name="T5" fmla="*/ 84 h 108"/>
                  <a:gd name="T6" fmla="*/ 54 w 66"/>
                  <a:gd name="T7" fmla="*/ 24 h 108"/>
                  <a:gd name="T8" fmla="*/ 6 w 66"/>
                  <a:gd name="T9" fmla="*/ 108 h 108"/>
                  <a:gd name="T10" fmla="*/ 66 w 66"/>
                  <a:gd name="T11" fmla="*/ 6 h 108"/>
                  <a:gd name="T12" fmla="*/ 6 w 66"/>
                  <a:gd name="T13" fmla="*/ 0 h 108"/>
                  <a:gd name="T14" fmla="*/ 6 w 66"/>
                  <a:gd name="T15" fmla="*/ 0 h 1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 h="108">
                    <a:moveTo>
                      <a:pt x="6" y="0"/>
                    </a:moveTo>
                    <a:lnTo>
                      <a:pt x="66" y="6"/>
                    </a:lnTo>
                    <a:lnTo>
                      <a:pt x="0" y="84"/>
                    </a:lnTo>
                    <a:lnTo>
                      <a:pt x="54" y="24"/>
                    </a:lnTo>
                    <a:lnTo>
                      <a:pt x="6" y="108"/>
                    </a:lnTo>
                    <a:lnTo>
                      <a:pt x="66" y="6"/>
                    </a:lnTo>
                    <a:lnTo>
                      <a:pt x="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75" name="Freeform 1054">
                <a:extLst>
                  <a:ext uri="{FF2B5EF4-FFF2-40B4-BE49-F238E27FC236}">
                    <a16:creationId xmlns:a16="http://schemas.microsoft.com/office/drawing/2014/main" id="{E24A0B3A-4B2D-9344-BB23-F7B7679612AD}"/>
                  </a:ext>
                </a:extLst>
              </p:cNvPr>
              <p:cNvSpPr>
                <a:spLocks/>
              </p:cNvSpPr>
              <p:nvPr/>
            </p:nvSpPr>
            <p:spPr bwMode="hidden">
              <a:xfrm>
                <a:off x="366" y="3111"/>
                <a:ext cx="77" cy="42"/>
              </a:xfrm>
              <a:custGeom>
                <a:avLst/>
                <a:gdLst>
                  <a:gd name="T0" fmla="*/ 36 w 77"/>
                  <a:gd name="T1" fmla="*/ 0 h 42"/>
                  <a:gd name="T2" fmla="*/ 42 w 77"/>
                  <a:gd name="T3" fmla="*/ 0 h 42"/>
                  <a:gd name="T4" fmla="*/ 60 w 77"/>
                  <a:gd name="T5" fmla="*/ 6 h 42"/>
                  <a:gd name="T6" fmla="*/ 48 w 77"/>
                  <a:gd name="T7" fmla="*/ 6 h 42"/>
                  <a:gd name="T8" fmla="*/ 42 w 77"/>
                  <a:gd name="T9" fmla="*/ 6 h 42"/>
                  <a:gd name="T10" fmla="*/ 60 w 77"/>
                  <a:gd name="T11" fmla="*/ 6 h 42"/>
                  <a:gd name="T12" fmla="*/ 0 w 77"/>
                  <a:gd name="T13" fmla="*/ 24 h 42"/>
                  <a:gd name="T14" fmla="*/ 71 w 77"/>
                  <a:gd name="T15" fmla="*/ 6 h 42"/>
                  <a:gd name="T16" fmla="*/ 66 w 77"/>
                  <a:gd name="T17" fmla="*/ 42 h 42"/>
                  <a:gd name="T18" fmla="*/ 77 w 77"/>
                  <a:gd name="T19" fmla="*/ 6 h 42"/>
                  <a:gd name="T20" fmla="*/ 36 w 77"/>
                  <a:gd name="T21" fmla="*/ 0 h 42"/>
                  <a:gd name="T22" fmla="*/ 36 w 77"/>
                  <a:gd name="T23" fmla="*/ 0 h 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7" h="42">
                    <a:moveTo>
                      <a:pt x="36" y="0"/>
                    </a:moveTo>
                    <a:lnTo>
                      <a:pt x="42" y="0"/>
                    </a:lnTo>
                    <a:lnTo>
                      <a:pt x="60" y="6"/>
                    </a:lnTo>
                    <a:lnTo>
                      <a:pt x="48" y="6"/>
                    </a:lnTo>
                    <a:lnTo>
                      <a:pt x="42" y="6"/>
                    </a:lnTo>
                    <a:lnTo>
                      <a:pt x="60" y="6"/>
                    </a:lnTo>
                    <a:lnTo>
                      <a:pt x="0" y="24"/>
                    </a:lnTo>
                    <a:lnTo>
                      <a:pt x="71" y="6"/>
                    </a:lnTo>
                    <a:lnTo>
                      <a:pt x="66" y="42"/>
                    </a:lnTo>
                    <a:lnTo>
                      <a:pt x="77" y="6"/>
                    </a:lnTo>
                    <a:lnTo>
                      <a:pt x="3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76" name="Freeform 1055">
                <a:extLst>
                  <a:ext uri="{FF2B5EF4-FFF2-40B4-BE49-F238E27FC236}">
                    <a16:creationId xmlns:a16="http://schemas.microsoft.com/office/drawing/2014/main" id="{B8724A15-DFC2-0D4B-A3EC-369D6F91944C}"/>
                  </a:ext>
                </a:extLst>
              </p:cNvPr>
              <p:cNvSpPr>
                <a:spLocks/>
              </p:cNvSpPr>
              <p:nvPr/>
            </p:nvSpPr>
            <p:spPr bwMode="hidden">
              <a:xfrm>
                <a:off x="498" y="3165"/>
                <a:ext cx="66" cy="30"/>
              </a:xfrm>
              <a:custGeom>
                <a:avLst/>
                <a:gdLst>
                  <a:gd name="T0" fmla="*/ 66 w 66"/>
                  <a:gd name="T1" fmla="*/ 6 h 30"/>
                  <a:gd name="T2" fmla="*/ 0 w 66"/>
                  <a:gd name="T3" fmla="*/ 0 h 30"/>
                  <a:gd name="T4" fmla="*/ 54 w 66"/>
                  <a:gd name="T5" fmla="*/ 6 h 30"/>
                  <a:gd name="T6" fmla="*/ 18 w 66"/>
                  <a:gd name="T7" fmla="*/ 18 h 30"/>
                  <a:gd name="T8" fmla="*/ 60 w 66"/>
                  <a:gd name="T9" fmla="*/ 12 h 30"/>
                  <a:gd name="T10" fmla="*/ 60 w 66"/>
                  <a:gd name="T11" fmla="*/ 30 h 30"/>
                  <a:gd name="T12" fmla="*/ 60 w 66"/>
                  <a:gd name="T13" fmla="*/ 30 h 30"/>
                  <a:gd name="T14" fmla="*/ 66 w 66"/>
                  <a:gd name="T15" fmla="*/ 6 h 30"/>
                  <a:gd name="T16" fmla="*/ 66 w 66"/>
                  <a:gd name="T17" fmla="*/ 6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30">
                    <a:moveTo>
                      <a:pt x="66" y="6"/>
                    </a:moveTo>
                    <a:lnTo>
                      <a:pt x="0" y="0"/>
                    </a:lnTo>
                    <a:lnTo>
                      <a:pt x="54" y="6"/>
                    </a:lnTo>
                    <a:lnTo>
                      <a:pt x="18" y="18"/>
                    </a:lnTo>
                    <a:lnTo>
                      <a:pt x="60" y="12"/>
                    </a:lnTo>
                    <a:lnTo>
                      <a:pt x="60" y="30"/>
                    </a:lnTo>
                    <a:lnTo>
                      <a:pt x="66" y="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77" name="Freeform 1056">
                <a:extLst>
                  <a:ext uri="{FF2B5EF4-FFF2-40B4-BE49-F238E27FC236}">
                    <a16:creationId xmlns:a16="http://schemas.microsoft.com/office/drawing/2014/main" id="{52D2B5E8-5155-DE4F-9CEB-568322D64AC4}"/>
                  </a:ext>
                </a:extLst>
              </p:cNvPr>
              <p:cNvSpPr>
                <a:spLocks/>
              </p:cNvSpPr>
              <p:nvPr/>
            </p:nvSpPr>
            <p:spPr bwMode="hidden">
              <a:xfrm>
                <a:off x="840" y="2919"/>
                <a:ext cx="18" cy="60"/>
              </a:xfrm>
              <a:custGeom>
                <a:avLst/>
                <a:gdLst>
                  <a:gd name="T0" fmla="*/ 0 w 18"/>
                  <a:gd name="T1" fmla="*/ 24 h 60"/>
                  <a:gd name="T2" fmla="*/ 12 w 18"/>
                  <a:gd name="T3" fmla="*/ 24 h 60"/>
                  <a:gd name="T4" fmla="*/ 12 w 18"/>
                  <a:gd name="T5" fmla="*/ 60 h 60"/>
                  <a:gd name="T6" fmla="*/ 18 w 18"/>
                  <a:gd name="T7" fmla="*/ 18 h 60"/>
                  <a:gd name="T8" fmla="*/ 18 w 18"/>
                  <a:gd name="T9" fmla="*/ 18 h 60"/>
                  <a:gd name="T10" fmla="*/ 18 w 18"/>
                  <a:gd name="T11" fmla="*/ 0 h 60"/>
                  <a:gd name="T12" fmla="*/ 12 w 18"/>
                  <a:gd name="T13" fmla="*/ 18 h 60"/>
                  <a:gd name="T14" fmla="*/ 0 w 18"/>
                  <a:gd name="T15" fmla="*/ 24 h 60"/>
                  <a:gd name="T16" fmla="*/ 0 w 18"/>
                  <a:gd name="T17" fmla="*/ 24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60">
                    <a:moveTo>
                      <a:pt x="0" y="24"/>
                    </a:moveTo>
                    <a:lnTo>
                      <a:pt x="12" y="24"/>
                    </a:lnTo>
                    <a:lnTo>
                      <a:pt x="12" y="60"/>
                    </a:lnTo>
                    <a:lnTo>
                      <a:pt x="18" y="18"/>
                    </a:lnTo>
                    <a:lnTo>
                      <a:pt x="18" y="0"/>
                    </a:lnTo>
                    <a:lnTo>
                      <a:pt x="12" y="18"/>
                    </a:lnTo>
                    <a:lnTo>
                      <a:pt x="0" y="24"/>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78" name="Freeform 1057">
                <a:extLst>
                  <a:ext uri="{FF2B5EF4-FFF2-40B4-BE49-F238E27FC236}">
                    <a16:creationId xmlns:a16="http://schemas.microsoft.com/office/drawing/2014/main" id="{C46E323E-0BB0-4D4D-9AF0-51234B4277B8}"/>
                  </a:ext>
                </a:extLst>
              </p:cNvPr>
              <p:cNvSpPr>
                <a:spLocks/>
              </p:cNvSpPr>
              <p:nvPr/>
            </p:nvSpPr>
            <p:spPr bwMode="hidden">
              <a:xfrm>
                <a:off x="546" y="3021"/>
                <a:ext cx="6" cy="18"/>
              </a:xfrm>
              <a:custGeom>
                <a:avLst/>
                <a:gdLst>
                  <a:gd name="T0" fmla="*/ 6 w 6"/>
                  <a:gd name="T1" fmla="*/ 0 h 18"/>
                  <a:gd name="T2" fmla="*/ 0 w 6"/>
                  <a:gd name="T3" fmla="*/ 18 h 18"/>
                  <a:gd name="T4" fmla="*/ 6 w 6"/>
                  <a:gd name="T5" fmla="*/ 12 h 18"/>
                  <a:gd name="T6" fmla="*/ 6 w 6"/>
                  <a:gd name="T7" fmla="*/ 0 h 18"/>
                  <a:gd name="T8" fmla="*/ 6 w 6"/>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8">
                    <a:moveTo>
                      <a:pt x="6" y="0"/>
                    </a:moveTo>
                    <a:lnTo>
                      <a:pt x="0" y="18"/>
                    </a:lnTo>
                    <a:lnTo>
                      <a:pt x="6" y="12"/>
                    </a:lnTo>
                    <a:lnTo>
                      <a:pt x="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79" name="Freeform 1058">
                <a:extLst>
                  <a:ext uri="{FF2B5EF4-FFF2-40B4-BE49-F238E27FC236}">
                    <a16:creationId xmlns:a16="http://schemas.microsoft.com/office/drawing/2014/main" id="{1488E15D-70C5-8240-8ECE-7E2BBE33F9A9}"/>
                  </a:ext>
                </a:extLst>
              </p:cNvPr>
              <p:cNvSpPr>
                <a:spLocks/>
              </p:cNvSpPr>
              <p:nvPr/>
            </p:nvSpPr>
            <p:spPr bwMode="hidden">
              <a:xfrm>
                <a:off x="534" y="2943"/>
                <a:ext cx="30" cy="78"/>
              </a:xfrm>
              <a:custGeom>
                <a:avLst/>
                <a:gdLst>
                  <a:gd name="T0" fmla="*/ 24 w 30"/>
                  <a:gd name="T1" fmla="*/ 6 h 78"/>
                  <a:gd name="T2" fmla="*/ 18 w 30"/>
                  <a:gd name="T3" fmla="*/ 24 h 78"/>
                  <a:gd name="T4" fmla="*/ 0 w 30"/>
                  <a:gd name="T5" fmla="*/ 18 h 78"/>
                  <a:gd name="T6" fmla="*/ 12 w 30"/>
                  <a:gd name="T7" fmla="*/ 30 h 78"/>
                  <a:gd name="T8" fmla="*/ 6 w 30"/>
                  <a:gd name="T9" fmla="*/ 42 h 78"/>
                  <a:gd name="T10" fmla="*/ 18 w 30"/>
                  <a:gd name="T11" fmla="*/ 78 h 78"/>
                  <a:gd name="T12" fmla="*/ 18 w 30"/>
                  <a:gd name="T13" fmla="*/ 24 h 78"/>
                  <a:gd name="T14" fmla="*/ 24 w 30"/>
                  <a:gd name="T15" fmla="*/ 12 h 78"/>
                  <a:gd name="T16" fmla="*/ 30 w 30"/>
                  <a:gd name="T17" fmla="*/ 6 h 78"/>
                  <a:gd name="T18" fmla="*/ 30 w 30"/>
                  <a:gd name="T19" fmla="*/ 6 h 78"/>
                  <a:gd name="T20" fmla="*/ 12 w 30"/>
                  <a:gd name="T21" fmla="*/ 0 h 78"/>
                  <a:gd name="T22" fmla="*/ 24 w 30"/>
                  <a:gd name="T23" fmla="*/ 6 h 78"/>
                  <a:gd name="T24" fmla="*/ 24 w 30"/>
                  <a:gd name="T25" fmla="*/ 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78">
                    <a:moveTo>
                      <a:pt x="24" y="6"/>
                    </a:moveTo>
                    <a:lnTo>
                      <a:pt x="18" y="24"/>
                    </a:lnTo>
                    <a:lnTo>
                      <a:pt x="0" y="18"/>
                    </a:lnTo>
                    <a:lnTo>
                      <a:pt x="12" y="30"/>
                    </a:lnTo>
                    <a:lnTo>
                      <a:pt x="6" y="42"/>
                    </a:lnTo>
                    <a:lnTo>
                      <a:pt x="18" y="78"/>
                    </a:lnTo>
                    <a:lnTo>
                      <a:pt x="18" y="24"/>
                    </a:lnTo>
                    <a:lnTo>
                      <a:pt x="24" y="12"/>
                    </a:lnTo>
                    <a:lnTo>
                      <a:pt x="30" y="6"/>
                    </a:lnTo>
                    <a:lnTo>
                      <a:pt x="12" y="0"/>
                    </a:lnTo>
                    <a:lnTo>
                      <a:pt x="24" y="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80" name="Freeform 1059">
                <a:extLst>
                  <a:ext uri="{FF2B5EF4-FFF2-40B4-BE49-F238E27FC236}">
                    <a16:creationId xmlns:a16="http://schemas.microsoft.com/office/drawing/2014/main" id="{61D89FAF-D4F7-214A-B2C4-600D2B7196D5}"/>
                  </a:ext>
                </a:extLst>
              </p:cNvPr>
              <p:cNvSpPr>
                <a:spLocks/>
              </p:cNvSpPr>
              <p:nvPr/>
            </p:nvSpPr>
            <p:spPr bwMode="hidden">
              <a:xfrm>
                <a:off x="540" y="3039"/>
                <a:ext cx="24" cy="24"/>
              </a:xfrm>
              <a:custGeom>
                <a:avLst/>
                <a:gdLst>
                  <a:gd name="T0" fmla="*/ 6 w 24"/>
                  <a:gd name="T1" fmla="*/ 0 h 24"/>
                  <a:gd name="T2" fmla="*/ 0 w 24"/>
                  <a:gd name="T3" fmla="*/ 0 h 24"/>
                  <a:gd name="T4" fmla="*/ 6 w 24"/>
                  <a:gd name="T5" fmla="*/ 0 h 24"/>
                  <a:gd name="T6" fmla="*/ 12 w 24"/>
                  <a:gd name="T7" fmla="*/ 6 h 24"/>
                  <a:gd name="T8" fmla="*/ 24 w 24"/>
                  <a:gd name="T9" fmla="*/ 24 h 24"/>
                  <a:gd name="T10" fmla="*/ 24 w 24"/>
                  <a:gd name="T11" fmla="*/ 18 h 24"/>
                  <a:gd name="T12" fmla="*/ 18 w 24"/>
                  <a:gd name="T13" fmla="*/ 6 h 24"/>
                  <a:gd name="T14" fmla="*/ 12 w 24"/>
                  <a:gd name="T15" fmla="*/ 0 h 24"/>
                  <a:gd name="T16" fmla="*/ 6 w 24"/>
                  <a:gd name="T17" fmla="*/ 0 h 24"/>
                  <a:gd name="T18" fmla="*/ 6 w 24"/>
                  <a:gd name="T19" fmla="*/ 0 h 24"/>
                  <a:gd name="T20" fmla="*/ 6 w 24"/>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 h="24">
                    <a:moveTo>
                      <a:pt x="6" y="0"/>
                    </a:moveTo>
                    <a:lnTo>
                      <a:pt x="0" y="0"/>
                    </a:lnTo>
                    <a:lnTo>
                      <a:pt x="6" y="0"/>
                    </a:lnTo>
                    <a:lnTo>
                      <a:pt x="12" y="6"/>
                    </a:lnTo>
                    <a:lnTo>
                      <a:pt x="24" y="24"/>
                    </a:lnTo>
                    <a:lnTo>
                      <a:pt x="24" y="18"/>
                    </a:lnTo>
                    <a:lnTo>
                      <a:pt x="18" y="6"/>
                    </a:lnTo>
                    <a:lnTo>
                      <a:pt x="12" y="0"/>
                    </a:lnTo>
                    <a:lnTo>
                      <a:pt x="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81" name="Freeform 1060">
                <a:extLst>
                  <a:ext uri="{FF2B5EF4-FFF2-40B4-BE49-F238E27FC236}">
                    <a16:creationId xmlns:a16="http://schemas.microsoft.com/office/drawing/2014/main" id="{41210DB6-743E-6141-9535-C1B5CCA0868C}"/>
                  </a:ext>
                </a:extLst>
              </p:cNvPr>
              <p:cNvSpPr>
                <a:spLocks/>
              </p:cNvSpPr>
              <p:nvPr/>
            </p:nvSpPr>
            <p:spPr bwMode="hidden">
              <a:xfrm>
                <a:off x="801" y="2681"/>
                <a:ext cx="215" cy="216"/>
              </a:xfrm>
              <a:custGeom>
                <a:avLst/>
                <a:gdLst>
                  <a:gd name="T0" fmla="*/ 215 w 215"/>
                  <a:gd name="T1" fmla="*/ 0 h 216"/>
                  <a:gd name="T2" fmla="*/ 147 w 215"/>
                  <a:gd name="T3" fmla="*/ 36 h 216"/>
                  <a:gd name="T4" fmla="*/ 132 w 215"/>
                  <a:gd name="T5" fmla="*/ 49 h 216"/>
                  <a:gd name="T6" fmla="*/ 104 w 215"/>
                  <a:gd name="T7" fmla="*/ 79 h 216"/>
                  <a:gd name="T8" fmla="*/ 87 w 215"/>
                  <a:gd name="T9" fmla="*/ 114 h 216"/>
                  <a:gd name="T10" fmla="*/ 48 w 215"/>
                  <a:gd name="T11" fmla="*/ 156 h 216"/>
                  <a:gd name="T12" fmla="*/ 42 w 215"/>
                  <a:gd name="T13" fmla="*/ 166 h 216"/>
                  <a:gd name="T14" fmla="*/ 29 w 215"/>
                  <a:gd name="T15" fmla="*/ 177 h 216"/>
                  <a:gd name="T16" fmla="*/ 0 w 215"/>
                  <a:gd name="T17" fmla="*/ 208 h 216"/>
                  <a:gd name="T18" fmla="*/ 48 w 215"/>
                  <a:gd name="T19" fmla="*/ 216 h 216"/>
                  <a:gd name="T20" fmla="*/ 215 w 215"/>
                  <a:gd name="T21" fmla="*/ 0 h 2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 h="216">
                    <a:moveTo>
                      <a:pt x="215" y="0"/>
                    </a:moveTo>
                    <a:lnTo>
                      <a:pt x="147" y="36"/>
                    </a:lnTo>
                    <a:lnTo>
                      <a:pt x="132" y="49"/>
                    </a:lnTo>
                    <a:lnTo>
                      <a:pt x="104" y="79"/>
                    </a:lnTo>
                    <a:lnTo>
                      <a:pt x="87" y="114"/>
                    </a:lnTo>
                    <a:lnTo>
                      <a:pt x="48" y="156"/>
                    </a:lnTo>
                    <a:lnTo>
                      <a:pt x="42" y="166"/>
                    </a:lnTo>
                    <a:lnTo>
                      <a:pt x="29" y="177"/>
                    </a:lnTo>
                    <a:lnTo>
                      <a:pt x="0" y="208"/>
                    </a:lnTo>
                    <a:lnTo>
                      <a:pt x="48" y="216"/>
                    </a:lnTo>
                    <a:lnTo>
                      <a:pt x="215"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82" name="Freeform 1061">
                <a:extLst>
                  <a:ext uri="{FF2B5EF4-FFF2-40B4-BE49-F238E27FC236}">
                    <a16:creationId xmlns:a16="http://schemas.microsoft.com/office/drawing/2014/main" id="{1490F168-A1E0-1E45-94F6-AC83088F3D9F}"/>
                  </a:ext>
                </a:extLst>
              </p:cNvPr>
              <p:cNvSpPr>
                <a:spLocks/>
              </p:cNvSpPr>
              <p:nvPr/>
            </p:nvSpPr>
            <p:spPr bwMode="hidden">
              <a:xfrm>
                <a:off x="536" y="2710"/>
                <a:ext cx="212" cy="179"/>
              </a:xfrm>
              <a:custGeom>
                <a:avLst/>
                <a:gdLst>
                  <a:gd name="T0" fmla="*/ 212 w 212"/>
                  <a:gd name="T1" fmla="*/ 0 h 179"/>
                  <a:gd name="T2" fmla="*/ 144 w 212"/>
                  <a:gd name="T3" fmla="*/ 36 h 179"/>
                  <a:gd name="T4" fmla="*/ 0 w 212"/>
                  <a:gd name="T5" fmla="*/ 179 h 179"/>
                  <a:gd name="T6" fmla="*/ 177 w 212"/>
                  <a:gd name="T7" fmla="*/ 85 h 179"/>
                  <a:gd name="T8" fmla="*/ 212 w 212"/>
                  <a:gd name="T9" fmla="*/ 0 h 1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179">
                    <a:moveTo>
                      <a:pt x="212" y="0"/>
                    </a:moveTo>
                    <a:lnTo>
                      <a:pt x="144" y="36"/>
                    </a:lnTo>
                    <a:lnTo>
                      <a:pt x="0" y="179"/>
                    </a:lnTo>
                    <a:lnTo>
                      <a:pt x="177" y="85"/>
                    </a:lnTo>
                    <a:lnTo>
                      <a:pt x="21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83" name="Freeform 1062">
                <a:extLst>
                  <a:ext uri="{FF2B5EF4-FFF2-40B4-BE49-F238E27FC236}">
                    <a16:creationId xmlns:a16="http://schemas.microsoft.com/office/drawing/2014/main" id="{792535BC-645B-DC4D-957C-93A4C22E4142}"/>
                  </a:ext>
                </a:extLst>
              </p:cNvPr>
              <p:cNvSpPr>
                <a:spLocks/>
              </p:cNvSpPr>
              <p:nvPr/>
            </p:nvSpPr>
            <p:spPr bwMode="hidden">
              <a:xfrm>
                <a:off x="1037" y="2609"/>
                <a:ext cx="64" cy="79"/>
              </a:xfrm>
              <a:custGeom>
                <a:avLst/>
                <a:gdLst>
                  <a:gd name="T0" fmla="*/ 0 w 64"/>
                  <a:gd name="T1" fmla="*/ 22 h 79"/>
                  <a:gd name="T2" fmla="*/ 64 w 64"/>
                  <a:gd name="T3" fmla="*/ 79 h 79"/>
                  <a:gd name="T4" fmla="*/ 60 w 64"/>
                  <a:gd name="T5" fmla="*/ 0 h 79"/>
                  <a:gd name="T6" fmla="*/ 0 w 64"/>
                  <a:gd name="T7" fmla="*/ 22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79">
                    <a:moveTo>
                      <a:pt x="0" y="22"/>
                    </a:moveTo>
                    <a:lnTo>
                      <a:pt x="64" y="79"/>
                    </a:lnTo>
                    <a:lnTo>
                      <a:pt x="60" y="0"/>
                    </a:lnTo>
                    <a:lnTo>
                      <a:pt x="0" y="2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84" name="Freeform 1063">
                <a:extLst>
                  <a:ext uri="{FF2B5EF4-FFF2-40B4-BE49-F238E27FC236}">
                    <a16:creationId xmlns:a16="http://schemas.microsoft.com/office/drawing/2014/main" id="{436F20B8-E334-C843-B210-C6C16167AA08}"/>
                  </a:ext>
                </a:extLst>
              </p:cNvPr>
              <p:cNvSpPr>
                <a:spLocks/>
              </p:cNvSpPr>
              <p:nvPr userDrawn="1"/>
            </p:nvSpPr>
            <p:spPr bwMode="hidden">
              <a:xfrm>
                <a:off x="867" y="2471"/>
                <a:ext cx="137" cy="207"/>
              </a:xfrm>
              <a:custGeom>
                <a:avLst/>
                <a:gdLst>
                  <a:gd name="T0" fmla="*/ 0 w 137"/>
                  <a:gd name="T1" fmla="*/ 0 h 207"/>
                  <a:gd name="T2" fmla="*/ 17 w 137"/>
                  <a:gd name="T3" fmla="*/ 87 h 207"/>
                  <a:gd name="T4" fmla="*/ 69 w 137"/>
                  <a:gd name="T5" fmla="*/ 154 h 207"/>
                  <a:gd name="T6" fmla="*/ 137 w 137"/>
                  <a:gd name="T7" fmla="*/ 207 h 207"/>
                  <a:gd name="T8" fmla="*/ 0 w 137"/>
                  <a:gd name="T9" fmla="*/ 0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 h="207">
                    <a:moveTo>
                      <a:pt x="0" y="0"/>
                    </a:moveTo>
                    <a:lnTo>
                      <a:pt x="17" y="87"/>
                    </a:lnTo>
                    <a:lnTo>
                      <a:pt x="69" y="154"/>
                    </a:lnTo>
                    <a:lnTo>
                      <a:pt x="137" y="207"/>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85" name="Freeform 1064">
                <a:extLst>
                  <a:ext uri="{FF2B5EF4-FFF2-40B4-BE49-F238E27FC236}">
                    <a16:creationId xmlns:a16="http://schemas.microsoft.com/office/drawing/2014/main" id="{E2F04A19-032B-204F-983A-443204121448}"/>
                  </a:ext>
                </a:extLst>
              </p:cNvPr>
              <p:cNvSpPr>
                <a:spLocks/>
              </p:cNvSpPr>
              <p:nvPr userDrawn="1"/>
            </p:nvSpPr>
            <p:spPr bwMode="hidden">
              <a:xfrm>
                <a:off x="817" y="2507"/>
                <a:ext cx="65" cy="222"/>
              </a:xfrm>
              <a:custGeom>
                <a:avLst/>
                <a:gdLst>
                  <a:gd name="T0" fmla="*/ 0 w 65"/>
                  <a:gd name="T1" fmla="*/ 222 h 222"/>
                  <a:gd name="T2" fmla="*/ 40 w 65"/>
                  <a:gd name="T3" fmla="*/ 142 h 222"/>
                  <a:gd name="T4" fmla="*/ 65 w 65"/>
                  <a:gd name="T5" fmla="*/ 72 h 222"/>
                  <a:gd name="T6" fmla="*/ 7 w 65"/>
                  <a:gd name="T7" fmla="*/ 0 h 222"/>
                  <a:gd name="T8" fmla="*/ 0 w 65"/>
                  <a:gd name="T9" fmla="*/ 222 h 2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222">
                    <a:moveTo>
                      <a:pt x="0" y="222"/>
                    </a:moveTo>
                    <a:lnTo>
                      <a:pt x="40" y="142"/>
                    </a:lnTo>
                    <a:lnTo>
                      <a:pt x="65" y="72"/>
                    </a:lnTo>
                    <a:lnTo>
                      <a:pt x="7" y="0"/>
                    </a:lnTo>
                    <a:lnTo>
                      <a:pt x="0" y="22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90153" name="Rectangle 1065">
            <a:extLst>
              <a:ext uri="{FF2B5EF4-FFF2-40B4-BE49-F238E27FC236}">
                <a16:creationId xmlns:a16="http://schemas.microsoft.com/office/drawing/2014/main" id="{8E85E6B4-FA73-E846-8C99-124CD1F4D8D4}"/>
              </a:ext>
            </a:extLst>
          </p:cNvPr>
          <p:cNvSpPr>
            <a:spLocks noGrp="1" noChangeArrowheads="1"/>
          </p:cNvSpPr>
          <p:nvPr>
            <p:ph type="title"/>
          </p:nvPr>
        </p:nvSpPr>
        <p:spPr bwMode="auto">
          <a:xfrm>
            <a:off x="457200" y="158750"/>
            <a:ext cx="8229600" cy="1258888"/>
          </a:xfrm>
          <a:prstGeom prst="rect">
            <a:avLst/>
          </a:prstGeom>
          <a:noFill/>
          <a:ln>
            <a:noFill/>
          </a:ln>
          <a:effectLst/>
        </p:spPr>
        <p:txBody>
          <a:bodyPr vert="horz" wrap="square" lIns="91440" tIns="45720" rIns="91440" bIns="45720" numCol="1" anchor="b" anchorCtr="0" compatLnSpc="1">
            <a:prstTxWarp prst="textNoShape">
              <a:avLst/>
            </a:prstTxWarp>
          </a:bodyPr>
          <a:lstStyle/>
          <a:p>
            <a:pPr lvl="0"/>
            <a:r>
              <a:rPr lang="en-GB"/>
              <a:t>Click to edit Master title style</a:t>
            </a:r>
          </a:p>
        </p:txBody>
      </p:sp>
      <p:sp>
        <p:nvSpPr>
          <p:cNvPr id="90154" name="Rectangle 1066">
            <a:extLst>
              <a:ext uri="{FF2B5EF4-FFF2-40B4-BE49-F238E27FC236}">
                <a16:creationId xmlns:a16="http://schemas.microsoft.com/office/drawing/2014/main" id="{C1E2A691-D27F-C842-8074-BB4779482FA6}"/>
              </a:ext>
            </a:extLst>
          </p:cNvPr>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0155" name="Rectangle 1067">
            <a:extLst>
              <a:ext uri="{FF2B5EF4-FFF2-40B4-BE49-F238E27FC236}">
                <a16:creationId xmlns:a16="http://schemas.microsoft.com/office/drawing/2014/main" id="{CE247EEB-D7EA-DF41-8E3B-550B0F179EEA}"/>
              </a:ext>
            </a:extLst>
          </p:cNvPr>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ea typeface="ＭＳ Ｐゴシック" charset="0"/>
                <a:cs typeface="Arial" charset="0"/>
              </a:defRPr>
            </a:lvl1pPr>
          </a:lstStyle>
          <a:p>
            <a:pPr>
              <a:defRPr/>
            </a:pPr>
            <a:endParaRPr lang="en-GB"/>
          </a:p>
        </p:txBody>
      </p:sp>
      <p:sp>
        <p:nvSpPr>
          <p:cNvPr id="90156" name="Rectangle 1068">
            <a:extLst>
              <a:ext uri="{FF2B5EF4-FFF2-40B4-BE49-F238E27FC236}">
                <a16:creationId xmlns:a16="http://schemas.microsoft.com/office/drawing/2014/main" id="{88B84380-9D2B-DE42-A0C9-D4D4D14ADE21}"/>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ea typeface="ＭＳ Ｐゴシック" charset="0"/>
                <a:cs typeface="Arial" charset="0"/>
              </a:defRPr>
            </a:lvl1pPr>
          </a:lstStyle>
          <a:p>
            <a:pPr>
              <a:defRPr/>
            </a:pPr>
            <a:endParaRPr lang="en-GB"/>
          </a:p>
        </p:txBody>
      </p:sp>
      <p:sp>
        <p:nvSpPr>
          <p:cNvPr id="90157" name="Rectangle 1069">
            <a:extLst>
              <a:ext uri="{FF2B5EF4-FFF2-40B4-BE49-F238E27FC236}">
                <a16:creationId xmlns:a16="http://schemas.microsoft.com/office/drawing/2014/main" id="{544F6BD2-4893-5245-888D-A0F6079B5587}"/>
              </a:ext>
            </a:extLst>
          </p:cNvPr>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Verdana" panose="020B0604030504040204" pitchFamily="34" charset="0"/>
              </a:defRPr>
            </a:lvl1pPr>
          </a:lstStyle>
          <a:p>
            <a:fld id="{8CBD4F17-8BFA-8E4B-A84A-BCE930C4BA98}" type="slidenum">
              <a:rPr lang="en-GB" altLang="en-US"/>
              <a:pPr/>
              <a:t>‹#›</a:t>
            </a:fld>
            <a:endParaRPr lang="en-GB" altLang="en-US"/>
          </a:p>
        </p:txBody>
      </p:sp>
    </p:spTree>
  </p:cSld>
  <p:clrMap bg1="dk2" tx1="lt1" bg2="dk1" tx2="lt2" accent1="accent1" accent2="accent2" accent3="accent3" accent4="accent4" accent5="accent5" accent6="accent6" hlink="hlink" folHlink="folHlink"/>
  <p:sldLayoutIdLst>
    <p:sldLayoutId id="2147486084" r:id="rId1"/>
    <p:sldLayoutId id="2147485986" r:id="rId2"/>
    <p:sldLayoutId id="2147485987" r:id="rId3"/>
    <p:sldLayoutId id="2147485988" r:id="rId4"/>
    <p:sldLayoutId id="2147485989" r:id="rId5"/>
    <p:sldLayoutId id="2147485990" r:id="rId6"/>
    <p:sldLayoutId id="2147485991" r:id="rId7"/>
    <p:sldLayoutId id="2147485992" r:id="rId8"/>
    <p:sldLayoutId id="2147485993" r:id="rId9"/>
    <p:sldLayoutId id="2147485994" r:id="rId10"/>
    <p:sldLayoutId id="214748599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Blip>
          <a:blip r:embed="rId1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hlink"/>
        </a:buClr>
        <a:buFont typeface="Wingdings" pitchFamily="2" charset="2"/>
        <a:buBlip>
          <a:blip r:embed="rId13"/>
        </a:buBlip>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hlink"/>
        </a:buClr>
        <a:buFont typeface="Wingdings" charset="0"/>
        <a:buBlip>
          <a:blip r:embed="rId13"/>
        </a:buBlip>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hlink"/>
        </a:buClr>
        <a:buFont typeface="Wingdings" charset="0"/>
        <a:buBlip>
          <a:blip r:embed="rId13"/>
        </a:buBlip>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hlink"/>
        </a:buClr>
        <a:buFont typeface="Wingdings" charset="0"/>
        <a:buBlip>
          <a:blip r:embed="rId13"/>
        </a:buBlip>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hlink"/>
        </a:buClr>
        <a:buFont typeface="Wingdings" charset="0"/>
        <a:buBlip>
          <a:blip r:embed="rId13"/>
        </a:buBlip>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0530" name="Group 2">
            <a:extLst>
              <a:ext uri="{FF2B5EF4-FFF2-40B4-BE49-F238E27FC236}">
                <a16:creationId xmlns:a16="http://schemas.microsoft.com/office/drawing/2014/main" id="{8FE32B7A-EE58-A047-A9F4-FC0E41930DE5}"/>
              </a:ext>
            </a:extLst>
          </p:cNvPr>
          <p:cNvGrpSpPr>
            <a:grpSpLocks/>
          </p:cNvGrpSpPr>
          <p:nvPr/>
        </p:nvGrpSpPr>
        <p:grpSpPr bwMode="auto">
          <a:xfrm>
            <a:off x="1071563" y="304800"/>
            <a:ext cx="7615237" cy="1106488"/>
            <a:chOff x="675" y="192"/>
            <a:chExt cx="4797" cy="697"/>
          </a:xfrm>
        </p:grpSpPr>
        <p:sp>
          <p:nvSpPr>
            <p:cNvPr id="150536" name="Oval 3">
              <a:extLst>
                <a:ext uri="{FF2B5EF4-FFF2-40B4-BE49-F238E27FC236}">
                  <a16:creationId xmlns:a16="http://schemas.microsoft.com/office/drawing/2014/main" id="{6D1163A6-70F5-C246-BEFF-FB9E883053BD}"/>
                </a:ext>
              </a:extLst>
            </p:cNvPr>
            <p:cNvSpPr>
              <a:spLocks noChangeArrowheads="1"/>
            </p:cNvSpPr>
            <p:nvPr/>
          </p:nvSpPr>
          <p:spPr bwMode="hidden">
            <a:xfrm flipH="1">
              <a:off x="3067" y="192"/>
              <a:ext cx="696" cy="696"/>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150537" name="Oval 4">
              <a:extLst>
                <a:ext uri="{FF2B5EF4-FFF2-40B4-BE49-F238E27FC236}">
                  <a16:creationId xmlns:a16="http://schemas.microsoft.com/office/drawing/2014/main" id="{6C57BB72-709D-9346-B61D-80D7EB49A861}"/>
                </a:ext>
              </a:extLst>
            </p:cNvPr>
            <p:cNvSpPr>
              <a:spLocks noChangeArrowheads="1"/>
            </p:cNvSpPr>
            <p:nvPr/>
          </p:nvSpPr>
          <p:spPr bwMode="hidden">
            <a:xfrm flipH="1">
              <a:off x="4777" y="192"/>
              <a:ext cx="695" cy="696"/>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150538" name="Oval 5">
              <a:extLst>
                <a:ext uri="{FF2B5EF4-FFF2-40B4-BE49-F238E27FC236}">
                  <a16:creationId xmlns:a16="http://schemas.microsoft.com/office/drawing/2014/main" id="{1478A55C-C3C3-A74A-825A-563C388EDE71}"/>
                </a:ext>
              </a:extLst>
            </p:cNvPr>
            <p:cNvSpPr>
              <a:spLocks noChangeArrowheads="1"/>
            </p:cNvSpPr>
            <p:nvPr/>
          </p:nvSpPr>
          <p:spPr bwMode="hidden">
            <a:xfrm flipH="1">
              <a:off x="675" y="193"/>
              <a:ext cx="695" cy="696"/>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150539" name="Oval 6">
              <a:extLst>
                <a:ext uri="{FF2B5EF4-FFF2-40B4-BE49-F238E27FC236}">
                  <a16:creationId xmlns:a16="http://schemas.microsoft.com/office/drawing/2014/main" id="{4C013A73-164A-604F-B3D7-3207305FAD3F}"/>
                </a:ext>
              </a:extLst>
            </p:cNvPr>
            <p:cNvSpPr>
              <a:spLocks noChangeArrowheads="1"/>
            </p:cNvSpPr>
            <p:nvPr/>
          </p:nvSpPr>
          <p:spPr bwMode="hidden">
            <a:xfrm flipH="1">
              <a:off x="3984" y="192"/>
              <a:ext cx="695" cy="696"/>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150540" name="Oval 7">
              <a:extLst>
                <a:ext uri="{FF2B5EF4-FFF2-40B4-BE49-F238E27FC236}">
                  <a16:creationId xmlns:a16="http://schemas.microsoft.com/office/drawing/2014/main" id="{21ADB2B7-3631-5E4B-8B5F-4EE0FB2AEEDA}"/>
                </a:ext>
              </a:extLst>
            </p:cNvPr>
            <p:cNvSpPr>
              <a:spLocks noChangeArrowheads="1"/>
            </p:cNvSpPr>
            <p:nvPr/>
          </p:nvSpPr>
          <p:spPr bwMode="hidden">
            <a:xfrm flipH="1">
              <a:off x="1486" y="192"/>
              <a:ext cx="695" cy="696"/>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2400">
                <a:latin typeface="Times New Roman" panose="02020603050405020304" pitchFamily="18" charset="0"/>
              </a:endParaRPr>
            </a:p>
          </p:txBody>
        </p:sp>
      </p:grpSp>
      <p:sp>
        <p:nvSpPr>
          <p:cNvPr id="150531" name="Rectangle 8">
            <a:extLst>
              <a:ext uri="{FF2B5EF4-FFF2-40B4-BE49-F238E27FC236}">
                <a16:creationId xmlns:a16="http://schemas.microsoft.com/office/drawing/2014/main" id="{1FC6D37F-A65D-CA47-80B1-245B9297A7DA}"/>
              </a:ext>
            </a:extLst>
          </p:cNvPr>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13673" name="Rectangle 9">
            <a:extLst>
              <a:ext uri="{FF2B5EF4-FFF2-40B4-BE49-F238E27FC236}">
                <a16:creationId xmlns:a16="http://schemas.microsoft.com/office/drawing/2014/main" id="{2F7929F8-F484-984A-BA78-47D841655B82}"/>
              </a:ext>
            </a:extLst>
          </p:cNvPr>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a:latin typeface="Arial" charset="0"/>
                <a:ea typeface="ＭＳ Ｐゴシック" charset="0"/>
                <a:cs typeface="Arial" charset="0"/>
              </a:defRPr>
            </a:lvl1pPr>
          </a:lstStyle>
          <a:p>
            <a:pPr>
              <a:defRPr/>
            </a:pPr>
            <a:endParaRPr lang="en-GB"/>
          </a:p>
        </p:txBody>
      </p:sp>
      <p:sp>
        <p:nvSpPr>
          <p:cNvPr id="113674" name="Rectangle 10">
            <a:extLst>
              <a:ext uri="{FF2B5EF4-FFF2-40B4-BE49-F238E27FC236}">
                <a16:creationId xmlns:a16="http://schemas.microsoft.com/office/drawing/2014/main" id="{E5755A02-7849-8F4D-9D18-42A31FCEE2BA}"/>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a:latin typeface="Arial" charset="0"/>
                <a:ea typeface="ＭＳ Ｐゴシック" charset="0"/>
                <a:cs typeface="Arial" charset="0"/>
              </a:defRPr>
            </a:lvl1pPr>
          </a:lstStyle>
          <a:p>
            <a:pPr>
              <a:defRPr/>
            </a:pPr>
            <a:endParaRPr lang="en-GB"/>
          </a:p>
        </p:txBody>
      </p:sp>
      <p:sp>
        <p:nvSpPr>
          <p:cNvPr id="113675" name="Rectangle 11">
            <a:extLst>
              <a:ext uri="{FF2B5EF4-FFF2-40B4-BE49-F238E27FC236}">
                <a16:creationId xmlns:a16="http://schemas.microsoft.com/office/drawing/2014/main" id="{370F9A4B-9FA9-914C-94B9-E471A310F754}"/>
              </a:ext>
            </a:extLst>
          </p:cNvPr>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a:lvl1pPr>
          </a:lstStyle>
          <a:p>
            <a:fld id="{69B3E0F2-80B3-1742-83E5-31DD166FB2CC}" type="slidenum">
              <a:rPr lang="en-GB" altLang="en-US"/>
              <a:pPr/>
              <a:t>‹#›</a:t>
            </a:fld>
            <a:endParaRPr lang="en-GB" altLang="en-US"/>
          </a:p>
        </p:txBody>
      </p:sp>
      <p:sp>
        <p:nvSpPr>
          <p:cNvPr id="150535" name="Rectangle 12">
            <a:extLst>
              <a:ext uri="{FF2B5EF4-FFF2-40B4-BE49-F238E27FC236}">
                <a16:creationId xmlns:a16="http://schemas.microsoft.com/office/drawing/2014/main" id="{E38824EF-94F5-AE4D-9F26-9F2C77F54EA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Tree>
  </p:cSld>
  <p:clrMap bg1="lt1" tx1="dk1" bg2="lt2" tx2="dk2" accent1="accent1" accent2="accent2" accent3="accent3" accent4="accent4" accent5="accent5" accent6="accent6" hlink="hlink" folHlink="folHlink"/>
  <p:sldLayoutIdLst>
    <p:sldLayoutId id="2147486085" r:id="rId1"/>
    <p:sldLayoutId id="2147485996" r:id="rId2"/>
    <p:sldLayoutId id="2147485997" r:id="rId3"/>
    <p:sldLayoutId id="2147485998" r:id="rId4"/>
    <p:sldLayoutId id="2147485999" r:id="rId5"/>
    <p:sldLayoutId id="2147486000" r:id="rId6"/>
    <p:sldLayoutId id="2147486001" r:id="rId7"/>
    <p:sldLayoutId id="2147486002" r:id="rId8"/>
    <p:sldLayoutId id="2147486003" r:id="rId9"/>
    <p:sldLayoutId id="2147486004" r:id="rId10"/>
    <p:sldLayoutId id="2147486005" r:id="rId11"/>
  </p:sldLayoutIdLst>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38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38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3800">
          <a:solidFill>
            <a:schemeClr val="tx2"/>
          </a:solidFill>
          <a:latin typeface="Arial" charset="0"/>
          <a:ea typeface="ＭＳ Ｐゴシック" charset="0"/>
          <a:cs typeface="Arial" charset="0"/>
        </a:defRPr>
      </a:lvl5pPr>
      <a:lvl6pPr marL="457200" algn="l" rtl="0" fontAlgn="base">
        <a:spcBef>
          <a:spcPct val="0"/>
        </a:spcBef>
        <a:spcAft>
          <a:spcPct val="0"/>
        </a:spcAft>
        <a:defRPr sz="3800">
          <a:solidFill>
            <a:schemeClr val="tx2"/>
          </a:solidFill>
          <a:latin typeface="Arial" charset="0"/>
          <a:ea typeface="ＭＳ Ｐゴシック" charset="0"/>
          <a:cs typeface="Arial" charset="0"/>
        </a:defRPr>
      </a:lvl6pPr>
      <a:lvl7pPr marL="914400" algn="l" rtl="0" fontAlgn="base">
        <a:spcBef>
          <a:spcPct val="0"/>
        </a:spcBef>
        <a:spcAft>
          <a:spcPct val="0"/>
        </a:spcAft>
        <a:defRPr sz="3800">
          <a:solidFill>
            <a:schemeClr val="tx2"/>
          </a:solidFill>
          <a:latin typeface="Arial" charset="0"/>
          <a:ea typeface="ＭＳ Ｐゴシック" charset="0"/>
          <a:cs typeface="Arial" charset="0"/>
        </a:defRPr>
      </a:lvl7pPr>
      <a:lvl8pPr marL="1371600" algn="l" rtl="0" fontAlgn="base">
        <a:spcBef>
          <a:spcPct val="0"/>
        </a:spcBef>
        <a:spcAft>
          <a:spcPct val="0"/>
        </a:spcAft>
        <a:defRPr sz="3800">
          <a:solidFill>
            <a:schemeClr val="tx2"/>
          </a:solidFill>
          <a:latin typeface="Arial" charset="0"/>
          <a:ea typeface="ＭＳ Ｐゴシック" charset="0"/>
          <a:cs typeface="Arial" charset="0"/>
        </a:defRPr>
      </a:lvl8pPr>
      <a:lvl9pPr marL="1828800" algn="l" rtl="0" fontAlgn="base">
        <a:spcBef>
          <a:spcPct val="0"/>
        </a:spcBef>
        <a:spcAft>
          <a:spcPct val="0"/>
        </a:spcAft>
        <a:defRPr sz="38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accent1"/>
        </a:buClr>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7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accent1"/>
        </a:buClr>
        <a:buFont typeface="Wingdings" pitchFamily="2" charset="2"/>
        <a:buChar char="l"/>
        <a:defRPr sz="23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1"/>
        </a:buClr>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accent1"/>
        </a:buClr>
        <a:buFont typeface="Wingdings" charset="0"/>
        <a:buChar char=""/>
        <a:defRPr sz="2000">
          <a:solidFill>
            <a:schemeClr val="tx1"/>
          </a:solidFill>
          <a:latin typeface="+mn-lt"/>
          <a:ea typeface="Arial" charset="0"/>
          <a:cs typeface="+mn-cs"/>
        </a:defRPr>
      </a:lvl6pPr>
      <a:lvl7pPr marL="2971800" indent="-228600" algn="l" rtl="0" fontAlgn="base">
        <a:spcBef>
          <a:spcPct val="20000"/>
        </a:spcBef>
        <a:spcAft>
          <a:spcPct val="0"/>
        </a:spcAft>
        <a:buClr>
          <a:schemeClr val="accent1"/>
        </a:buClr>
        <a:buFont typeface="Wingdings" charset="0"/>
        <a:buChar char=""/>
        <a:defRPr sz="2000">
          <a:solidFill>
            <a:schemeClr val="tx1"/>
          </a:solidFill>
          <a:latin typeface="+mn-lt"/>
          <a:ea typeface="Arial" charset="0"/>
          <a:cs typeface="+mn-cs"/>
        </a:defRPr>
      </a:lvl7pPr>
      <a:lvl8pPr marL="3429000" indent="-228600" algn="l" rtl="0" fontAlgn="base">
        <a:spcBef>
          <a:spcPct val="20000"/>
        </a:spcBef>
        <a:spcAft>
          <a:spcPct val="0"/>
        </a:spcAft>
        <a:buClr>
          <a:schemeClr val="accent1"/>
        </a:buClr>
        <a:buFont typeface="Wingdings" charset="0"/>
        <a:buChar char=""/>
        <a:defRPr sz="2000">
          <a:solidFill>
            <a:schemeClr val="tx1"/>
          </a:solidFill>
          <a:latin typeface="+mn-lt"/>
          <a:ea typeface="Arial" charset="0"/>
          <a:cs typeface="+mn-cs"/>
        </a:defRPr>
      </a:lvl8pPr>
      <a:lvl9pPr marL="3886200" indent="-228600" algn="l" rtl="0" fontAlgn="base">
        <a:spcBef>
          <a:spcPct val="20000"/>
        </a:spcBef>
        <a:spcAft>
          <a:spcPct val="0"/>
        </a:spcAft>
        <a:buClr>
          <a:schemeClr val="accent1"/>
        </a:buClr>
        <a:buFont typeface="Wingdings" charset="0"/>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50C1A6BB-FFFB-874C-A60C-9FDBDD53B72D}"/>
              </a:ext>
            </a:extLst>
          </p:cNvPr>
          <p:cNvSpPr>
            <a:spLocks noGrp="1" noChangeArrowheads="1"/>
          </p:cNvSpPr>
          <p:nvPr>
            <p:ph type="title"/>
          </p:nvPr>
        </p:nvSpPr>
        <p:spPr bwMode="auto">
          <a:xfrm>
            <a:off x="762000" y="533400"/>
            <a:ext cx="7696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altLang="en-US"/>
              <a:t>Click to edit Master title style</a:t>
            </a:r>
          </a:p>
        </p:txBody>
      </p:sp>
      <p:sp>
        <p:nvSpPr>
          <p:cNvPr id="162819" name="Rectangle 3">
            <a:extLst>
              <a:ext uri="{FF2B5EF4-FFF2-40B4-BE49-F238E27FC236}">
                <a16:creationId xmlns:a16="http://schemas.microsoft.com/office/drawing/2014/main" id="{F354507D-0C72-B54E-9E3D-8C393C45680E}"/>
              </a:ext>
            </a:extLst>
          </p:cNvPr>
          <p:cNvSpPr>
            <a:spLocks noGrp="1" noChangeArrowheads="1"/>
          </p:cNvSpPr>
          <p:nvPr>
            <p:ph type="body" idx="1"/>
          </p:nvPr>
        </p:nvSpPr>
        <p:spPr bwMode="auto">
          <a:xfrm>
            <a:off x="762000" y="1905000"/>
            <a:ext cx="7696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21860" name="Rectangle 4">
            <a:extLst>
              <a:ext uri="{FF2B5EF4-FFF2-40B4-BE49-F238E27FC236}">
                <a16:creationId xmlns:a16="http://schemas.microsoft.com/office/drawing/2014/main" id="{B6E1C7D3-3DB5-6342-94C9-4313D28A4565}"/>
              </a:ext>
            </a:extLst>
          </p:cNvPr>
          <p:cNvSpPr>
            <a:spLocks noGrp="1" noChangeArrowheads="1"/>
          </p:cNvSpPr>
          <p:nvPr>
            <p:ph type="dt" sz="half" idx="2"/>
          </p:nvPr>
        </p:nvSpPr>
        <p:spPr bwMode="auto">
          <a:xfrm>
            <a:off x="762000" y="6391275"/>
            <a:ext cx="20574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cs typeface="Arial" charset="0"/>
              </a:defRPr>
            </a:lvl1pPr>
          </a:lstStyle>
          <a:p>
            <a:pPr>
              <a:defRPr/>
            </a:pPr>
            <a:endParaRPr lang="en-GB"/>
          </a:p>
        </p:txBody>
      </p:sp>
      <p:sp>
        <p:nvSpPr>
          <p:cNvPr id="121861" name="Rectangle 5">
            <a:extLst>
              <a:ext uri="{FF2B5EF4-FFF2-40B4-BE49-F238E27FC236}">
                <a16:creationId xmlns:a16="http://schemas.microsoft.com/office/drawing/2014/main" id="{8E590161-B8B2-8C40-9D07-C9C7628A4C9F}"/>
              </a:ext>
            </a:extLst>
          </p:cNvPr>
          <p:cNvSpPr>
            <a:spLocks noGrp="1" noChangeArrowheads="1"/>
          </p:cNvSpPr>
          <p:nvPr>
            <p:ph type="ftr" sz="quarter" idx="3"/>
          </p:nvPr>
        </p:nvSpPr>
        <p:spPr bwMode="auto">
          <a:xfrm>
            <a:off x="3352800" y="6403975"/>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cs typeface="Arial" charset="0"/>
              </a:defRPr>
            </a:lvl1pPr>
          </a:lstStyle>
          <a:p>
            <a:pPr>
              <a:defRPr/>
            </a:pPr>
            <a:endParaRPr lang="en-GB"/>
          </a:p>
        </p:txBody>
      </p:sp>
      <p:sp>
        <p:nvSpPr>
          <p:cNvPr id="121862" name="Rectangle 6">
            <a:extLst>
              <a:ext uri="{FF2B5EF4-FFF2-40B4-BE49-F238E27FC236}">
                <a16:creationId xmlns:a16="http://schemas.microsoft.com/office/drawing/2014/main" id="{626FFEE3-E5C0-6946-924E-2991E86DBFD9}"/>
              </a:ext>
            </a:extLst>
          </p:cNvPr>
          <p:cNvSpPr>
            <a:spLocks noGrp="1" noChangeArrowheads="1"/>
          </p:cNvSpPr>
          <p:nvPr>
            <p:ph type="sldNum" sz="quarter" idx="4"/>
          </p:nvPr>
        </p:nvSpPr>
        <p:spPr bwMode="auto">
          <a:xfrm>
            <a:off x="6858000" y="6400800"/>
            <a:ext cx="16002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vl1pPr>
          </a:lstStyle>
          <a:p>
            <a:fld id="{F33ACCB2-8D26-1F42-9123-5B4326901CCC}" type="slidenum">
              <a:rPr lang="en-GB" altLang="en-US"/>
              <a:pPr/>
              <a:t>‹#›</a:t>
            </a:fld>
            <a:endParaRPr lang="en-GB" altLang="en-US"/>
          </a:p>
        </p:txBody>
      </p:sp>
      <p:grpSp>
        <p:nvGrpSpPr>
          <p:cNvPr id="162823" name="Group 7">
            <a:extLst>
              <a:ext uri="{FF2B5EF4-FFF2-40B4-BE49-F238E27FC236}">
                <a16:creationId xmlns:a16="http://schemas.microsoft.com/office/drawing/2014/main" id="{FF359749-FB0C-494F-9883-A9583C78F877}"/>
              </a:ext>
            </a:extLst>
          </p:cNvPr>
          <p:cNvGrpSpPr>
            <a:grpSpLocks/>
          </p:cNvGrpSpPr>
          <p:nvPr/>
        </p:nvGrpSpPr>
        <p:grpSpPr bwMode="auto">
          <a:xfrm>
            <a:off x="168275" y="228600"/>
            <a:ext cx="8823325" cy="6096000"/>
            <a:chOff x="106" y="144"/>
            <a:chExt cx="5558" cy="3840"/>
          </a:xfrm>
        </p:grpSpPr>
        <p:sp>
          <p:nvSpPr>
            <p:cNvPr id="162824" name="AutoShape 8">
              <a:extLst>
                <a:ext uri="{FF2B5EF4-FFF2-40B4-BE49-F238E27FC236}">
                  <a16:creationId xmlns:a16="http://schemas.microsoft.com/office/drawing/2014/main" id="{78F03CC5-AB7C-2D41-9A25-B6EF53A82065}"/>
                </a:ext>
              </a:extLst>
            </p:cNvPr>
            <p:cNvSpPr>
              <a:spLocks noChangeArrowheads="1"/>
            </p:cNvSpPr>
            <p:nvPr/>
          </p:nvSpPr>
          <p:spPr bwMode="auto">
            <a:xfrm>
              <a:off x="106" y="144"/>
              <a:ext cx="5558" cy="3840"/>
            </a:xfrm>
            <a:prstGeom prst="roundRect">
              <a:avLst>
                <a:gd name="adj" fmla="val 11046"/>
              </a:avLst>
            </a:prstGeom>
            <a:noFill/>
            <a:ln w="2857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162825" name="Line 9">
              <a:extLst>
                <a:ext uri="{FF2B5EF4-FFF2-40B4-BE49-F238E27FC236}">
                  <a16:creationId xmlns:a16="http://schemas.microsoft.com/office/drawing/2014/main" id="{B1B93D24-CA83-E543-82E1-E48DD9DC5F77}"/>
                </a:ext>
              </a:extLst>
            </p:cNvPr>
            <p:cNvSpPr>
              <a:spLocks noChangeShapeType="1"/>
            </p:cNvSpPr>
            <p:nvPr/>
          </p:nvSpPr>
          <p:spPr bwMode="auto">
            <a:xfrm>
              <a:off x="480" y="1077"/>
              <a:ext cx="4848"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grpSp>
    </p:spTree>
  </p:cSld>
  <p:clrMap bg1="lt1" tx1="dk1" bg2="lt2" tx2="dk2" accent1="accent1" accent2="accent2" accent3="accent3" accent4="accent4" accent5="accent5" accent6="accent6" hlink="hlink" folHlink="folHlink"/>
  <p:sldLayoutIdLst>
    <p:sldLayoutId id="2147486086" r:id="rId1"/>
    <p:sldLayoutId id="2147486006" r:id="rId2"/>
    <p:sldLayoutId id="2147486007" r:id="rId3"/>
    <p:sldLayoutId id="2147486008" r:id="rId4"/>
    <p:sldLayoutId id="2147486009" r:id="rId5"/>
    <p:sldLayoutId id="2147486010" r:id="rId6"/>
    <p:sldLayoutId id="2147486011" r:id="rId7"/>
    <p:sldLayoutId id="2147486012" r:id="rId8"/>
    <p:sldLayoutId id="2147486013" r:id="rId9"/>
    <p:sldLayoutId id="2147486014" r:id="rId10"/>
    <p:sldLayoutId id="2147486015" r:id="rId11"/>
  </p:sldLayoutIdLst>
  <p:txStyles>
    <p:titleStyle>
      <a:lvl1pPr algn="l" rtl="0" eaLnBrk="0" fontAlgn="base" hangingPunct="0">
        <a:spcBef>
          <a:spcPct val="0"/>
        </a:spcBef>
        <a:spcAft>
          <a:spcPct val="0"/>
        </a:spcAft>
        <a:defRPr sz="3300">
          <a:solidFill>
            <a:schemeClr val="tx2"/>
          </a:solidFill>
          <a:latin typeface="+mj-lt"/>
          <a:ea typeface="+mj-ea"/>
          <a:cs typeface="+mj-cs"/>
        </a:defRPr>
      </a:lvl1pPr>
      <a:lvl2pPr algn="l" rtl="0" eaLnBrk="0" fontAlgn="base" hangingPunct="0">
        <a:spcBef>
          <a:spcPct val="0"/>
        </a:spcBef>
        <a:spcAft>
          <a:spcPct val="0"/>
        </a:spcAft>
        <a:defRPr sz="3300">
          <a:solidFill>
            <a:schemeClr val="tx2"/>
          </a:solidFill>
          <a:latin typeface="Arial Black" charset="0"/>
          <a:ea typeface="ＭＳ Ｐゴシック" charset="0"/>
          <a:cs typeface="Arial" charset="0"/>
        </a:defRPr>
      </a:lvl2pPr>
      <a:lvl3pPr algn="l" rtl="0" eaLnBrk="0" fontAlgn="base" hangingPunct="0">
        <a:spcBef>
          <a:spcPct val="0"/>
        </a:spcBef>
        <a:spcAft>
          <a:spcPct val="0"/>
        </a:spcAft>
        <a:defRPr sz="3300">
          <a:solidFill>
            <a:schemeClr val="tx2"/>
          </a:solidFill>
          <a:latin typeface="Arial Black" charset="0"/>
          <a:ea typeface="ＭＳ Ｐゴシック" charset="0"/>
          <a:cs typeface="Arial" charset="0"/>
        </a:defRPr>
      </a:lvl3pPr>
      <a:lvl4pPr algn="l" rtl="0" eaLnBrk="0" fontAlgn="base" hangingPunct="0">
        <a:spcBef>
          <a:spcPct val="0"/>
        </a:spcBef>
        <a:spcAft>
          <a:spcPct val="0"/>
        </a:spcAft>
        <a:defRPr sz="3300">
          <a:solidFill>
            <a:schemeClr val="tx2"/>
          </a:solidFill>
          <a:latin typeface="Arial Black" charset="0"/>
          <a:ea typeface="ＭＳ Ｐゴシック" charset="0"/>
          <a:cs typeface="Arial" charset="0"/>
        </a:defRPr>
      </a:lvl4pPr>
      <a:lvl5pPr algn="l" rtl="0" eaLnBrk="0" fontAlgn="base" hangingPunct="0">
        <a:spcBef>
          <a:spcPct val="0"/>
        </a:spcBef>
        <a:spcAft>
          <a:spcPct val="0"/>
        </a:spcAft>
        <a:defRPr sz="3300">
          <a:solidFill>
            <a:schemeClr val="tx2"/>
          </a:solidFill>
          <a:latin typeface="Arial Black" charset="0"/>
          <a:ea typeface="ＭＳ Ｐゴシック" charset="0"/>
          <a:cs typeface="Arial" charset="0"/>
        </a:defRPr>
      </a:lvl5pPr>
      <a:lvl6pPr marL="457200" algn="l" rtl="0" fontAlgn="base">
        <a:spcBef>
          <a:spcPct val="0"/>
        </a:spcBef>
        <a:spcAft>
          <a:spcPct val="0"/>
        </a:spcAft>
        <a:defRPr sz="3300">
          <a:solidFill>
            <a:schemeClr val="tx2"/>
          </a:solidFill>
          <a:latin typeface="Arial Black" charset="0"/>
          <a:ea typeface="ＭＳ Ｐゴシック" charset="0"/>
          <a:cs typeface="Arial" charset="0"/>
        </a:defRPr>
      </a:lvl6pPr>
      <a:lvl7pPr marL="914400" algn="l" rtl="0" fontAlgn="base">
        <a:spcBef>
          <a:spcPct val="0"/>
        </a:spcBef>
        <a:spcAft>
          <a:spcPct val="0"/>
        </a:spcAft>
        <a:defRPr sz="3300">
          <a:solidFill>
            <a:schemeClr val="tx2"/>
          </a:solidFill>
          <a:latin typeface="Arial Black" charset="0"/>
          <a:ea typeface="ＭＳ Ｐゴシック" charset="0"/>
          <a:cs typeface="Arial" charset="0"/>
        </a:defRPr>
      </a:lvl7pPr>
      <a:lvl8pPr marL="1371600" algn="l" rtl="0" fontAlgn="base">
        <a:spcBef>
          <a:spcPct val="0"/>
        </a:spcBef>
        <a:spcAft>
          <a:spcPct val="0"/>
        </a:spcAft>
        <a:defRPr sz="3300">
          <a:solidFill>
            <a:schemeClr val="tx2"/>
          </a:solidFill>
          <a:latin typeface="Arial Black" charset="0"/>
          <a:ea typeface="ＭＳ Ｐゴシック" charset="0"/>
          <a:cs typeface="Arial" charset="0"/>
        </a:defRPr>
      </a:lvl8pPr>
      <a:lvl9pPr marL="1828800" algn="l" rtl="0" fontAlgn="base">
        <a:spcBef>
          <a:spcPct val="0"/>
        </a:spcBef>
        <a:spcAft>
          <a:spcPct val="0"/>
        </a:spcAft>
        <a:defRPr sz="3300">
          <a:solidFill>
            <a:schemeClr val="tx2"/>
          </a:solidFill>
          <a:latin typeface="Arial Black"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bg2"/>
        </a:buClr>
        <a:buSzPct val="70000"/>
        <a:buFont typeface="Wingdings" pitchFamily="2" charset="2"/>
        <a:buChar char="l"/>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150000"/>
        <a:buChar char="•"/>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tx1"/>
        </a:buClr>
        <a:buSzPct val="150000"/>
        <a:buChar char="•"/>
        <a:defRPr sz="22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tx2"/>
        </a:buClr>
        <a:buSzPct val="15000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folHlink"/>
        </a:buClr>
        <a:buSzPct val="15000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folHlink"/>
        </a:buClr>
        <a:buSzPct val="150000"/>
        <a:buChar char="•"/>
        <a:defRPr sz="2000">
          <a:solidFill>
            <a:schemeClr val="tx1"/>
          </a:solidFill>
          <a:latin typeface="+mn-lt"/>
          <a:ea typeface="Arial" charset="0"/>
          <a:cs typeface="+mn-cs"/>
        </a:defRPr>
      </a:lvl6pPr>
      <a:lvl7pPr marL="2971800" indent="-228600" algn="l" rtl="0" fontAlgn="base">
        <a:spcBef>
          <a:spcPct val="20000"/>
        </a:spcBef>
        <a:spcAft>
          <a:spcPct val="0"/>
        </a:spcAft>
        <a:buClr>
          <a:schemeClr val="folHlink"/>
        </a:buClr>
        <a:buSzPct val="150000"/>
        <a:buChar char="•"/>
        <a:defRPr sz="2000">
          <a:solidFill>
            <a:schemeClr val="tx1"/>
          </a:solidFill>
          <a:latin typeface="+mn-lt"/>
          <a:ea typeface="Arial" charset="0"/>
          <a:cs typeface="+mn-cs"/>
        </a:defRPr>
      </a:lvl7pPr>
      <a:lvl8pPr marL="3429000" indent="-228600" algn="l" rtl="0" fontAlgn="base">
        <a:spcBef>
          <a:spcPct val="20000"/>
        </a:spcBef>
        <a:spcAft>
          <a:spcPct val="0"/>
        </a:spcAft>
        <a:buClr>
          <a:schemeClr val="folHlink"/>
        </a:buClr>
        <a:buSzPct val="150000"/>
        <a:buChar char="•"/>
        <a:defRPr sz="2000">
          <a:solidFill>
            <a:schemeClr val="tx1"/>
          </a:solidFill>
          <a:latin typeface="+mn-lt"/>
          <a:ea typeface="Arial" charset="0"/>
          <a:cs typeface="+mn-cs"/>
        </a:defRPr>
      </a:lvl8pPr>
      <a:lvl9pPr marL="3886200" indent="-228600" algn="l" rtl="0" fontAlgn="base">
        <a:spcBef>
          <a:spcPct val="20000"/>
        </a:spcBef>
        <a:spcAft>
          <a:spcPct val="0"/>
        </a:spcAft>
        <a:buClr>
          <a:schemeClr val="folHlink"/>
        </a:buClr>
        <a:buSzPct val="150000"/>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672B26"/>
        </a:solidFill>
        <a:effectLst/>
      </p:bgPr>
    </p:bg>
    <p:spTree>
      <p:nvGrpSpPr>
        <p:cNvPr id="1" name=""/>
        <p:cNvGrpSpPr/>
        <p:nvPr/>
      </p:nvGrpSpPr>
      <p:grpSpPr>
        <a:xfrm>
          <a:off x="0" y="0"/>
          <a:ext cx="0" cy="0"/>
          <a:chOff x="0" y="0"/>
          <a:chExt cx="0" cy="0"/>
        </a:xfrm>
      </p:grpSpPr>
      <p:sp>
        <p:nvSpPr>
          <p:cNvPr id="175106" name="Rectangle 3">
            <a:extLst>
              <a:ext uri="{FF2B5EF4-FFF2-40B4-BE49-F238E27FC236}">
                <a16:creationId xmlns:a16="http://schemas.microsoft.com/office/drawing/2014/main" id="{F6DA76B4-CFEC-6C43-8393-1E05FD8F2BB3}"/>
              </a:ext>
            </a:extLst>
          </p:cNvPr>
          <p:cNvSpPr>
            <a:spLocks noChangeArrowheads="1"/>
          </p:cNvSpPr>
          <p:nvPr userDrawn="1"/>
        </p:nvSpPr>
        <p:spPr bwMode="hidden">
          <a:xfrm>
            <a:off x="0" y="6645275"/>
            <a:ext cx="8078788" cy="225425"/>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sz="1800"/>
          </a:p>
        </p:txBody>
      </p:sp>
      <p:sp>
        <p:nvSpPr>
          <p:cNvPr id="175107" name="Rectangle 4">
            <a:extLst>
              <a:ext uri="{FF2B5EF4-FFF2-40B4-BE49-F238E27FC236}">
                <a16:creationId xmlns:a16="http://schemas.microsoft.com/office/drawing/2014/main" id="{EEB997C3-6F66-2844-B9F8-003CA7FCA3EF}"/>
              </a:ext>
            </a:extLst>
          </p:cNvPr>
          <p:cNvSpPr>
            <a:spLocks noChangeArrowheads="1"/>
          </p:cNvSpPr>
          <p:nvPr/>
        </p:nvSpPr>
        <p:spPr bwMode="hidden">
          <a:xfrm>
            <a:off x="0" y="0"/>
            <a:ext cx="8078788" cy="200025"/>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sz="1800"/>
          </a:p>
        </p:txBody>
      </p:sp>
      <p:sp>
        <p:nvSpPr>
          <p:cNvPr id="133125" name="Rectangle 5">
            <a:extLst>
              <a:ext uri="{FF2B5EF4-FFF2-40B4-BE49-F238E27FC236}">
                <a16:creationId xmlns:a16="http://schemas.microsoft.com/office/drawing/2014/main" id="{2FE1D7D3-71DB-6B43-A668-116D437C6529}"/>
              </a:ext>
            </a:extLst>
          </p:cNvPr>
          <p:cNvSpPr>
            <a:spLocks noChangeArrowheads="1"/>
          </p:cNvSpPr>
          <p:nvPr/>
        </p:nvSpPr>
        <p:spPr bwMode="auto">
          <a:xfrm>
            <a:off x="7953375" y="0"/>
            <a:ext cx="1203325" cy="685800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p:spPr>
        <p:txBody>
          <a:bodyPr wrap="none" anchor="ctr"/>
          <a:lstStyle/>
          <a:p>
            <a:pPr algn="ctr">
              <a:defRPr/>
            </a:pPr>
            <a:endParaRPr kumimoji="1" lang="en-US" sz="1800">
              <a:latin typeface="Arial" charset="0"/>
              <a:ea typeface="ＭＳ Ｐゴシック" charset="0"/>
            </a:endParaRPr>
          </a:p>
        </p:txBody>
      </p:sp>
      <p:grpSp>
        <p:nvGrpSpPr>
          <p:cNvPr id="175109" name="Group 6">
            <a:extLst>
              <a:ext uri="{FF2B5EF4-FFF2-40B4-BE49-F238E27FC236}">
                <a16:creationId xmlns:a16="http://schemas.microsoft.com/office/drawing/2014/main" id="{C3D117B4-F72B-E943-B26A-0F72F347019B}"/>
              </a:ext>
            </a:extLst>
          </p:cNvPr>
          <p:cNvGrpSpPr>
            <a:grpSpLocks/>
          </p:cNvGrpSpPr>
          <p:nvPr/>
        </p:nvGrpSpPr>
        <p:grpSpPr bwMode="auto">
          <a:xfrm>
            <a:off x="7848600" y="1588"/>
            <a:ext cx="1295400" cy="6308725"/>
            <a:chOff x="4944" y="1"/>
            <a:chExt cx="816" cy="3974"/>
          </a:xfrm>
        </p:grpSpPr>
        <p:grpSp>
          <p:nvGrpSpPr>
            <p:cNvPr id="175123" name="Group 7">
              <a:extLst>
                <a:ext uri="{FF2B5EF4-FFF2-40B4-BE49-F238E27FC236}">
                  <a16:creationId xmlns:a16="http://schemas.microsoft.com/office/drawing/2014/main" id="{4142D944-57BA-CD44-BD73-CE6D2E7A54AD}"/>
                </a:ext>
              </a:extLst>
            </p:cNvPr>
            <p:cNvGrpSpPr>
              <a:grpSpLocks/>
            </p:cNvGrpSpPr>
            <p:nvPr userDrawn="1"/>
          </p:nvGrpSpPr>
          <p:grpSpPr bwMode="auto">
            <a:xfrm>
              <a:off x="5280" y="1"/>
              <a:ext cx="480" cy="1430"/>
              <a:chOff x="5280" y="1"/>
              <a:chExt cx="480" cy="1430"/>
            </a:xfrm>
          </p:grpSpPr>
          <p:grpSp>
            <p:nvGrpSpPr>
              <p:cNvPr id="175144" name="Group 8">
                <a:extLst>
                  <a:ext uri="{FF2B5EF4-FFF2-40B4-BE49-F238E27FC236}">
                    <a16:creationId xmlns:a16="http://schemas.microsoft.com/office/drawing/2014/main" id="{30FEED60-9A45-BA49-949E-14647792C218}"/>
                  </a:ext>
                </a:extLst>
              </p:cNvPr>
              <p:cNvGrpSpPr>
                <a:grpSpLocks/>
              </p:cNvGrpSpPr>
              <p:nvPr userDrawn="1"/>
            </p:nvGrpSpPr>
            <p:grpSpPr bwMode="auto">
              <a:xfrm rot="-5400000">
                <a:off x="5484" y="0"/>
                <a:ext cx="174" cy="176"/>
                <a:chOff x="1657" y="323"/>
                <a:chExt cx="1691" cy="2560"/>
              </a:xfrm>
            </p:grpSpPr>
            <p:grpSp>
              <p:nvGrpSpPr>
                <p:cNvPr id="175153" name="Group 9">
                  <a:extLst>
                    <a:ext uri="{FF2B5EF4-FFF2-40B4-BE49-F238E27FC236}">
                      <a16:creationId xmlns:a16="http://schemas.microsoft.com/office/drawing/2014/main" id="{9244EBCC-D65E-6440-9CA6-D3362932A5CF}"/>
                    </a:ext>
                  </a:extLst>
                </p:cNvPr>
                <p:cNvGrpSpPr>
                  <a:grpSpLocks/>
                </p:cNvGrpSpPr>
                <p:nvPr/>
              </p:nvGrpSpPr>
              <p:grpSpPr bwMode="auto">
                <a:xfrm>
                  <a:off x="1657" y="323"/>
                  <a:ext cx="1691" cy="2560"/>
                  <a:chOff x="1657" y="323"/>
                  <a:chExt cx="1691" cy="2560"/>
                </a:xfrm>
              </p:grpSpPr>
              <p:sp>
                <p:nvSpPr>
                  <p:cNvPr id="175160" name="Freeform 10">
                    <a:extLst>
                      <a:ext uri="{FF2B5EF4-FFF2-40B4-BE49-F238E27FC236}">
                        <a16:creationId xmlns:a16="http://schemas.microsoft.com/office/drawing/2014/main" id="{09F958F1-2DE3-6946-B2D1-9ACAF3684A66}"/>
                      </a:ext>
                    </a:extLst>
                  </p:cNvPr>
                  <p:cNvSpPr>
                    <a:spLocks/>
                  </p:cNvSpPr>
                  <p:nvPr/>
                </p:nvSpPr>
                <p:spPr bwMode="auto">
                  <a:xfrm>
                    <a:off x="2211" y="323"/>
                    <a:ext cx="1234" cy="2560"/>
                  </a:xfrm>
                  <a:custGeom>
                    <a:avLst/>
                    <a:gdLst>
                      <a:gd name="T0" fmla="*/ 340 w 1231"/>
                      <a:gd name="T1" fmla="*/ 283 h 2560"/>
                      <a:gd name="T2" fmla="*/ 418 w 1231"/>
                      <a:gd name="T3" fmla="*/ 115 h 2560"/>
                      <a:gd name="T4" fmla="*/ 586 w 1231"/>
                      <a:gd name="T5" fmla="*/ 7 h 2560"/>
                      <a:gd name="T6" fmla="*/ 901 w 1231"/>
                      <a:gd name="T7" fmla="*/ 61 h 2560"/>
                      <a:gd name="T8" fmla="*/ 1060 w 1231"/>
                      <a:gd name="T9" fmla="*/ 349 h 2560"/>
                      <a:gd name="T10" fmla="*/ 985 w 1231"/>
                      <a:gd name="T11" fmla="*/ 769 h 2560"/>
                      <a:gd name="T12" fmla="*/ 949 w 1231"/>
                      <a:gd name="T13" fmla="*/ 943 h 2560"/>
                      <a:gd name="T14" fmla="*/ 1114 w 1231"/>
                      <a:gd name="T15" fmla="*/ 1075 h 2560"/>
                      <a:gd name="T16" fmla="*/ 1240 w 1231"/>
                      <a:gd name="T17" fmla="*/ 1525 h 2560"/>
                      <a:gd name="T18" fmla="*/ 1132 w 1231"/>
                      <a:gd name="T19" fmla="*/ 1969 h 2560"/>
                      <a:gd name="T20" fmla="*/ 913 w 1231"/>
                      <a:gd name="T21" fmla="*/ 2077 h 2560"/>
                      <a:gd name="T22" fmla="*/ 727 w 1231"/>
                      <a:gd name="T23" fmla="*/ 2059 h 2560"/>
                      <a:gd name="T24" fmla="*/ 661 w 1231"/>
                      <a:gd name="T25" fmla="*/ 2251 h 2560"/>
                      <a:gd name="T26" fmla="*/ 532 w 1231"/>
                      <a:gd name="T27" fmla="*/ 2527 h 2560"/>
                      <a:gd name="T28" fmla="*/ 214 w 1231"/>
                      <a:gd name="T29" fmla="*/ 2509 h 2560"/>
                      <a:gd name="T30" fmla="*/ 31 w 1231"/>
                      <a:gd name="T31" fmla="*/ 2227 h 2560"/>
                      <a:gd name="T32" fmla="*/ 25 w 1231"/>
                      <a:gd name="T33" fmla="*/ 1969 h 2560"/>
                      <a:gd name="T34" fmla="*/ 145 w 1231"/>
                      <a:gd name="T35" fmla="*/ 1651 h 2560"/>
                      <a:gd name="T36" fmla="*/ 262 w 1231"/>
                      <a:gd name="T37" fmla="*/ 1513 h 2560"/>
                      <a:gd name="T38" fmla="*/ 220 w 1231"/>
                      <a:gd name="T39" fmla="*/ 1729 h 2560"/>
                      <a:gd name="T40" fmla="*/ 73 w 1231"/>
                      <a:gd name="T41" fmla="*/ 2023 h 2560"/>
                      <a:gd name="T42" fmla="*/ 169 w 1231"/>
                      <a:gd name="T43" fmla="*/ 2323 h 2560"/>
                      <a:gd name="T44" fmla="*/ 442 w 1231"/>
                      <a:gd name="T45" fmla="*/ 2431 h 2560"/>
                      <a:gd name="T46" fmla="*/ 598 w 1231"/>
                      <a:gd name="T47" fmla="*/ 2227 h 2560"/>
                      <a:gd name="T48" fmla="*/ 580 w 1231"/>
                      <a:gd name="T49" fmla="*/ 1807 h 2560"/>
                      <a:gd name="T50" fmla="*/ 496 w 1231"/>
                      <a:gd name="T51" fmla="*/ 1531 h 2560"/>
                      <a:gd name="T52" fmla="*/ 538 w 1231"/>
                      <a:gd name="T53" fmla="*/ 1459 h 2560"/>
                      <a:gd name="T54" fmla="*/ 631 w 1231"/>
                      <a:gd name="T55" fmla="*/ 1633 h 2560"/>
                      <a:gd name="T56" fmla="*/ 727 w 1231"/>
                      <a:gd name="T57" fmla="*/ 1933 h 2560"/>
                      <a:gd name="T58" fmla="*/ 973 w 1231"/>
                      <a:gd name="T59" fmla="*/ 1963 h 2560"/>
                      <a:gd name="T60" fmla="*/ 1144 w 1231"/>
                      <a:gd name="T61" fmla="*/ 1687 h 2560"/>
                      <a:gd name="T62" fmla="*/ 1126 w 1231"/>
                      <a:gd name="T63" fmla="*/ 1273 h 2560"/>
                      <a:gd name="T64" fmla="*/ 889 w 1231"/>
                      <a:gd name="T65" fmla="*/ 1057 h 2560"/>
                      <a:gd name="T66" fmla="*/ 685 w 1231"/>
                      <a:gd name="T67" fmla="*/ 1129 h 2560"/>
                      <a:gd name="T68" fmla="*/ 580 w 1231"/>
                      <a:gd name="T69" fmla="*/ 1117 h 2560"/>
                      <a:gd name="T70" fmla="*/ 625 w 1231"/>
                      <a:gd name="T71" fmla="*/ 1033 h 2560"/>
                      <a:gd name="T72" fmla="*/ 817 w 1231"/>
                      <a:gd name="T73" fmla="*/ 937 h 2560"/>
                      <a:gd name="T74" fmla="*/ 955 w 1231"/>
                      <a:gd name="T75" fmla="*/ 613 h 2560"/>
                      <a:gd name="T76" fmla="*/ 889 w 1231"/>
                      <a:gd name="T77" fmla="*/ 175 h 2560"/>
                      <a:gd name="T78" fmla="*/ 625 w 1231"/>
                      <a:gd name="T79" fmla="*/ 103 h 2560"/>
                      <a:gd name="T80" fmla="*/ 394 w 1231"/>
                      <a:gd name="T81" fmla="*/ 355 h 2560"/>
                      <a:gd name="T82" fmla="*/ 406 w 1231"/>
                      <a:gd name="T83" fmla="*/ 763 h 2560"/>
                      <a:gd name="T84" fmla="*/ 346 w 1231"/>
                      <a:gd name="T85" fmla="*/ 949 h 2560"/>
                      <a:gd name="T86" fmla="*/ 292 w 1231"/>
                      <a:gd name="T87" fmla="*/ 685 h 2560"/>
                      <a:gd name="T88" fmla="*/ 310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61" name="Freeform 11">
                    <a:extLst>
                      <a:ext uri="{FF2B5EF4-FFF2-40B4-BE49-F238E27FC236}">
                        <a16:creationId xmlns:a16="http://schemas.microsoft.com/office/drawing/2014/main" id="{172DC8B1-F937-024E-A172-F87E6D55CE72}"/>
                      </a:ext>
                    </a:extLst>
                  </p:cNvPr>
                  <p:cNvSpPr>
                    <a:spLocks/>
                  </p:cNvSpPr>
                  <p:nvPr/>
                </p:nvSpPr>
                <p:spPr bwMode="auto">
                  <a:xfrm>
                    <a:off x="1706" y="308"/>
                    <a:ext cx="865" cy="2065"/>
                  </a:xfrm>
                  <a:custGeom>
                    <a:avLst/>
                    <a:gdLst>
                      <a:gd name="T0" fmla="*/ 785 w 865"/>
                      <a:gd name="T1" fmla="*/ 524 h 2071"/>
                      <a:gd name="T2" fmla="*/ 797 w 865"/>
                      <a:gd name="T3" fmla="*/ 347 h 2071"/>
                      <a:gd name="T4" fmla="*/ 863 w 865"/>
                      <a:gd name="T5" fmla="*/ 203 h 2071"/>
                      <a:gd name="T6" fmla="*/ 809 w 865"/>
                      <a:gd name="T7" fmla="*/ 215 h 2071"/>
                      <a:gd name="T8" fmla="*/ 749 w 865"/>
                      <a:gd name="T9" fmla="*/ 215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3 h 2071"/>
                      <a:gd name="T22" fmla="*/ 119 w 865"/>
                      <a:gd name="T23" fmla="*/ 401 h 2071"/>
                      <a:gd name="T24" fmla="*/ 131 w 865"/>
                      <a:gd name="T25" fmla="*/ 584 h 2071"/>
                      <a:gd name="T26" fmla="*/ 173 w 865"/>
                      <a:gd name="T27" fmla="*/ 776 h 2071"/>
                      <a:gd name="T28" fmla="*/ 197 w 865"/>
                      <a:gd name="T29" fmla="*/ 875 h 2071"/>
                      <a:gd name="T30" fmla="*/ 167 w 865"/>
                      <a:gd name="T31" fmla="*/ 977 h 2071"/>
                      <a:gd name="T32" fmla="*/ 65 w 865"/>
                      <a:gd name="T33" fmla="*/ 1115 h 2071"/>
                      <a:gd name="T34" fmla="*/ 17 w 865"/>
                      <a:gd name="T35" fmla="*/ 1286 h 2071"/>
                      <a:gd name="T36" fmla="*/ 5 w 865"/>
                      <a:gd name="T37" fmla="*/ 1538 h 2071"/>
                      <a:gd name="T38" fmla="*/ 47 w 865"/>
                      <a:gd name="T39" fmla="*/ 1733 h 2071"/>
                      <a:gd name="T40" fmla="*/ 131 w 865"/>
                      <a:gd name="T41" fmla="*/ 1883 h 2071"/>
                      <a:gd name="T42" fmla="*/ 299 w 865"/>
                      <a:gd name="T43" fmla="*/ 1970 h 2071"/>
                      <a:gd name="T44" fmla="*/ 425 w 865"/>
                      <a:gd name="T45" fmla="*/ 1964 h 2071"/>
                      <a:gd name="T46" fmla="*/ 467 w 865"/>
                      <a:gd name="T47" fmla="*/ 1976 h 2071"/>
                      <a:gd name="T48" fmla="*/ 497 w 865"/>
                      <a:gd name="T49" fmla="*/ 2048 h 2071"/>
                      <a:gd name="T50" fmla="*/ 497 w 865"/>
                      <a:gd name="T51" fmla="*/ 1946 h 2071"/>
                      <a:gd name="T52" fmla="*/ 557 w 865"/>
                      <a:gd name="T53" fmla="*/ 1763 h 2071"/>
                      <a:gd name="T54" fmla="*/ 617 w 865"/>
                      <a:gd name="T55" fmla="*/ 1643 h 2071"/>
                      <a:gd name="T56" fmla="*/ 581 w 865"/>
                      <a:gd name="T57" fmla="*/ 1685 h 2071"/>
                      <a:gd name="T58" fmla="*/ 515 w 865"/>
                      <a:gd name="T59" fmla="*/ 1805 h 2071"/>
                      <a:gd name="T60" fmla="*/ 407 w 865"/>
                      <a:gd name="T61" fmla="*/ 1888 h 2071"/>
                      <a:gd name="T62" fmla="*/ 269 w 865"/>
                      <a:gd name="T63" fmla="*/ 1883 h 2071"/>
                      <a:gd name="T64" fmla="*/ 179 w 865"/>
                      <a:gd name="T65" fmla="*/ 1799 h 2071"/>
                      <a:gd name="T66" fmla="*/ 113 w 865"/>
                      <a:gd name="T67" fmla="*/ 1625 h 2071"/>
                      <a:gd name="T68" fmla="*/ 107 w 865"/>
                      <a:gd name="T69" fmla="*/ 1382 h 2071"/>
                      <a:gd name="T70" fmla="*/ 137 w 865"/>
                      <a:gd name="T71" fmla="*/ 1181 h 2071"/>
                      <a:gd name="T72" fmla="*/ 203 w 865"/>
                      <a:gd name="T73" fmla="*/ 1061 h 2071"/>
                      <a:gd name="T74" fmla="*/ 323 w 865"/>
                      <a:gd name="T75" fmla="*/ 1013 h 2071"/>
                      <a:gd name="T76" fmla="*/ 509 w 865"/>
                      <a:gd name="T77" fmla="*/ 1067 h 2071"/>
                      <a:gd name="T78" fmla="*/ 611 w 865"/>
                      <a:gd name="T79" fmla="*/ 1115 h 2071"/>
                      <a:gd name="T80" fmla="*/ 665 w 865"/>
                      <a:gd name="T81" fmla="*/ 1091 h 2071"/>
                      <a:gd name="T82" fmla="*/ 659 w 865"/>
                      <a:gd name="T83" fmla="*/ 1037 h 2071"/>
                      <a:gd name="T84" fmla="*/ 611 w 865"/>
                      <a:gd name="T85" fmla="*/ 995 h 2071"/>
                      <a:gd name="T86" fmla="*/ 497 w 865"/>
                      <a:gd name="T87" fmla="*/ 971 h 2071"/>
                      <a:gd name="T88" fmla="*/ 323 w 865"/>
                      <a:gd name="T89" fmla="*/ 887 h 2071"/>
                      <a:gd name="T90" fmla="*/ 233 w 865"/>
                      <a:gd name="T91" fmla="*/ 674 h 2071"/>
                      <a:gd name="T92" fmla="*/ 209 w 865"/>
                      <a:gd name="T93" fmla="*/ 413 h 2071"/>
                      <a:gd name="T94" fmla="*/ 317 w 865"/>
                      <a:gd name="T95" fmla="*/ 170 h 2071"/>
                      <a:gd name="T96" fmla="*/ 485 w 865"/>
                      <a:gd name="T97" fmla="*/ 110 h 2071"/>
                      <a:gd name="T98" fmla="*/ 617 w 865"/>
                      <a:gd name="T99" fmla="*/ 164 h 2071"/>
                      <a:gd name="T100" fmla="*/ 707 w 865"/>
                      <a:gd name="T101" fmla="*/ 287 h 2071"/>
                      <a:gd name="T102" fmla="*/ 737 w 865"/>
                      <a:gd name="T103" fmla="*/ 425 h 2071"/>
                      <a:gd name="T104" fmla="*/ 773 w 865"/>
                      <a:gd name="T105" fmla="*/ 596 h 2071"/>
                      <a:gd name="T106" fmla="*/ 809 w 865"/>
                      <a:gd name="T107" fmla="*/ 578 h 2071"/>
                      <a:gd name="T108" fmla="*/ 785 w 865"/>
                      <a:gd name="T109" fmla="*/ 524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75154" name="Oval 12">
                  <a:extLst>
                    <a:ext uri="{FF2B5EF4-FFF2-40B4-BE49-F238E27FC236}">
                      <a16:creationId xmlns:a16="http://schemas.microsoft.com/office/drawing/2014/main" id="{12218B18-E7EF-804F-8028-C785E0F89B86}"/>
                    </a:ext>
                  </a:extLst>
                </p:cNvPr>
                <p:cNvSpPr>
                  <a:spLocks noChangeArrowheads="1"/>
                </p:cNvSpPr>
                <p:nvPr/>
              </p:nvSpPr>
              <p:spPr bwMode="auto">
                <a:xfrm>
                  <a:off x="2396" y="1356"/>
                  <a:ext cx="175" cy="247"/>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75155" name="Freeform 13">
                  <a:extLst>
                    <a:ext uri="{FF2B5EF4-FFF2-40B4-BE49-F238E27FC236}">
                      <a16:creationId xmlns:a16="http://schemas.microsoft.com/office/drawing/2014/main" id="{819252D2-FCD4-6A4D-A05B-CD6B6F65D30E}"/>
                    </a:ext>
                  </a:extLst>
                </p:cNvPr>
                <p:cNvSpPr>
                  <a:spLocks/>
                </p:cNvSpPr>
                <p:nvPr/>
              </p:nvSpPr>
              <p:spPr bwMode="auto">
                <a:xfrm>
                  <a:off x="2697" y="672"/>
                  <a:ext cx="262" cy="524"/>
                </a:xfrm>
                <a:custGeom>
                  <a:avLst/>
                  <a:gdLst>
                    <a:gd name="T0" fmla="*/ 3 w 266"/>
                    <a:gd name="T1" fmla="*/ 492 h 521"/>
                    <a:gd name="T2" fmla="*/ 27 w 266"/>
                    <a:gd name="T3" fmla="*/ 279 h 521"/>
                    <a:gd name="T4" fmla="*/ 105 w 266"/>
                    <a:gd name="T5" fmla="*/ 45 h 521"/>
                    <a:gd name="T6" fmla="*/ 174 w 266"/>
                    <a:gd name="T7" fmla="*/ 3 h 521"/>
                    <a:gd name="T8" fmla="*/ 226 w 266"/>
                    <a:gd name="T9" fmla="*/ 39 h 521"/>
                    <a:gd name="T10" fmla="*/ 249 w 266"/>
                    <a:gd name="T11" fmla="*/ 132 h 521"/>
                    <a:gd name="T12" fmla="*/ 198 w 266"/>
                    <a:gd name="T13" fmla="*/ 279 h 521"/>
                    <a:gd name="T14" fmla="*/ 99 w 266"/>
                    <a:gd name="T15" fmla="*/ 486 h 521"/>
                    <a:gd name="T16" fmla="*/ 42 w 266"/>
                    <a:gd name="T17" fmla="*/ 510 h 521"/>
                    <a:gd name="T18" fmla="*/ 3 w 266"/>
                    <a:gd name="T19" fmla="*/ 492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56" name="Freeform 14">
                  <a:extLst>
                    <a:ext uri="{FF2B5EF4-FFF2-40B4-BE49-F238E27FC236}">
                      <a16:creationId xmlns:a16="http://schemas.microsoft.com/office/drawing/2014/main" id="{B0DC7496-E942-7843-AA97-320EC097AABA}"/>
                    </a:ext>
                  </a:extLst>
                </p:cNvPr>
                <p:cNvSpPr>
                  <a:spLocks/>
                </p:cNvSpPr>
                <p:nvPr/>
              </p:nvSpPr>
              <p:spPr bwMode="auto">
                <a:xfrm>
                  <a:off x="2765" y="1588"/>
                  <a:ext cx="398" cy="349"/>
                </a:xfrm>
                <a:custGeom>
                  <a:avLst/>
                  <a:gdLst>
                    <a:gd name="T0" fmla="*/ 106 w 392"/>
                    <a:gd name="T1" fmla="*/ 217 h 340"/>
                    <a:gd name="T2" fmla="*/ 16 w 392"/>
                    <a:gd name="T3" fmla="*/ 93 h 340"/>
                    <a:gd name="T4" fmla="*/ 4 w 392"/>
                    <a:gd name="T5" fmla="*/ 48 h 340"/>
                    <a:gd name="T6" fmla="*/ 28 w 392"/>
                    <a:gd name="T7" fmla="*/ 3 h 340"/>
                    <a:gd name="T8" fmla="*/ 136 w 392"/>
                    <a:gd name="T9" fmla="*/ 30 h 340"/>
                    <a:gd name="T10" fmla="*/ 262 w 392"/>
                    <a:gd name="T11" fmla="*/ 81 h 340"/>
                    <a:gd name="T12" fmla="*/ 382 w 392"/>
                    <a:gd name="T13" fmla="*/ 171 h 340"/>
                    <a:gd name="T14" fmla="*/ 406 w 392"/>
                    <a:gd name="T15" fmla="*/ 295 h 340"/>
                    <a:gd name="T16" fmla="*/ 355 w 392"/>
                    <a:gd name="T17" fmla="*/ 360 h 340"/>
                    <a:gd name="T18" fmla="*/ 256 w 392"/>
                    <a:gd name="T19" fmla="*/ 341 h 340"/>
                    <a:gd name="T20" fmla="*/ 106 w 392"/>
                    <a:gd name="T21" fmla="*/ 21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57" name="Freeform 15">
                  <a:extLst>
                    <a:ext uri="{FF2B5EF4-FFF2-40B4-BE49-F238E27FC236}">
                      <a16:creationId xmlns:a16="http://schemas.microsoft.com/office/drawing/2014/main" id="{B5772E3A-D126-4543-975B-E6AEB60B1FB5}"/>
                    </a:ext>
                  </a:extLst>
                </p:cNvPr>
                <p:cNvSpPr>
                  <a:spLocks/>
                </p:cNvSpPr>
                <p:nvPr/>
              </p:nvSpPr>
              <p:spPr bwMode="auto">
                <a:xfrm>
                  <a:off x="2464" y="1923"/>
                  <a:ext cx="146" cy="567"/>
                </a:xfrm>
                <a:custGeom>
                  <a:avLst/>
                  <a:gdLst>
                    <a:gd name="T0" fmla="*/ 15 w 151"/>
                    <a:gd name="T1" fmla="*/ 174 h 558"/>
                    <a:gd name="T2" fmla="*/ 39 w 151"/>
                    <a:gd name="T3" fmla="*/ 42 h 558"/>
                    <a:gd name="T4" fmla="*/ 60 w 151"/>
                    <a:gd name="T5" fmla="*/ 3 h 558"/>
                    <a:gd name="T6" fmla="*/ 98 w 151"/>
                    <a:gd name="T7" fmla="*/ 27 h 558"/>
                    <a:gd name="T8" fmla="*/ 125 w 151"/>
                    <a:gd name="T9" fmla="*/ 174 h 558"/>
                    <a:gd name="T10" fmla="*/ 130 w 151"/>
                    <a:gd name="T11" fmla="*/ 444 h 558"/>
                    <a:gd name="T12" fmla="*/ 87 w 151"/>
                    <a:gd name="T13" fmla="*/ 570 h 558"/>
                    <a:gd name="T14" fmla="*/ 21 w 151"/>
                    <a:gd name="T15" fmla="*/ 538 h 558"/>
                    <a:gd name="T16" fmla="*/ 0 w 151"/>
                    <a:gd name="T17" fmla="*/ 330 h 558"/>
                    <a:gd name="T18" fmla="*/ 15 w 151"/>
                    <a:gd name="T19" fmla="*/ 174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58" name="Freeform 16">
                  <a:extLst>
                    <a:ext uri="{FF2B5EF4-FFF2-40B4-BE49-F238E27FC236}">
                      <a16:creationId xmlns:a16="http://schemas.microsoft.com/office/drawing/2014/main" id="{08A2FBF0-5FE3-324C-A7FF-446C20D21FF7}"/>
                    </a:ext>
                  </a:extLst>
                </p:cNvPr>
                <p:cNvSpPr>
                  <a:spLocks/>
                </p:cNvSpPr>
                <p:nvPr/>
              </p:nvSpPr>
              <p:spPr bwMode="auto">
                <a:xfrm>
                  <a:off x="1910" y="1588"/>
                  <a:ext cx="389" cy="247"/>
                </a:xfrm>
                <a:custGeom>
                  <a:avLst/>
                  <a:gdLst>
                    <a:gd name="T0" fmla="*/ 172 w 392"/>
                    <a:gd name="T1" fmla="*/ 58 h 253"/>
                    <a:gd name="T2" fmla="*/ 301 w 392"/>
                    <a:gd name="T3" fmla="*/ 19 h 253"/>
                    <a:gd name="T4" fmla="*/ 358 w 392"/>
                    <a:gd name="T5" fmla="*/ 7 h 253"/>
                    <a:gd name="T6" fmla="*/ 376 w 392"/>
                    <a:gd name="T7" fmla="*/ 58 h 253"/>
                    <a:gd name="T8" fmla="*/ 319 w 392"/>
                    <a:gd name="T9" fmla="*/ 124 h 253"/>
                    <a:gd name="T10" fmla="*/ 190 w 392"/>
                    <a:gd name="T11" fmla="*/ 208 h 253"/>
                    <a:gd name="T12" fmla="*/ 37 w 392"/>
                    <a:gd name="T13" fmla="*/ 229 h 253"/>
                    <a:gd name="T14" fmla="*/ 1 w 392"/>
                    <a:gd name="T15" fmla="*/ 175 h 253"/>
                    <a:gd name="T16" fmla="*/ 43 w 392"/>
                    <a:gd name="T17" fmla="*/ 106 h 253"/>
                    <a:gd name="T18" fmla="*/ 172 w 392"/>
                    <a:gd name="T19" fmla="*/ 58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59" name="Freeform 17">
                  <a:extLst>
                    <a:ext uri="{FF2B5EF4-FFF2-40B4-BE49-F238E27FC236}">
                      <a16:creationId xmlns:a16="http://schemas.microsoft.com/office/drawing/2014/main" id="{6F29E01E-530C-684E-86A9-9305660227CE}"/>
                    </a:ext>
                  </a:extLst>
                </p:cNvPr>
                <p:cNvSpPr>
                  <a:spLocks/>
                </p:cNvSpPr>
                <p:nvPr/>
              </p:nvSpPr>
              <p:spPr bwMode="auto">
                <a:xfrm>
                  <a:off x="2094" y="861"/>
                  <a:ext cx="233" cy="378"/>
                </a:xfrm>
                <a:custGeom>
                  <a:avLst/>
                  <a:gdLst>
                    <a:gd name="T0" fmla="*/ 72 w 238"/>
                    <a:gd name="T1" fmla="*/ 254 h 386"/>
                    <a:gd name="T2" fmla="*/ 23 w 238"/>
                    <a:gd name="T3" fmla="*/ 180 h 386"/>
                    <a:gd name="T4" fmla="*/ 0 w 238"/>
                    <a:gd name="T5" fmla="*/ 90 h 386"/>
                    <a:gd name="T6" fmla="*/ 23 w 238"/>
                    <a:gd name="T7" fmla="*/ 12 h 386"/>
                    <a:gd name="T8" fmla="*/ 113 w 238"/>
                    <a:gd name="T9" fmla="*/ 24 h 386"/>
                    <a:gd name="T10" fmla="*/ 168 w 238"/>
                    <a:gd name="T11" fmla="*/ 123 h 386"/>
                    <a:gd name="T12" fmla="*/ 219 w 238"/>
                    <a:gd name="T13" fmla="*/ 288 h 386"/>
                    <a:gd name="T14" fmla="*/ 192 w 238"/>
                    <a:gd name="T15" fmla="*/ 354 h 386"/>
                    <a:gd name="T16" fmla="*/ 158 w 238"/>
                    <a:gd name="T17" fmla="*/ 333 h 386"/>
                    <a:gd name="T18" fmla="*/ 72 w 238"/>
                    <a:gd name="T19" fmla="*/ 25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pic>
            <p:nvPicPr>
              <p:cNvPr id="175145" name="Picture 18">
                <a:extLst>
                  <a:ext uri="{FF2B5EF4-FFF2-40B4-BE49-F238E27FC236}">
                    <a16:creationId xmlns:a16="http://schemas.microsoft.com/office/drawing/2014/main" id="{9955AF6D-1463-974E-8A23-2F979D00046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6" name="Picture 19">
                <a:extLst>
                  <a:ext uri="{FF2B5EF4-FFF2-40B4-BE49-F238E27FC236}">
                    <a16:creationId xmlns:a16="http://schemas.microsoft.com/office/drawing/2014/main" id="{017456D1-2205-5945-AFBE-65866A026F4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7" name="Picture 20">
                <a:extLst>
                  <a:ext uri="{FF2B5EF4-FFF2-40B4-BE49-F238E27FC236}">
                    <a16:creationId xmlns:a16="http://schemas.microsoft.com/office/drawing/2014/main" id="{727E18E7-89F5-6544-994B-3BC37CF784E6}"/>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8" name="Picture 21">
                <a:extLst>
                  <a:ext uri="{FF2B5EF4-FFF2-40B4-BE49-F238E27FC236}">
                    <a16:creationId xmlns:a16="http://schemas.microsoft.com/office/drawing/2014/main" id="{F58CC6BD-537F-5D4A-838B-464A9847452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9" name="Picture 22">
                <a:extLst>
                  <a:ext uri="{FF2B5EF4-FFF2-40B4-BE49-F238E27FC236}">
                    <a16:creationId xmlns:a16="http://schemas.microsoft.com/office/drawing/2014/main" id="{B3013C81-38BB-C145-9EFF-16FF89773D4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50" name="Picture 23">
                <a:extLst>
                  <a:ext uri="{FF2B5EF4-FFF2-40B4-BE49-F238E27FC236}">
                    <a16:creationId xmlns:a16="http://schemas.microsoft.com/office/drawing/2014/main" id="{0B34D6E9-67ED-6049-8CBD-3EB898D105C8}"/>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51" name="Picture 24">
                <a:extLst>
                  <a:ext uri="{FF2B5EF4-FFF2-40B4-BE49-F238E27FC236}">
                    <a16:creationId xmlns:a16="http://schemas.microsoft.com/office/drawing/2014/main" id="{ABEA3B58-038F-8248-B48B-5DE6832DC17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52" name="Picture 25">
                <a:extLst>
                  <a:ext uri="{FF2B5EF4-FFF2-40B4-BE49-F238E27FC236}">
                    <a16:creationId xmlns:a16="http://schemas.microsoft.com/office/drawing/2014/main" id="{D5617DF0-1878-3247-8400-317870309E9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5124" name="Group 26">
              <a:extLst>
                <a:ext uri="{FF2B5EF4-FFF2-40B4-BE49-F238E27FC236}">
                  <a16:creationId xmlns:a16="http://schemas.microsoft.com/office/drawing/2014/main" id="{42F4BC5A-69BF-9947-83FA-034A4E0000CB}"/>
                </a:ext>
              </a:extLst>
            </p:cNvPr>
            <p:cNvGrpSpPr>
              <a:grpSpLocks/>
            </p:cNvGrpSpPr>
            <p:nvPr userDrawn="1"/>
          </p:nvGrpSpPr>
          <p:grpSpPr bwMode="auto">
            <a:xfrm>
              <a:off x="4944" y="1008"/>
              <a:ext cx="522" cy="2967"/>
              <a:chOff x="4944" y="1008"/>
              <a:chExt cx="522" cy="2967"/>
            </a:xfrm>
          </p:grpSpPr>
          <p:pic>
            <p:nvPicPr>
              <p:cNvPr id="175125" name="Picture 27">
                <a:extLst>
                  <a:ext uri="{FF2B5EF4-FFF2-40B4-BE49-F238E27FC236}">
                    <a16:creationId xmlns:a16="http://schemas.microsoft.com/office/drawing/2014/main" id="{DCF938E4-145E-6E43-9901-D0EFBF8F1E42}"/>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6" name="Picture 28">
                <a:extLst>
                  <a:ext uri="{FF2B5EF4-FFF2-40B4-BE49-F238E27FC236}">
                    <a16:creationId xmlns:a16="http://schemas.microsoft.com/office/drawing/2014/main" id="{ECD732D4-C5BA-C24D-94AE-C619C48365D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7" name="Picture 29">
                <a:extLst>
                  <a:ext uri="{FF2B5EF4-FFF2-40B4-BE49-F238E27FC236}">
                    <a16:creationId xmlns:a16="http://schemas.microsoft.com/office/drawing/2014/main" id="{2F1C5BA8-0F3C-0D41-B448-3B82E6946773}"/>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8" name="Picture 30">
                <a:extLst>
                  <a:ext uri="{FF2B5EF4-FFF2-40B4-BE49-F238E27FC236}">
                    <a16:creationId xmlns:a16="http://schemas.microsoft.com/office/drawing/2014/main" id="{B40BDE33-0972-1842-9406-94FE6594B385}"/>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9" name="Picture 31">
                <a:extLst>
                  <a:ext uri="{FF2B5EF4-FFF2-40B4-BE49-F238E27FC236}">
                    <a16:creationId xmlns:a16="http://schemas.microsoft.com/office/drawing/2014/main" id="{BF8ECFDA-7182-5740-8AD8-73574FA524E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0" name="Picture 32">
                <a:extLst>
                  <a:ext uri="{FF2B5EF4-FFF2-40B4-BE49-F238E27FC236}">
                    <a16:creationId xmlns:a16="http://schemas.microsoft.com/office/drawing/2014/main" id="{5A5A1059-0707-9E45-8809-E90654996FEE}"/>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1" name="Picture 33">
                <a:extLst>
                  <a:ext uri="{FF2B5EF4-FFF2-40B4-BE49-F238E27FC236}">
                    <a16:creationId xmlns:a16="http://schemas.microsoft.com/office/drawing/2014/main" id="{BDCA6A57-DC1C-7348-A6DD-3C2ACC8F341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2" name="Picture 34">
                <a:extLst>
                  <a:ext uri="{FF2B5EF4-FFF2-40B4-BE49-F238E27FC236}">
                    <a16:creationId xmlns:a16="http://schemas.microsoft.com/office/drawing/2014/main" id="{8379B559-1F0E-6542-B4DB-35D79ED33731}"/>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3" name="Picture 35">
                <a:extLst>
                  <a:ext uri="{FF2B5EF4-FFF2-40B4-BE49-F238E27FC236}">
                    <a16:creationId xmlns:a16="http://schemas.microsoft.com/office/drawing/2014/main" id="{AA472E4A-22D7-2744-BB63-1FC45AB5ADC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4" name="Picture 36">
                <a:extLst>
                  <a:ext uri="{FF2B5EF4-FFF2-40B4-BE49-F238E27FC236}">
                    <a16:creationId xmlns:a16="http://schemas.microsoft.com/office/drawing/2014/main" id="{B78C0E94-8A6F-DE47-A95C-D4CBECF9ED47}"/>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5" name="Picture 37">
                <a:extLst>
                  <a:ext uri="{FF2B5EF4-FFF2-40B4-BE49-F238E27FC236}">
                    <a16:creationId xmlns:a16="http://schemas.microsoft.com/office/drawing/2014/main" id="{1541824E-F35A-4F4A-89A9-968E773B689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6" name="Picture 38">
                <a:extLst>
                  <a:ext uri="{FF2B5EF4-FFF2-40B4-BE49-F238E27FC236}">
                    <a16:creationId xmlns:a16="http://schemas.microsoft.com/office/drawing/2014/main" id="{8B8684BD-A3E3-FF47-8E79-F96DB2C42D9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7" name="Picture 39">
                <a:extLst>
                  <a:ext uri="{FF2B5EF4-FFF2-40B4-BE49-F238E27FC236}">
                    <a16:creationId xmlns:a16="http://schemas.microsoft.com/office/drawing/2014/main" id="{C31F0448-5FE0-B146-A279-B635CF4D910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8" name="Picture 40">
                <a:extLst>
                  <a:ext uri="{FF2B5EF4-FFF2-40B4-BE49-F238E27FC236}">
                    <a16:creationId xmlns:a16="http://schemas.microsoft.com/office/drawing/2014/main" id="{69FC694A-B8F5-0F4C-BCE0-8B58060261BE}"/>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9" name="Picture 41">
                <a:extLst>
                  <a:ext uri="{FF2B5EF4-FFF2-40B4-BE49-F238E27FC236}">
                    <a16:creationId xmlns:a16="http://schemas.microsoft.com/office/drawing/2014/main" id="{73C90A79-652A-AA46-A78D-558D34CF4A02}"/>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0" name="Picture 42">
                <a:extLst>
                  <a:ext uri="{FF2B5EF4-FFF2-40B4-BE49-F238E27FC236}">
                    <a16:creationId xmlns:a16="http://schemas.microsoft.com/office/drawing/2014/main" id="{24B1C3F6-B60C-2142-BE7A-577F047DE44E}"/>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1" name="Picture 43">
                <a:extLst>
                  <a:ext uri="{FF2B5EF4-FFF2-40B4-BE49-F238E27FC236}">
                    <a16:creationId xmlns:a16="http://schemas.microsoft.com/office/drawing/2014/main" id="{143D1981-3E12-2748-810B-21F32CA477B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2" name="Picture 44">
                <a:extLst>
                  <a:ext uri="{FF2B5EF4-FFF2-40B4-BE49-F238E27FC236}">
                    <a16:creationId xmlns:a16="http://schemas.microsoft.com/office/drawing/2014/main" id="{4ADF032E-4E19-8D4C-8614-E5F93147FCE8}"/>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3" name="Picture 45">
                <a:extLst>
                  <a:ext uri="{FF2B5EF4-FFF2-40B4-BE49-F238E27FC236}">
                    <a16:creationId xmlns:a16="http://schemas.microsoft.com/office/drawing/2014/main" id="{68B87F8B-6720-6E4B-BB4C-2FE8E5E4AE52}"/>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75110" name="Freeform 46">
            <a:extLst>
              <a:ext uri="{FF2B5EF4-FFF2-40B4-BE49-F238E27FC236}">
                <a16:creationId xmlns:a16="http://schemas.microsoft.com/office/drawing/2014/main" id="{E788B385-6AB4-E845-9B14-D9A244BB71F3}"/>
              </a:ext>
            </a:extLst>
          </p:cNvPr>
          <p:cNvSpPr>
            <a:spLocks/>
          </p:cNvSpPr>
          <p:nvPr/>
        </p:nvSpPr>
        <p:spPr bwMode="auto">
          <a:xfrm>
            <a:off x="7953375" y="4908550"/>
            <a:ext cx="1190625" cy="1939925"/>
          </a:xfrm>
          <a:custGeom>
            <a:avLst/>
            <a:gdLst>
              <a:gd name="T0" fmla="*/ 2147483647 w 750"/>
              <a:gd name="T1" fmla="*/ 2147483647 h 1222"/>
              <a:gd name="T2" fmla="*/ 2147483647 w 750"/>
              <a:gd name="T3" fmla="*/ 2147483647 h 1222"/>
              <a:gd name="T4" fmla="*/ 2147483647 w 750"/>
              <a:gd name="T5" fmla="*/ 2147483647 h 1222"/>
              <a:gd name="T6" fmla="*/ 2147483647 w 750"/>
              <a:gd name="T7" fmla="*/ 2147483647 h 1222"/>
              <a:gd name="T8" fmla="*/ 0 w 750"/>
              <a:gd name="T9" fmla="*/ 2147483647 h 1222"/>
              <a:gd name="T10" fmla="*/ 0 w 750"/>
              <a:gd name="T11" fmla="*/ 2147483647 h 1222"/>
              <a:gd name="T12" fmla="*/ 2147483647 w 750"/>
              <a:gd name="T13" fmla="*/ 2147483647 h 1222"/>
              <a:gd name="T14" fmla="*/ 2147483647 w 750"/>
              <a:gd name="T15" fmla="*/ 2147483647 h 1222"/>
              <a:gd name="T16" fmla="*/ 2147483647 w 750"/>
              <a:gd name="T17" fmla="*/ 2147483647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167" name="Freeform 47">
            <a:extLst>
              <a:ext uri="{FF2B5EF4-FFF2-40B4-BE49-F238E27FC236}">
                <a16:creationId xmlns:a16="http://schemas.microsoft.com/office/drawing/2014/main" id="{3D6D16CA-BC2C-D14C-936C-2259B5E43449}"/>
              </a:ext>
            </a:extLst>
          </p:cNvPr>
          <p:cNvSpPr>
            <a:spLocks/>
          </p:cNvSpPr>
          <p:nvPr/>
        </p:nvSpPr>
        <p:spPr bwMode="auto">
          <a:xfrm>
            <a:off x="7939088" y="4857750"/>
            <a:ext cx="1219200" cy="200025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a:latin typeface="Arial" charset="0"/>
              <a:ea typeface="ＭＳ Ｐゴシック" charset="0"/>
            </a:endParaRPr>
          </a:p>
        </p:txBody>
      </p:sp>
      <p:sp>
        <p:nvSpPr>
          <p:cNvPr id="133168" name="Freeform 48">
            <a:extLst>
              <a:ext uri="{FF2B5EF4-FFF2-40B4-BE49-F238E27FC236}">
                <a16:creationId xmlns:a16="http://schemas.microsoft.com/office/drawing/2014/main" id="{9B09E5AE-3EF1-F64C-8F5F-0AC312DBF4A8}"/>
              </a:ext>
            </a:extLst>
          </p:cNvPr>
          <p:cNvSpPr>
            <a:spLocks/>
          </p:cNvSpPr>
          <p:nvPr/>
        </p:nvSpPr>
        <p:spPr bwMode="auto">
          <a:xfrm>
            <a:off x="7927975" y="2817813"/>
            <a:ext cx="1231900" cy="4037012"/>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p:spPr>
        <p:txBody>
          <a:bodyPr wrap="none" anchor="ctr"/>
          <a:lstStyle/>
          <a:p>
            <a:pPr>
              <a:defRPr/>
            </a:pPr>
            <a:endParaRPr lang="en-US">
              <a:latin typeface="Arial" charset="0"/>
              <a:ea typeface="ＭＳ Ｐゴシック" charset="0"/>
            </a:endParaRPr>
          </a:p>
        </p:txBody>
      </p:sp>
      <p:sp>
        <p:nvSpPr>
          <p:cNvPr id="175113" name="Freeform 49" descr="kimonopat1">
            <a:extLst>
              <a:ext uri="{FF2B5EF4-FFF2-40B4-BE49-F238E27FC236}">
                <a16:creationId xmlns:a16="http://schemas.microsoft.com/office/drawing/2014/main" id="{D8D8FEC8-C051-A342-BF1F-4D2F83F438AF}"/>
              </a:ext>
            </a:extLst>
          </p:cNvPr>
          <p:cNvSpPr>
            <a:spLocks/>
          </p:cNvSpPr>
          <p:nvPr/>
        </p:nvSpPr>
        <p:spPr bwMode="auto">
          <a:xfrm>
            <a:off x="8010525" y="3538538"/>
            <a:ext cx="979488" cy="2184400"/>
          </a:xfrm>
          <a:custGeom>
            <a:avLst/>
            <a:gdLst>
              <a:gd name="T0" fmla="*/ 2147483647 w 617"/>
              <a:gd name="T1" fmla="*/ 2147483647 h 1376"/>
              <a:gd name="T2" fmla="*/ 2147483647 w 617"/>
              <a:gd name="T3" fmla="*/ 2147483647 h 1376"/>
              <a:gd name="T4" fmla="*/ 2147483647 w 617"/>
              <a:gd name="T5" fmla="*/ 2147483647 h 1376"/>
              <a:gd name="T6" fmla="*/ 0 w 617"/>
              <a:gd name="T7" fmla="*/ 2147483647 h 1376"/>
              <a:gd name="T8" fmla="*/ 2147483647 w 617"/>
              <a:gd name="T9" fmla="*/ 2147483647 h 1376"/>
              <a:gd name="T10" fmla="*/ 2147483647 w 617"/>
              <a:gd name="T11" fmla="*/ 2147483647 h 1376"/>
              <a:gd name="T12" fmla="*/ 2147483647 w 617"/>
              <a:gd name="T13" fmla="*/ 2147483647 h 1376"/>
              <a:gd name="T14" fmla="*/ 2147483647 w 617"/>
              <a:gd name="T15" fmla="*/ 2147483647 h 1376"/>
              <a:gd name="T16" fmla="*/ 2147483647 w 617"/>
              <a:gd name="T17" fmla="*/ 2147483647 h 1376"/>
              <a:gd name="T18" fmla="*/ 2147483647 w 617"/>
              <a:gd name="T19" fmla="*/ 2147483647 h 1376"/>
              <a:gd name="T20" fmla="*/ 2147483647 w 617"/>
              <a:gd name="T21" fmla="*/ 2147483647 h 1376"/>
              <a:gd name="T22" fmla="*/ 2147483647 w 617"/>
              <a:gd name="T23" fmla="*/ 2147483647 h 1376"/>
              <a:gd name="T24" fmla="*/ 2147483647 w 617"/>
              <a:gd name="T25" fmla="*/ 2147483647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14" name="Freeform 50" descr="kimonopat1">
            <a:extLst>
              <a:ext uri="{FF2B5EF4-FFF2-40B4-BE49-F238E27FC236}">
                <a16:creationId xmlns:a16="http://schemas.microsoft.com/office/drawing/2014/main" id="{EC1B97E5-76DA-8D4E-865F-AE7850407F11}"/>
              </a:ext>
            </a:extLst>
          </p:cNvPr>
          <p:cNvSpPr>
            <a:spLocks/>
          </p:cNvSpPr>
          <p:nvPr/>
        </p:nvSpPr>
        <p:spPr bwMode="auto">
          <a:xfrm>
            <a:off x="8243888" y="427038"/>
            <a:ext cx="914400" cy="5048250"/>
          </a:xfrm>
          <a:custGeom>
            <a:avLst/>
            <a:gdLst>
              <a:gd name="T0" fmla="*/ 2147483647 w 576"/>
              <a:gd name="T1" fmla="*/ 2147483647 h 3180"/>
              <a:gd name="T2" fmla="*/ 2147483647 w 576"/>
              <a:gd name="T3" fmla="*/ 2147483647 h 3180"/>
              <a:gd name="T4" fmla="*/ 2147483647 w 576"/>
              <a:gd name="T5" fmla="*/ 2147483647 h 3180"/>
              <a:gd name="T6" fmla="*/ 2147483647 w 576"/>
              <a:gd name="T7" fmla="*/ 2147483647 h 3180"/>
              <a:gd name="T8" fmla="*/ 2147483647 w 576"/>
              <a:gd name="T9" fmla="*/ 2147483647 h 3180"/>
              <a:gd name="T10" fmla="*/ 2147483647 w 576"/>
              <a:gd name="T11" fmla="*/ 2147483647 h 3180"/>
              <a:gd name="T12" fmla="*/ 2147483647 w 576"/>
              <a:gd name="T13" fmla="*/ 2147483647 h 3180"/>
              <a:gd name="T14" fmla="*/ 2147483647 w 576"/>
              <a:gd name="T15" fmla="*/ 2147483647 h 3180"/>
              <a:gd name="T16" fmla="*/ 2147483647 w 576"/>
              <a:gd name="T17" fmla="*/ 2147483647 h 3180"/>
              <a:gd name="T18" fmla="*/ 2147483647 w 576"/>
              <a:gd name="T19" fmla="*/ 2147483647 h 3180"/>
              <a:gd name="T20" fmla="*/ 2147483647 w 576"/>
              <a:gd name="T21" fmla="*/ 2147483647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15" name="Freeform 51">
            <a:extLst>
              <a:ext uri="{FF2B5EF4-FFF2-40B4-BE49-F238E27FC236}">
                <a16:creationId xmlns:a16="http://schemas.microsoft.com/office/drawing/2014/main" id="{1FDDB4F2-F3C3-C74B-AD1A-668489881AF4}"/>
              </a:ext>
            </a:extLst>
          </p:cNvPr>
          <p:cNvSpPr>
            <a:spLocks/>
          </p:cNvSpPr>
          <p:nvPr/>
        </p:nvSpPr>
        <p:spPr bwMode="auto">
          <a:xfrm>
            <a:off x="8250238" y="261938"/>
            <a:ext cx="909637" cy="3071812"/>
          </a:xfrm>
          <a:custGeom>
            <a:avLst/>
            <a:gdLst>
              <a:gd name="T0" fmla="*/ 2147483647 w 573"/>
              <a:gd name="T1" fmla="*/ 2147483647 h 1935"/>
              <a:gd name="T2" fmla="*/ 2147483647 w 573"/>
              <a:gd name="T3" fmla="*/ 2147483647 h 1935"/>
              <a:gd name="T4" fmla="*/ 2147483647 w 573"/>
              <a:gd name="T5" fmla="*/ 2147483647 h 1935"/>
              <a:gd name="T6" fmla="*/ 2147483647 w 573"/>
              <a:gd name="T7" fmla="*/ 2147483647 h 1935"/>
              <a:gd name="T8" fmla="*/ 2147483647 w 573"/>
              <a:gd name="T9" fmla="*/ 2147483647 h 1935"/>
              <a:gd name="T10" fmla="*/ 2147483647 w 573"/>
              <a:gd name="T11" fmla="*/ 2147483647 h 1935"/>
              <a:gd name="T12" fmla="*/ 2147483647 w 573"/>
              <a:gd name="T13" fmla="*/ 2147483647 h 1935"/>
              <a:gd name="T14" fmla="*/ 2147483647 w 573"/>
              <a:gd name="T15" fmla="*/ 2147483647 h 1935"/>
              <a:gd name="T16" fmla="*/ 2147483647 w 573"/>
              <a:gd name="T17" fmla="*/ 2147483647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16" name="Freeform 52">
            <a:extLst>
              <a:ext uri="{FF2B5EF4-FFF2-40B4-BE49-F238E27FC236}">
                <a16:creationId xmlns:a16="http://schemas.microsoft.com/office/drawing/2014/main" id="{D32624A5-C8E6-4A4D-9D80-A8EF0FB6D284}"/>
              </a:ext>
            </a:extLst>
          </p:cNvPr>
          <p:cNvSpPr>
            <a:spLocks/>
          </p:cNvSpPr>
          <p:nvPr/>
        </p:nvSpPr>
        <p:spPr bwMode="auto">
          <a:xfrm>
            <a:off x="7943850" y="0"/>
            <a:ext cx="576263" cy="3352800"/>
          </a:xfrm>
          <a:custGeom>
            <a:avLst/>
            <a:gdLst>
              <a:gd name="T0" fmla="*/ 0 w 363"/>
              <a:gd name="T1" fmla="*/ 2147483647 h 2112"/>
              <a:gd name="T2" fmla="*/ 2147483647 w 363"/>
              <a:gd name="T3" fmla="*/ 2147483647 h 2112"/>
              <a:gd name="T4" fmla="*/ 2147483647 w 363"/>
              <a:gd name="T5" fmla="*/ 2147483647 h 2112"/>
              <a:gd name="T6" fmla="*/ 2147483647 w 363"/>
              <a:gd name="T7" fmla="*/ 2147483647 h 2112"/>
              <a:gd name="T8" fmla="*/ 2147483647 w 363"/>
              <a:gd name="T9" fmla="*/ 0 h 2112"/>
              <a:gd name="T10" fmla="*/ 0 w 363"/>
              <a:gd name="T11" fmla="*/ 0 h 2112"/>
              <a:gd name="T12" fmla="*/ 0 w 363"/>
              <a:gd name="T13" fmla="*/ 2147483647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173" name="Freeform 53">
            <a:extLst>
              <a:ext uri="{FF2B5EF4-FFF2-40B4-BE49-F238E27FC236}">
                <a16:creationId xmlns:a16="http://schemas.microsoft.com/office/drawing/2014/main" id="{F654ED10-BEFC-6447-9CD1-6DF6674657EB}"/>
              </a:ext>
            </a:extLst>
          </p:cNvPr>
          <p:cNvSpPr>
            <a:spLocks/>
          </p:cNvSpPr>
          <p:nvPr/>
        </p:nvSpPr>
        <p:spPr bwMode="auto">
          <a:xfrm>
            <a:off x="7943850" y="1588"/>
            <a:ext cx="300038" cy="3352800"/>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a:latin typeface="Arial" charset="0"/>
              <a:ea typeface="ＭＳ Ｐゴシック" charset="0"/>
            </a:endParaRPr>
          </a:p>
        </p:txBody>
      </p:sp>
      <p:sp>
        <p:nvSpPr>
          <p:cNvPr id="175118" name="Rectangle 54">
            <a:extLst>
              <a:ext uri="{FF2B5EF4-FFF2-40B4-BE49-F238E27FC236}">
                <a16:creationId xmlns:a16="http://schemas.microsoft.com/office/drawing/2014/main" id="{4C0AFF50-5AB8-8143-989B-570559A31A4F}"/>
              </a:ext>
            </a:extLst>
          </p:cNvPr>
          <p:cNvSpPr>
            <a:spLocks noChangeArrowheads="1"/>
          </p:cNvSpPr>
          <p:nvPr/>
        </p:nvSpPr>
        <p:spPr bwMode="auto">
          <a:xfrm>
            <a:off x="7866063" y="1588"/>
            <a:ext cx="88900" cy="685800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sz="1800"/>
          </a:p>
        </p:txBody>
      </p:sp>
      <p:sp>
        <p:nvSpPr>
          <p:cNvPr id="133175" name="Freeform 55">
            <a:extLst>
              <a:ext uri="{FF2B5EF4-FFF2-40B4-BE49-F238E27FC236}">
                <a16:creationId xmlns:a16="http://schemas.microsoft.com/office/drawing/2014/main" id="{5D40DC45-1113-6840-9DC1-BAD1689291DB}"/>
              </a:ext>
            </a:extLst>
          </p:cNvPr>
          <p:cNvSpPr>
            <a:spLocks/>
          </p:cNvSpPr>
          <p:nvPr/>
        </p:nvSpPr>
        <p:spPr bwMode="auto">
          <a:xfrm>
            <a:off x="7958138" y="6229350"/>
            <a:ext cx="1165225" cy="619125"/>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p:spPr>
        <p:txBody>
          <a:bodyPr wrap="none" anchor="ctr"/>
          <a:lstStyle/>
          <a:p>
            <a:pPr>
              <a:defRPr/>
            </a:pPr>
            <a:endParaRPr lang="en-US">
              <a:latin typeface="Arial" charset="0"/>
              <a:ea typeface="ＭＳ Ｐゴシック" charset="0"/>
            </a:endParaRPr>
          </a:p>
        </p:txBody>
      </p:sp>
      <p:sp>
        <p:nvSpPr>
          <p:cNvPr id="175120" name="AutoShape 56">
            <a:extLst>
              <a:ext uri="{FF2B5EF4-FFF2-40B4-BE49-F238E27FC236}">
                <a16:creationId xmlns:a16="http://schemas.microsoft.com/office/drawing/2014/main" id="{6FB53927-49B0-4849-926F-A96255C20E71}"/>
              </a:ext>
            </a:extLst>
          </p:cNvPr>
          <p:cNvSpPr>
            <a:spLocks noChangeArrowheads="1"/>
          </p:cNvSpPr>
          <p:nvPr/>
        </p:nvSpPr>
        <p:spPr bwMode="hidden">
          <a:xfrm rot="5400000">
            <a:off x="4324351" y="3316287"/>
            <a:ext cx="6858000" cy="225425"/>
          </a:xfrm>
          <a:custGeom>
            <a:avLst/>
            <a:gdLst>
              <a:gd name="T0" fmla="*/ 2147483647 w 21600"/>
              <a:gd name="T1" fmla="*/ 12276385 h 21600"/>
              <a:gd name="T2" fmla="*/ 2147483647 w 21600"/>
              <a:gd name="T3" fmla="*/ 24552675 h 21600"/>
              <a:gd name="T4" fmla="*/ 2147483647 w 21600"/>
              <a:gd name="T5" fmla="*/ 12276385 h 21600"/>
              <a:gd name="T6" fmla="*/ 2147483647 w 21600"/>
              <a:gd name="T7" fmla="*/ 0 h 21600"/>
              <a:gd name="T8" fmla="*/ 0 60000 65536"/>
              <a:gd name="T9" fmla="*/ 0 60000 65536"/>
              <a:gd name="T10" fmla="*/ 0 60000 65536"/>
              <a:gd name="T11" fmla="*/ 0 60000 65536"/>
              <a:gd name="T12" fmla="*/ 2104 w 21600"/>
              <a:gd name="T13" fmla="*/ 2104 h 21600"/>
              <a:gd name="T14" fmla="*/ 19496 w 21600"/>
              <a:gd name="T15" fmla="*/ 19496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endParaRPr lang="en-US"/>
          </a:p>
        </p:txBody>
      </p:sp>
      <p:sp>
        <p:nvSpPr>
          <p:cNvPr id="175121" name="Rectangle 57">
            <a:extLst>
              <a:ext uri="{FF2B5EF4-FFF2-40B4-BE49-F238E27FC236}">
                <a16:creationId xmlns:a16="http://schemas.microsoft.com/office/drawing/2014/main" id="{77A0EDC6-FE86-C846-BD1F-53B4C4BA7FAE}"/>
              </a:ext>
            </a:extLst>
          </p:cNvPr>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75122" name="Rectangle 58">
            <a:extLst>
              <a:ext uri="{FF2B5EF4-FFF2-40B4-BE49-F238E27FC236}">
                <a16:creationId xmlns:a16="http://schemas.microsoft.com/office/drawing/2014/main" id="{50536EFB-943D-A04A-B67F-3004889419CD}"/>
              </a:ext>
            </a:extLst>
          </p:cNvPr>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Tree>
  </p:cSld>
  <p:clrMap bg1="lt1" tx1="dk1" bg2="lt2" tx2="dk2" accent1="accent1" accent2="accent2" accent3="accent3" accent4="accent4" accent5="accent5" accent6="accent6" hlink="hlink" folHlink="folHlink"/>
  <p:sldLayoutIdLst>
    <p:sldLayoutId id="2147486087" r:id="rId1"/>
    <p:sldLayoutId id="2147486088" r:id="rId2"/>
    <p:sldLayoutId id="2147486089" r:id="rId3"/>
    <p:sldLayoutId id="2147486090" r:id="rId4"/>
    <p:sldLayoutId id="2147486091" r:id="rId5"/>
    <p:sldLayoutId id="2147486092" r:id="rId6"/>
    <p:sldLayoutId id="2147486093" r:id="rId7"/>
    <p:sldLayoutId id="2147486094" r:id="rId8"/>
    <p:sldLayoutId id="2147486095" r:id="rId9"/>
    <p:sldLayoutId id="2147486096" r:id="rId10"/>
    <p:sldLayoutId id="2147486097" r:id="rId11"/>
  </p:sldLayoutIdLst>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Arial" charset="0"/>
        </a:defRPr>
      </a:lvl5pPr>
      <a:lvl6pPr marL="457200" algn="l" rtl="0" fontAlgn="base">
        <a:spcBef>
          <a:spcPct val="0"/>
        </a:spcBef>
        <a:spcAft>
          <a:spcPct val="0"/>
        </a:spcAft>
        <a:defRPr sz="4000">
          <a:solidFill>
            <a:schemeClr val="tx2"/>
          </a:solidFill>
          <a:latin typeface="Arial" charset="0"/>
          <a:ea typeface="ＭＳ Ｐゴシック" charset="0"/>
          <a:cs typeface="Arial" charset="0"/>
        </a:defRPr>
      </a:lvl6pPr>
      <a:lvl7pPr marL="914400" algn="l" rtl="0" fontAlgn="base">
        <a:spcBef>
          <a:spcPct val="0"/>
        </a:spcBef>
        <a:spcAft>
          <a:spcPct val="0"/>
        </a:spcAft>
        <a:defRPr sz="4000">
          <a:solidFill>
            <a:schemeClr val="tx2"/>
          </a:solidFill>
          <a:latin typeface="Arial" charset="0"/>
          <a:ea typeface="ＭＳ Ｐゴシック" charset="0"/>
          <a:cs typeface="Arial" charset="0"/>
        </a:defRPr>
      </a:lvl7pPr>
      <a:lvl8pPr marL="1371600" algn="l" rtl="0" fontAlgn="base">
        <a:spcBef>
          <a:spcPct val="0"/>
        </a:spcBef>
        <a:spcAft>
          <a:spcPct val="0"/>
        </a:spcAft>
        <a:defRPr sz="4000">
          <a:solidFill>
            <a:schemeClr val="tx2"/>
          </a:solidFill>
          <a:latin typeface="Arial" charset="0"/>
          <a:ea typeface="ＭＳ Ｐゴシック" charset="0"/>
          <a:cs typeface="Arial" charset="0"/>
        </a:defRPr>
      </a:lvl8pPr>
      <a:lvl9pPr marL="1828800" algn="l" rtl="0" fontAlgn="base">
        <a:spcBef>
          <a:spcPct val="0"/>
        </a:spcBef>
        <a:spcAft>
          <a:spcPct val="0"/>
        </a:spcAft>
        <a:defRPr sz="40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C9BD267D-B2FD-4B4F-A346-99066D0B8C79}"/>
              </a:ext>
            </a:extLst>
          </p:cNvPr>
          <p:cNvSpPr>
            <a:spLocks noGrp="1" noChangeArrowheads="1"/>
          </p:cNvSpPr>
          <p:nvPr>
            <p:ph type="title"/>
          </p:nvPr>
        </p:nvSpPr>
        <p:spPr bwMode="auto">
          <a:xfrm>
            <a:off x="228600" y="457200"/>
            <a:ext cx="7772400" cy="1143000"/>
          </a:xfrm>
          <a:prstGeom prst="rect">
            <a:avLst/>
          </a:prstGeom>
          <a:noFill/>
          <a:ln>
            <a:noFill/>
          </a:ln>
        </p:spPr>
        <p:txBody>
          <a:bodyPr vert="horz" wrap="square" lIns="91440" tIns="45720" rIns="91440" bIns="45720" numCol="1" anchor="b" anchorCtr="0" compatLnSpc="1">
            <a:prstTxWarp prst="textNoShape">
              <a:avLst/>
            </a:prstTxWarp>
          </a:bodyPr>
          <a:lstStyle/>
          <a:p>
            <a:pPr lvl="0"/>
            <a:r>
              <a:rPr lang="en-GB"/>
              <a:t>Click to edit Master title style</a:t>
            </a:r>
          </a:p>
        </p:txBody>
      </p:sp>
      <p:sp>
        <p:nvSpPr>
          <p:cNvPr id="136195" name="Rectangle 3">
            <a:extLst>
              <a:ext uri="{FF2B5EF4-FFF2-40B4-BE49-F238E27FC236}">
                <a16:creationId xmlns:a16="http://schemas.microsoft.com/office/drawing/2014/main" id="{694EF7F1-EFDA-234D-B65F-83259C116997}"/>
              </a:ext>
            </a:extLst>
          </p:cNvPr>
          <p:cNvSpPr>
            <a:spLocks noGrp="1" noChangeArrowheads="1"/>
          </p:cNvSpPr>
          <p:nvPr>
            <p:ph type="body" idx="1"/>
          </p:nvPr>
        </p:nvSpPr>
        <p:spPr bwMode="auto">
          <a:xfrm>
            <a:off x="685800" y="1981200"/>
            <a:ext cx="77724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6196" name="Rectangle 4">
            <a:extLst>
              <a:ext uri="{FF2B5EF4-FFF2-40B4-BE49-F238E27FC236}">
                <a16:creationId xmlns:a16="http://schemas.microsoft.com/office/drawing/2014/main" id="{BA98B4CA-A01C-FE45-A4A9-CC0D6BFD42E0}"/>
              </a:ext>
            </a:extLst>
          </p:cNvPr>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Times New Roman" charset="0"/>
                <a:ea typeface="ＭＳ Ｐゴシック" charset="0"/>
                <a:cs typeface="Arial" charset="0"/>
              </a:defRPr>
            </a:lvl1pPr>
          </a:lstStyle>
          <a:p>
            <a:pPr>
              <a:defRPr/>
            </a:pPr>
            <a:endParaRPr lang="en-GB"/>
          </a:p>
        </p:txBody>
      </p:sp>
      <p:sp>
        <p:nvSpPr>
          <p:cNvPr id="136197" name="Rectangle 5">
            <a:extLst>
              <a:ext uri="{FF2B5EF4-FFF2-40B4-BE49-F238E27FC236}">
                <a16:creationId xmlns:a16="http://schemas.microsoft.com/office/drawing/2014/main" id="{8815A90D-F822-2E4F-AA2E-046EDA411254}"/>
              </a:ext>
            </a:extLst>
          </p:cNvPr>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Times New Roman" charset="0"/>
                <a:ea typeface="ＭＳ Ｐゴシック" charset="0"/>
                <a:cs typeface="Arial" charset="0"/>
              </a:defRPr>
            </a:lvl1pPr>
          </a:lstStyle>
          <a:p>
            <a:pPr>
              <a:defRPr/>
            </a:pPr>
            <a:endParaRPr lang="en-GB"/>
          </a:p>
        </p:txBody>
      </p:sp>
      <p:sp>
        <p:nvSpPr>
          <p:cNvPr id="136198" name="Rectangle 6">
            <a:extLst>
              <a:ext uri="{FF2B5EF4-FFF2-40B4-BE49-F238E27FC236}">
                <a16:creationId xmlns:a16="http://schemas.microsoft.com/office/drawing/2014/main" id="{B4DD515C-0381-884F-9E6C-FA6144752F30}"/>
              </a:ext>
            </a:extLst>
          </p:cNvPr>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spcBef>
                <a:spcPct val="50000"/>
              </a:spcBef>
              <a:defRPr sz="1400">
                <a:latin typeface="Times New Roman" panose="02020603050405020304" pitchFamily="18" charset="0"/>
              </a:defRPr>
            </a:lvl1pPr>
          </a:lstStyle>
          <a:p>
            <a:fld id="{26CC800E-8C32-4941-B804-4E0494CF1E56}" type="slidenum">
              <a:rPr lang="en-GB" altLang="en-US"/>
              <a:pPr/>
              <a:t>‹#›</a:t>
            </a:fld>
            <a:endParaRPr lang="en-GB" altLang="en-US"/>
          </a:p>
        </p:txBody>
      </p:sp>
      <p:sp>
        <p:nvSpPr>
          <p:cNvPr id="136199" name="Rectangle 7">
            <a:extLst>
              <a:ext uri="{FF2B5EF4-FFF2-40B4-BE49-F238E27FC236}">
                <a16:creationId xmlns:a16="http://schemas.microsoft.com/office/drawing/2014/main" id="{108A1CC2-F410-C24F-A239-AB9AF9299974}"/>
              </a:ext>
            </a:extLst>
          </p:cNvPr>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Tree>
  </p:cSld>
  <p:clrMap bg1="dk2" tx1="lt1" bg2="dk1" tx2="lt2" accent1="accent1" accent2="accent2" accent3="accent3" accent4="accent4" accent5="accent5" accent6="accent6" hlink="hlink" folHlink="folHlink"/>
  <p:sldLayoutIdLst>
    <p:sldLayoutId id="2147486098" r:id="rId1"/>
    <p:sldLayoutId id="2147486016" r:id="rId2"/>
    <p:sldLayoutId id="2147486017" r:id="rId3"/>
    <p:sldLayoutId id="2147486018" r:id="rId4"/>
    <p:sldLayoutId id="2147486019" r:id="rId5"/>
    <p:sldLayoutId id="2147486020" r:id="rId6"/>
    <p:sldLayoutId id="2147486021" r:id="rId7"/>
    <p:sldLayoutId id="2147486022" r:id="rId8"/>
    <p:sldLayoutId id="2147486023" r:id="rId9"/>
    <p:sldLayoutId id="2147486024" r:id="rId10"/>
    <p:sldLayoutId id="214748602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136199"/>
                                        </p:tgtEl>
                                        <p:attrNameLst>
                                          <p:attrName>style.visibility</p:attrName>
                                        </p:attrNameLst>
                                      </p:cBhvr>
                                      <p:to>
                                        <p:strVal val="visible"/>
                                      </p:to>
                                    </p:set>
                                    <p:animEffect transition="in" filter="wipe(right)">
                                      <p:cBhvr>
                                        <p:cTn id="7" dur="500"/>
                                        <p:tgtEl>
                                          <p:spTgt spid="136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9"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folHlink"/>
        </a:buClr>
        <a:buChar char="•"/>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folHlink"/>
        </a:buClr>
        <a:buChar char="•"/>
        <a:defRPr kumimoji="1"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99682" name="Group 2">
            <a:extLst>
              <a:ext uri="{FF2B5EF4-FFF2-40B4-BE49-F238E27FC236}">
                <a16:creationId xmlns:a16="http://schemas.microsoft.com/office/drawing/2014/main" id="{A6FE6EF1-C7D7-3840-AA3F-FAF3C7C4DAED}"/>
              </a:ext>
            </a:extLst>
          </p:cNvPr>
          <p:cNvGrpSpPr>
            <a:grpSpLocks/>
          </p:cNvGrpSpPr>
          <p:nvPr/>
        </p:nvGrpSpPr>
        <p:grpSpPr bwMode="auto">
          <a:xfrm>
            <a:off x="3800475" y="1789113"/>
            <a:ext cx="5340350" cy="5056187"/>
            <a:chOff x="2394" y="1127"/>
            <a:chExt cx="3364" cy="3185"/>
          </a:xfrm>
        </p:grpSpPr>
        <p:sp>
          <p:nvSpPr>
            <p:cNvPr id="151555" name="Rectangle 3">
              <a:extLst>
                <a:ext uri="{FF2B5EF4-FFF2-40B4-BE49-F238E27FC236}">
                  <a16:creationId xmlns:a16="http://schemas.microsoft.com/office/drawing/2014/main" id="{C6F50C25-4B59-7D49-ACBE-E071EF2BD896}"/>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a:latin typeface="Arial" charset="0"/>
                <a:ea typeface="ＭＳ Ｐゴシック" charset="0"/>
              </a:endParaRPr>
            </a:p>
          </p:txBody>
        </p:sp>
        <p:sp>
          <p:nvSpPr>
            <p:cNvPr id="151556" name="Oval 4">
              <a:extLst>
                <a:ext uri="{FF2B5EF4-FFF2-40B4-BE49-F238E27FC236}">
                  <a16:creationId xmlns:a16="http://schemas.microsoft.com/office/drawing/2014/main" id="{47C21CFE-CD83-7849-A7D7-9CF26DDC376B}"/>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a:latin typeface="Arial" charset="0"/>
                <a:ea typeface="ＭＳ Ｐゴシック" charset="0"/>
              </a:endParaRPr>
            </a:p>
          </p:txBody>
        </p:sp>
        <p:sp>
          <p:nvSpPr>
            <p:cNvPr id="151557" name="Rectangle 5">
              <a:extLst>
                <a:ext uri="{FF2B5EF4-FFF2-40B4-BE49-F238E27FC236}">
                  <a16:creationId xmlns:a16="http://schemas.microsoft.com/office/drawing/2014/main" id="{D0528489-7A48-FD43-9917-2D4EF1D49B19}"/>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a:latin typeface="Arial" charset="0"/>
                <a:ea typeface="ＭＳ Ｐゴシック" charset="0"/>
              </a:endParaRPr>
            </a:p>
          </p:txBody>
        </p:sp>
        <p:sp>
          <p:nvSpPr>
            <p:cNvPr id="151558" name="Freeform 6">
              <a:extLst>
                <a:ext uri="{FF2B5EF4-FFF2-40B4-BE49-F238E27FC236}">
                  <a16:creationId xmlns:a16="http://schemas.microsoft.com/office/drawing/2014/main" id="{58C3841B-1C67-4B4F-9C2F-4E1AD15CA3C3}"/>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151559" name="Rectangle 7">
              <a:extLst>
                <a:ext uri="{FF2B5EF4-FFF2-40B4-BE49-F238E27FC236}">
                  <a16:creationId xmlns:a16="http://schemas.microsoft.com/office/drawing/2014/main" id="{276806B3-7982-0149-B6C9-985405E58652}"/>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a:latin typeface="Arial" charset="0"/>
                <a:ea typeface="ＭＳ Ｐゴシック" charset="0"/>
              </a:endParaRPr>
            </a:p>
          </p:txBody>
        </p:sp>
        <p:sp>
          <p:nvSpPr>
            <p:cNvPr id="151560" name="Rectangle 8">
              <a:extLst>
                <a:ext uri="{FF2B5EF4-FFF2-40B4-BE49-F238E27FC236}">
                  <a16:creationId xmlns:a16="http://schemas.microsoft.com/office/drawing/2014/main" id="{E6B9C7E4-399D-5744-AA04-DF902960C3A0}"/>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a:latin typeface="Arial" charset="0"/>
                <a:ea typeface="ＭＳ Ｐゴシック" charset="0"/>
              </a:endParaRPr>
            </a:p>
          </p:txBody>
        </p:sp>
        <p:sp>
          <p:nvSpPr>
            <p:cNvPr id="151561" name="Rectangle 9">
              <a:extLst>
                <a:ext uri="{FF2B5EF4-FFF2-40B4-BE49-F238E27FC236}">
                  <a16:creationId xmlns:a16="http://schemas.microsoft.com/office/drawing/2014/main" id="{A454BE3F-9036-D441-8C7F-DE3BB251E3DB}"/>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a:latin typeface="Arial" charset="0"/>
                <a:ea typeface="ＭＳ Ｐゴシック" charset="0"/>
              </a:endParaRPr>
            </a:p>
          </p:txBody>
        </p:sp>
        <p:sp>
          <p:nvSpPr>
            <p:cNvPr id="151562" name="Rectangle 10">
              <a:extLst>
                <a:ext uri="{FF2B5EF4-FFF2-40B4-BE49-F238E27FC236}">
                  <a16:creationId xmlns:a16="http://schemas.microsoft.com/office/drawing/2014/main" id="{860508CE-6BDA-D042-BCB3-C2714BF5189D}"/>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a:latin typeface="Arial" charset="0"/>
                <a:ea typeface="ＭＳ Ｐゴシック" charset="0"/>
              </a:endParaRPr>
            </a:p>
          </p:txBody>
        </p:sp>
        <p:sp>
          <p:nvSpPr>
            <p:cNvPr id="151563" name="Rectangle 11">
              <a:extLst>
                <a:ext uri="{FF2B5EF4-FFF2-40B4-BE49-F238E27FC236}">
                  <a16:creationId xmlns:a16="http://schemas.microsoft.com/office/drawing/2014/main" id="{764CE716-4E1E-F642-86A0-929FDBE34291}"/>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a:latin typeface="Arial" charset="0"/>
                <a:ea typeface="ＭＳ Ｐゴシック" charset="0"/>
              </a:endParaRPr>
            </a:p>
          </p:txBody>
        </p:sp>
        <p:sp>
          <p:nvSpPr>
            <p:cNvPr id="151564" name="Freeform 12">
              <a:extLst>
                <a:ext uri="{FF2B5EF4-FFF2-40B4-BE49-F238E27FC236}">
                  <a16:creationId xmlns:a16="http://schemas.microsoft.com/office/drawing/2014/main" id="{2702E947-E785-4D44-8E2C-1E1873962E2B}"/>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151565" name="Freeform 13">
              <a:extLst>
                <a:ext uri="{FF2B5EF4-FFF2-40B4-BE49-F238E27FC236}">
                  <a16:creationId xmlns:a16="http://schemas.microsoft.com/office/drawing/2014/main" id="{A0631BB9-F1ED-A741-ABBA-10091A13CBA4}"/>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151566" name="Freeform 14">
              <a:extLst>
                <a:ext uri="{FF2B5EF4-FFF2-40B4-BE49-F238E27FC236}">
                  <a16:creationId xmlns:a16="http://schemas.microsoft.com/office/drawing/2014/main" id="{6E59D025-7C80-A04D-AF54-F81D376A9487}"/>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p:spPr>
          <p:txBody>
            <a:bodyPr/>
            <a:lstStyle/>
            <a:p>
              <a:pPr>
                <a:defRPr/>
              </a:pPr>
              <a:endParaRPr lang="en-US">
                <a:latin typeface="Arial" charset="0"/>
                <a:ea typeface="ＭＳ Ｐゴシック" charset="0"/>
              </a:endParaRPr>
            </a:p>
          </p:txBody>
        </p:sp>
        <p:sp>
          <p:nvSpPr>
            <p:cNvPr id="151567" name="Freeform 15">
              <a:extLst>
                <a:ext uri="{FF2B5EF4-FFF2-40B4-BE49-F238E27FC236}">
                  <a16:creationId xmlns:a16="http://schemas.microsoft.com/office/drawing/2014/main" id="{5D72A790-A7C2-744B-9A5E-A452F1B0CB88}"/>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en-US">
                <a:latin typeface="Arial" charset="0"/>
                <a:ea typeface="ＭＳ Ｐゴシック" charset="0"/>
              </a:endParaRPr>
            </a:p>
          </p:txBody>
        </p:sp>
        <p:sp>
          <p:nvSpPr>
            <p:cNvPr id="151568" name="Freeform 16">
              <a:extLst>
                <a:ext uri="{FF2B5EF4-FFF2-40B4-BE49-F238E27FC236}">
                  <a16:creationId xmlns:a16="http://schemas.microsoft.com/office/drawing/2014/main" id="{FFC68E3F-E458-804A-AF67-7CA44B40C08F}"/>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151569" name="Freeform 17">
              <a:extLst>
                <a:ext uri="{FF2B5EF4-FFF2-40B4-BE49-F238E27FC236}">
                  <a16:creationId xmlns:a16="http://schemas.microsoft.com/office/drawing/2014/main" id="{1BD3BB26-5D64-7B43-9C21-15DD271CAEDD}"/>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151570" name="Freeform 18">
              <a:extLst>
                <a:ext uri="{FF2B5EF4-FFF2-40B4-BE49-F238E27FC236}">
                  <a16:creationId xmlns:a16="http://schemas.microsoft.com/office/drawing/2014/main" id="{7193234E-2546-0140-BD25-439B6BB16A08}"/>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151571" name="Freeform 19">
              <a:extLst>
                <a:ext uri="{FF2B5EF4-FFF2-40B4-BE49-F238E27FC236}">
                  <a16:creationId xmlns:a16="http://schemas.microsoft.com/office/drawing/2014/main" id="{2CAAC918-2FFB-2C47-A2A8-0D3D964A61F2}"/>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151572" name="Freeform 20">
              <a:extLst>
                <a:ext uri="{FF2B5EF4-FFF2-40B4-BE49-F238E27FC236}">
                  <a16:creationId xmlns:a16="http://schemas.microsoft.com/office/drawing/2014/main" id="{F2F47772-CEAB-4F4E-9EBE-2562B75B51D1}"/>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151573" name="Freeform 21">
              <a:extLst>
                <a:ext uri="{FF2B5EF4-FFF2-40B4-BE49-F238E27FC236}">
                  <a16:creationId xmlns:a16="http://schemas.microsoft.com/office/drawing/2014/main" id="{D94B991B-1434-7243-A16B-3DA71A17152B}"/>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151574" name="Freeform 22">
              <a:extLst>
                <a:ext uri="{FF2B5EF4-FFF2-40B4-BE49-F238E27FC236}">
                  <a16:creationId xmlns:a16="http://schemas.microsoft.com/office/drawing/2014/main" id="{20958B35-712F-4543-AD0C-9EACE787A46E}"/>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151575" name="Freeform 23">
              <a:extLst>
                <a:ext uri="{FF2B5EF4-FFF2-40B4-BE49-F238E27FC236}">
                  <a16:creationId xmlns:a16="http://schemas.microsoft.com/office/drawing/2014/main" id="{A11FC08D-DA87-094F-8F55-C1CE714D351B}"/>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en-US">
                <a:latin typeface="Arial" charset="0"/>
                <a:ea typeface="ＭＳ Ｐゴシック" charset="0"/>
              </a:endParaRPr>
            </a:p>
          </p:txBody>
        </p:sp>
        <p:sp>
          <p:nvSpPr>
            <p:cNvPr id="151576" name="Freeform 24">
              <a:extLst>
                <a:ext uri="{FF2B5EF4-FFF2-40B4-BE49-F238E27FC236}">
                  <a16:creationId xmlns:a16="http://schemas.microsoft.com/office/drawing/2014/main" id="{BEAE8A72-EC61-974C-B2CA-935837F272B9}"/>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151577" name="Freeform 25">
              <a:extLst>
                <a:ext uri="{FF2B5EF4-FFF2-40B4-BE49-F238E27FC236}">
                  <a16:creationId xmlns:a16="http://schemas.microsoft.com/office/drawing/2014/main" id="{875A43E5-C685-BE45-BFAF-E94F36CCD13A}"/>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151578" name="Freeform 26">
              <a:extLst>
                <a:ext uri="{FF2B5EF4-FFF2-40B4-BE49-F238E27FC236}">
                  <a16:creationId xmlns:a16="http://schemas.microsoft.com/office/drawing/2014/main" id="{DBEC2EB4-D98C-BA44-84D8-4F7151925DBF}"/>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151579" name="Oval 27">
              <a:extLst>
                <a:ext uri="{FF2B5EF4-FFF2-40B4-BE49-F238E27FC236}">
                  <a16:creationId xmlns:a16="http://schemas.microsoft.com/office/drawing/2014/main" id="{BDB5BC5E-E2CD-C049-BEB1-7FC4A8C30868}"/>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p:spPr>
          <p:txBody>
            <a:bodyPr/>
            <a:lstStyle/>
            <a:p>
              <a:pPr>
                <a:defRPr/>
              </a:pPr>
              <a:endParaRPr lang="en-US">
                <a:latin typeface="Arial" charset="0"/>
                <a:ea typeface="ＭＳ Ｐゴシック" charset="0"/>
              </a:endParaRPr>
            </a:p>
          </p:txBody>
        </p:sp>
        <p:sp>
          <p:nvSpPr>
            <p:cNvPr id="151580" name="Oval 28">
              <a:extLst>
                <a:ext uri="{FF2B5EF4-FFF2-40B4-BE49-F238E27FC236}">
                  <a16:creationId xmlns:a16="http://schemas.microsoft.com/office/drawing/2014/main" id="{246E9947-88F7-A74D-B438-3EAC77F127EB}"/>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a:latin typeface="Arial" charset="0"/>
                <a:ea typeface="ＭＳ Ｐゴシック" charset="0"/>
              </a:endParaRPr>
            </a:p>
          </p:txBody>
        </p:sp>
        <p:sp>
          <p:nvSpPr>
            <p:cNvPr id="151581" name="Oval 29">
              <a:extLst>
                <a:ext uri="{FF2B5EF4-FFF2-40B4-BE49-F238E27FC236}">
                  <a16:creationId xmlns:a16="http://schemas.microsoft.com/office/drawing/2014/main" id="{66510EAC-DF35-DD4A-A8ED-E1F4DDCEEFA0}"/>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p:spPr>
          <p:txBody>
            <a:bodyPr/>
            <a:lstStyle/>
            <a:p>
              <a:pPr>
                <a:defRPr/>
              </a:pPr>
              <a:endParaRPr lang="en-US">
                <a:latin typeface="Arial" charset="0"/>
                <a:ea typeface="ＭＳ Ｐゴシック" charset="0"/>
              </a:endParaRPr>
            </a:p>
          </p:txBody>
        </p:sp>
        <p:sp>
          <p:nvSpPr>
            <p:cNvPr id="151582" name="Freeform 30">
              <a:extLst>
                <a:ext uri="{FF2B5EF4-FFF2-40B4-BE49-F238E27FC236}">
                  <a16:creationId xmlns:a16="http://schemas.microsoft.com/office/drawing/2014/main" id="{19165F43-CF3D-1F4F-8BEC-F5DCD750A90C}"/>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151583" name="Freeform 31">
              <a:extLst>
                <a:ext uri="{FF2B5EF4-FFF2-40B4-BE49-F238E27FC236}">
                  <a16:creationId xmlns:a16="http://schemas.microsoft.com/office/drawing/2014/main" id="{CD7F6014-200C-F344-ADEA-A084CA07D757}"/>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151584" name="Rectangle 32">
              <a:extLst>
                <a:ext uri="{FF2B5EF4-FFF2-40B4-BE49-F238E27FC236}">
                  <a16:creationId xmlns:a16="http://schemas.microsoft.com/office/drawing/2014/main" id="{93357FFC-3683-3C42-9B23-1759A3E785E6}"/>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p:spPr>
          <p:txBody>
            <a:bodyPr/>
            <a:lstStyle/>
            <a:p>
              <a:pPr>
                <a:defRPr/>
              </a:pPr>
              <a:endParaRPr lang="en-US">
                <a:latin typeface="Arial" charset="0"/>
                <a:ea typeface="ＭＳ Ｐゴシック" charset="0"/>
              </a:endParaRPr>
            </a:p>
          </p:txBody>
        </p:sp>
        <p:sp>
          <p:nvSpPr>
            <p:cNvPr id="151585" name="Rectangle 33">
              <a:extLst>
                <a:ext uri="{FF2B5EF4-FFF2-40B4-BE49-F238E27FC236}">
                  <a16:creationId xmlns:a16="http://schemas.microsoft.com/office/drawing/2014/main" id="{83013BE6-87D2-A547-9333-BB9FCA064572}"/>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a:latin typeface="Arial" charset="0"/>
                <a:ea typeface="ＭＳ Ｐゴシック" charset="0"/>
              </a:endParaRPr>
            </a:p>
          </p:txBody>
        </p:sp>
        <p:sp>
          <p:nvSpPr>
            <p:cNvPr id="151586" name="AutoShape 34">
              <a:extLst>
                <a:ext uri="{FF2B5EF4-FFF2-40B4-BE49-F238E27FC236}">
                  <a16:creationId xmlns:a16="http://schemas.microsoft.com/office/drawing/2014/main" id="{6BDFE6EA-1268-3B4A-BC02-A1B42867CFB9}"/>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a:latin typeface="Arial" charset="0"/>
                <a:ea typeface="ＭＳ Ｐゴシック" charset="0"/>
              </a:endParaRPr>
            </a:p>
          </p:txBody>
        </p:sp>
        <p:sp>
          <p:nvSpPr>
            <p:cNvPr id="151587" name="Freeform 35">
              <a:extLst>
                <a:ext uri="{FF2B5EF4-FFF2-40B4-BE49-F238E27FC236}">
                  <a16:creationId xmlns:a16="http://schemas.microsoft.com/office/drawing/2014/main" id="{3AB052C0-F1F1-1D4D-839B-0ACDDABE9DE0}"/>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p:spPr>
          <p:txBody>
            <a:bodyPr/>
            <a:lstStyle/>
            <a:p>
              <a:pPr>
                <a:defRPr/>
              </a:pPr>
              <a:endParaRPr lang="en-US">
                <a:latin typeface="Arial" charset="0"/>
                <a:ea typeface="ＭＳ Ｐゴシック" charset="0"/>
              </a:endParaRPr>
            </a:p>
          </p:txBody>
        </p:sp>
        <p:sp>
          <p:nvSpPr>
            <p:cNvPr id="151588" name="Freeform 36">
              <a:extLst>
                <a:ext uri="{FF2B5EF4-FFF2-40B4-BE49-F238E27FC236}">
                  <a16:creationId xmlns:a16="http://schemas.microsoft.com/office/drawing/2014/main" id="{294B22CF-DDCD-9C4C-9123-BEDD248CC9A0}"/>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en-US">
                <a:latin typeface="Arial" charset="0"/>
                <a:ea typeface="ＭＳ Ｐゴシック" charset="0"/>
              </a:endParaRPr>
            </a:p>
          </p:txBody>
        </p:sp>
      </p:grpSp>
      <p:sp>
        <p:nvSpPr>
          <p:cNvPr id="151589" name="Rectangle 37">
            <a:extLst>
              <a:ext uri="{FF2B5EF4-FFF2-40B4-BE49-F238E27FC236}">
                <a16:creationId xmlns:a16="http://schemas.microsoft.com/office/drawing/2014/main" id="{F60C72BE-1735-BE4E-80B9-F371A640AB8B}"/>
              </a:ext>
            </a:extLst>
          </p:cNvPr>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51590" name="Rectangle 38">
            <a:extLst>
              <a:ext uri="{FF2B5EF4-FFF2-40B4-BE49-F238E27FC236}">
                <a16:creationId xmlns:a16="http://schemas.microsoft.com/office/drawing/2014/main" id="{0FF38342-7AA9-A44A-9B16-BE053E2FE7E8}"/>
              </a:ext>
            </a:extLst>
          </p:cNvPr>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1591" name="Rectangle 39">
            <a:extLst>
              <a:ext uri="{FF2B5EF4-FFF2-40B4-BE49-F238E27FC236}">
                <a16:creationId xmlns:a16="http://schemas.microsoft.com/office/drawing/2014/main" id="{1202151E-2725-EC4F-98ED-DAA4865F081A}"/>
              </a:ext>
            </a:extLst>
          </p:cNvPr>
          <p:cNvSpPr>
            <a:spLocks noGrp="1" noChangeArrowheads="1"/>
          </p:cNvSpPr>
          <p:nvPr>
            <p:ph type="dt" sz="half" idx="2"/>
          </p:nvPr>
        </p:nvSpPr>
        <p:spPr bwMode="auto">
          <a:xfrm>
            <a:off x="457200" y="6278563"/>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latin typeface="+mn-lt"/>
                <a:ea typeface="ＭＳ Ｐゴシック" charset="0"/>
                <a:cs typeface="Arial" charset="0"/>
              </a:defRPr>
            </a:lvl1pPr>
          </a:lstStyle>
          <a:p>
            <a:pPr>
              <a:defRPr/>
            </a:pPr>
            <a:endParaRPr lang="en-GB"/>
          </a:p>
        </p:txBody>
      </p:sp>
      <p:sp>
        <p:nvSpPr>
          <p:cNvPr id="151592" name="Rectangle 40">
            <a:extLst>
              <a:ext uri="{FF2B5EF4-FFF2-40B4-BE49-F238E27FC236}">
                <a16:creationId xmlns:a16="http://schemas.microsoft.com/office/drawing/2014/main" id="{7886BD6F-D959-9A4C-B0CD-DBC147302734}"/>
              </a:ext>
            </a:extLst>
          </p:cNvPr>
          <p:cNvSpPr>
            <a:spLocks noGrp="1" noChangeArrowheads="1"/>
          </p:cNvSpPr>
          <p:nvPr>
            <p:ph type="ftr" sz="quarter" idx="3"/>
          </p:nvPr>
        </p:nvSpPr>
        <p:spPr bwMode="auto">
          <a:xfrm>
            <a:off x="3124200" y="6278563"/>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latin typeface="+mn-lt"/>
                <a:ea typeface="ＭＳ Ｐゴシック" charset="0"/>
                <a:cs typeface="Arial" charset="0"/>
              </a:defRPr>
            </a:lvl1pPr>
          </a:lstStyle>
          <a:p>
            <a:pPr>
              <a:defRPr/>
            </a:pPr>
            <a:endParaRPr lang="en-GB"/>
          </a:p>
        </p:txBody>
      </p:sp>
      <p:sp>
        <p:nvSpPr>
          <p:cNvPr id="151593" name="Rectangle 41">
            <a:extLst>
              <a:ext uri="{FF2B5EF4-FFF2-40B4-BE49-F238E27FC236}">
                <a16:creationId xmlns:a16="http://schemas.microsoft.com/office/drawing/2014/main" id="{9A7927EB-B413-0F45-AE9F-8DE1296C3FFE}"/>
              </a:ext>
            </a:extLst>
          </p:cNvPr>
          <p:cNvSpPr>
            <a:spLocks noGrp="1" noChangeArrowheads="1"/>
          </p:cNvSpPr>
          <p:nvPr>
            <p:ph type="sldNum" sz="quarter" idx="4"/>
          </p:nvPr>
        </p:nvSpPr>
        <p:spPr bwMode="auto">
          <a:xfrm>
            <a:off x="6553200" y="6278563"/>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atin typeface="Tahoma" panose="020B0604030504040204" pitchFamily="34" charset="0"/>
              </a:defRPr>
            </a:lvl1pPr>
          </a:lstStyle>
          <a:p>
            <a:fld id="{5E9E37BE-43E2-8947-B88D-24FA5B7739C8}" type="slidenum">
              <a:rPr lang="en-GB" altLang="en-US"/>
              <a:pPr/>
              <a:t>‹#›</a:t>
            </a:fld>
            <a:endParaRPr lang="en-GB" altLang="en-US"/>
          </a:p>
        </p:txBody>
      </p:sp>
    </p:spTree>
  </p:cSld>
  <p:clrMap bg1="dk2" tx1="lt1" bg2="dk1" tx2="lt2" accent1="accent1" accent2="accent2" accent3="accent3" accent4="accent4" accent5="accent5" accent6="accent6" hlink="hlink" folHlink="folHlink"/>
  <p:sldLayoutIdLst>
    <p:sldLayoutId id="2147486099" r:id="rId1"/>
    <p:sldLayoutId id="2147486026" r:id="rId2"/>
    <p:sldLayoutId id="2147486027" r:id="rId3"/>
    <p:sldLayoutId id="2147486028" r:id="rId4"/>
    <p:sldLayoutId id="2147486029" r:id="rId5"/>
    <p:sldLayoutId id="2147486030" r:id="rId6"/>
    <p:sldLayoutId id="2147486031" r:id="rId7"/>
    <p:sldLayoutId id="2147486032" r:id="rId8"/>
    <p:sldLayoutId id="2147486033" r:id="rId9"/>
    <p:sldLayoutId id="2147486034" r:id="rId10"/>
    <p:sldLayoutId id="214748603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1970" name="Group 2">
            <a:extLst>
              <a:ext uri="{FF2B5EF4-FFF2-40B4-BE49-F238E27FC236}">
                <a16:creationId xmlns:a16="http://schemas.microsoft.com/office/drawing/2014/main" id="{5BBE9B5B-B265-2846-A5F1-CC1EEF643ECB}"/>
              </a:ext>
            </a:extLst>
          </p:cNvPr>
          <p:cNvGrpSpPr>
            <a:grpSpLocks/>
          </p:cNvGrpSpPr>
          <p:nvPr/>
        </p:nvGrpSpPr>
        <p:grpSpPr bwMode="auto">
          <a:xfrm>
            <a:off x="0" y="0"/>
            <a:ext cx="9159875" cy="6858000"/>
            <a:chOff x="0" y="0"/>
            <a:chExt cx="5770" cy="4320"/>
          </a:xfrm>
        </p:grpSpPr>
        <p:sp>
          <p:nvSpPr>
            <p:cNvPr id="154627" name="Rectangle 3">
              <a:extLst>
                <a:ext uri="{FF2B5EF4-FFF2-40B4-BE49-F238E27FC236}">
                  <a16:creationId xmlns:a16="http://schemas.microsoft.com/office/drawing/2014/main" id="{1892AFAD-C2D0-6544-A2DB-D91998FF728F}"/>
                </a:ext>
              </a:extLst>
            </p:cNvPr>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a:noFill/>
            </a:ln>
            <a:effectLst/>
          </p:spPr>
          <p:txBody>
            <a:bodyPr wrap="none" anchor="ctr"/>
            <a:lstStyle/>
            <a:p>
              <a:pPr>
                <a:defRPr/>
              </a:pPr>
              <a:endParaRPr lang="en-US">
                <a:latin typeface="Arial" charset="0"/>
                <a:ea typeface="ＭＳ Ｐゴシック" charset="0"/>
              </a:endParaRPr>
            </a:p>
          </p:txBody>
        </p:sp>
        <p:sp>
          <p:nvSpPr>
            <p:cNvPr id="211977" name="Rectangle 4">
              <a:extLst>
                <a:ext uri="{FF2B5EF4-FFF2-40B4-BE49-F238E27FC236}">
                  <a16:creationId xmlns:a16="http://schemas.microsoft.com/office/drawing/2014/main" id="{9CE702C4-434E-7D41-A160-59F4771F1775}"/>
                </a:ext>
              </a:extLst>
            </p:cNvPr>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11978" name="Rectangle 5">
              <a:extLst>
                <a:ext uri="{FF2B5EF4-FFF2-40B4-BE49-F238E27FC236}">
                  <a16:creationId xmlns:a16="http://schemas.microsoft.com/office/drawing/2014/main" id="{332F4F9B-51DD-E644-9ADA-680D7A4CC0CC}"/>
                </a:ext>
              </a:extLst>
            </p:cNvPr>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11979" name="Rectangle 6">
              <a:extLst>
                <a:ext uri="{FF2B5EF4-FFF2-40B4-BE49-F238E27FC236}">
                  <a16:creationId xmlns:a16="http://schemas.microsoft.com/office/drawing/2014/main" id="{759466D8-4D91-C74D-8779-B5459829923D}"/>
                </a:ext>
              </a:extLst>
            </p:cNvPr>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11980" name="Rectangle 7">
              <a:extLst>
                <a:ext uri="{FF2B5EF4-FFF2-40B4-BE49-F238E27FC236}">
                  <a16:creationId xmlns:a16="http://schemas.microsoft.com/office/drawing/2014/main" id="{EA0CB758-4913-FA45-805F-7F4FC3E63794}"/>
                </a:ext>
              </a:extLst>
            </p:cNvPr>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11981" name="Rectangle 8">
              <a:extLst>
                <a:ext uri="{FF2B5EF4-FFF2-40B4-BE49-F238E27FC236}">
                  <a16:creationId xmlns:a16="http://schemas.microsoft.com/office/drawing/2014/main" id="{A6309ACC-248C-934C-9992-92D30DCE560C}"/>
                </a:ext>
              </a:extLst>
            </p:cNvPr>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54633" name="Rectangle 9">
              <a:extLst>
                <a:ext uri="{FF2B5EF4-FFF2-40B4-BE49-F238E27FC236}">
                  <a16:creationId xmlns:a16="http://schemas.microsoft.com/office/drawing/2014/main" id="{8828F66A-7422-B04C-B592-E94619FFB942}"/>
                </a:ext>
              </a:extLst>
            </p:cNvPr>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a:noFill/>
            </a:ln>
            <a:effectLst/>
          </p:spPr>
          <p:txBody>
            <a:bodyPr wrap="none" anchor="ctr"/>
            <a:lstStyle/>
            <a:p>
              <a:pPr>
                <a:defRPr/>
              </a:pPr>
              <a:endParaRPr lang="en-US">
                <a:latin typeface="Arial" charset="0"/>
                <a:ea typeface="ＭＳ Ｐゴシック" charset="0"/>
              </a:endParaRPr>
            </a:p>
          </p:txBody>
        </p:sp>
        <p:sp>
          <p:nvSpPr>
            <p:cNvPr id="154634" name="Rectangle 10">
              <a:extLst>
                <a:ext uri="{FF2B5EF4-FFF2-40B4-BE49-F238E27FC236}">
                  <a16:creationId xmlns:a16="http://schemas.microsoft.com/office/drawing/2014/main" id="{46543B94-4C5C-A241-82B0-4B95807342F1}"/>
                </a:ext>
              </a:extLst>
            </p:cNvPr>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a:noFill/>
            </a:ln>
            <a:effectLst/>
          </p:spPr>
          <p:txBody>
            <a:bodyPr wrap="none" anchor="ctr"/>
            <a:lstStyle/>
            <a:p>
              <a:pPr>
                <a:defRPr/>
              </a:pPr>
              <a:endParaRPr lang="en-US">
                <a:latin typeface="Arial" charset="0"/>
                <a:ea typeface="ＭＳ Ｐゴシック" charset="0"/>
              </a:endParaRPr>
            </a:p>
          </p:txBody>
        </p:sp>
        <p:sp>
          <p:nvSpPr>
            <p:cNvPr id="211984" name="Rectangle 11">
              <a:extLst>
                <a:ext uri="{FF2B5EF4-FFF2-40B4-BE49-F238E27FC236}">
                  <a16:creationId xmlns:a16="http://schemas.microsoft.com/office/drawing/2014/main" id="{E03DF879-01D4-3D4A-BDDA-0B46A669F514}"/>
                </a:ext>
              </a:extLst>
            </p:cNvPr>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11985" name="Rectangle 12">
              <a:extLst>
                <a:ext uri="{FF2B5EF4-FFF2-40B4-BE49-F238E27FC236}">
                  <a16:creationId xmlns:a16="http://schemas.microsoft.com/office/drawing/2014/main" id="{7D83EF68-D9E6-DD42-8167-EC2328474778}"/>
                </a:ext>
              </a:extLst>
            </p:cNvPr>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11986" name="Rectangle 13">
              <a:extLst>
                <a:ext uri="{FF2B5EF4-FFF2-40B4-BE49-F238E27FC236}">
                  <a16:creationId xmlns:a16="http://schemas.microsoft.com/office/drawing/2014/main" id="{07979993-A828-A445-8735-15F49E46BBEC}"/>
                </a:ext>
              </a:extLst>
            </p:cNvPr>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11987" name="Rectangle 14">
              <a:extLst>
                <a:ext uri="{FF2B5EF4-FFF2-40B4-BE49-F238E27FC236}">
                  <a16:creationId xmlns:a16="http://schemas.microsoft.com/office/drawing/2014/main" id="{23595AA0-0A89-A74A-A38A-7D200942440D}"/>
                </a:ext>
              </a:extLst>
            </p:cNvPr>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54639" name="Rectangle 15">
              <a:extLst>
                <a:ext uri="{FF2B5EF4-FFF2-40B4-BE49-F238E27FC236}">
                  <a16:creationId xmlns:a16="http://schemas.microsoft.com/office/drawing/2014/main" id="{7D88F95D-B7CE-434F-81B7-542151560F8F}"/>
                </a:ext>
              </a:extLst>
            </p:cNvPr>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p:spPr>
          <p:txBody>
            <a:bodyPr wrap="none" anchor="ctr"/>
            <a:lstStyle/>
            <a:p>
              <a:pPr>
                <a:defRPr/>
              </a:pPr>
              <a:endParaRPr lang="en-US">
                <a:latin typeface="Arial" charset="0"/>
                <a:ea typeface="ＭＳ Ｐゴシック" charset="0"/>
              </a:endParaRPr>
            </a:p>
          </p:txBody>
        </p:sp>
        <p:sp>
          <p:nvSpPr>
            <p:cNvPr id="211989" name="Rectangle 16">
              <a:extLst>
                <a:ext uri="{FF2B5EF4-FFF2-40B4-BE49-F238E27FC236}">
                  <a16:creationId xmlns:a16="http://schemas.microsoft.com/office/drawing/2014/main" id="{90085E4F-1802-1140-9E4C-DB564E07DB94}"/>
                </a:ext>
              </a:extLst>
            </p:cNvPr>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54641" name="Rectangle 17">
              <a:extLst>
                <a:ext uri="{FF2B5EF4-FFF2-40B4-BE49-F238E27FC236}">
                  <a16:creationId xmlns:a16="http://schemas.microsoft.com/office/drawing/2014/main" id="{CBC29EFB-0393-7442-B6F8-C950CA5A3242}"/>
                </a:ext>
              </a:extLst>
            </p:cNvPr>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a:noFill/>
            </a:ln>
            <a:effectLst/>
          </p:spPr>
          <p:txBody>
            <a:bodyPr wrap="none" anchor="ctr"/>
            <a:lstStyle/>
            <a:p>
              <a:pPr>
                <a:defRPr/>
              </a:pPr>
              <a:endParaRPr lang="en-US">
                <a:latin typeface="Arial" charset="0"/>
                <a:ea typeface="ＭＳ Ｐゴシック" charset="0"/>
              </a:endParaRPr>
            </a:p>
          </p:txBody>
        </p:sp>
        <p:sp>
          <p:nvSpPr>
            <p:cNvPr id="211991" name="Rectangle 18">
              <a:extLst>
                <a:ext uri="{FF2B5EF4-FFF2-40B4-BE49-F238E27FC236}">
                  <a16:creationId xmlns:a16="http://schemas.microsoft.com/office/drawing/2014/main" id="{5D17E9AD-3233-2943-ACEE-7EDB39F84A39}"/>
                </a:ext>
              </a:extLst>
            </p:cNvPr>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54643" name="Rectangle 19">
              <a:extLst>
                <a:ext uri="{FF2B5EF4-FFF2-40B4-BE49-F238E27FC236}">
                  <a16:creationId xmlns:a16="http://schemas.microsoft.com/office/drawing/2014/main" id="{6112923D-38B2-B548-95A9-DF4CB056D312}"/>
                </a:ext>
              </a:extLst>
            </p:cNvPr>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p:spPr>
          <p:txBody>
            <a:bodyPr wrap="none" anchor="ctr"/>
            <a:lstStyle/>
            <a:p>
              <a:pPr>
                <a:defRPr/>
              </a:pPr>
              <a:endParaRPr lang="en-US">
                <a:latin typeface="Arial" charset="0"/>
                <a:ea typeface="ＭＳ Ｐゴシック" charset="0"/>
              </a:endParaRPr>
            </a:p>
          </p:txBody>
        </p:sp>
        <p:sp>
          <p:nvSpPr>
            <p:cNvPr id="211993" name="Rectangle 20">
              <a:extLst>
                <a:ext uri="{FF2B5EF4-FFF2-40B4-BE49-F238E27FC236}">
                  <a16:creationId xmlns:a16="http://schemas.microsoft.com/office/drawing/2014/main" id="{CDF9273D-ECCF-4640-8D2C-1BEBA102F87D}"/>
                </a:ext>
              </a:extLst>
            </p:cNvPr>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11994" name="Rectangle 21">
              <a:extLst>
                <a:ext uri="{FF2B5EF4-FFF2-40B4-BE49-F238E27FC236}">
                  <a16:creationId xmlns:a16="http://schemas.microsoft.com/office/drawing/2014/main" id="{A0DE1B4F-1AC6-784F-8039-E0293E80A6FA}"/>
                </a:ext>
              </a:extLst>
            </p:cNvPr>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11995" name="Freeform 22">
              <a:extLst>
                <a:ext uri="{FF2B5EF4-FFF2-40B4-BE49-F238E27FC236}">
                  <a16:creationId xmlns:a16="http://schemas.microsoft.com/office/drawing/2014/main" id="{9CE44E20-4246-3848-92A4-90B9BB1D95A7}"/>
                </a:ext>
              </a:extLst>
            </p:cNvPr>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en-US"/>
            </a:p>
          </p:txBody>
        </p:sp>
        <p:sp>
          <p:nvSpPr>
            <p:cNvPr id="154647" name="Freeform 23">
              <a:extLst>
                <a:ext uri="{FF2B5EF4-FFF2-40B4-BE49-F238E27FC236}">
                  <a16:creationId xmlns:a16="http://schemas.microsoft.com/office/drawing/2014/main" id="{34D2AF0B-4D29-0644-8B37-E81011596D9F}"/>
                </a:ext>
              </a:extLst>
            </p:cNvPr>
            <p:cNvSpPr>
              <a:spLocks/>
            </p:cNvSpPr>
            <p:nvPr userDrawn="1"/>
          </p:nvSpPr>
          <p:spPr bwMode="hidden">
            <a:xfrm>
              <a:off x="0" y="3867"/>
              <a:ext cx="5770" cy="174"/>
            </a:xfrm>
            <a:custGeom>
              <a:avLst/>
              <a:gdLst>
                <a:gd name="T0" fmla="*/ 4993 w 5770"/>
                <a:gd name="T1" fmla="*/ 66 h 174"/>
                <a:gd name="T2" fmla="*/ 4771 w 5770"/>
                <a:gd name="T3" fmla="*/ 132 h 174"/>
                <a:gd name="T4" fmla="*/ 4640 w 5770"/>
                <a:gd name="T5" fmla="*/ 96 h 174"/>
                <a:gd name="T6" fmla="*/ 4598 w 5770"/>
                <a:gd name="T7" fmla="*/ 36 h 174"/>
                <a:gd name="T8" fmla="*/ 4478 w 5770"/>
                <a:gd name="T9" fmla="*/ 30 h 174"/>
                <a:gd name="T10" fmla="*/ 4186 w 5770"/>
                <a:gd name="T11" fmla="*/ 108 h 174"/>
                <a:gd name="T12" fmla="*/ 3815 w 5770"/>
                <a:gd name="T13" fmla="*/ 120 h 174"/>
                <a:gd name="T14" fmla="*/ 3617 w 5770"/>
                <a:gd name="T15" fmla="*/ 72 h 174"/>
                <a:gd name="T16" fmla="*/ 3510 w 5770"/>
                <a:gd name="T17" fmla="*/ 60 h 174"/>
                <a:gd name="T18" fmla="*/ 3336 w 5770"/>
                <a:gd name="T19" fmla="*/ 96 h 174"/>
                <a:gd name="T20" fmla="*/ 2846 w 5770"/>
                <a:gd name="T21" fmla="*/ 150 h 174"/>
                <a:gd name="T22" fmla="*/ 2703 w 5770"/>
                <a:gd name="T23" fmla="*/ 96 h 174"/>
                <a:gd name="T24" fmla="*/ 2619 w 5770"/>
                <a:gd name="T25" fmla="*/ 90 h 174"/>
                <a:gd name="T26" fmla="*/ 2416 w 5770"/>
                <a:gd name="T27" fmla="*/ 132 h 174"/>
                <a:gd name="T28" fmla="*/ 2278 w 5770"/>
                <a:gd name="T29" fmla="*/ 84 h 174"/>
                <a:gd name="T30" fmla="*/ 2151 w 5770"/>
                <a:gd name="T31" fmla="*/ 36 h 174"/>
                <a:gd name="T32" fmla="*/ 1947 w 5770"/>
                <a:gd name="T33" fmla="*/ 120 h 174"/>
                <a:gd name="T34" fmla="*/ 1525 w 5770"/>
                <a:gd name="T35" fmla="*/ 102 h 174"/>
                <a:gd name="T36" fmla="*/ 1429 w 5770"/>
                <a:gd name="T37" fmla="*/ 60 h 174"/>
                <a:gd name="T38" fmla="*/ 1333 w 5770"/>
                <a:gd name="T39" fmla="*/ 60 h 174"/>
                <a:gd name="T40" fmla="*/ 1058 w 5770"/>
                <a:gd name="T41" fmla="*/ 150 h 174"/>
                <a:gd name="T42" fmla="*/ 652 w 5770"/>
                <a:gd name="T43" fmla="*/ 150 h 174"/>
                <a:gd name="T44" fmla="*/ 442 w 5770"/>
                <a:gd name="T45" fmla="*/ 66 h 174"/>
                <a:gd name="T46" fmla="*/ 377 w 5770"/>
                <a:gd name="T47" fmla="*/ 48 h 174"/>
                <a:gd name="T48" fmla="*/ 305 w 5770"/>
                <a:gd name="T49" fmla="*/ 108 h 174"/>
                <a:gd name="T50" fmla="*/ 144 w 5770"/>
                <a:gd name="T51" fmla="*/ 138 h 174"/>
                <a:gd name="T52" fmla="*/ 0 w 5770"/>
                <a:gd name="T53" fmla="*/ 96 h 174"/>
                <a:gd name="T54" fmla="*/ 167 w 5770"/>
                <a:gd name="T55" fmla="*/ 120 h 174"/>
                <a:gd name="T56" fmla="*/ 323 w 5770"/>
                <a:gd name="T57" fmla="*/ 84 h 174"/>
                <a:gd name="T58" fmla="*/ 383 w 5770"/>
                <a:gd name="T59" fmla="*/ 24 h 174"/>
                <a:gd name="T60" fmla="*/ 460 w 5770"/>
                <a:gd name="T61" fmla="*/ 60 h 174"/>
                <a:gd name="T62" fmla="*/ 706 w 5770"/>
                <a:gd name="T63" fmla="*/ 144 h 174"/>
                <a:gd name="T64" fmla="*/ 1100 w 5770"/>
                <a:gd name="T65" fmla="*/ 120 h 174"/>
                <a:gd name="T66" fmla="*/ 1345 w 5770"/>
                <a:gd name="T67" fmla="*/ 36 h 174"/>
                <a:gd name="T68" fmla="*/ 1441 w 5770"/>
                <a:gd name="T69" fmla="*/ 48 h 174"/>
                <a:gd name="T70" fmla="*/ 1561 w 5770"/>
                <a:gd name="T71" fmla="*/ 90 h 174"/>
                <a:gd name="T72" fmla="*/ 1971 w 5770"/>
                <a:gd name="T73" fmla="*/ 96 h 174"/>
                <a:gd name="T74" fmla="*/ 2235 w 5770"/>
                <a:gd name="T75" fmla="*/ 3 h 174"/>
                <a:gd name="T76" fmla="*/ 2350 w 5770"/>
                <a:gd name="T77" fmla="*/ 102 h 174"/>
                <a:gd name="T78" fmla="*/ 2559 w 5770"/>
                <a:gd name="T79" fmla="*/ 96 h 174"/>
                <a:gd name="T80" fmla="*/ 2715 w 5770"/>
                <a:gd name="T81" fmla="*/ 24 h 174"/>
                <a:gd name="T82" fmla="*/ 2792 w 5770"/>
                <a:gd name="T83" fmla="*/ 132 h 174"/>
                <a:gd name="T84" fmla="*/ 3127 w 5770"/>
                <a:gd name="T85" fmla="*/ 102 h 174"/>
                <a:gd name="T86" fmla="*/ 3486 w 5770"/>
                <a:gd name="T87" fmla="*/ 48 h 174"/>
                <a:gd name="T88" fmla="*/ 3582 w 5770"/>
                <a:gd name="T89" fmla="*/ 42 h 174"/>
                <a:gd name="T90" fmla="*/ 3731 w 5770"/>
                <a:gd name="T91" fmla="*/ 90 h 174"/>
                <a:gd name="T92" fmla="*/ 4078 w 5770"/>
                <a:gd name="T93" fmla="*/ 102 h 174"/>
                <a:gd name="T94" fmla="*/ 4419 w 5770"/>
                <a:gd name="T95" fmla="*/ 30 h 174"/>
                <a:gd name="T96" fmla="*/ 4574 w 5770"/>
                <a:gd name="T97" fmla="*/ 6 h 174"/>
                <a:gd name="T98" fmla="*/ 4628 w 5770"/>
                <a:gd name="T99" fmla="*/ 60 h 174"/>
                <a:gd name="T100" fmla="*/ 4724 w 5770"/>
                <a:gd name="T101" fmla="*/ 108 h 174"/>
                <a:gd name="T102" fmla="*/ 4927 w 5770"/>
                <a:gd name="T103" fmla="*/ 84 h 174"/>
                <a:gd name="T104" fmla="*/ 5118 w 5770"/>
                <a:gd name="T105" fmla="*/ 14 h 174"/>
                <a:gd name="T106" fmla="*/ 5280 w 5770"/>
                <a:gd name="T107" fmla="*/ 9 h 174"/>
                <a:gd name="T108" fmla="*/ 5453 w 5770"/>
                <a:gd name="T109" fmla="*/ 36 h 174"/>
                <a:gd name="T110" fmla="*/ 5465 w 5770"/>
                <a:gd name="T111" fmla="*/ 72 h 174"/>
                <a:gd name="T112" fmla="*/ 5656 w 5770"/>
                <a:gd name="T113" fmla="*/ 90 h 174"/>
                <a:gd name="T114" fmla="*/ 5710 w 5770"/>
                <a:gd name="T115" fmla="*/ 102 h 174"/>
                <a:gd name="T116" fmla="*/ 5477 w 5770"/>
                <a:gd name="T117" fmla="*/ 90 h 174"/>
                <a:gd name="T118" fmla="*/ 5453 w 5770"/>
                <a:gd name="T119" fmla="*/ 60 h 174"/>
                <a:gd name="T120" fmla="*/ 5393 w 5770"/>
                <a:gd name="T121" fmla="*/ 30 h 174"/>
                <a:gd name="T122" fmla="*/ 5219 w 5770"/>
                <a:gd name="T123" fmla="*/ 2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a:noFill/>
            </a:ln>
          </p:spPr>
          <p:txBody>
            <a:bodyPr/>
            <a:lstStyle/>
            <a:p>
              <a:pPr>
                <a:defRPr/>
              </a:pPr>
              <a:endParaRPr lang="en-US">
                <a:latin typeface="Arial" charset="0"/>
                <a:ea typeface="ＭＳ Ｐゴシック" charset="0"/>
              </a:endParaRPr>
            </a:p>
          </p:txBody>
        </p:sp>
      </p:grpSp>
      <p:sp>
        <p:nvSpPr>
          <p:cNvPr id="154648" name="Rectangle 24">
            <a:extLst>
              <a:ext uri="{FF2B5EF4-FFF2-40B4-BE49-F238E27FC236}">
                <a16:creationId xmlns:a16="http://schemas.microsoft.com/office/drawing/2014/main" id="{37930932-54AC-B94B-9C56-7513FA9EF694}"/>
              </a:ext>
            </a:extLst>
          </p:cNvPr>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GB"/>
              <a:t>Click to edit Master title style</a:t>
            </a:r>
          </a:p>
        </p:txBody>
      </p:sp>
      <p:sp>
        <p:nvSpPr>
          <p:cNvPr id="154649" name="Rectangle 25">
            <a:extLst>
              <a:ext uri="{FF2B5EF4-FFF2-40B4-BE49-F238E27FC236}">
                <a16:creationId xmlns:a16="http://schemas.microsoft.com/office/drawing/2014/main" id="{FF5B3B9F-F27D-124D-9F84-1D18FB154093}"/>
              </a:ext>
            </a:extLst>
          </p:cNvPr>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4650" name="Rectangle 26">
            <a:extLst>
              <a:ext uri="{FF2B5EF4-FFF2-40B4-BE49-F238E27FC236}">
                <a16:creationId xmlns:a16="http://schemas.microsoft.com/office/drawing/2014/main" id="{A03BB128-79F0-F941-A894-B6AF9A503B62}"/>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ea typeface="ＭＳ Ｐゴシック" charset="0"/>
                <a:cs typeface="Arial" charset="0"/>
              </a:defRPr>
            </a:lvl1pPr>
          </a:lstStyle>
          <a:p>
            <a:pPr>
              <a:defRPr/>
            </a:pPr>
            <a:endParaRPr lang="en-GB"/>
          </a:p>
        </p:txBody>
      </p:sp>
      <p:sp>
        <p:nvSpPr>
          <p:cNvPr id="154651" name="Rectangle 27">
            <a:extLst>
              <a:ext uri="{FF2B5EF4-FFF2-40B4-BE49-F238E27FC236}">
                <a16:creationId xmlns:a16="http://schemas.microsoft.com/office/drawing/2014/main" id="{43744B7C-094A-EB43-9B31-4EB2E5304725}"/>
              </a:ext>
            </a:extLst>
          </p:cNvPr>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Tahoma" panose="020B0604030504040204" pitchFamily="34" charset="0"/>
              </a:defRPr>
            </a:lvl1pPr>
          </a:lstStyle>
          <a:p>
            <a:fld id="{97B6A460-4DD1-2345-AC55-8150B4A16EB3}" type="slidenum">
              <a:rPr lang="en-GB" altLang="en-US"/>
              <a:pPr/>
              <a:t>‹#›</a:t>
            </a:fld>
            <a:endParaRPr lang="en-GB" altLang="en-US"/>
          </a:p>
        </p:txBody>
      </p:sp>
      <p:sp>
        <p:nvSpPr>
          <p:cNvPr id="154652" name="Rectangle 28">
            <a:extLst>
              <a:ext uri="{FF2B5EF4-FFF2-40B4-BE49-F238E27FC236}">
                <a16:creationId xmlns:a16="http://schemas.microsoft.com/office/drawing/2014/main" id="{D643C569-1996-3A46-82DD-CE5198331C07}"/>
              </a:ext>
            </a:extLst>
          </p:cNvPr>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ea typeface="ＭＳ Ｐゴシック" charset="0"/>
                <a:cs typeface="Arial" charset="0"/>
              </a:defRPr>
            </a:lvl1pPr>
          </a:lstStyle>
          <a:p>
            <a:pPr>
              <a:defRPr/>
            </a:pPr>
            <a:endParaRPr lang="en-GB"/>
          </a:p>
        </p:txBody>
      </p:sp>
    </p:spTree>
  </p:cSld>
  <p:clrMap bg1="dk2" tx1="lt1" bg2="dk1" tx2="lt2" accent1="accent1" accent2="accent2" accent3="accent3" accent4="accent4" accent5="accent5" accent6="accent6" hlink="hlink" folHlink="folHlink"/>
  <p:sldLayoutIdLst>
    <p:sldLayoutId id="2147486100" r:id="rId1"/>
    <p:sldLayoutId id="2147486036" r:id="rId2"/>
    <p:sldLayoutId id="2147486037" r:id="rId3"/>
    <p:sldLayoutId id="2147486038" r:id="rId4"/>
    <p:sldLayoutId id="2147486039" r:id="rId5"/>
    <p:sldLayoutId id="2147486040" r:id="rId6"/>
    <p:sldLayoutId id="2147486041" r:id="rId7"/>
    <p:sldLayoutId id="2147486042" r:id="rId8"/>
    <p:sldLayoutId id="2147486043" r:id="rId9"/>
    <p:sldLayoutId id="2147486044" r:id="rId10"/>
    <p:sldLayoutId id="2147486045"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80000"/>
        <a:buFont typeface="Wingdings" pitchFamily="2" charset="2"/>
        <a:buChar char="l"/>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tx2"/>
        </a:buClr>
        <a:buSzPct val="80000"/>
        <a:buFont typeface="Wingdings" pitchFamily="2" charset="2"/>
        <a:buChar char="l"/>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hlink"/>
        </a:buClr>
        <a:buSzPct val="80000"/>
        <a:buFont typeface="Wingdings" pitchFamily="2" charset="2"/>
        <a:buChar char="l"/>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6162" name="Rectangle 2">
            <a:extLst>
              <a:ext uri="{FF2B5EF4-FFF2-40B4-BE49-F238E27FC236}">
                <a16:creationId xmlns:a16="http://schemas.microsoft.com/office/drawing/2014/main" id="{5A6EB1A0-09CD-1B41-93B8-3A684DDFDB48}"/>
              </a:ext>
            </a:extLst>
          </p:cNvPr>
          <p:cNvSpPr>
            <a:spLocks noGrp="1" noRot="1" noChangeArrowheads="1"/>
          </p:cNvSpPr>
          <p:nvPr>
            <p:ph type="title"/>
          </p:nvPr>
        </p:nvSpPr>
        <p:spPr bwMode="auto">
          <a:xfrm>
            <a:off x="301625" y="228600"/>
            <a:ext cx="8510588" cy="1325563"/>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76163" name="Rectangle 3">
            <a:extLst>
              <a:ext uri="{FF2B5EF4-FFF2-40B4-BE49-F238E27FC236}">
                <a16:creationId xmlns:a16="http://schemas.microsoft.com/office/drawing/2014/main" id="{57158C61-7D21-FD4A-A45B-F3C61410CA55}"/>
              </a:ext>
            </a:extLst>
          </p:cNvPr>
          <p:cNvSpPr>
            <a:spLocks noGrp="1" noRot="1" noChangeArrowheads="1"/>
          </p:cNvSpPr>
          <p:nvPr>
            <p:ph type="body" idx="1"/>
          </p:nvPr>
        </p:nvSpPr>
        <p:spPr bwMode="auto">
          <a:xfrm>
            <a:off x="301625" y="1676400"/>
            <a:ext cx="8540750" cy="442277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76164" name="Rectangle 4">
            <a:extLst>
              <a:ext uri="{FF2B5EF4-FFF2-40B4-BE49-F238E27FC236}">
                <a16:creationId xmlns:a16="http://schemas.microsoft.com/office/drawing/2014/main" id="{8E337036-58DF-0048-99B6-F9B9D4166A80}"/>
              </a:ext>
            </a:extLst>
          </p:cNvPr>
          <p:cNvSpPr>
            <a:spLocks noGrp="1" noChangeArrowheads="1"/>
          </p:cNvSpPr>
          <p:nvPr>
            <p:ph type="dt" sz="half" idx="2"/>
          </p:nvPr>
        </p:nvSpPr>
        <p:spPr bwMode="auto">
          <a:xfrm>
            <a:off x="304800" y="6245225"/>
            <a:ext cx="22860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ea typeface="ＭＳ Ｐゴシック" charset="0"/>
                <a:cs typeface="Arial" charset="0"/>
              </a:defRPr>
            </a:lvl1pPr>
          </a:lstStyle>
          <a:p>
            <a:pPr>
              <a:defRPr/>
            </a:pPr>
            <a:endParaRPr lang="en-GB"/>
          </a:p>
        </p:txBody>
      </p:sp>
      <p:sp>
        <p:nvSpPr>
          <p:cNvPr id="476165" name="Rectangle 5">
            <a:extLst>
              <a:ext uri="{FF2B5EF4-FFF2-40B4-BE49-F238E27FC236}">
                <a16:creationId xmlns:a16="http://schemas.microsoft.com/office/drawing/2014/main" id="{50DDBBD3-C4CE-6243-90A1-0B3D7F57C8F1}"/>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ea typeface="ＭＳ Ｐゴシック" charset="0"/>
                <a:cs typeface="Arial" charset="0"/>
              </a:defRPr>
            </a:lvl1pPr>
          </a:lstStyle>
          <a:p>
            <a:pPr>
              <a:defRPr/>
            </a:pPr>
            <a:endParaRPr lang="en-GB"/>
          </a:p>
        </p:txBody>
      </p:sp>
      <p:sp>
        <p:nvSpPr>
          <p:cNvPr id="476166" name="Rectangle 6">
            <a:extLst>
              <a:ext uri="{FF2B5EF4-FFF2-40B4-BE49-F238E27FC236}">
                <a16:creationId xmlns:a16="http://schemas.microsoft.com/office/drawing/2014/main" id="{31B214DF-C1E8-D249-8D58-4E25CB733400}"/>
              </a:ext>
            </a:extLst>
          </p:cNvPr>
          <p:cNvSpPr>
            <a:spLocks noGrp="1" noChangeArrowheads="1"/>
          </p:cNvSpPr>
          <p:nvPr>
            <p:ph type="sldNum" sz="quarter" idx="4"/>
          </p:nvPr>
        </p:nvSpPr>
        <p:spPr bwMode="auto">
          <a:xfrm>
            <a:off x="6553200" y="6245225"/>
            <a:ext cx="22860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defRPr>
            </a:lvl1pPr>
          </a:lstStyle>
          <a:p>
            <a:fld id="{8D1195D0-30E6-DA4B-BEA5-AC35FF68857F}" type="slidenum">
              <a:rPr lang="en-GB" altLang="en-US"/>
              <a:pPr/>
              <a:t>‹#›</a:t>
            </a:fld>
            <a:endParaRPr lang="en-GB" altLang="en-US"/>
          </a:p>
        </p:txBody>
      </p:sp>
    </p:spTree>
  </p:cSld>
  <p:clrMap bg1="dk2" tx1="lt1" bg2="dk1" tx2="lt2" accent1="accent1" accent2="accent2" accent3="accent3" accent4="accent4" accent5="accent5" accent6="accent6" hlink="hlink" folHlink="folHlink"/>
  <p:sldLayoutIdLst>
    <p:sldLayoutId id="2147485884" r:id="rId1"/>
    <p:sldLayoutId id="2147485885" r:id="rId2"/>
    <p:sldLayoutId id="2147485886" r:id="rId3"/>
    <p:sldLayoutId id="2147485887" r:id="rId4"/>
    <p:sldLayoutId id="2147485888" r:id="rId5"/>
    <p:sldLayoutId id="2147485889" r:id="rId6"/>
    <p:sldLayoutId id="2147485890" r:id="rId7"/>
    <p:sldLayoutId id="2147485891" r:id="rId8"/>
    <p:sldLayoutId id="2147485892" r:id="rId9"/>
    <p:sldLayoutId id="2147485893" r:id="rId10"/>
    <p:sldLayoutId id="214748589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6386" name="Rectangle 2">
            <a:extLst>
              <a:ext uri="{FF2B5EF4-FFF2-40B4-BE49-F238E27FC236}">
                <a16:creationId xmlns:a16="http://schemas.microsoft.com/office/drawing/2014/main" id="{E7462750-CAB5-A64C-A763-E2E2B5A1ABF9}"/>
              </a:ext>
            </a:extLst>
          </p:cNvPr>
          <p:cNvSpPr>
            <a:spLocks noGrp="1" noChangeArrowheads="1"/>
          </p:cNvSpPr>
          <p:nvPr>
            <p:ph type="title"/>
          </p:nvPr>
        </p:nvSpPr>
        <p:spPr bwMode="auto">
          <a:xfrm>
            <a:off x="685800" y="609600"/>
            <a:ext cx="7772400" cy="11430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6387" name="Rectangle 3">
            <a:extLst>
              <a:ext uri="{FF2B5EF4-FFF2-40B4-BE49-F238E27FC236}">
                <a16:creationId xmlns:a16="http://schemas.microsoft.com/office/drawing/2014/main" id="{D0950960-1A8D-8144-9C9C-1BFA8E6793CD}"/>
              </a:ext>
            </a:extLst>
          </p:cNvPr>
          <p:cNvSpPr>
            <a:spLocks noGrp="1" noChangeArrowheads="1"/>
          </p:cNvSpPr>
          <p:nvPr>
            <p:ph type="body" idx="1"/>
          </p:nvPr>
        </p:nvSpPr>
        <p:spPr bwMode="auto">
          <a:xfrm>
            <a:off x="685800" y="1981200"/>
            <a:ext cx="7772400" cy="41148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6388" name="Rectangle 4">
            <a:extLst>
              <a:ext uri="{FF2B5EF4-FFF2-40B4-BE49-F238E27FC236}">
                <a16:creationId xmlns:a16="http://schemas.microsoft.com/office/drawing/2014/main" id="{7F236235-9240-8E4C-A1C1-DA398FF66776}"/>
              </a:ext>
            </a:extLst>
          </p:cNvPr>
          <p:cNvSpPr>
            <a:spLocks noGrp="1" noChangeArrowheads="1"/>
          </p:cNvSpPr>
          <p:nvPr>
            <p:ph type="dt" sz="half" idx="2"/>
          </p:nvPr>
        </p:nvSpPr>
        <p:spPr bwMode="auto">
          <a:xfrm>
            <a:off x="6858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panose="020B0703020202090204" pitchFamily="34" charset="0"/>
                <a:ea typeface="Osaka" panose="020B0600000000000000" pitchFamily="34" charset="-128"/>
              </a:defRPr>
            </a:lvl1pPr>
          </a:lstStyle>
          <a:p>
            <a:endParaRPr lang="en-US" altLang="en-US"/>
          </a:p>
        </p:txBody>
      </p:sp>
      <p:sp>
        <p:nvSpPr>
          <p:cNvPr id="656389" name="Rectangle 5">
            <a:extLst>
              <a:ext uri="{FF2B5EF4-FFF2-40B4-BE49-F238E27FC236}">
                <a16:creationId xmlns:a16="http://schemas.microsoft.com/office/drawing/2014/main" id="{04183C17-B2BF-4E4A-9B4E-0952B1240F39}"/>
              </a:ext>
            </a:extLst>
          </p:cNvPr>
          <p:cNvSpPr>
            <a:spLocks noGrp="1" noChangeArrowheads="1"/>
          </p:cNvSpPr>
          <p:nvPr>
            <p:ph type="ftr" sz="quarter" idx="3"/>
          </p:nvPr>
        </p:nvSpPr>
        <p:spPr bwMode="auto">
          <a:xfrm>
            <a:off x="3124200" y="6248400"/>
            <a:ext cx="28956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panose="020B0703020202090204" pitchFamily="34" charset="0"/>
                <a:ea typeface="Osaka" panose="020B0600000000000000" pitchFamily="34" charset="-128"/>
              </a:defRPr>
            </a:lvl1pPr>
          </a:lstStyle>
          <a:p>
            <a:endParaRPr lang="en-US" altLang="en-US"/>
          </a:p>
        </p:txBody>
      </p:sp>
      <p:sp>
        <p:nvSpPr>
          <p:cNvPr id="656390" name="Rectangle 6">
            <a:extLst>
              <a:ext uri="{FF2B5EF4-FFF2-40B4-BE49-F238E27FC236}">
                <a16:creationId xmlns:a16="http://schemas.microsoft.com/office/drawing/2014/main" id="{83C9F921-A9FF-674A-A6CA-CF2BC7A57C28}"/>
              </a:ext>
            </a:extLst>
          </p:cNvPr>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panose="020B0703020202090204" pitchFamily="34" charset="0"/>
                <a:ea typeface="Osaka" panose="020B0600000000000000" pitchFamily="34" charset="-128"/>
              </a:defRPr>
            </a:lvl1pPr>
          </a:lstStyle>
          <a:p>
            <a:fld id="{C49C0230-2A32-FC46-90CE-40D9FE2E2766}"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6046" r:id="rId1"/>
    <p:sldLayoutId id="2147486047" r:id="rId2"/>
    <p:sldLayoutId id="2147486048" r:id="rId3"/>
    <p:sldLayoutId id="2147486049" r:id="rId4"/>
    <p:sldLayoutId id="2147486050" r:id="rId5"/>
    <p:sldLayoutId id="2147486051" r:id="rId6"/>
    <p:sldLayoutId id="2147486052" r:id="rId7"/>
    <p:sldLayoutId id="2147486053" r:id="rId8"/>
    <p:sldLayoutId id="2147486054" r:id="rId9"/>
    <p:sldLayoutId id="2147486055" r:id="rId10"/>
    <p:sldLayoutId id="2147486056"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fontAlgn="base">
        <a:spcBef>
          <a:spcPct val="0"/>
        </a:spcBef>
        <a:spcAft>
          <a:spcPct val="0"/>
        </a:spcAft>
        <a:defRPr sz="4400" b="1">
          <a:solidFill>
            <a:schemeClr val="tx2"/>
          </a:solidFill>
          <a:latin typeface="Trebuchet MS" charset="0"/>
          <a:ea typeface="Osaka" charset="0"/>
          <a:cs typeface="Osaka" charset="0"/>
        </a:defRPr>
      </a:lvl6pPr>
      <a:lvl7pPr marL="914400" algn="ctr" rtl="0" fontAlgn="base">
        <a:spcBef>
          <a:spcPct val="0"/>
        </a:spcBef>
        <a:spcAft>
          <a:spcPct val="0"/>
        </a:spcAft>
        <a:defRPr sz="4400" b="1">
          <a:solidFill>
            <a:schemeClr val="tx2"/>
          </a:solidFill>
          <a:latin typeface="Trebuchet MS" charset="0"/>
          <a:ea typeface="Osaka" charset="0"/>
          <a:cs typeface="Osaka" charset="0"/>
        </a:defRPr>
      </a:lvl7pPr>
      <a:lvl8pPr marL="1371600" algn="ctr" rtl="0" fontAlgn="base">
        <a:spcBef>
          <a:spcPct val="0"/>
        </a:spcBef>
        <a:spcAft>
          <a:spcPct val="0"/>
        </a:spcAft>
        <a:defRPr sz="4400" b="1">
          <a:solidFill>
            <a:schemeClr val="tx2"/>
          </a:solidFill>
          <a:latin typeface="Trebuchet MS" charset="0"/>
          <a:ea typeface="Osaka" charset="0"/>
          <a:cs typeface="Osaka" charset="0"/>
        </a:defRPr>
      </a:lvl8pPr>
      <a:lvl9pPr marL="1828800" algn="ctr" rtl="0" fontAlgn="base">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pitchFamily="2"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itchFamily="2"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itchFamily="2"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EFF413F6-AFC7-6A45-9416-6187D381714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36547" name="Rectangle 3">
            <a:extLst>
              <a:ext uri="{FF2B5EF4-FFF2-40B4-BE49-F238E27FC236}">
                <a16:creationId xmlns:a16="http://schemas.microsoft.com/office/drawing/2014/main" id="{9288DB50-A8AE-7544-A319-797E16F4422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6101"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D0B7E744-E392-F349-ACDE-7D32810A1B4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38595" name="Rectangle 3">
            <a:extLst>
              <a:ext uri="{FF2B5EF4-FFF2-40B4-BE49-F238E27FC236}">
                <a16:creationId xmlns:a16="http://schemas.microsoft.com/office/drawing/2014/main" id="{0C2B10F3-FCB7-DF49-81D3-74669195E22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610C350-77BE-0248-B4A4-8E2C57A494BA}"/>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C0567A65-EB1D-934A-A354-71EE85A2234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5AB3E8AC-10BD-9E41-9ACF-798D54CAE4F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fld id="{3A597CDB-18EE-FE41-A1BB-072AF7B7AE5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102"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2BC69E86-B005-754E-8E9F-F1FBE07E4A55}"/>
              </a:ext>
            </a:extLst>
          </p:cNvPr>
          <p:cNvSpPr>
            <a:spLocks noGrp="1" noChangeArrowheads="1"/>
          </p:cNvSpPr>
          <p:nvPr>
            <p:ph type="title"/>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40643" name="Rectangle 3">
            <a:extLst>
              <a:ext uri="{FF2B5EF4-FFF2-40B4-BE49-F238E27FC236}">
                <a16:creationId xmlns:a16="http://schemas.microsoft.com/office/drawing/2014/main" id="{167DF095-9629-C241-B6EB-023D4501B9C3}"/>
              </a:ext>
            </a:extLst>
          </p:cNvPr>
          <p:cNvSpPr>
            <a:spLocks noGrp="1" noChangeArrowheads="1"/>
          </p:cNvSpPr>
          <p:nvPr>
            <p:ph type="body" idx="1"/>
          </p:nvPr>
        </p:nvSpPr>
        <p:spPr bwMode="auto">
          <a:xfrm>
            <a:off x="304800" y="1371600"/>
            <a:ext cx="8458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6103" r:id="rId1"/>
    <p:sldLayoutId id="2147486105" r:id="rId2"/>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2690" name="Rectangle 2">
            <a:extLst>
              <a:ext uri="{FF2B5EF4-FFF2-40B4-BE49-F238E27FC236}">
                <a16:creationId xmlns:a16="http://schemas.microsoft.com/office/drawing/2014/main" id="{585531D0-4F96-3F42-B9DD-6437469F76B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42691" name="Rectangle 3">
            <a:extLst>
              <a:ext uri="{FF2B5EF4-FFF2-40B4-BE49-F238E27FC236}">
                <a16:creationId xmlns:a16="http://schemas.microsoft.com/office/drawing/2014/main" id="{3D92EA52-7AEB-2C45-BAB3-A0BE126A0CFA}"/>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6E715D53-83DE-444D-8EEB-52814BC1428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a:extLst>
              <a:ext uri="{FF2B5EF4-FFF2-40B4-BE49-F238E27FC236}">
                <a16:creationId xmlns:a16="http://schemas.microsoft.com/office/drawing/2014/main" id="{6D1630DE-AE11-6344-A96C-C6F2D10E7C1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a:extLst>
              <a:ext uri="{FF2B5EF4-FFF2-40B4-BE49-F238E27FC236}">
                <a16:creationId xmlns:a16="http://schemas.microsoft.com/office/drawing/2014/main" id="{1B563717-BDAC-0A49-8364-A919C849F407}"/>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CDAF74FF-E733-8443-A504-5B7B610A8A3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05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1026">
            <a:extLst>
              <a:ext uri="{FF2B5EF4-FFF2-40B4-BE49-F238E27FC236}">
                <a16:creationId xmlns:a16="http://schemas.microsoft.com/office/drawing/2014/main" id="{ADC1914C-ACBC-9240-8B19-4AFDDDAD9EC5}"/>
              </a:ext>
            </a:extLst>
          </p:cNvPr>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Arial" pitchFamily="-111" charset="0"/>
                <a:ea typeface="+mn-ea"/>
                <a:cs typeface="+mn-cs"/>
              </a:defRPr>
            </a:lvl1pPr>
          </a:lstStyle>
          <a:p>
            <a:pPr>
              <a:defRPr/>
            </a:pPr>
            <a:endParaRPr lang="en-US"/>
          </a:p>
        </p:txBody>
      </p:sp>
      <p:sp>
        <p:nvSpPr>
          <p:cNvPr id="125955" name="Rectangle 1027">
            <a:extLst>
              <a:ext uri="{FF2B5EF4-FFF2-40B4-BE49-F238E27FC236}">
                <a16:creationId xmlns:a16="http://schemas.microsoft.com/office/drawing/2014/main" id="{AEE04B05-5E44-3C48-A0C6-A830BA702497}"/>
              </a:ext>
            </a:extLst>
          </p:cNvPr>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defRPr>
            </a:lvl1pPr>
          </a:lstStyle>
          <a:p>
            <a:fld id="{3010D9CD-C15B-3F4D-B60D-50CA13137863}" type="slidenum">
              <a:rPr lang="en-US" altLang="en-US"/>
              <a:pPr/>
              <a:t>‹#›</a:t>
            </a:fld>
            <a:endParaRPr lang="en-US" altLang="en-US"/>
          </a:p>
        </p:txBody>
      </p:sp>
      <p:grpSp>
        <p:nvGrpSpPr>
          <p:cNvPr id="244740" name="Group 1028">
            <a:extLst>
              <a:ext uri="{FF2B5EF4-FFF2-40B4-BE49-F238E27FC236}">
                <a16:creationId xmlns:a16="http://schemas.microsoft.com/office/drawing/2014/main" id="{52A5E1C0-2A9F-904B-A772-9FBE5B527348}"/>
              </a:ext>
            </a:extLst>
          </p:cNvPr>
          <p:cNvGrpSpPr>
            <a:grpSpLocks/>
          </p:cNvGrpSpPr>
          <p:nvPr/>
        </p:nvGrpSpPr>
        <p:grpSpPr bwMode="auto">
          <a:xfrm>
            <a:off x="0" y="0"/>
            <a:ext cx="9140825" cy="6850063"/>
            <a:chOff x="0" y="0"/>
            <a:chExt cx="5758" cy="4315"/>
          </a:xfrm>
        </p:grpSpPr>
        <p:grpSp>
          <p:nvGrpSpPr>
            <p:cNvPr id="244744" name="Group 1029">
              <a:extLst>
                <a:ext uri="{FF2B5EF4-FFF2-40B4-BE49-F238E27FC236}">
                  <a16:creationId xmlns:a16="http://schemas.microsoft.com/office/drawing/2014/main" id="{4946F26A-93E1-5C4B-AB1A-2754BE18D10C}"/>
                </a:ext>
              </a:extLst>
            </p:cNvPr>
            <p:cNvGrpSpPr>
              <a:grpSpLocks/>
            </p:cNvGrpSpPr>
            <p:nvPr userDrawn="1"/>
          </p:nvGrpSpPr>
          <p:grpSpPr bwMode="auto">
            <a:xfrm>
              <a:off x="1728" y="2230"/>
              <a:ext cx="4027" cy="2085"/>
              <a:chOff x="1728" y="2230"/>
              <a:chExt cx="4027" cy="2085"/>
            </a:xfrm>
          </p:grpSpPr>
          <p:sp>
            <p:nvSpPr>
              <p:cNvPr id="125958" name="Freeform 1030">
                <a:extLst>
                  <a:ext uri="{FF2B5EF4-FFF2-40B4-BE49-F238E27FC236}">
                    <a16:creationId xmlns:a16="http://schemas.microsoft.com/office/drawing/2014/main" id="{D5378C51-5AE7-654B-BB31-76245F8C01CA}"/>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2800">
                  <a:solidFill>
                    <a:srgbClr val="FFFFFF"/>
                  </a:solidFill>
                  <a:latin typeface="Comic Sans MS" pitchFamily="-111" charset="0"/>
                  <a:ea typeface="ＭＳ Ｐゴシック" charset="-128"/>
                  <a:cs typeface="ＭＳ Ｐゴシック" charset="-128"/>
                </a:endParaRPr>
              </a:p>
            </p:txBody>
          </p:sp>
          <p:sp>
            <p:nvSpPr>
              <p:cNvPr id="125959" name="Freeform 1031">
                <a:extLst>
                  <a:ext uri="{FF2B5EF4-FFF2-40B4-BE49-F238E27FC236}">
                    <a16:creationId xmlns:a16="http://schemas.microsoft.com/office/drawing/2014/main" id="{04B78AEC-9A5C-544E-A56E-E5BAEF1ED2EB}"/>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2800">
                  <a:solidFill>
                    <a:srgbClr val="FFFFFF"/>
                  </a:solidFill>
                  <a:latin typeface="Comic Sans MS" pitchFamily="-111" charset="0"/>
                  <a:ea typeface="ＭＳ Ｐゴシック" charset="-128"/>
                  <a:cs typeface="ＭＳ Ｐゴシック" charset="-128"/>
                </a:endParaRPr>
              </a:p>
            </p:txBody>
          </p:sp>
          <p:sp>
            <p:nvSpPr>
              <p:cNvPr id="125960" name="Freeform 1032">
                <a:extLst>
                  <a:ext uri="{FF2B5EF4-FFF2-40B4-BE49-F238E27FC236}">
                    <a16:creationId xmlns:a16="http://schemas.microsoft.com/office/drawing/2014/main" id="{02EAC6B3-6B39-CD48-B8BD-BBF468F8CA54}"/>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2800">
                  <a:solidFill>
                    <a:srgbClr val="FFFFFF"/>
                  </a:solidFill>
                  <a:latin typeface="Comic Sans MS" pitchFamily="-111" charset="0"/>
                  <a:ea typeface="ＭＳ Ｐゴシック" charset="-128"/>
                  <a:cs typeface="ＭＳ Ｐゴシック" charset="-128"/>
                </a:endParaRPr>
              </a:p>
            </p:txBody>
          </p:sp>
          <p:sp>
            <p:nvSpPr>
              <p:cNvPr id="244750" name="Freeform 1033">
                <a:extLst>
                  <a:ext uri="{FF2B5EF4-FFF2-40B4-BE49-F238E27FC236}">
                    <a16:creationId xmlns:a16="http://schemas.microsoft.com/office/drawing/2014/main" id="{A7071C5A-BC77-2545-974F-EB16CDD1EA54}"/>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962" name="Freeform 1034">
                <a:extLst>
                  <a:ext uri="{FF2B5EF4-FFF2-40B4-BE49-F238E27FC236}">
                    <a16:creationId xmlns:a16="http://schemas.microsoft.com/office/drawing/2014/main" id="{8947D9AA-999F-7349-84D9-4FA4B540230A}"/>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2800">
                  <a:solidFill>
                    <a:srgbClr val="FFFFFF"/>
                  </a:solidFill>
                  <a:latin typeface="Comic Sans MS" pitchFamily="-111" charset="0"/>
                  <a:ea typeface="ＭＳ Ｐゴシック" charset="-128"/>
                  <a:cs typeface="ＭＳ Ｐゴシック" charset="-128"/>
                </a:endParaRPr>
              </a:p>
            </p:txBody>
          </p:sp>
        </p:grpSp>
        <p:sp>
          <p:nvSpPr>
            <p:cNvPr id="125963" name="Freeform 1035">
              <a:extLst>
                <a:ext uri="{FF2B5EF4-FFF2-40B4-BE49-F238E27FC236}">
                  <a16:creationId xmlns:a16="http://schemas.microsoft.com/office/drawing/2014/main" id="{A4FA5B4C-F46B-5745-BF6A-2B3EE6977C03}"/>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2800">
                <a:solidFill>
                  <a:srgbClr val="FFFFFF"/>
                </a:solidFill>
                <a:latin typeface="Comic Sans MS" pitchFamily="-111" charset="0"/>
                <a:ea typeface="ＭＳ Ｐゴシック" charset="-128"/>
                <a:cs typeface="ＭＳ Ｐゴシック" charset="-128"/>
              </a:endParaRPr>
            </a:p>
          </p:txBody>
        </p:sp>
        <p:sp>
          <p:nvSpPr>
            <p:cNvPr id="244746" name="Freeform 1036">
              <a:extLst>
                <a:ext uri="{FF2B5EF4-FFF2-40B4-BE49-F238E27FC236}">
                  <a16:creationId xmlns:a16="http://schemas.microsoft.com/office/drawing/2014/main" id="{06CDCC87-3B9F-D644-94BF-B35D5FD7DEEF}"/>
                </a:ext>
              </a:extLst>
            </p:cNvPr>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25965" name="Rectangle 1037">
            <a:extLst>
              <a:ext uri="{FF2B5EF4-FFF2-40B4-BE49-F238E27FC236}">
                <a16:creationId xmlns:a16="http://schemas.microsoft.com/office/drawing/2014/main" id="{AA4AAEEE-D796-1F48-9158-5BD9721ECBC3}"/>
              </a:ext>
            </a:extLst>
          </p:cNvPr>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25966" name="Rectangle 1038">
            <a:extLst>
              <a:ext uri="{FF2B5EF4-FFF2-40B4-BE49-F238E27FC236}">
                <a16:creationId xmlns:a16="http://schemas.microsoft.com/office/drawing/2014/main" id="{3D3F563C-8552-BF4F-9375-6965FF754505}"/>
              </a:ext>
            </a:extLst>
          </p:cNvPr>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Arial" pitchFamily="-111" charset="0"/>
                <a:ea typeface="+mn-ea"/>
                <a:cs typeface="+mn-cs"/>
              </a:defRPr>
            </a:lvl1pPr>
          </a:lstStyle>
          <a:p>
            <a:pPr>
              <a:defRPr/>
            </a:pPr>
            <a:endParaRPr lang="en-US"/>
          </a:p>
        </p:txBody>
      </p:sp>
      <p:sp>
        <p:nvSpPr>
          <p:cNvPr id="125967" name="Rectangle 1039">
            <a:extLst>
              <a:ext uri="{FF2B5EF4-FFF2-40B4-BE49-F238E27FC236}">
                <a16:creationId xmlns:a16="http://schemas.microsoft.com/office/drawing/2014/main" id="{A341755E-642F-FC4F-8BB1-4613A2097C46}"/>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058"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0"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0" charset="-128"/>
          <a:cs typeface="ＭＳ Ｐゴシック" pitchFamily="-110"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a:ea typeface="Geneva" charset="0"/>
          <a:cs typeface="Arial"/>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ＭＳ Ｐゴシック"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6786" name="Group 2">
            <a:extLst>
              <a:ext uri="{FF2B5EF4-FFF2-40B4-BE49-F238E27FC236}">
                <a16:creationId xmlns:a16="http://schemas.microsoft.com/office/drawing/2014/main" id="{76F4ED68-7FCE-4E42-821B-984439A92446}"/>
              </a:ext>
            </a:extLst>
          </p:cNvPr>
          <p:cNvGrpSpPr>
            <a:grpSpLocks/>
          </p:cNvGrpSpPr>
          <p:nvPr/>
        </p:nvGrpSpPr>
        <p:grpSpPr bwMode="auto">
          <a:xfrm>
            <a:off x="-23813" y="-141288"/>
            <a:ext cx="9167813" cy="6999288"/>
            <a:chOff x="-15" y="-89"/>
            <a:chExt cx="5775" cy="4409"/>
          </a:xfrm>
        </p:grpSpPr>
        <p:sp>
          <p:nvSpPr>
            <p:cNvPr id="171011" name="Rectangle 3">
              <a:extLst>
                <a:ext uri="{FF2B5EF4-FFF2-40B4-BE49-F238E27FC236}">
                  <a16:creationId xmlns:a16="http://schemas.microsoft.com/office/drawing/2014/main" id="{E4A98762-5BEB-0C44-981C-EA103CB0B630}"/>
                </a:ext>
              </a:extLst>
            </p:cNvPr>
            <p:cNvSpPr>
              <a:spLocks noChangeArrowheads="1"/>
            </p:cNvSpPr>
            <p:nvPr userDrawn="1"/>
          </p:nvSpPr>
          <p:spPr bwMode="ltGray">
            <a:xfrm>
              <a:off x="0" y="301"/>
              <a:ext cx="5760" cy="727"/>
            </a:xfrm>
            <a:prstGeom prst="rect">
              <a:avLst/>
            </a:prstGeom>
            <a:solidFill>
              <a:schemeClr val="accent2"/>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sp>
          <p:nvSpPr>
            <p:cNvPr id="171012" name="Rectangle 4" descr="Cacback">
              <a:extLst>
                <a:ext uri="{FF2B5EF4-FFF2-40B4-BE49-F238E27FC236}">
                  <a16:creationId xmlns:a16="http://schemas.microsoft.com/office/drawing/2014/main" id="{864CC776-6CBC-6945-ACA4-0CAD5D560CFD}"/>
                </a:ext>
              </a:extLst>
            </p:cNvPr>
            <p:cNvSpPr>
              <a:spLocks noChangeArrowheads="1"/>
            </p:cNvSpPr>
            <p:nvPr userDrawn="1"/>
          </p:nvSpPr>
          <p:spPr bwMode="ltGray">
            <a:xfrm>
              <a:off x="0" y="0"/>
              <a:ext cx="1119" cy="4320"/>
            </a:xfrm>
            <a:prstGeom prst="rect">
              <a:avLst/>
            </a:prstGeom>
            <a:blipFill dpi="0" rotWithShape="0">
              <a:blip r:embed="rId4"/>
              <a:srcRect/>
              <a:tile tx="0" ty="0" sx="100000" sy="100000" flip="none" algn="tl"/>
            </a:blip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grpSp>
          <p:nvGrpSpPr>
            <p:cNvPr id="246794" name="Group 5">
              <a:extLst>
                <a:ext uri="{FF2B5EF4-FFF2-40B4-BE49-F238E27FC236}">
                  <a16:creationId xmlns:a16="http://schemas.microsoft.com/office/drawing/2014/main" id="{DE3E9E02-BAFC-8C4D-B7E1-06A35FE4593E}"/>
                </a:ext>
              </a:extLst>
            </p:cNvPr>
            <p:cNvGrpSpPr>
              <a:grpSpLocks/>
            </p:cNvGrpSpPr>
            <p:nvPr userDrawn="1"/>
          </p:nvGrpSpPr>
          <p:grpSpPr bwMode="auto">
            <a:xfrm>
              <a:off x="-15" y="-89"/>
              <a:ext cx="5295" cy="785"/>
              <a:chOff x="20" y="-89"/>
              <a:chExt cx="5295" cy="785"/>
            </a:xfrm>
          </p:grpSpPr>
          <p:sp>
            <p:nvSpPr>
              <p:cNvPr id="171014" name="Freeform 6">
                <a:extLst>
                  <a:ext uri="{FF2B5EF4-FFF2-40B4-BE49-F238E27FC236}">
                    <a16:creationId xmlns:a16="http://schemas.microsoft.com/office/drawing/2014/main" id="{62BDABDE-5431-B246-85B5-CAA37BBD2FA2}"/>
                  </a:ext>
                </a:extLst>
              </p:cNvPr>
              <p:cNvSpPr>
                <a:spLocks/>
              </p:cNvSpPr>
              <p:nvPr userDrawn="1"/>
            </p:nvSpPr>
            <p:spPr bwMode="auto">
              <a:xfrm rot="-507431">
                <a:off x="20" y="524"/>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sp>
            <p:nvSpPr>
              <p:cNvPr id="171015" name="Freeform 7">
                <a:extLst>
                  <a:ext uri="{FF2B5EF4-FFF2-40B4-BE49-F238E27FC236}">
                    <a16:creationId xmlns:a16="http://schemas.microsoft.com/office/drawing/2014/main" id="{C07D680F-642A-9144-B8CA-A60F5A9F9AFA}"/>
                  </a:ext>
                </a:extLst>
              </p:cNvPr>
              <p:cNvSpPr>
                <a:spLocks/>
              </p:cNvSpPr>
              <p:nvPr userDrawn="1"/>
            </p:nvSpPr>
            <p:spPr bwMode="auto">
              <a:xfrm rot="-507431">
                <a:off x="1193" y="-89"/>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grpSp>
            <p:nvGrpSpPr>
              <p:cNvPr id="246798" name="Group 8">
                <a:extLst>
                  <a:ext uri="{FF2B5EF4-FFF2-40B4-BE49-F238E27FC236}">
                    <a16:creationId xmlns:a16="http://schemas.microsoft.com/office/drawing/2014/main" id="{8C89613E-2E07-554A-872D-3851543C858B}"/>
                  </a:ext>
                </a:extLst>
              </p:cNvPr>
              <p:cNvGrpSpPr>
                <a:grpSpLocks/>
              </p:cNvGrpSpPr>
              <p:nvPr userDrawn="1"/>
            </p:nvGrpSpPr>
            <p:grpSpPr bwMode="auto">
              <a:xfrm>
                <a:off x="1033" y="326"/>
                <a:ext cx="192" cy="192"/>
                <a:chOff x="1033" y="326"/>
                <a:chExt cx="192" cy="192"/>
              </a:xfrm>
            </p:grpSpPr>
            <p:sp>
              <p:nvSpPr>
                <p:cNvPr id="171017" name="Oval 9">
                  <a:extLst>
                    <a:ext uri="{FF2B5EF4-FFF2-40B4-BE49-F238E27FC236}">
                      <a16:creationId xmlns:a16="http://schemas.microsoft.com/office/drawing/2014/main" id="{60295A9C-F6D3-0E4F-B089-8166FC3F3B3C}"/>
                    </a:ext>
                  </a:extLst>
                </p:cNvPr>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sp>
              <p:nvSpPr>
                <p:cNvPr id="171018" name="Oval 10">
                  <a:extLst>
                    <a:ext uri="{FF2B5EF4-FFF2-40B4-BE49-F238E27FC236}">
                      <a16:creationId xmlns:a16="http://schemas.microsoft.com/office/drawing/2014/main" id="{2719DF57-71F9-C044-8DA4-3E53C08DEF47}"/>
                    </a:ext>
                  </a:extLst>
                </p:cNvPr>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sp>
              <p:nvSpPr>
                <p:cNvPr id="171019" name="Oval 11">
                  <a:extLst>
                    <a:ext uri="{FF2B5EF4-FFF2-40B4-BE49-F238E27FC236}">
                      <a16:creationId xmlns:a16="http://schemas.microsoft.com/office/drawing/2014/main" id="{98B343A8-2C99-1C42-B948-2D33C8C93574}"/>
                    </a:ext>
                  </a:extLst>
                </p:cNvPr>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sp>
              <p:nvSpPr>
                <p:cNvPr id="171020" name="Oval 12">
                  <a:extLst>
                    <a:ext uri="{FF2B5EF4-FFF2-40B4-BE49-F238E27FC236}">
                      <a16:creationId xmlns:a16="http://schemas.microsoft.com/office/drawing/2014/main" id="{4953532E-2C91-B843-ACA5-ABE93BCCB64B}"/>
                    </a:ext>
                  </a:extLst>
                </p:cNvPr>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sp>
              <p:nvSpPr>
                <p:cNvPr id="171021" name="Oval 13">
                  <a:extLst>
                    <a:ext uri="{FF2B5EF4-FFF2-40B4-BE49-F238E27FC236}">
                      <a16:creationId xmlns:a16="http://schemas.microsoft.com/office/drawing/2014/main" id="{772BBE14-4C26-7048-AD98-6F7CC5007E95}"/>
                    </a:ext>
                  </a:extLst>
                </p:cNvPr>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sp>
              <p:nvSpPr>
                <p:cNvPr id="171022" name="Oval 14">
                  <a:extLst>
                    <a:ext uri="{FF2B5EF4-FFF2-40B4-BE49-F238E27FC236}">
                      <a16:creationId xmlns:a16="http://schemas.microsoft.com/office/drawing/2014/main" id="{B28FA516-1F92-F94C-AEAF-3E221226996B}"/>
                    </a:ext>
                  </a:extLst>
                </p:cNvPr>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sp>
              <p:nvSpPr>
                <p:cNvPr id="171023" name="Oval 15">
                  <a:extLst>
                    <a:ext uri="{FF2B5EF4-FFF2-40B4-BE49-F238E27FC236}">
                      <a16:creationId xmlns:a16="http://schemas.microsoft.com/office/drawing/2014/main" id="{29DECDFE-E23A-594E-B1A7-482178027F90}"/>
                    </a:ext>
                  </a:extLst>
                </p:cNvPr>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sp>
              <p:nvSpPr>
                <p:cNvPr id="171024" name="Oval 16">
                  <a:extLst>
                    <a:ext uri="{FF2B5EF4-FFF2-40B4-BE49-F238E27FC236}">
                      <a16:creationId xmlns:a16="http://schemas.microsoft.com/office/drawing/2014/main" id="{88B4FF76-562F-DA4B-BDC6-D507177D452E}"/>
                    </a:ext>
                  </a:extLst>
                </p:cNvPr>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sp>
              <p:nvSpPr>
                <p:cNvPr id="171025" name="Oval 17">
                  <a:extLst>
                    <a:ext uri="{FF2B5EF4-FFF2-40B4-BE49-F238E27FC236}">
                      <a16:creationId xmlns:a16="http://schemas.microsoft.com/office/drawing/2014/main" id="{956C4A3C-65C4-B04C-902E-461A691E090B}"/>
                    </a:ext>
                  </a:extLst>
                </p:cNvPr>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grpSp>
        </p:grpSp>
        <p:sp>
          <p:nvSpPr>
            <p:cNvPr id="171026" name="Rectangle 18">
              <a:extLst>
                <a:ext uri="{FF2B5EF4-FFF2-40B4-BE49-F238E27FC236}">
                  <a16:creationId xmlns:a16="http://schemas.microsoft.com/office/drawing/2014/main" id="{D42CC242-1987-2542-98E1-B10558F2D662}"/>
                </a:ext>
              </a:extLst>
            </p:cNvPr>
            <p:cNvSpPr>
              <a:spLocks noChangeArrowheads="1"/>
            </p:cNvSpPr>
            <p:nvPr userDrawn="1"/>
          </p:nvSpPr>
          <p:spPr bwMode="white">
            <a:xfrm>
              <a:off x="426" y="1185"/>
              <a:ext cx="701" cy="3135"/>
            </a:xfrm>
            <a:prstGeom prst="rect">
              <a:avLst/>
            </a:prstGeom>
            <a:solidFill>
              <a:schemeClr val="bg1">
                <a:alpha val="50000"/>
              </a:schemeClr>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grpSp>
      <p:sp>
        <p:nvSpPr>
          <p:cNvPr id="246787" name="Rectangle 19">
            <a:extLst>
              <a:ext uri="{FF2B5EF4-FFF2-40B4-BE49-F238E27FC236}">
                <a16:creationId xmlns:a16="http://schemas.microsoft.com/office/drawing/2014/main" id="{43571E53-A440-5547-B068-62F13751EB05}"/>
              </a:ext>
            </a:extLst>
          </p:cNvPr>
          <p:cNvSpPr>
            <a:spLocks noGrp="1" noChangeArrowheads="1"/>
          </p:cNvSpPr>
          <p:nvPr>
            <p:ph type="title"/>
          </p:nvPr>
        </p:nvSpPr>
        <p:spPr bwMode="auto">
          <a:xfrm>
            <a:off x="1154113"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46788" name="Rectangle 20">
            <a:extLst>
              <a:ext uri="{FF2B5EF4-FFF2-40B4-BE49-F238E27FC236}">
                <a16:creationId xmlns:a16="http://schemas.microsoft.com/office/drawing/2014/main" id="{5C88CE69-8314-C541-8C47-D83E7EB7491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1029" name="Rectangle 21">
            <a:extLst>
              <a:ext uri="{FF2B5EF4-FFF2-40B4-BE49-F238E27FC236}">
                <a16:creationId xmlns:a16="http://schemas.microsoft.com/office/drawing/2014/main" id="{C1395AAB-F4A8-8146-98EC-9008DD3EB3C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effectLst/>
                <a:latin typeface="Arial Narrow" pitchFamily="34" charset="0"/>
                <a:ea typeface="+mn-ea"/>
                <a:cs typeface="+mn-cs"/>
              </a:defRPr>
            </a:lvl1pPr>
          </a:lstStyle>
          <a:p>
            <a:pPr>
              <a:defRPr/>
            </a:pPr>
            <a:endParaRPr lang="en-US"/>
          </a:p>
        </p:txBody>
      </p:sp>
      <p:sp>
        <p:nvSpPr>
          <p:cNvPr id="171030" name="Rectangle 22">
            <a:extLst>
              <a:ext uri="{FF2B5EF4-FFF2-40B4-BE49-F238E27FC236}">
                <a16:creationId xmlns:a16="http://schemas.microsoft.com/office/drawing/2014/main" id="{1B193031-D689-B549-A2E3-7DB461CDF63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effectLst/>
                <a:latin typeface="Arial Narrow" pitchFamily="34" charset="0"/>
                <a:ea typeface="+mn-ea"/>
                <a:cs typeface="+mn-cs"/>
              </a:defRPr>
            </a:lvl1pPr>
          </a:lstStyle>
          <a:p>
            <a:pPr>
              <a:defRPr/>
            </a:pPr>
            <a:endParaRPr lang="en-US"/>
          </a:p>
        </p:txBody>
      </p:sp>
      <p:sp>
        <p:nvSpPr>
          <p:cNvPr id="171031" name="Rectangle 23">
            <a:extLst>
              <a:ext uri="{FF2B5EF4-FFF2-40B4-BE49-F238E27FC236}">
                <a16:creationId xmlns:a16="http://schemas.microsoft.com/office/drawing/2014/main" id="{F66E9490-004C-824A-8C86-DACF742E4D0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Narrow" panose="020B0604020202020204" pitchFamily="34" charset="0"/>
              </a:defRPr>
            </a:lvl1pPr>
          </a:lstStyle>
          <a:p>
            <a:fld id="{D863BEE3-9612-E142-AD33-D4B6457ECDB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104" r:id="rId1"/>
    <p:sldLayoutId id="2147486059" r:id="rId2"/>
  </p:sldLayoutIdLst>
  <p:txStyles>
    <p:titleStyle>
      <a:lvl1pPr algn="ctr" rtl="0" eaLnBrk="0" fontAlgn="base" hangingPunct="0">
        <a:spcBef>
          <a:spcPct val="0"/>
        </a:spcBef>
        <a:spcAft>
          <a:spcPct val="0"/>
        </a:spcAft>
        <a:defRPr sz="4400">
          <a:solidFill>
            <a:schemeClr val="bg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2pPr>
      <a:lvl3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3pPr>
      <a:lvl4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4pPr>
      <a:lvl5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5pPr>
      <a:lvl6pPr marL="457200" algn="ctr" rtl="0" fontAlgn="base">
        <a:spcBef>
          <a:spcPct val="0"/>
        </a:spcBef>
        <a:spcAft>
          <a:spcPct val="0"/>
        </a:spcAft>
        <a:defRPr sz="4400">
          <a:solidFill>
            <a:schemeClr val="bg2"/>
          </a:solidFill>
          <a:latin typeface="Engravers MT" charset="0"/>
        </a:defRPr>
      </a:lvl6pPr>
      <a:lvl7pPr marL="914400" algn="ctr" rtl="0" fontAlgn="base">
        <a:spcBef>
          <a:spcPct val="0"/>
        </a:spcBef>
        <a:spcAft>
          <a:spcPct val="0"/>
        </a:spcAft>
        <a:defRPr sz="4400">
          <a:solidFill>
            <a:schemeClr val="bg2"/>
          </a:solidFill>
          <a:latin typeface="Engravers MT" charset="0"/>
        </a:defRPr>
      </a:lvl7pPr>
      <a:lvl8pPr marL="1371600" algn="ctr" rtl="0" fontAlgn="base">
        <a:spcBef>
          <a:spcPct val="0"/>
        </a:spcBef>
        <a:spcAft>
          <a:spcPct val="0"/>
        </a:spcAft>
        <a:defRPr sz="4400">
          <a:solidFill>
            <a:schemeClr val="bg2"/>
          </a:solidFill>
          <a:latin typeface="Engravers MT" charset="0"/>
        </a:defRPr>
      </a:lvl8pPr>
      <a:lvl9pPr marL="1828800" algn="ctr" rtl="0" fontAlgn="base">
        <a:spcBef>
          <a:spcPct val="0"/>
        </a:spcBef>
        <a:spcAft>
          <a:spcPct val="0"/>
        </a:spcAft>
        <a:defRPr sz="4400">
          <a:solidFill>
            <a:schemeClr val="bg2"/>
          </a:solidFill>
          <a:latin typeface="Engravers MT" charset="0"/>
        </a:defRPr>
      </a:lvl9pPr>
    </p:titleStyle>
    <p:bodyStyle>
      <a:lvl1pPr marL="342900" indent="-342900" algn="l" rtl="0" eaLnBrk="0" fontAlgn="base" hangingPunct="0">
        <a:spcBef>
          <a:spcPct val="20000"/>
        </a:spcBef>
        <a:spcAft>
          <a:spcPct val="0"/>
        </a:spcAft>
        <a:buBlip>
          <a:blip r:embed="rId5"/>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9858" name="Rectangle 2">
            <a:extLst>
              <a:ext uri="{FF2B5EF4-FFF2-40B4-BE49-F238E27FC236}">
                <a16:creationId xmlns:a16="http://schemas.microsoft.com/office/drawing/2014/main" id="{666F7FE8-2348-AF45-AFE3-635D57E72D1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49859" name="Rectangle 3">
            <a:extLst>
              <a:ext uri="{FF2B5EF4-FFF2-40B4-BE49-F238E27FC236}">
                <a16:creationId xmlns:a16="http://schemas.microsoft.com/office/drawing/2014/main" id="{E367230E-C792-7E4E-AA73-DDAB9DCC0EC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2452" name="Rectangle 4">
            <a:extLst>
              <a:ext uri="{FF2B5EF4-FFF2-40B4-BE49-F238E27FC236}">
                <a16:creationId xmlns:a16="http://schemas.microsoft.com/office/drawing/2014/main" id="{28EF4156-6D48-444A-A5C5-6D84ED79351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effectLst/>
                <a:latin typeface="+mn-lt"/>
                <a:ea typeface="+mn-ea"/>
                <a:cs typeface="+mn-cs"/>
              </a:defRPr>
            </a:lvl1pPr>
          </a:lstStyle>
          <a:p>
            <a:pPr>
              <a:defRPr/>
            </a:pPr>
            <a:endParaRPr lang="en-US"/>
          </a:p>
        </p:txBody>
      </p:sp>
      <p:sp>
        <p:nvSpPr>
          <p:cNvPr id="232453" name="Rectangle 5">
            <a:extLst>
              <a:ext uri="{FF2B5EF4-FFF2-40B4-BE49-F238E27FC236}">
                <a16:creationId xmlns:a16="http://schemas.microsoft.com/office/drawing/2014/main" id="{4F998B7B-FA82-7A48-B253-4FC097C62E4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effectLst/>
                <a:latin typeface="+mn-lt"/>
                <a:ea typeface="+mn-ea"/>
                <a:cs typeface="+mn-cs"/>
              </a:defRPr>
            </a:lvl1pPr>
          </a:lstStyle>
          <a:p>
            <a:pPr>
              <a:defRPr/>
            </a:pPr>
            <a:endParaRPr lang="en-US"/>
          </a:p>
        </p:txBody>
      </p:sp>
      <p:sp>
        <p:nvSpPr>
          <p:cNvPr id="232454" name="Rectangle 6">
            <a:extLst>
              <a:ext uri="{FF2B5EF4-FFF2-40B4-BE49-F238E27FC236}">
                <a16:creationId xmlns:a16="http://schemas.microsoft.com/office/drawing/2014/main" id="{F61165F0-43C9-FC49-8A95-5E918A06FDD6}"/>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D01012E8-2B37-0041-987B-FB2C8999E1F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060" r:id="rId1"/>
    <p:sldLayoutId id="2147486061"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2930" name="Rectangle 2">
            <a:extLst>
              <a:ext uri="{FF2B5EF4-FFF2-40B4-BE49-F238E27FC236}">
                <a16:creationId xmlns:a16="http://schemas.microsoft.com/office/drawing/2014/main" id="{732905CC-A115-2649-85E3-FEE77ABA727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52931" name="Rectangle 3">
            <a:extLst>
              <a:ext uri="{FF2B5EF4-FFF2-40B4-BE49-F238E27FC236}">
                <a16:creationId xmlns:a16="http://schemas.microsoft.com/office/drawing/2014/main" id="{AE22D9FB-F0D2-8B40-946F-E77BFC8D9BD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50653260-9988-9B46-BBD3-36FA11EFB456}"/>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0"/>
                <a:cs typeface="Arial" charset="0"/>
              </a:defRPr>
            </a:lvl1pPr>
          </a:lstStyle>
          <a:p>
            <a:pPr>
              <a:defRPr/>
            </a:pPr>
            <a:endParaRPr lang="en-GB"/>
          </a:p>
        </p:txBody>
      </p:sp>
      <p:sp>
        <p:nvSpPr>
          <p:cNvPr id="1029" name="Rectangle 5">
            <a:extLst>
              <a:ext uri="{FF2B5EF4-FFF2-40B4-BE49-F238E27FC236}">
                <a16:creationId xmlns:a16="http://schemas.microsoft.com/office/drawing/2014/main" id="{C6173650-FBD7-1C42-B713-5CE2237A2227}"/>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0"/>
                <a:cs typeface="Arial" charset="0"/>
              </a:defRPr>
            </a:lvl1pPr>
          </a:lstStyle>
          <a:p>
            <a:pPr>
              <a:defRPr/>
            </a:pPr>
            <a:endParaRPr lang="en-GB"/>
          </a:p>
        </p:txBody>
      </p:sp>
      <p:sp>
        <p:nvSpPr>
          <p:cNvPr id="1030" name="Rectangle 6">
            <a:extLst>
              <a:ext uri="{FF2B5EF4-FFF2-40B4-BE49-F238E27FC236}">
                <a16:creationId xmlns:a16="http://schemas.microsoft.com/office/drawing/2014/main" id="{96E4EC06-1451-E74D-A36E-26A70CE5B403}"/>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D754E1A1-A0F4-434B-8C6E-C77C567D3044}"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6062"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4978" name="Rectangle 2">
            <a:extLst>
              <a:ext uri="{FF2B5EF4-FFF2-40B4-BE49-F238E27FC236}">
                <a16:creationId xmlns:a16="http://schemas.microsoft.com/office/drawing/2014/main" id="{1BE4C587-8AFA-B54E-A714-7B04139A1FA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54979" name="Rectangle 3">
            <a:extLst>
              <a:ext uri="{FF2B5EF4-FFF2-40B4-BE49-F238E27FC236}">
                <a16:creationId xmlns:a16="http://schemas.microsoft.com/office/drawing/2014/main" id="{B1C7BBCB-EAFA-734B-806C-C0E11E42413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3CED40A2-0942-154C-84DE-5CB29B7AE4A1}"/>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0"/>
                <a:cs typeface="Arial" charset="0"/>
              </a:defRPr>
            </a:lvl1pPr>
          </a:lstStyle>
          <a:p>
            <a:pPr>
              <a:defRPr/>
            </a:pPr>
            <a:endParaRPr lang="en-GB"/>
          </a:p>
        </p:txBody>
      </p:sp>
      <p:sp>
        <p:nvSpPr>
          <p:cNvPr id="1029" name="Rectangle 5">
            <a:extLst>
              <a:ext uri="{FF2B5EF4-FFF2-40B4-BE49-F238E27FC236}">
                <a16:creationId xmlns:a16="http://schemas.microsoft.com/office/drawing/2014/main" id="{4714A3C2-8519-2943-9C1B-56308102A529}"/>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0"/>
                <a:cs typeface="Arial" charset="0"/>
              </a:defRPr>
            </a:lvl1pPr>
          </a:lstStyle>
          <a:p>
            <a:pPr>
              <a:defRPr/>
            </a:pPr>
            <a:endParaRPr lang="en-GB"/>
          </a:p>
        </p:txBody>
      </p:sp>
      <p:sp>
        <p:nvSpPr>
          <p:cNvPr id="1030" name="Rectangle 6">
            <a:extLst>
              <a:ext uri="{FF2B5EF4-FFF2-40B4-BE49-F238E27FC236}">
                <a16:creationId xmlns:a16="http://schemas.microsoft.com/office/drawing/2014/main" id="{316F58A0-3C8E-8944-AD3A-E9363A9C2394}"/>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2607FEE7-8553-E445-BFB4-60EEE120F374}"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606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B005FBB5-82C1-A94C-82E0-AC7462A76DEE}"/>
              </a:ext>
            </a:extLst>
          </p:cNvPr>
          <p:cNvSpPr>
            <a:spLocks noChangeArrowheads="1"/>
          </p:cNvSpPr>
          <p:nvPr/>
        </p:nvSpPr>
        <p:spPr bwMode="auto">
          <a:xfrm>
            <a:off x="0" y="1377950"/>
            <a:ext cx="2133600" cy="1016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25603" name="Rectangle 3">
            <a:extLst>
              <a:ext uri="{FF2B5EF4-FFF2-40B4-BE49-F238E27FC236}">
                <a16:creationId xmlns:a16="http://schemas.microsoft.com/office/drawing/2014/main" id="{E882C36A-5ABD-834C-BDF3-8E43F1AB29F7}"/>
              </a:ext>
            </a:extLst>
          </p:cNvPr>
          <p:cNvSpPr>
            <a:spLocks noChangeArrowheads="1"/>
          </p:cNvSpPr>
          <p:nvPr/>
        </p:nvSpPr>
        <p:spPr bwMode="auto">
          <a:xfrm>
            <a:off x="1447800" y="1377950"/>
            <a:ext cx="7239000" cy="101600"/>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25604" name="Rectangle 4">
            <a:extLst>
              <a:ext uri="{FF2B5EF4-FFF2-40B4-BE49-F238E27FC236}">
                <a16:creationId xmlns:a16="http://schemas.microsoft.com/office/drawing/2014/main" id="{25A1B282-BA59-0748-9B82-D209B9238D4B}"/>
              </a:ext>
            </a:extLst>
          </p:cNvPr>
          <p:cNvSpPr>
            <a:spLocks noGrp="1" noChangeArrowheads="1"/>
          </p:cNvSpPr>
          <p:nvPr>
            <p:ph type="title"/>
          </p:nvPr>
        </p:nvSpPr>
        <p:spPr bwMode="auto">
          <a:xfrm>
            <a:off x="931863" y="96838"/>
            <a:ext cx="7158037"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altLang="en-US"/>
              <a:t>Click to edit Master title style</a:t>
            </a:r>
          </a:p>
        </p:txBody>
      </p:sp>
      <p:sp>
        <p:nvSpPr>
          <p:cNvPr id="25605" name="Rectangle 5">
            <a:extLst>
              <a:ext uri="{FF2B5EF4-FFF2-40B4-BE49-F238E27FC236}">
                <a16:creationId xmlns:a16="http://schemas.microsoft.com/office/drawing/2014/main" id="{1319C6B6-2F38-C24C-B904-24CAA4B09FEF}"/>
              </a:ext>
            </a:extLst>
          </p:cNvPr>
          <p:cNvSpPr>
            <a:spLocks noGrp="1" noChangeArrowheads="1"/>
          </p:cNvSpPr>
          <p:nvPr>
            <p:ph type="body" idx="1"/>
          </p:nvPr>
        </p:nvSpPr>
        <p:spPr bwMode="auto">
          <a:xfrm>
            <a:off x="949325" y="1981200"/>
            <a:ext cx="76612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57734" name="Rectangle 6">
            <a:extLst>
              <a:ext uri="{FF2B5EF4-FFF2-40B4-BE49-F238E27FC236}">
                <a16:creationId xmlns:a16="http://schemas.microsoft.com/office/drawing/2014/main" id="{3B924A96-AC4A-0F48-95DD-AC17D016F475}"/>
              </a:ext>
            </a:extLst>
          </p:cNvPr>
          <p:cNvSpPr>
            <a:spLocks noGrp="1" noChangeArrowheads="1"/>
          </p:cNvSpPr>
          <p:nvPr>
            <p:ph type="dt" sz="half" idx="2"/>
          </p:nvPr>
        </p:nvSpPr>
        <p:spPr bwMode="auto">
          <a:xfrm>
            <a:off x="94615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a:latin typeface="Arial" charset="0"/>
                <a:ea typeface="ＭＳ Ｐゴシック" charset="0"/>
                <a:cs typeface="Arial" charset="0"/>
              </a:defRPr>
            </a:lvl1pPr>
          </a:lstStyle>
          <a:p>
            <a:pPr>
              <a:defRPr/>
            </a:pPr>
            <a:endParaRPr lang="en-GB"/>
          </a:p>
        </p:txBody>
      </p:sp>
      <p:sp>
        <p:nvSpPr>
          <p:cNvPr id="457735" name="Rectangle 7">
            <a:extLst>
              <a:ext uri="{FF2B5EF4-FFF2-40B4-BE49-F238E27FC236}">
                <a16:creationId xmlns:a16="http://schemas.microsoft.com/office/drawing/2014/main" id="{F6DC0441-B97A-884D-B556-A63701B8D7C3}"/>
              </a:ext>
            </a:extLst>
          </p:cNvPr>
          <p:cNvSpPr>
            <a:spLocks noGrp="1" noChangeArrowheads="1"/>
          </p:cNvSpPr>
          <p:nvPr>
            <p:ph type="ftr" sz="quarter" idx="3"/>
          </p:nvPr>
        </p:nvSpPr>
        <p:spPr bwMode="auto">
          <a:xfrm>
            <a:off x="33528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a:latin typeface="Arial" charset="0"/>
                <a:ea typeface="ＭＳ Ｐゴシック" charset="0"/>
                <a:cs typeface="Arial" charset="0"/>
              </a:defRPr>
            </a:lvl1pPr>
          </a:lstStyle>
          <a:p>
            <a:pPr>
              <a:defRPr/>
            </a:pPr>
            <a:endParaRPr lang="en-GB"/>
          </a:p>
        </p:txBody>
      </p:sp>
      <p:sp>
        <p:nvSpPr>
          <p:cNvPr id="457736" name="Rectangle 8">
            <a:extLst>
              <a:ext uri="{FF2B5EF4-FFF2-40B4-BE49-F238E27FC236}">
                <a16:creationId xmlns:a16="http://schemas.microsoft.com/office/drawing/2014/main" id="{DA1131B6-FA6E-3448-82F1-7DED0C00800C}"/>
              </a:ext>
            </a:extLst>
          </p:cNvPr>
          <p:cNvSpPr>
            <a:spLocks noGrp="1" noChangeArrowheads="1"/>
          </p:cNvSpPr>
          <p:nvPr>
            <p:ph type="sldNum" sz="quarter" idx="4"/>
          </p:nvPr>
        </p:nvSpPr>
        <p:spPr bwMode="auto">
          <a:xfrm>
            <a:off x="67056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a:lvl1pPr>
          </a:lstStyle>
          <a:p>
            <a:fld id="{E950332F-AEA2-E34E-803A-0B10292E3A2E}" type="slidenum">
              <a:rPr lang="en-GB" altLang="en-US"/>
              <a:pPr/>
              <a:t>‹#›</a:t>
            </a:fld>
            <a:endParaRPr lang="en-GB" altLang="en-US"/>
          </a:p>
        </p:txBody>
      </p:sp>
      <p:sp>
        <p:nvSpPr>
          <p:cNvPr id="25609" name="Freeform 9">
            <a:extLst>
              <a:ext uri="{FF2B5EF4-FFF2-40B4-BE49-F238E27FC236}">
                <a16:creationId xmlns:a16="http://schemas.microsoft.com/office/drawing/2014/main" id="{4B107565-C970-1248-AC89-1CE376288C86}"/>
              </a:ext>
            </a:extLst>
          </p:cNvPr>
          <p:cNvSpPr>
            <a:spLocks noChangeArrowheads="1"/>
          </p:cNvSpPr>
          <p:nvPr/>
        </p:nvSpPr>
        <p:spPr bwMode="auto">
          <a:xfrm>
            <a:off x="838200" y="561975"/>
            <a:ext cx="152400" cy="1066800"/>
          </a:xfrm>
          <a:custGeom>
            <a:avLst/>
            <a:gdLst>
              <a:gd name="T0" fmla="*/ 2147483647 w 1000"/>
              <a:gd name="T1" fmla="*/ 2147483647 h 1000"/>
              <a:gd name="T2" fmla="*/ 0 w 1000"/>
              <a:gd name="T3" fmla="*/ 2147483647 h 1000"/>
              <a:gd name="T4" fmla="*/ 0 w 1000"/>
              <a:gd name="T5" fmla="*/ 0 h 1000"/>
              <a:gd name="T6" fmla="*/ 2147483647 w 1000"/>
              <a:gd name="T7" fmla="*/ 0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0" name="Freeform 10">
            <a:extLst>
              <a:ext uri="{FF2B5EF4-FFF2-40B4-BE49-F238E27FC236}">
                <a16:creationId xmlns:a16="http://schemas.microsoft.com/office/drawing/2014/main" id="{B01D8AF0-5E95-8841-B667-74C155B74345}"/>
              </a:ext>
            </a:extLst>
          </p:cNvPr>
          <p:cNvSpPr>
            <a:spLocks noChangeArrowheads="1"/>
          </p:cNvSpPr>
          <p:nvPr/>
        </p:nvSpPr>
        <p:spPr bwMode="auto">
          <a:xfrm>
            <a:off x="8262938" y="269875"/>
            <a:ext cx="152400" cy="1073150"/>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6064" r:id="rId1"/>
    <p:sldLayoutId id="2147485895" r:id="rId2"/>
    <p:sldLayoutId id="2147485896" r:id="rId3"/>
    <p:sldLayoutId id="2147485897" r:id="rId4"/>
    <p:sldLayoutId id="2147485898" r:id="rId5"/>
    <p:sldLayoutId id="2147485899" r:id="rId6"/>
    <p:sldLayoutId id="2147485900" r:id="rId7"/>
    <p:sldLayoutId id="2147485901" r:id="rId8"/>
    <p:sldLayoutId id="2147485902" r:id="rId9"/>
    <p:sldLayoutId id="2147485903" r:id="rId10"/>
    <p:sldLayoutId id="2147485904" r:id="rId11"/>
  </p:sldLayoutIdLst>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Arial" charset="0"/>
        </a:defRPr>
      </a:lvl5pPr>
      <a:lvl6pPr marL="457200" algn="l" rtl="0" fontAlgn="base">
        <a:spcBef>
          <a:spcPct val="0"/>
        </a:spcBef>
        <a:spcAft>
          <a:spcPct val="0"/>
        </a:spcAft>
        <a:defRPr sz="4000">
          <a:solidFill>
            <a:schemeClr val="tx2"/>
          </a:solidFill>
          <a:latin typeface="Arial" charset="0"/>
          <a:ea typeface="ＭＳ Ｐゴシック" charset="0"/>
          <a:cs typeface="Arial" charset="0"/>
        </a:defRPr>
      </a:lvl6pPr>
      <a:lvl7pPr marL="914400" algn="l" rtl="0" fontAlgn="base">
        <a:spcBef>
          <a:spcPct val="0"/>
        </a:spcBef>
        <a:spcAft>
          <a:spcPct val="0"/>
        </a:spcAft>
        <a:defRPr sz="4000">
          <a:solidFill>
            <a:schemeClr val="tx2"/>
          </a:solidFill>
          <a:latin typeface="Arial" charset="0"/>
          <a:ea typeface="ＭＳ Ｐゴシック" charset="0"/>
          <a:cs typeface="Arial" charset="0"/>
        </a:defRPr>
      </a:lvl7pPr>
      <a:lvl8pPr marL="1371600" algn="l" rtl="0" fontAlgn="base">
        <a:spcBef>
          <a:spcPct val="0"/>
        </a:spcBef>
        <a:spcAft>
          <a:spcPct val="0"/>
        </a:spcAft>
        <a:defRPr sz="4000">
          <a:solidFill>
            <a:schemeClr val="tx2"/>
          </a:solidFill>
          <a:latin typeface="Arial" charset="0"/>
          <a:ea typeface="ＭＳ Ｐゴシック" charset="0"/>
          <a:cs typeface="Arial" charset="0"/>
        </a:defRPr>
      </a:lvl8pPr>
      <a:lvl9pPr marL="1828800" algn="l" rtl="0" fontAlgn="base">
        <a:spcBef>
          <a:spcPct val="0"/>
        </a:spcBef>
        <a:spcAft>
          <a:spcPct val="0"/>
        </a:spcAft>
        <a:defRPr sz="4000">
          <a:solidFill>
            <a:schemeClr val="tx2"/>
          </a:solidFill>
          <a:latin typeface="Arial" charset="0"/>
          <a:ea typeface="ＭＳ Ｐゴシック" charset="0"/>
          <a:cs typeface="Arial" charset="0"/>
        </a:defRPr>
      </a:lvl9pPr>
    </p:titleStyle>
    <p:bodyStyle>
      <a:lvl1pPr marL="447675" indent="-447675" algn="l" rtl="0" eaLnBrk="0" fontAlgn="base" hangingPunct="0">
        <a:spcBef>
          <a:spcPct val="20000"/>
        </a:spcBef>
        <a:spcAft>
          <a:spcPct val="0"/>
        </a:spcAft>
        <a:buClr>
          <a:schemeClr val="accent1"/>
        </a:buClr>
        <a:buSzPct val="70000"/>
        <a:buFont typeface="Wingdings" pitchFamily="2" charset="2"/>
        <a:buChar char="n"/>
        <a:defRPr sz="3200">
          <a:solidFill>
            <a:schemeClr val="tx1"/>
          </a:solidFill>
          <a:latin typeface="+mn-lt"/>
          <a:ea typeface="+mn-ea"/>
          <a:cs typeface="+mn-cs"/>
        </a:defRPr>
      </a:lvl1pPr>
      <a:lvl2pPr marL="889000" indent="-439738" algn="l" rtl="0" eaLnBrk="0" fontAlgn="base" hangingPunct="0">
        <a:spcBef>
          <a:spcPct val="20000"/>
        </a:spcBef>
        <a:spcAft>
          <a:spcPct val="0"/>
        </a:spcAft>
        <a:buClr>
          <a:schemeClr val="hlink"/>
        </a:buClr>
        <a:buSzPct val="65000"/>
        <a:buFont typeface="Wingdings" pitchFamily="2" charset="2"/>
        <a:buChar char="¡"/>
        <a:defRPr sz="2800">
          <a:solidFill>
            <a:schemeClr val="tx1"/>
          </a:solidFill>
          <a:latin typeface="+mn-lt"/>
          <a:ea typeface="Arial" charset="0"/>
          <a:cs typeface="+mn-cs"/>
        </a:defRPr>
      </a:lvl2pPr>
      <a:lvl3pPr marL="1293813" indent="-403225" algn="l" rtl="0" eaLnBrk="0" fontAlgn="base" hangingPunct="0">
        <a:spcBef>
          <a:spcPct val="20000"/>
        </a:spcBef>
        <a:spcAft>
          <a:spcPct val="0"/>
        </a:spcAft>
        <a:buClr>
          <a:schemeClr val="accent1"/>
        </a:buClr>
        <a:buSzPct val="70000"/>
        <a:buFont typeface="Wingdings" pitchFamily="2" charset="2"/>
        <a:buChar char="n"/>
        <a:defRPr sz="2400">
          <a:solidFill>
            <a:schemeClr val="tx1"/>
          </a:solidFill>
          <a:latin typeface="+mn-lt"/>
          <a:ea typeface="Arial" charset="0"/>
          <a:cs typeface="+mn-cs"/>
        </a:defRPr>
      </a:lvl3pPr>
      <a:lvl4pPr marL="1681163" indent="-385763" algn="l" rtl="0" eaLnBrk="0" fontAlgn="base" hangingPunct="0">
        <a:spcBef>
          <a:spcPct val="20000"/>
        </a:spcBef>
        <a:spcAft>
          <a:spcPct val="0"/>
        </a:spcAft>
        <a:buClr>
          <a:schemeClr val="hlink"/>
        </a:buClr>
        <a:buSzPct val="75000"/>
        <a:buFont typeface="Wingdings" pitchFamily="2" charset="2"/>
        <a:buChar char="¡"/>
        <a:defRPr sz="2000">
          <a:solidFill>
            <a:schemeClr val="tx1"/>
          </a:solidFill>
          <a:latin typeface="+mn-lt"/>
          <a:ea typeface="Arial" charset="0"/>
          <a:cs typeface="+mn-cs"/>
        </a:defRPr>
      </a:lvl4pPr>
      <a:lvl5pPr marL="2070100" indent="-387350" algn="l" rtl="0" eaLnBrk="0" fontAlgn="base" hangingPunct="0">
        <a:spcBef>
          <a:spcPct val="20000"/>
        </a:spcBef>
        <a:spcAft>
          <a:spcPct val="0"/>
        </a:spcAft>
        <a:buClr>
          <a:schemeClr val="accent1"/>
        </a:buClr>
        <a:buSzPct val="70000"/>
        <a:buFont typeface="Wingdings" pitchFamily="2" charset="2"/>
        <a:buChar char="n"/>
        <a:defRPr sz="2000">
          <a:solidFill>
            <a:schemeClr val="tx1"/>
          </a:solidFill>
          <a:latin typeface="+mn-lt"/>
          <a:ea typeface="Arial" charset="0"/>
          <a:cs typeface="+mn-cs"/>
        </a:defRPr>
      </a:lvl5pPr>
      <a:lvl6pPr marL="25273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6pPr>
      <a:lvl7pPr marL="29845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7pPr>
      <a:lvl8pPr marL="34417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8pPr>
      <a:lvl9pPr marL="38989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4623C9D-1D5E-814B-BC97-0788E92C0EA5}" type="slidenum">
              <a:rPr lang="en-US"/>
              <a:pPr>
                <a:defRPr/>
              </a:pPr>
              <a:t>‹#›</a:t>
            </a:fld>
            <a:endParaRPr lang="en-US"/>
          </a:p>
        </p:txBody>
      </p:sp>
    </p:spTree>
    <p:extLst>
      <p:ext uri="{BB962C8B-B14F-4D97-AF65-F5344CB8AC3E}">
        <p14:creationId xmlns:p14="http://schemas.microsoft.com/office/powerpoint/2010/main" val="3413930389"/>
      </p:ext>
    </p:extLst>
  </p:cSld>
  <p:clrMap bg1="lt1" tx1="dk1" bg2="lt2" tx2="dk2" accent1="accent1" accent2="accent2" accent3="accent3" accent4="accent4" accent5="accent5" accent6="accent6" hlink="hlink" folHlink="folHlink"/>
  <p:sldLayoutIdLst>
    <p:sldLayoutId id="2147486107" r:id="rId1"/>
    <p:sldLayoutId id="2147486108" r:id="rId2"/>
    <p:sldLayoutId id="2147486109"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1170" name="Rectangle 1026">
            <a:extLst>
              <a:ext uri="{FF2B5EF4-FFF2-40B4-BE49-F238E27FC236}">
                <a16:creationId xmlns:a16="http://schemas.microsoft.com/office/drawing/2014/main" id="{F59207A9-F9FC-C840-83DD-85C5E6E38B94}"/>
              </a:ext>
            </a:extLst>
          </p:cNvPr>
          <p:cNvSpPr>
            <a:spLocks noGrp="1" noChangeArrowheads="1"/>
          </p:cNvSpPr>
          <p:nvPr>
            <p:ph type="dt" sz="half" idx="2"/>
          </p:nvPr>
        </p:nvSpPr>
        <p:spPr bwMode="auto">
          <a:xfrm>
            <a:off x="457200" y="6251575"/>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Arial" charset="0"/>
              </a:defRPr>
            </a:lvl1pPr>
          </a:lstStyle>
          <a:p>
            <a:pPr>
              <a:defRPr/>
            </a:pPr>
            <a:endParaRPr lang="en-US"/>
          </a:p>
        </p:txBody>
      </p:sp>
      <p:sp>
        <p:nvSpPr>
          <p:cNvPr id="391171" name="Rectangle 1027">
            <a:extLst>
              <a:ext uri="{FF2B5EF4-FFF2-40B4-BE49-F238E27FC236}">
                <a16:creationId xmlns:a16="http://schemas.microsoft.com/office/drawing/2014/main" id="{6F094B5D-A317-3946-94F1-A8684F5DD35C}"/>
              </a:ext>
            </a:extLst>
          </p:cNvPr>
          <p:cNvSpPr>
            <a:spLocks noGrp="1" noChangeArrowheads="1"/>
          </p:cNvSpPr>
          <p:nvPr>
            <p:ph type="sldNum" sz="quarter" idx="4"/>
          </p:nvPr>
        </p:nvSpPr>
        <p:spPr bwMode="auto">
          <a:xfrm>
            <a:off x="6553200" y="6248400"/>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vl1pPr>
          </a:lstStyle>
          <a:p>
            <a:fld id="{5F7B30FA-EF7F-8045-A1CE-7EECF6CF3708}" type="slidenum">
              <a:rPr lang="en-US" altLang="en-US"/>
              <a:pPr/>
              <a:t>‹#›</a:t>
            </a:fld>
            <a:endParaRPr lang="en-US" altLang="en-US"/>
          </a:p>
        </p:txBody>
      </p:sp>
      <p:grpSp>
        <p:nvGrpSpPr>
          <p:cNvPr id="37892" name="Group 1028">
            <a:extLst>
              <a:ext uri="{FF2B5EF4-FFF2-40B4-BE49-F238E27FC236}">
                <a16:creationId xmlns:a16="http://schemas.microsoft.com/office/drawing/2014/main" id="{AFA0FE9A-1A59-6D40-B09B-412A46B26003}"/>
              </a:ext>
            </a:extLst>
          </p:cNvPr>
          <p:cNvGrpSpPr>
            <a:grpSpLocks/>
          </p:cNvGrpSpPr>
          <p:nvPr/>
        </p:nvGrpSpPr>
        <p:grpSpPr bwMode="auto">
          <a:xfrm>
            <a:off x="0" y="0"/>
            <a:ext cx="9140825" cy="6850063"/>
            <a:chOff x="0" y="0"/>
            <a:chExt cx="5758" cy="4315"/>
          </a:xfrm>
        </p:grpSpPr>
        <p:grpSp>
          <p:nvGrpSpPr>
            <p:cNvPr id="37896" name="Group 1029">
              <a:extLst>
                <a:ext uri="{FF2B5EF4-FFF2-40B4-BE49-F238E27FC236}">
                  <a16:creationId xmlns:a16="http://schemas.microsoft.com/office/drawing/2014/main" id="{04BF45D3-2D41-4F49-B0EF-791CA54046A3}"/>
                </a:ext>
              </a:extLst>
            </p:cNvPr>
            <p:cNvGrpSpPr>
              <a:grpSpLocks/>
            </p:cNvGrpSpPr>
            <p:nvPr userDrawn="1"/>
          </p:nvGrpSpPr>
          <p:grpSpPr bwMode="auto">
            <a:xfrm>
              <a:off x="1728" y="2230"/>
              <a:ext cx="4027" cy="2085"/>
              <a:chOff x="1728" y="2230"/>
              <a:chExt cx="4027" cy="2085"/>
            </a:xfrm>
          </p:grpSpPr>
          <p:sp>
            <p:nvSpPr>
              <p:cNvPr id="391174" name="Freeform 1030">
                <a:extLst>
                  <a:ext uri="{FF2B5EF4-FFF2-40B4-BE49-F238E27FC236}">
                    <a16:creationId xmlns:a16="http://schemas.microsoft.com/office/drawing/2014/main" id="{C2F4F4AD-F55B-224E-BBC9-CD2076EABC09}"/>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a:latin typeface="Arial" charset="0"/>
                  <a:ea typeface="ＭＳ Ｐゴシック" charset="0"/>
                  <a:cs typeface="Arial" charset="0"/>
                </a:endParaRPr>
              </a:p>
            </p:txBody>
          </p:sp>
          <p:sp>
            <p:nvSpPr>
              <p:cNvPr id="391175" name="Freeform 1031">
                <a:extLst>
                  <a:ext uri="{FF2B5EF4-FFF2-40B4-BE49-F238E27FC236}">
                    <a16:creationId xmlns:a16="http://schemas.microsoft.com/office/drawing/2014/main" id="{6D208390-D445-364D-9071-8E7DD722F8A6}"/>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a:latin typeface="Arial" charset="0"/>
                  <a:ea typeface="ＭＳ Ｐゴシック" charset="0"/>
                  <a:cs typeface="Arial" charset="0"/>
                </a:endParaRPr>
              </a:p>
            </p:txBody>
          </p:sp>
          <p:sp>
            <p:nvSpPr>
              <p:cNvPr id="391176" name="Freeform 1032">
                <a:extLst>
                  <a:ext uri="{FF2B5EF4-FFF2-40B4-BE49-F238E27FC236}">
                    <a16:creationId xmlns:a16="http://schemas.microsoft.com/office/drawing/2014/main" id="{CA35AD8C-FC56-DC40-BBD7-B57CE3A4EFC9}"/>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a:latin typeface="Arial" charset="0"/>
                  <a:ea typeface="ＭＳ Ｐゴシック" charset="0"/>
                  <a:cs typeface="Arial" charset="0"/>
                </a:endParaRPr>
              </a:p>
            </p:txBody>
          </p:sp>
          <p:sp>
            <p:nvSpPr>
              <p:cNvPr id="37902" name="Freeform 1033">
                <a:extLst>
                  <a:ext uri="{FF2B5EF4-FFF2-40B4-BE49-F238E27FC236}">
                    <a16:creationId xmlns:a16="http://schemas.microsoft.com/office/drawing/2014/main" id="{FC838187-6222-C343-BFE9-1FBC64C23473}"/>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178" name="Freeform 1034">
                <a:extLst>
                  <a:ext uri="{FF2B5EF4-FFF2-40B4-BE49-F238E27FC236}">
                    <a16:creationId xmlns:a16="http://schemas.microsoft.com/office/drawing/2014/main" id="{5F128AC3-3700-6145-9D77-E48E79A3C71E}"/>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a:latin typeface="Arial" charset="0"/>
                  <a:ea typeface="ＭＳ Ｐゴシック" charset="0"/>
                  <a:cs typeface="Arial" charset="0"/>
                </a:endParaRPr>
              </a:p>
            </p:txBody>
          </p:sp>
        </p:grpSp>
        <p:sp>
          <p:nvSpPr>
            <p:cNvPr id="391179" name="Freeform 1035">
              <a:extLst>
                <a:ext uri="{FF2B5EF4-FFF2-40B4-BE49-F238E27FC236}">
                  <a16:creationId xmlns:a16="http://schemas.microsoft.com/office/drawing/2014/main" id="{D6ECEE11-A53D-764C-A515-5BBFF1DBC4FA}"/>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a:latin typeface="Arial" charset="0"/>
                <a:ea typeface="ＭＳ Ｐゴシック" charset="0"/>
                <a:cs typeface="Arial" charset="0"/>
              </a:endParaRPr>
            </a:p>
          </p:txBody>
        </p:sp>
        <p:sp>
          <p:nvSpPr>
            <p:cNvPr id="37898" name="Freeform 1036">
              <a:extLst>
                <a:ext uri="{FF2B5EF4-FFF2-40B4-BE49-F238E27FC236}">
                  <a16:creationId xmlns:a16="http://schemas.microsoft.com/office/drawing/2014/main" id="{03CE7E71-98E7-8C43-B242-57E57C0F7232}"/>
                </a:ext>
              </a:extLst>
            </p:cNvPr>
            <p:cNvSpPr>
              <a:spLocks/>
            </p:cNvSpPr>
            <p:nvPr/>
          </p:nvSpPr>
          <p:spPr bwMode="hidden">
            <a:xfrm>
              <a:off x="0" y="0"/>
              <a:ext cx="5758" cy="1776"/>
            </a:xfrm>
            <a:custGeom>
              <a:avLst/>
              <a:gdLst>
                <a:gd name="T0" fmla="*/ 0 w 5740"/>
                <a:gd name="T1" fmla="*/ 0 h 1906"/>
                <a:gd name="T2" fmla="*/ 0 w 5740"/>
                <a:gd name="T3" fmla="*/ 1437 h 1906"/>
                <a:gd name="T4" fmla="*/ 5812 w 5740"/>
                <a:gd name="T5" fmla="*/ 1437 h 1906"/>
                <a:gd name="T6" fmla="*/ 581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91181" name="Rectangle 1037">
            <a:extLst>
              <a:ext uri="{FF2B5EF4-FFF2-40B4-BE49-F238E27FC236}">
                <a16:creationId xmlns:a16="http://schemas.microsoft.com/office/drawing/2014/main" id="{7C6C5A7D-FF30-2E4A-AAC4-C37B1B69793C}"/>
              </a:ext>
            </a:extLst>
          </p:cNvPr>
          <p:cNvSpPr>
            <a:spLocks noGrp="1" noRot="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1182" name="Rectangle 1038">
            <a:extLst>
              <a:ext uri="{FF2B5EF4-FFF2-40B4-BE49-F238E27FC236}">
                <a16:creationId xmlns:a16="http://schemas.microsoft.com/office/drawing/2014/main" id="{C54C733E-D18E-7447-B2D8-8A4A4DB69D13}"/>
              </a:ext>
            </a:extLst>
          </p:cNvPr>
          <p:cNvSpPr>
            <a:spLocks noGrp="1" noChangeArrowheads="1"/>
          </p:cNvSpPr>
          <p:nvPr>
            <p:ph type="ftr" sz="quarter" idx="3"/>
          </p:nvPr>
        </p:nvSpPr>
        <p:spPr bwMode="auto">
          <a:xfrm>
            <a:off x="3124200" y="6248400"/>
            <a:ext cx="2895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latin typeface="Arial" charset="0"/>
                <a:ea typeface="ＭＳ Ｐゴシック" charset="0"/>
                <a:cs typeface="Arial" charset="0"/>
              </a:defRPr>
            </a:lvl1pPr>
          </a:lstStyle>
          <a:p>
            <a:pPr>
              <a:defRPr/>
            </a:pPr>
            <a:endParaRPr lang="en-US"/>
          </a:p>
        </p:txBody>
      </p:sp>
      <p:sp>
        <p:nvSpPr>
          <p:cNvPr id="391183" name="Rectangle 1039">
            <a:extLst>
              <a:ext uri="{FF2B5EF4-FFF2-40B4-BE49-F238E27FC236}">
                <a16:creationId xmlns:a16="http://schemas.microsoft.com/office/drawing/2014/main" id="{D2233965-41DD-1D4F-ABD9-F67E83D83B2B}"/>
              </a:ext>
            </a:extLst>
          </p:cNvPr>
          <p:cNvSpPr>
            <a:spLocks noGrp="1" noChangeArrowheads="1"/>
          </p:cNvSpPr>
          <p:nvPr>
            <p:ph type="body" idx="1"/>
          </p:nvPr>
        </p:nvSpPr>
        <p:spPr bwMode="auto">
          <a:xfrm>
            <a:off x="457200" y="1600200"/>
            <a:ext cx="8229600" cy="4525963"/>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065" r:id="rId1"/>
    <p:sldLayoutId id="2147485905" r:id="rId2"/>
    <p:sldLayoutId id="2147485906" r:id="rId3"/>
    <p:sldLayoutId id="2147485907" r:id="rId4"/>
    <p:sldLayoutId id="2147485908" r:id="rId5"/>
    <p:sldLayoutId id="2147485909" r:id="rId6"/>
    <p:sldLayoutId id="2147485910" r:id="rId7"/>
    <p:sldLayoutId id="2147485911" r:id="rId8"/>
    <p:sldLayoutId id="2147485912" r:id="rId9"/>
    <p:sldLayoutId id="2147485913" r:id="rId10"/>
    <p:sldLayoutId id="2147485914"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1026">
            <a:extLst>
              <a:ext uri="{FF2B5EF4-FFF2-40B4-BE49-F238E27FC236}">
                <a16:creationId xmlns:a16="http://schemas.microsoft.com/office/drawing/2014/main" id="{34C3A74E-B017-084E-9FB5-F8FC1083C091}"/>
              </a:ext>
            </a:extLst>
          </p:cNvPr>
          <p:cNvSpPr>
            <a:spLocks noChangeArrowheads="1"/>
          </p:cNvSpPr>
          <p:nvPr userDrawn="1"/>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7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cs typeface="Arial" panose="020B0604020202020204" pitchFamily="34" charset="0"/>
            </a:endParaRPr>
          </a:p>
        </p:txBody>
      </p:sp>
      <p:sp>
        <p:nvSpPr>
          <p:cNvPr id="371715" name="Text Box 1027">
            <a:extLst>
              <a:ext uri="{FF2B5EF4-FFF2-40B4-BE49-F238E27FC236}">
                <a16:creationId xmlns:a16="http://schemas.microsoft.com/office/drawing/2014/main" id="{FAEC0D45-C777-CE48-BDD8-B490A6CC3DF8}"/>
              </a:ext>
            </a:extLst>
          </p:cNvPr>
          <p:cNvSpPr txBox="1">
            <a:spLocks noChangeArrowheads="1"/>
          </p:cNvSpPr>
          <p:nvPr userDrawn="1"/>
        </p:nvSpPr>
        <p:spPr bwMode="auto">
          <a:xfrm>
            <a:off x="760413" y="6561138"/>
            <a:ext cx="876300" cy="219075"/>
          </a:xfrm>
          <a:prstGeom prst="rect">
            <a:avLst/>
          </a:prstGeom>
          <a:noFill/>
          <a:ln>
            <a:noFill/>
          </a:ln>
          <a:effectLst/>
        </p:spPr>
        <p:txBody>
          <a:bodyPr wrap="none" lIns="82058" tIns="41029" rIns="82058" bIns="41029" anchor="ctr">
            <a:spAutoFit/>
          </a:bodyPr>
          <a:lstStyle>
            <a:lvl1pPr defTabSz="820738"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defTabSz="820738"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defTabSz="820738"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defTabSz="820738"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defTabSz="820738"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800" b="1">
                <a:solidFill>
                  <a:schemeClr val="bg1"/>
                </a:solidFill>
                <a:cs typeface="Arial" panose="020B0604020202020204" pitchFamily="34" charset="0"/>
              </a:rPr>
              <a:t>© </a:t>
            </a:r>
            <a:r>
              <a:rPr lang="en-US" altLang="en-US" sz="900" b="1">
                <a:solidFill>
                  <a:srgbClr val="FFFFFF"/>
                </a:solidFill>
                <a:cs typeface="Arial" panose="020B0604020202020204" pitchFamily="34" charset="0"/>
              </a:rPr>
              <a:t>2004</a:t>
            </a:r>
            <a:r>
              <a:rPr lang="en-US" altLang="en-US" sz="800" b="1">
                <a:solidFill>
                  <a:schemeClr val="bg1"/>
                </a:solidFill>
                <a:cs typeface="Arial" panose="020B0604020202020204" pitchFamily="34" charset="0"/>
              </a:rPr>
              <a:t> TBBMI</a:t>
            </a:r>
          </a:p>
        </p:txBody>
      </p:sp>
      <p:sp>
        <p:nvSpPr>
          <p:cNvPr id="50180" name="Rectangle 1028">
            <a:extLst>
              <a:ext uri="{FF2B5EF4-FFF2-40B4-BE49-F238E27FC236}">
                <a16:creationId xmlns:a16="http://schemas.microsoft.com/office/drawing/2014/main" id="{2121F41D-4067-8343-A53B-7337123C1114}"/>
              </a:ext>
            </a:extLst>
          </p:cNvPr>
          <p:cNvSpPr>
            <a:spLocks noChangeArrowheads="1"/>
          </p:cNvSpPr>
          <p:nvPr userDrawn="1"/>
        </p:nvSpPr>
        <p:spPr bwMode="auto">
          <a:xfrm>
            <a:off x="7926388" y="6527800"/>
            <a:ext cx="62230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nchor="ctr">
            <a:spAutoFit/>
          </a:bodyPr>
          <a:lstStyle>
            <a:lvl1pPr defTabSz="820738"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defTabSz="820738"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defTabSz="820738"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defTabSz="820738"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defTabSz="820738"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r>
              <a:rPr lang="en-US" altLang="en-US" sz="900" b="1">
                <a:solidFill>
                  <a:schemeClr val="bg1"/>
                </a:solidFill>
                <a:latin typeface="Comic Sans MS" panose="030F0902030302020204" pitchFamily="66" charset="0"/>
                <a:cs typeface="Arial" panose="020B0604020202020204" pitchFamily="34" charset="0"/>
              </a:rPr>
              <a:t>8.0.08.</a:t>
            </a:r>
          </a:p>
        </p:txBody>
      </p:sp>
      <p:sp>
        <p:nvSpPr>
          <p:cNvPr id="371717" name="Rectangle 1029">
            <a:extLst>
              <a:ext uri="{FF2B5EF4-FFF2-40B4-BE49-F238E27FC236}">
                <a16:creationId xmlns:a16="http://schemas.microsoft.com/office/drawing/2014/main" id="{8FD11E4D-920F-624C-A0FC-CB321CDB43C7}"/>
              </a:ext>
            </a:extLst>
          </p:cNvPr>
          <p:cNvSpPr>
            <a:spLocks noChangeArrowheads="1"/>
          </p:cNvSpPr>
          <p:nvPr userDrawn="1"/>
        </p:nvSpPr>
        <p:spPr bwMode="auto">
          <a:xfrm>
            <a:off x="461963" y="106363"/>
            <a:ext cx="4060825" cy="930275"/>
          </a:xfrm>
          <a:prstGeom prst="rect">
            <a:avLst/>
          </a:prstGeom>
          <a:noFill/>
          <a:ln>
            <a:noFill/>
          </a:ln>
          <a:effectLst>
            <a:outerShdw blurRad="63500" dist="38099" dir="2700000" algn="ctr" rotWithShape="0">
              <a:srgbClr val="000066">
                <a:alpha val="74998"/>
              </a:srgbClr>
            </a:outerShdw>
          </a:effectLst>
        </p:spPr>
        <p:txBody>
          <a:bodyPr lIns="91176" tIns="45588" rIns="91176" bIns="45588">
            <a:spAutoFit/>
          </a:bodyPr>
          <a:lstStyle/>
          <a:p>
            <a:pPr defTabSz="903288" eaLnBrk="0" hangingPunct="0">
              <a:lnSpc>
                <a:spcPct val="125000"/>
              </a:lnSpc>
              <a:spcBef>
                <a:spcPct val="50000"/>
              </a:spcBef>
              <a:defRPr/>
            </a:pPr>
            <a:r>
              <a:rPr lang="en-US" sz="2200" b="1">
                <a:solidFill>
                  <a:srgbClr val="FFFF00"/>
                </a:solidFill>
                <a:latin typeface="Helvetica" charset="0"/>
                <a:ea typeface="ＭＳ Ｐゴシック" charset="0"/>
                <a:cs typeface="Arial" charset="0"/>
              </a:rPr>
              <a:t>The  New Testament          Comes Together</a:t>
            </a:r>
          </a:p>
        </p:txBody>
      </p:sp>
    </p:spTree>
  </p:cSld>
  <p:clrMap bg1="lt1" tx1="dk1" bg2="lt2" tx2="dk2" accent1="accent1" accent2="accent2" accent3="accent3" accent4="accent4" accent5="accent5" accent6="accent6" hlink="hlink" folHlink="folHlink"/>
  <p:sldLayoutIdLst>
    <p:sldLayoutId id="2147486066" r:id="rId1"/>
    <p:sldLayoutId id="2147486067" r:id="rId2"/>
    <p:sldLayoutId id="2147486068" r:id="rId3"/>
    <p:sldLayoutId id="2147486069" r:id="rId4"/>
    <p:sldLayoutId id="2147486070" r:id="rId5"/>
    <p:sldLayoutId id="2147486071" r:id="rId6"/>
    <p:sldLayoutId id="2147486072" r:id="rId7"/>
    <p:sldLayoutId id="2147486073" r:id="rId8"/>
    <p:sldLayoutId id="2147486074" r:id="rId9"/>
    <p:sldLayoutId id="2147486075" r:id="rId10"/>
    <p:sldLayoutId id="2147486076" r:id="rId11"/>
  </p:sldLayoutIdLst>
  <p:transition>
    <p:cut/>
  </p:transition>
  <p:txStyles>
    <p:titleStyle>
      <a:lvl1pPr algn="ctr" defTabSz="903288" rtl="0" eaLnBrk="0" fontAlgn="base" hangingPunct="0">
        <a:spcBef>
          <a:spcPct val="0"/>
        </a:spcBef>
        <a:spcAft>
          <a:spcPct val="0"/>
        </a:spcAft>
        <a:defRPr sz="4300">
          <a:solidFill>
            <a:schemeClr val="tx2"/>
          </a:solidFill>
          <a:latin typeface="+mj-lt"/>
          <a:ea typeface="+mj-ea"/>
          <a:cs typeface="ＭＳ Ｐゴシック" charset="-128"/>
        </a:defRPr>
      </a:lvl1pPr>
      <a:lvl2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2pPr>
      <a:lvl3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3pPr>
      <a:lvl4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4pPr>
      <a:lvl5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5pPr>
      <a:lvl6pPr marL="457200" algn="ctr" defTabSz="903288" rtl="0" eaLnBrk="0" fontAlgn="base" hangingPunct="0">
        <a:spcBef>
          <a:spcPct val="0"/>
        </a:spcBef>
        <a:spcAft>
          <a:spcPct val="0"/>
        </a:spcAft>
        <a:defRPr sz="4300">
          <a:solidFill>
            <a:schemeClr val="tx2"/>
          </a:solidFill>
          <a:latin typeface="Times" charset="0"/>
          <a:ea typeface="ＭＳ Ｐゴシック" charset="0"/>
        </a:defRPr>
      </a:lvl6pPr>
      <a:lvl7pPr marL="914400" algn="ctr" defTabSz="903288" rtl="0" eaLnBrk="0" fontAlgn="base" hangingPunct="0">
        <a:spcBef>
          <a:spcPct val="0"/>
        </a:spcBef>
        <a:spcAft>
          <a:spcPct val="0"/>
        </a:spcAft>
        <a:defRPr sz="4300">
          <a:solidFill>
            <a:schemeClr val="tx2"/>
          </a:solidFill>
          <a:latin typeface="Times" charset="0"/>
          <a:ea typeface="ＭＳ Ｐゴシック" charset="0"/>
        </a:defRPr>
      </a:lvl7pPr>
      <a:lvl8pPr marL="1371600" algn="ctr" defTabSz="903288" rtl="0" eaLnBrk="0" fontAlgn="base" hangingPunct="0">
        <a:spcBef>
          <a:spcPct val="0"/>
        </a:spcBef>
        <a:spcAft>
          <a:spcPct val="0"/>
        </a:spcAft>
        <a:defRPr sz="4300">
          <a:solidFill>
            <a:schemeClr val="tx2"/>
          </a:solidFill>
          <a:latin typeface="Times" charset="0"/>
          <a:ea typeface="ＭＳ Ｐゴシック" charset="0"/>
        </a:defRPr>
      </a:lvl8pPr>
      <a:lvl9pPr marL="1828800" algn="ctr" defTabSz="903288" rtl="0" eaLnBrk="0" fontAlgn="base" hangingPunct="0">
        <a:spcBef>
          <a:spcPct val="0"/>
        </a:spcBef>
        <a:spcAft>
          <a:spcPct val="0"/>
        </a:spcAft>
        <a:defRPr sz="4300">
          <a:solidFill>
            <a:schemeClr val="tx2"/>
          </a:solidFill>
          <a:latin typeface="Times" charset="0"/>
          <a:ea typeface="ＭＳ Ｐゴシック" charset="0"/>
        </a:defRPr>
      </a:lvl9pPr>
    </p:titleStyle>
    <p:bodyStyle>
      <a:lvl1pPr marL="339725" indent="-339725" algn="l" defTabSz="903288" rtl="0" eaLnBrk="0" fontAlgn="base" hangingPunct="0">
        <a:spcBef>
          <a:spcPct val="20000"/>
        </a:spcBef>
        <a:spcAft>
          <a:spcPct val="0"/>
        </a:spcAft>
        <a:buClr>
          <a:schemeClr val="tx2"/>
        </a:buClr>
        <a:buSzPct val="100000"/>
        <a:buChar char="•"/>
        <a:defRPr sz="3100">
          <a:solidFill>
            <a:schemeClr val="tx1"/>
          </a:solidFill>
          <a:latin typeface="+mn-lt"/>
          <a:ea typeface="+mn-ea"/>
          <a:cs typeface="ＭＳ Ｐゴシック" charset="-128"/>
        </a:defRPr>
      </a:lvl1pPr>
      <a:lvl2pPr marL="733425" indent="-282575" algn="l" defTabSz="903288" rtl="0" eaLnBrk="0" fontAlgn="base" hangingPunct="0">
        <a:spcBef>
          <a:spcPct val="20000"/>
        </a:spcBef>
        <a:spcAft>
          <a:spcPct val="0"/>
        </a:spcAft>
        <a:buClr>
          <a:schemeClr val="tx2"/>
        </a:buClr>
        <a:buSzPct val="100000"/>
        <a:buChar char="–"/>
        <a:defRPr sz="2800">
          <a:solidFill>
            <a:schemeClr val="tx1"/>
          </a:solidFill>
          <a:latin typeface="+mn-lt"/>
          <a:ea typeface="+mn-ea"/>
        </a:defRPr>
      </a:lvl2pPr>
      <a:lvl3pPr marL="1128713" indent="-225425" algn="l" defTabSz="903288" rtl="0" eaLnBrk="0" fontAlgn="base" hangingPunct="0">
        <a:spcBef>
          <a:spcPct val="20000"/>
        </a:spcBef>
        <a:spcAft>
          <a:spcPct val="0"/>
        </a:spcAft>
        <a:buClr>
          <a:schemeClr val="tx2"/>
        </a:buClr>
        <a:buSzPct val="100000"/>
        <a:buChar char="•"/>
        <a:defRPr sz="2300">
          <a:solidFill>
            <a:schemeClr val="tx1"/>
          </a:solidFill>
          <a:latin typeface="+mn-lt"/>
          <a:ea typeface="+mn-ea"/>
        </a:defRPr>
      </a:lvl3pPr>
      <a:lvl4pPr marL="1579563" indent="-225425"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4pPr>
      <a:lvl5pPr marL="20320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5pPr>
      <a:lvl6pPr marL="24892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464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036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608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02" name="Group 1026">
            <a:extLst>
              <a:ext uri="{FF2B5EF4-FFF2-40B4-BE49-F238E27FC236}">
                <a16:creationId xmlns:a16="http://schemas.microsoft.com/office/drawing/2014/main" id="{D3AF7B75-D189-5145-9A12-412815184DDB}"/>
              </a:ext>
            </a:extLst>
          </p:cNvPr>
          <p:cNvGrpSpPr>
            <a:grpSpLocks/>
          </p:cNvGrpSpPr>
          <p:nvPr/>
        </p:nvGrpSpPr>
        <p:grpSpPr bwMode="auto">
          <a:xfrm>
            <a:off x="0" y="0"/>
            <a:ext cx="7242175" cy="1981200"/>
            <a:chOff x="0" y="0"/>
            <a:chExt cx="4562" cy="1248"/>
          </a:xfrm>
        </p:grpSpPr>
        <p:sp>
          <p:nvSpPr>
            <p:cNvPr id="365571" name="Freeform 1027">
              <a:extLst>
                <a:ext uri="{FF2B5EF4-FFF2-40B4-BE49-F238E27FC236}">
                  <a16:creationId xmlns:a16="http://schemas.microsoft.com/office/drawing/2014/main" id="{345E28CF-3743-6443-87E9-98C8685BA5D9}"/>
                </a:ext>
              </a:extLst>
            </p:cNvPr>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a:latin typeface="Arial" charset="0"/>
                <a:ea typeface="ＭＳ Ｐゴシック" charset="0"/>
                <a:cs typeface="Arial" charset="0"/>
              </a:endParaRPr>
            </a:p>
          </p:txBody>
        </p:sp>
        <p:sp>
          <p:nvSpPr>
            <p:cNvPr id="51209" name="Freeform 1028">
              <a:extLst>
                <a:ext uri="{FF2B5EF4-FFF2-40B4-BE49-F238E27FC236}">
                  <a16:creationId xmlns:a16="http://schemas.microsoft.com/office/drawing/2014/main" id="{8E068909-04C3-6945-A38B-0A35C6CE23F9}"/>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65573" name="Rectangle 1029">
            <a:extLst>
              <a:ext uri="{FF2B5EF4-FFF2-40B4-BE49-F238E27FC236}">
                <a16:creationId xmlns:a16="http://schemas.microsoft.com/office/drawing/2014/main" id="{E0813A39-D3F0-1B4A-99D0-8CB77F96EBFC}"/>
              </a:ext>
            </a:extLst>
          </p:cNvPr>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5574" name="Rectangle 1030">
            <a:extLst>
              <a:ext uri="{FF2B5EF4-FFF2-40B4-BE49-F238E27FC236}">
                <a16:creationId xmlns:a16="http://schemas.microsoft.com/office/drawing/2014/main" id="{30109FC4-839C-A142-8C22-C02ABC620CDA}"/>
              </a:ext>
            </a:extLst>
          </p:cNvPr>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5575" name="Rectangle 1031">
            <a:extLst>
              <a:ext uri="{FF2B5EF4-FFF2-40B4-BE49-F238E27FC236}">
                <a16:creationId xmlns:a16="http://schemas.microsoft.com/office/drawing/2014/main" id="{0477F808-9436-2640-B603-0BA4494D72F3}"/>
              </a:ext>
            </a:extLst>
          </p:cNvPr>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ＭＳ Ｐゴシック" charset="0"/>
                <a:cs typeface="Arial" charset="0"/>
              </a:defRPr>
            </a:lvl1pPr>
          </a:lstStyle>
          <a:p>
            <a:pPr>
              <a:defRPr/>
            </a:pPr>
            <a:endParaRPr lang="en-US"/>
          </a:p>
        </p:txBody>
      </p:sp>
      <p:sp>
        <p:nvSpPr>
          <p:cNvPr id="365576" name="Rectangle 1032">
            <a:extLst>
              <a:ext uri="{FF2B5EF4-FFF2-40B4-BE49-F238E27FC236}">
                <a16:creationId xmlns:a16="http://schemas.microsoft.com/office/drawing/2014/main" id="{2D95DC36-5ECC-7749-B39E-2B9317CAD415}"/>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ＭＳ Ｐゴシック" charset="0"/>
                <a:cs typeface="Arial" charset="0"/>
              </a:defRPr>
            </a:lvl1pPr>
          </a:lstStyle>
          <a:p>
            <a:pPr>
              <a:defRPr/>
            </a:pPr>
            <a:endParaRPr lang="en-US"/>
          </a:p>
        </p:txBody>
      </p:sp>
      <p:sp>
        <p:nvSpPr>
          <p:cNvPr id="365577" name="Rectangle 1033">
            <a:extLst>
              <a:ext uri="{FF2B5EF4-FFF2-40B4-BE49-F238E27FC236}">
                <a16:creationId xmlns:a16="http://schemas.microsoft.com/office/drawing/2014/main" id="{00747A56-A4E0-334D-B28D-7D9F6027CDA5}"/>
              </a:ext>
            </a:extLst>
          </p:cNvPr>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panose="020B0604030504040204" pitchFamily="34" charset="0"/>
              </a:defRPr>
            </a:lvl1pPr>
          </a:lstStyle>
          <a:p>
            <a:fld id="{51C3AEDF-8096-914A-A649-0A61CDED1A69}"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6077" r:id="rId1"/>
    <p:sldLayoutId id="2147485915" r:id="rId2"/>
    <p:sldLayoutId id="2147485916" r:id="rId3"/>
    <p:sldLayoutId id="2147485917" r:id="rId4"/>
    <p:sldLayoutId id="2147485918" r:id="rId5"/>
    <p:sldLayoutId id="2147485919" r:id="rId6"/>
    <p:sldLayoutId id="2147485920" r:id="rId7"/>
    <p:sldLayoutId id="2147485921" r:id="rId8"/>
    <p:sldLayoutId id="2147485922" r:id="rId9"/>
    <p:sldLayoutId id="2147485923" r:id="rId10"/>
    <p:sldLayoutId id="214748592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63490" name="Group 1026">
            <a:extLst>
              <a:ext uri="{FF2B5EF4-FFF2-40B4-BE49-F238E27FC236}">
                <a16:creationId xmlns:a16="http://schemas.microsoft.com/office/drawing/2014/main" id="{BCF4CADE-8B1A-BC42-8745-79B7D0A0B7AF}"/>
              </a:ext>
            </a:extLst>
          </p:cNvPr>
          <p:cNvGrpSpPr>
            <a:grpSpLocks/>
          </p:cNvGrpSpPr>
          <p:nvPr/>
        </p:nvGrpSpPr>
        <p:grpSpPr bwMode="auto">
          <a:xfrm>
            <a:off x="1588" y="0"/>
            <a:ext cx="9148762" cy="6851650"/>
            <a:chOff x="1" y="0"/>
            <a:chExt cx="5763" cy="4316"/>
          </a:xfrm>
        </p:grpSpPr>
        <p:sp>
          <p:nvSpPr>
            <p:cNvPr id="357379" name="Freeform 1027">
              <a:extLst>
                <a:ext uri="{FF2B5EF4-FFF2-40B4-BE49-F238E27FC236}">
                  <a16:creationId xmlns:a16="http://schemas.microsoft.com/office/drawing/2014/main" id="{72F83FBA-8C19-FB4F-92FC-A66DCDCBA3D7}"/>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a:latin typeface="Arial" charset="0"/>
                <a:ea typeface="ＭＳ Ｐゴシック" charset="0"/>
                <a:cs typeface="Arial" charset="0"/>
              </a:endParaRPr>
            </a:p>
          </p:txBody>
        </p:sp>
        <p:sp>
          <p:nvSpPr>
            <p:cNvPr id="357380" name="Freeform 1028">
              <a:extLst>
                <a:ext uri="{FF2B5EF4-FFF2-40B4-BE49-F238E27FC236}">
                  <a16:creationId xmlns:a16="http://schemas.microsoft.com/office/drawing/2014/main" id="{D9736D60-FF14-AB46-B1D6-B690E4D4E0F4}"/>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a:latin typeface="Arial" charset="0"/>
                <a:ea typeface="ＭＳ Ｐゴシック" charset="0"/>
                <a:cs typeface="Arial" charset="0"/>
              </a:endParaRPr>
            </a:p>
          </p:txBody>
        </p:sp>
        <p:sp>
          <p:nvSpPr>
            <p:cNvPr id="357381" name="Freeform 1029">
              <a:extLst>
                <a:ext uri="{FF2B5EF4-FFF2-40B4-BE49-F238E27FC236}">
                  <a16:creationId xmlns:a16="http://schemas.microsoft.com/office/drawing/2014/main" id="{F810C13B-F599-2C43-A63F-8359DB515B06}"/>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a:latin typeface="Arial" charset="0"/>
                <a:ea typeface="ＭＳ Ｐゴシック" charset="0"/>
                <a:cs typeface="Arial" charset="0"/>
              </a:endParaRPr>
            </a:p>
          </p:txBody>
        </p:sp>
        <p:grpSp>
          <p:nvGrpSpPr>
            <p:cNvPr id="63499" name="Group 1030">
              <a:extLst>
                <a:ext uri="{FF2B5EF4-FFF2-40B4-BE49-F238E27FC236}">
                  <a16:creationId xmlns:a16="http://schemas.microsoft.com/office/drawing/2014/main" id="{A2108DDF-8158-AF49-BFF0-AEEB049370A0}"/>
                </a:ext>
              </a:extLst>
            </p:cNvPr>
            <p:cNvGrpSpPr>
              <a:grpSpLocks/>
            </p:cNvGrpSpPr>
            <p:nvPr/>
          </p:nvGrpSpPr>
          <p:grpSpPr bwMode="auto">
            <a:xfrm>
              <a:off x="288" y="0"/>
              <a:ext cx="5098" cy="4316"/>
              <a:chOff x="288" y="0"/>
              <a:chExt cx="5098" cy="4316"/>
            </a:xfrm>
          </p:grpSpPr>
          <p:sp>
            <p:nvSpPr>
              <p:cNvPr id="357383" name="Freeform 1031">
                <a:extLst>
                  <a:ext uri="{FF2B5EF4-FFF2-40B4-BE49-F238E27FC236}">
                    <a16:creationId xmlns:a16="http://schemas.microsoft.com/office/drawing/2014/main" id="{B17B8B7E-4375-E04A-A15A-907D95D68381}"/>
                  </a:ext>
                </a:extLst>
              </p:cNvPr>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Arial" charset="0"/>
                  <a:ea typeface="ＭＳ Ｐゴシック" charset="0"/>
                  <a:cs typeface="Arial" charset="0"/>
                </a:endParaRPr>
              </a:p>
            </p:txBody>
          </p:sp>
          <p:sp>
            <p:nvSpPr>
              <p:cNvPr id="357384" name="Freeform 1032">
                <a:extLst>
                  <a:ext uri="{FF2B5EF4-FFF2-40B4-BE49-F238E27FC236}">
                    <a16:creationId xmlns:a16="http://schemas.microsoft.com/office/drawing/2014/main" id="{C40928AB-64EC-454B-8A7E-087CA11B7FA9}"/>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Arial" charset="0"/>
                  <a:ea typeface="ＭＳ Ｐゴシック" charset="0"/>
                  <a:cs typeface="Arial" charset="0"/>
                </a:endParaRPr>
              </a:p>
            </p:txBody>
          </p:sp>
          <p:sp>
            <p:nvSpPr>
              <p:cNvPr id="357385" name="Freeform 1033">
                <a:extLst>
                  <a:ext uri="{FF2B5EF4-FFF2-40B4-BE49-F238E27FC236}">
                    <a16:creationId xmlns:a16="http://schemas.microsoft.com/office/drawing/2014/main" id="{2201AFF4-0794-5B44-B6E0-3643C1CECA54}"/>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Arial" charset="0"/>
                  <a:ea typeface="ＭＳ Ｐゴシック" charset="0"/>
                  <a:cs typeface="Arial" charset="0"/>
                </a:endParaRPr>
              </a:p>
            </p:txBody>
          </p:sp>
          <p:sp>
            <p:nvSpPr>
              <p:cNvPr id="357386" name="Freeform 1034">
                <a:extLst>
                  <a:ext uri="{FF2B5EF4-FFF2-40B4-BE49-F238E27FC236}">
                    <a16:creationId xmlns:a16="http://schemas.microsoft.com/office/drawing/2014/main" id="{24DF3125-EAA8-1C46-B127-ED841D04E05F}"/>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Arial" charset="0"/>
                  <a:ea typeface="ＭＳ Ｐゴシック" charset="0"/>
                  <a:cs typeface="Arial" charset="0"/>
                </a:endParaRPr>
              </a:p>
            </p:txBody>
          </p:sp>
          <p:sp>
            <p:nvSpPr>
              <p:cNvPr id="357387" name="Freeform 1035">
                <a:extLst>
                  <a:ext uri="{FF2B5EF4-FFF2-40B4-BE49-F238E27FC236}">
                    <a16:creationId xmlns:a16="http://schemas.microsoft.com/office/drawing/2014/main" id="{DE8C17D7-3B94-624C-9398-024624ED8BDE}"/>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Arial" charset="0"/>
                  <a:ea typeface="ＭＳ Ｐゴシック" charset="0"/>
                  <a:cs typeface="Arial" charset="0"/>
                </a:endParaRPr>
              </a:p>
            </p:txBody>
          </p:sp>
          <p:sp>
            <p:nvSpPr>
              <p:cNvPr id="357388" name="Freeform 1036">
                <a:extLst>
                  <a:ext uri="{FF2B5EF4-FFF2-40B4-BE49-F238E27FC236}">
                    <a16:creationId xmlns:a16="http://schemas.microsoft.com/office/drawing/2014/main" id="{80666886-CA36-C149-98C4-6D8512F18905}"/>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Arial" charset="0"/>
                  <a:ea typeface="ＭＳ Ｐゴシック" charset="0"/>
                  <a:cs typeface="Arial" charset="0"/>
                </a:endParaRPr>
              </a:p>
            </p:txBody>
          </p:sp>
          <p:sp>
            <p:nvSpPr>
              <p:cNvPr id="357389" name="Freeform 1037">
                <a:extLst>
                  <a:ext uri="{FF2B5EF4-FFF2-40B4-BE49-F238E27FC236}">
                    <a16:creationId xmlns:a16="http://schemas.microsoft.com/office/drawing/2014/main" id="{00A3C9EA-3558-C94A-BA78-7C6ECDA60002}"/>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Arial" charset="0"/>
                  <a:ea typeface="ＭＳ Ｐゴシック" charset="0"/>
                  <a:cs typeface="Arial" charset="0"/>
                </a:endParaRPr>
              </a:p>
            </p:txBody>
          </p:sp>
          <p:sp>
            <p:nvSpPr>
              <p:cNvPr id="357390" name="Freeform 1038">
                <a:extLst>
                  <a:ext uri="{FF2B5EF4-FFF2-40B4-BE49-F238E27FC236}">
                    <a16:creationId xmlns:a16="http://schemas.microsoft.com/office/drawing/2014/main" id="{A056C456-510A-F449-B707-F7F4F139CBF1}"/>
                  </a:ext>
                </a:extLst>
              </p:cNvPr>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Arial" charset="0"/>
                  <a:ea typeface="ＭＳ Ｐゴシック" charset="0"/>
                  <a:cs typeface="Arial" charset="0"/>
                </a:endParaRPr>
              </a:p>
            </p:txBody>
          </p:sp>
          <p:sp>
            <p:nvSpPr>
              <p:cNvPr id="357391" name="Freeform 1039">
                <a:extLst>
                  <a:ext uri="{FF2B5EF4-FFF2-40B4-BE49-F238E27FC236}">
                    <a16:creationId xmlns:a16="http://schemas.microsoft.com/office/drawing/2014/main" id="{83161FCB-4CD0-EA49-8B93-496F85EABBA1}"/>
                  </a:ext>
                </a:extLst>
              </p:cNvPr>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Arial" charset="0"/>
                  <a:ea typeface="ＭＳ Ｐゴシック" charset="0"/>
                  <a:cs typeface="Arial" charset="0"/>
                </a:endParaRPr>
              </a:p>
            </p:txBody>
          </p:sp>
          <p:sp>
            <p:nvSpPr>
              <p:cNvPr id="357392" name="Freeform 1040">
                <a:extLst>
                  <a:ext uri="{FF2B5EF4-FFF2-40B4-BE49-F238E27FC236}">
                    <a16:creationId xmlns:a16="http://schemas.microsoft.com/office/drawing/2014/main" id="{5944D7DA-C97C-DD44-BB22-56D0BBEFD23D}"/>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Arial" charset="0"/>
                  <a:ea typeface="ＭＳ Ｐゴシック" charset="0"/>
                  <a:cs typeface="Arial" charset="0"/>
                </a:endParaRPr>
              </a:p>
            </p:txBody>
          </p:sp>
          <p:sp>
            <p:nvSpPr>
              <p:cNvPr id="357393" name="Freeform 1041">
                <a:extLst>
                  <a:ext uri="{FF2B5EF4-FFF2-40B4-BE49-F238E27FC236}">
                    <a16:creationId xmlns:a16="http://schemas.microsoft.com/office/drawing/2014/main" id="{CE6B50BA-AA9C-6B43-9105-C1CD4EAF575C}"/>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Arial" charset="0"/>
                  <a:ea typeface="ＭＳ Ｐゴシック" charset="0"/>
                  <a:cs typeface="Arial" charset="0"/>
                </a:endParaRPr>
              </a:p>
            </p:txBody>
          </p:sp>
          <p:sp>
            <p:nvSpPr>
              <p:cNvPr id="357394" name="Freeform 1042">
                <a:extLst>
                  <a:ext uri="{FF2B5EF4-FFF2-40B4-BE49-F238E27FC236}">
                    <a16:creationId xmlns:a16="http://schemas.microsoft.com/office/drawing/2014/main" id="{F5B2DF6D-5A4F-1142-9912-78402928CE8C}"/>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Arial" charset="0"/>
                  <a:ea typeface="ＭＳ Ｐゴシック" charset="0"/>
                  <a:cs typeface="Arial" charset="0"/>
                </a:endParaRPr>
              </a:p>
            </p:txBody>
          </p:sp>
          <p:sp>
            <p:nvSpPr>
              <p:cNvPr id="357395" name="Freeform 1043">
                <a:extLst>
                  <a:ext uri="{FF2B5EF4-FFF2-40B4-BE49-F238E27FC236}">
                    <a16:creationId xmlns:a16="http://schemas.microsoft.com/office/drawing/2014/main" id="{BE2E24F6-2B1B-A34C-8713-9356F367A3C8}"/>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Arial" charset="0"/>
                  <a:ea typeface="ＭＳ Ｐゴシック" charset="0"/>
                  <a:cs typeface="Arial" charset="0"/>
                </a:endParaRPr>
              </a:p>
            </p:txBody>
          </p:sp>
        </p:grpSp>
        <p:sp>
          <p:nvSpPr>
            <p:cNvPr id="357396" name="Freeform 1044">
              <a:extLst>
                <a:ext uri="{FF2B5EF4-FFF2-40B4-BE49-F238E27FC236}">
                  <a16:creationId xmlns:a16="http://schemas.microsoft.com/office/drawing/2014/main" id="{3DBEB150-11F6-9F43-AC62-181F82B216A9}"/>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a:latin typeface="Arial" charset="0"/>
                <a:ea typeface="ＭＳ Ｐゴシック" charset="0"/>
                <a:cs typeface="Arial" charset="0"/>
              </a:endParaRPr>
            </a:p>
          </p:txBody>
        </p:sp>
        <p:sp>
          <p:nvSpPr>
            <p:cNvPr id="357397" name="Freeform 1045">
              <a:extLst>
                <a:ext uri="{FF2B5EF4-FFF2-40B4-BE49-F238E27FC236}">
                  <a16:creationId xmlns:a16="http://schemas.microsoft.com/office/drawing/2014/main" id="{4996FCB6-5C3C-BC46-B995-AE7BA5BFAE94}"/>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a:latin typeface="Arial" charset="0"/>
                <a:ea typeface="ＭＳ Ｐゴシック" charset="0"/>
                <a:cs typeface="Arial" charset="0"/>
              </a:endParaRPr>
            </a:p>
          </p:txBody>
        </p:sp>
        <p:sp>
          <p:nvSpPr>
            <p:cNvPr id="357398" name="Freeform 1046">
              <a:extLst>
                <a:ext uri="{FF2B5EF4-FFF2-40B4-BE49-F238E27FC236}">
                  <a16:creationId xmlns:a16="http://schemas.microsoft.com/office/drawing/2014/main" id="{86407958-D545-C340-9395-08F3DC37E9F7}"/>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a:latin typeface="Arial" charset="0"/>
                <a:ea typeface="ＭＳ Ｐゴシック" charset="0"/>
                <a:cs typeface="Arial" charset="0"/>
              </a:endParaRPr>
            </a:p>
          </p:txBody>
        </p:sp>
        <p:sp>
          <p:nvSpPr>
            <p:cNvPr id="63503" name="Freeform 1047">
              <a:extLst>
                <a:ext uri="{FF2B5EF4-FFF2-40B4-BE49-F238E27FC236}">
                  <a16:creationId xmlns:a16="http://schemas.microsoft.com/office/drawing/2014/main" id="{95FD0128-B706-614C-8C0C-624C2C7E4095}"/>
                </a:ext>
              </a:extLst>
            </p:cNvPr>
            <p:cNvSpPr>
              <a:spLocks/>
            </p:cNvSpPr>
            <p:nvPr/>
          </p:nvSpPr>
          <p:spPr bwMode="hidden">
            <a:xfrm>
              <a:off x="5041" y="0"/>
              <a:ext cx="719" cy="845"/>
            </a:xfrm>
            <a:custGeom>
              <a:avLst/>
              <a:gdLst>
                <a:gd name="T0" fmla="*/ 725 w 717"/>
                <a:gd name="T1" fmla="*/ 845 h 845"/>
                <a:gd name="T2" fmla="*/ 725 w 717"/>
                <a:gd name="T3" fmla="*/ 821 h 845"/>
                <a:gd name="T4" fmla="*/ 582 w 717"/>
                <a:gd name="T5" fmla="*/ 605 h 845"/>
                <a:gd name="T6" fmla="*/ 410 w 717"/>
                <a:gd name="T7" fmla="*/ 396 h 845"/>
                <a:gd name="T8" fmla="*/ 225 w 717"/>
                <a:gd name="T9" fmla="*/ 192 h 845"/>
                <a:gd name="T10" fmla="*/ 17 w 717"/>
                <a:gd name="T11" fmla="*/ 0 h 845"/>
                <a:gd name="T12" fmla="*/ 0 w 717"/>
                <a:gd name="T13" fmla="*/ 0 h 845"/>
                <a:gd name="T14" fmla="*/ 213 w 717"/>
                <a:gd name="T15" fmla="*/ 198 h 845"/>
                <a:gd name="T16" fmla="*/ 404 w 717"/>
                <a:gd name="T17" fmla="*/ 408 h 845"/>
                <a:gd name="T18" fmla="*/ 576 w 717"/>
                <a:gd name="T19" fmla="*/ 623 h 845"/>
                <a:gd name="T20" fmla="*/ 725 w 717"/>
                <a:gd name="T21" fmla="*/ 845 h 845"/>
                <a:gd name="T22" fmla="*/ 72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04" name="Freeform 1048">
              <a:extLst>
                <a:ext uri="{FF2B5EF4-FFF2-40B4-BE49-F238E27FC236}">
                  <a16:creationId xmlns:a16="http://schemas.microsoft.com/office/drawing/2014/main" id="{4EAE63E1-60B3-9943-8FFE-B88B7FE75BAD}"/>
                </a:ext>
              </a:extLst>
            </p:cNvPr>
            <p:cNvSpPr>
              <a:spLocks/>
            </p:cNvSpPr>
            <p:nvPr/>
          </p:nvSpPr>
          <p:spPr bwMode="hidden">
            <a:xfrm>
              <a:off x="5352" y="0"/>
              <a:ext cx="408" cy="414"/>
            </a:xfrm>
            <a:custGeom>
              <a:avLst/>
              <a:gdLst>
                <a:gd name="T0" fmla="*/ 411 w 407"/>
                <a:gd name="T1" fmla="*/ 414 h 414"/>
                <a:gd name="T2" fmla="*/ 411 w 407"/>
                <a:gd name="T3" fmla="*/ 396 h 414"/>
                <a:gd name="T4" fmla="*/ 226 w 407"/>
                <a:gd name="T5" fmla="*/ 192 h 414"/>
                <a:gd name="T6" fmla="*/ 12 w 407"/>
                <a:gd name="T7" fmla="*/ 0 h 414"/>
                <a:gd name="T8" fmla="*/ 0 w 407"/>
                <a:gd name="T9" fmla="*/ 0 h 414"/>
                <a:gd name="T10" fmla="*/ 108 w 407"/>
                <a:gd name="T11" fmla="*/ 102 h 414"/>
                <a:gd name="T12" fmla="*/ 220 w 407"/>
                <a:gd name="T13" fmla="*/ 204 h 414"/>
                <a:gd name="T14" fmla="*/ 411 w 407"/>
                <a:gd name="T15" fmla="*/ 414 h 414"/>
                <a:gd name="T16" fmla="*/ 41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7401" name="Freeform 1049">
              <a:extLst>
                <a:ext uri="{FF2B5EF4-FFF2-40B4-BE49-F238E27FC236}">
                  <a16:creationId xmlns:a16="http://schemas.microsoft.com/office/drawing/2014/main" id="{0D22175D-677C-A847-A8A7-AE2CDE960FF7}"/>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a:latin typeface="Arial" charset="0"/>
                <a:ea typeface="ＭＳ Ｐゴシック" charset="0"/>
                <a:cs typeface="Arial" charset="0"/>
              </a:endParaRPr>
            </a:p>
          </p:txBody>
        </p:sp>
        <p:sp>
          <p:nvSpPr>
            <p:cNvPr id="63506" name="Freeform 1050">
              <a:extLst>
                <a:ext uri="{FF2B5EF4-FFF2-40B4-BE49-F238E27FC236}">
                  <a16:creationId xmlns:a16="http://schemas.microsoft.com/office/drawing/2014/main" id="{BE4F9F15-BAFB-6541-B0DA-CDCDBAC45B56}"/>
                </a:ext>
              </a:extLst>
            </p:cNvPr>
            <p:cNvSpPr>
              <a:spLocks/>
            </p:cNvSpPr>
            <p:nvPr/>
          </p:nvSpPr>
          <p:spPr bwMode="hidden">
            <a:xfrm>
              <a:off x="6" y="0"/>
              <a:ext cx="588" cy="599"/>
            </a:xfrm>
            <a:custGeom>
              <a:avLst/>
              <a:gdLst>
                <a:gd name="T0" fmla="*/ 594 w 586"/>
                <a:gd name="T1" fmla="*/ 0 h 599"/>
                <a:gd name="T2" fmla="*/ 576 w 586"/>
                <a:gd name="T3" fmla="*/ 0 h 599"/>
                <a:gd name="T4" fmla="*/ 411 w 586"/>
                <a:gd name="T5" fmla="*/ 132 h 599"/>
                <a:gd name="T6" fmla="*/ 261 w 586"/>
                <a:gd name="T7" fmla="*/ 270 h 599"/>
                <a:gd name="T8" fmla="*/ 120 w 586"/>
                <a:gd name="T9" fmla="*/ 420 h 599"/>
                <a:gd name="T10" fmla="*/ 0 w 586"/>
                <a:gd name="T11" fmla="*/ 575 h 599"/>
                <a:gd name="T12" fmla="*/ 0 w 586"/>
                <a:gd name="T13" fmla="*/ 599 h 599"/>
                <a:gd name="T14" fmla="*/ 120 w 586"/>
                <a:gd name="T15" fmla="*/ 432 h 599"/>
                <a:gd name="T16" fmla="*/ 261 w 586"/>
                <a:gd name="T17" fmla="*/ 282 h 599"/>
                <a:gd name="T18" fmla="*/ 417 w 586"/>
                <a:gd name="T19" fmla="*/ 138 h 599"/>
                <a:gd name="T20" fmla="*/ 594 w 586"/>
                <a:gd name="T21" fmla="*/ 0 h 599"/>
                <a:gd name="T22" fmla="*/ 59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07" name="Freeform 1051">
              <a:extLst>
                <a:ext uri="{FF2B5EF4-FFF2-40B4-BE49-F238E27FC236}">
                  <a16:creationId xmlns:a16="http://schemas.microsoft.com/office/drawing/2014/main" id="{0CBCB2E0-1138-D64A-9B38-524C86CE8C48}"/>
                </a:ext>
              </a:extLst>
            </p:cNvPr>
            <p:cNvSpPr>
              <a:spLocks/>
            </p:cNvSpPr>
            <p:nvPr/>
          </p:nvSpPr>
          <p:spPr bwMode="hidden">
            <a:xfrm>
              <a:off x="6" y="0"/>
              <a:ext cx="270" cy="252"/>
            </a:xfrm>
            <a:custGeom>
              <a:avLst/>
              <a:gdLst>
                <a:gd name="T0" fmla="*/ 273 w 269"/>
                <a:gd name="T1" fmla="*/ 0 h 252"/>
                <a:gd name="T2" fmla="*/ 25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3 w 269"/>
                <a:gd name="T15" fmla="*/ 0 h 252"/>
                <a:gd name="T16" fmla="*/ 27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08" name="Line 1052">
              <a:extLst>
                <a:ext uri="{FF2B5EF4-FFF2-40B4-BE49-F238E27FC236}">
                  <a16:creationId xmlns:a16="http://schemas.microsoft.com/office/drawing/2014/main" id="{536A023D-5370-0C4E-8E88-F3951DCB1B64}"/>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09" name="Line 1053">
              <a:extLst>
                <a:ext uri="{FF2B5EF4-FFF2-40B4-BE49-F238E27FC236}">
                  <a16:creationId xmlns:a16="http://schemas.microsoft.com/office/drawing/2014/main" id="{E4327897-500A-7D43-984C-EB507429595C}"/>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10" name="Line 1054">
              <a:extLst>
                <a:ext uri="{FF2B5EF4-FFF2-40B4-BE49-F238E27FC236}">
                  <a16:creationId xmlns:a16="http://schemas.microsoft.com/office/drawing/2014/main" id="{E1434154-9FFE-3B41-A02D-F8BCF740B066}"/>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3511" name="Group 1055">
              <a:extLst>
                <a:ext uri="{FF2B5EF4-FFF2-40B4-BE49-F238E27FC236}">
                  <a16:creationId xmlns:a16="http://schemas.microsoft.com/office/drawing/2014/main" id="{E3FDFAA6-8803-4248-AC82-5E3D0FC38AE2}"/>
                </a:ext>
              </a:extLst>
            </p:cNvPr>
            <p:cNvGrpSpPr>
              <a:grpSpLocks/>
            </p:cNvGrpSpPr>
            <p:nvPr/>
          </p:nvGrpSpPr>
          <p:grpSpPr bwMode="auto">
            <a:xfrm>
              <a:off x="1" y="392"/>
              <a:ext cx="5758" cy="1571"/>
              <a:chOff x="1" y="392"/>
              <a:chExt cx="5758" cy="1571"/>
            </a:xfrm>
          </p:grpSpPr>
          <p:sp>
            <p:nvSpPr>
              <p:cNvPr id="63514" name="Line 1056">
                <a:extLst>
                  <a:ext uri="{FF2B5EF4-FFF2-40B4-BE49-F238E27FC236}">
                    <a16:creationId xmlns:a16="http://schemas.microsoft.com/office/drawing/2014/main" id="{318A0E25-80C4-2C4F-AE31-DDE2EC35F076}"/>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15" name="Line 1057">
                <a:extLst>
                  <a:ext uri="{FF2B5EF4-FFF2-40B4-BE49-F238E27FC236}">
                    <a16:creationId xmlns:a16="http://schemas.microsoft.com/office/drawing/2014/main" id="{6BBF3D29-5702-924D-8A22-5915B41B8658}"/>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16" name="Line 1058">
                <a:extLst>
                  <a:ext uri="{FF2B5EF4-FFF2-40B4-BE49-F238E27FC236}">
                    <a16:creationId xmlns:a16="http://schemas.microsoft.com/office/drawing/2014/main" id="{51A52AC5-772C-294B-B41B-B289AD879595}"/>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17" name="Line 1059">
                <a:extLst>
                  <a:ext uri="{FF2B5EF4-FFF2-40B4-BE49-F238E27FC236}">
                    <a16:creationId xmlns:a16="http://schemas.microsoft.com/office/drawing/2014/main" id="{63C7BF21-9ECA-1547-BCB9-213F810ECFD2}"/>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18" name="Line 1060">
                <a:extLst>
                  <a:ext uri="{FF2B5EF4-FFF2-40B4-BE49-F238E27FC236}">
                    <a16:creationId xmlns:a16="http://schemas.microsoft.com/office/drawing/2014/main" id="{3E92B064-8A26-6848-A0E8-DF1DDAD0EF17}"/>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63512" name="Line 1061">
              <a:extLst>
                <a:ext uri="{FF2B5EF4-FFF2-40B4-BE49-F238E27FC236}">
                  <a16:creationId xmlns:a16="http://schemas.microsoft.com/office/drawing/2014/main" id="{42C48600-90E7-2D44-AFCC-C5513C746EBD}"/>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13" name="Line 1062">
              <a:extLst>
                <a:ext uri="{FF2B5EF4-FFF2-40B4-BE49-F238E27FC236}">
                  <a16:creationId xmlns:a16="http://schemas.microsoft.com/office/drawing/2014/main" id="{65CEB3A4-9A23-DB4B-B916-4604CB13F54A}"/>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57415" name="Rectangle 1063">
            <a:extLst>
              <a:ext uri="{FF2B5EF4-FFF2-40B4-BE49-F238E27FC236}">
                <a16:creationId xmlns:a16="http://schemas.microsoft.com/office/drawing/2014/main" id="{C448DC2C-692A-A847-926F-72A2DA7E1359}"/>
              </a:ext>
            </a:extLst>
          </p:cNvPr>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57416" name="Rectangle 1064">
            <a:extLst>
              <a:ext uri="{FF2B5EF4-FFF2-40B4-BE49-F238E27FC236}">
                <a16:creationId xmlns:a16="http://schemas.microsoft.com/office/drawing/2014/main" id="{37FD6AFD-BF18-D74D-8C40-F154054B9EDB}"/>
              </a:ext>
            </a:extLst>
          </p:cNvPr>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ea typeface="ＭＳ Ｐゴシック" charset="0"/>
                <a:cs typeface="Arial" charset="0"/>
              </a:defRPr>
            </a:lvl1pPr>
          </a:lstStyle>
          <a:p>
            <a:pPr>
              <a:defRPr/>
            </a:pPr>
            <a:endParaRPr lang="en-US"/>
          </a:p>
        </p:txBody>
      </p:sp>
      <p:sp>
        <p:nvSpPr>
          <p:cNvPr id="357417" name="Rectangle 1065">
            <a:extLst>
              <a:ext uri="{FF2B5EF4-FFF2-40B4-BE49-F238E27FC236}">
                <a16:creationId xmlns:a16="http://schemas.microsoft.com/office/drawing/2014/main" id="{E33626DB-904F-C14A-841C-5CE0E0DF3F06}"/>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ea typeface="ＭＳ Ｐゴシック" charset="0"/>
                <a:cs typeface="Arial" charset="0"/>
              </a:defRPr>
            </a:lvl1pPr>
          </a:lstStyle>
          <a:p>
            <a:pPr>
              <a:defRPr/>
            </a:pPr>
            <a:endParaRPr lang="en-US"/>
          </a:p>
        </p:txBody>
      </p:sp>
      <p:sp>
        <p:nvSpPr>
          <p:cNvPr id="357418" name="Rectangle 1066">
            <a:extLst>
              <a:ext uri="{FF2B5EF4-FFF2-40B4-BE49-F238E27FC236}">
                <a16:creationId xmlns:a16="http://schemas.microsoft.com/office/drawing/2014/main" id="{509D4720-2255-D748-82FF-C4185FF8C104}"/>
              </a:ext>
            </a:extLst>
          </p:cNvPr>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Verdana" panose="020B0604030504040204" pitchFamily="34" charset="0"/>
              </a:defRPr>
            </a:lvl1pPr>
          </a:lstStyle>
          <a:p>
            <a:fld id="{557D827F-044C-BC49-A4AE-F3921316D129}" type="slidenum">
              <a:rPr lang="en-US" altLang="en-US"/>
              <a:pPr/>
              <a:t>‹#›</a:t>
            </a:fld>
            <a:endParaRPr lang="en-US" altLang="en-US"/>
          </a:p>
        </p:txBody>
      </p:sp>
      <p:sp>
        <p:nvSpPr>
          <p:cNvPr id="357419" name="Rectangle 1067">
            <a:extLst>
              <a:ext uri="{FF2B5EF4-FFF2-40B4-BE49-F238E27FC236}">
                <a16:creationId xmlns:a16="http://schemas.microsoft.com/office/drawing/2014/main" id="{8BD438D7-CD8D-EA43-B02A-8FFC38256216}"/>
              </a:ext>
            </a:extLst>
          </p:cNvPr>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078" r:id="rId1"/>
    <p:sldLayoutId id="2147485925" r:id="rId2"/>
    <p:sldLayoutId id="2147485926" r:id="rId3"/>
    <p:sldLayoutId id="2147485927" r:id="rId4"/>
    <p:sldLayoutId id="2147485928" r:id="rId5"/>
    <p:sldLayoutId id="2147485929" r:id="rId6"/>
    <p:sldLayoutId id="2147485930" r:id="rId7"/>
    <p:sldLayoutId id="2147485931" r:id="rId8"/>
    <p:sldLayoutId id="2147485932" r:id="rId9"/>
    <p:sldLayoutId id="2147485933" r:id="rId10"/>
    <p:sldLayoutId id="214748593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5778" name="Picture 2">
            <a:extLst>
              <a:ext uri="{FF2B5EF4-FFF2-40B4-BE49-F238E27FC236}">
                <a16:creationId xmlns:a16="http://schemas.microsoft.com/office/drawing/2014/main" id="{7E52B691-789D-4840-B213-A1C070743E2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Rectangle 3">
            <a:extLst>
              <a:ext uri="{FF2B5EF4-FFF2-40B4-BE49-F238E27FC236}">
                <a16:creationId xmlns:a16="http://schemas.microsoft.com/office/drawing/2014/main" id="{700E2C16-E2EE-0040-8F99-6A43C04C1D7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5780" name="Rectangle 4">
            <a:extLst>
              <a:ext uri="{FF2B5EF4-FFF2-40B4-BE49-F238E27FC236}">
                <a16:creationId xmlns:a16="http://schemas.microsoft.com/office/drawing/2014/main" id="{5388A4D0-0403-D44D-B374-12EF73546C5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3045" name="Rectangle 5">
            <a:extLst>
              <a:ext uri="{FF2B5EF4-FFF2-40B4-BE49-F238E27FC236}">
                <a16:creationId xmlns:a16="http://schemas.microsoft.com/office/drawing/2014/main" id="{1958B541-8447-6D44-A52B-29A128E5D0C6}"/>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kumimoji="1" sz="1400">
                <a:latin typeface="+mn-lt"/>
                <a:ea typeface="ＭＳ Ｐゴシック" charset="0"/>
                <a:cs typeface="+mn-cs"/>
              </a:defRPr>
            </a:lvl1pPr>
          </a:lstStyle>
          <a:p>
            <a:pPr>
              <a:defRPr/>
            </a:pPr>
            <a:endParaRPr lang="en-US"/>
          </a:p>
        </p:txBody>
      </p:sp>
      <p:sp>
        <p:nvSpPr>
          <p:cNvPr id="343046" name="Rectangle 6">
            <a:extLst>
              <a:ext uri="{FF2B5EF4-FFF2-40B4-BE49-F238E27FC236}">
                <a16:creationId xmlns:a16="http://schemas.microsoft.com/office/drawing/2014/main" id="{547F9711-BA2E-6244-9DAC-B7F1CA7460D8}"/>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kumimoji="1" sz="1400">
                <a:latin typeface="+mn-lt"/>
                <a:ea typeface="ＭＳ Ｐゴシック" charset="0"/>
                <a:cs typeface="+mn-cs"/>
              </a:defRPr>
            </a:lvl1pPr>
          </a:lstStyle>
          <a:p>
            <a:pPr>
              <a:defRPr/>
            </a:pPr>
            <a:endParaRPr lang="en-US"/>
          </a:p>
        </p:txBody>
      </p:sp>
      <p:sp>
        <p:nvSpPr>
          <p:cNvPr id="343047" name="Rectangle 7">
            <a:extLst>
              <a:ext uri="{FF2B5EF4-FFF2-40B4-BE49-F238E27FC236}">
                <a16:creationId xmlns:a16="http://schemas.microsoft.com/office/drawing/2014/main" id="{D2AF9302-5571-DA45-A718-32B86629F059}"/>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kumimoji="1" sz="1400">
                <a:latin typeface="Helvetica" pitchFamily="2" charset="0"/>
              </a:defRPr>
            </a:lvl1pPr>
          </a:lstStyle>
          <a:p>
            <a:fld id="{E2039321-40DB-AF4B-95FF-802832498B9F}"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6079" r:id="rId1"/>
    <p:sldLayoutId id="2147485935" r:id="rId2"/>
    <p:sldLayoutId id="2147485936" r:id="rId3"/>
    <p:sldLayoutId id="2147485937" r:id="rId4"/>
    <p:sldLayoutId id="2147485938" r:id="rId5"/>
    <p:sldLayoutId id="2147485939" r:id="rId6"/>
    <p:sldLayoutId id="2147485940" r:id="rId7"/>
    <p:sldLayoutId id="2147485941" r:id="rId8"/>
    <p:sldLayoutId id="2147485942" r:id="rId9"/>
    <p:sldLayoutId id="2147485943" r:id="rId10"/>
    <p:sldLayoutId id="2147485944" r:id="rId11"/>
    <p:sldLayoutId id="2147485945" r:id="rId12"/>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6"/>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5"/>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6"/>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5"/>
        </a:buBlip>
        <a:defRPr kumimoji="1" sz="2000">
          <a:solidFill>
            <a:schemeClr val="tx1"/>
          </a:solidFill>
          <a:latin typeface="+mn-lt"/>
          <a:ea typeface="+mn-ea"/>
        </a:defRPr>
      </a:lvl5pPr>
      <a:lvl6pPr marL="2514600" indent="-228600" algn="l" rtl="0" fontAlgn="base">
        <a:spcBef>
          <a:spcPct val="20000"/>
        </a:spcBef>
        <a:spcAft>
          <a:spcPct val="0"/>
        </a:spcAft>
        <a:buBlip>
          <a:blip r:embed="rId15"/>
        </a:buBlip>
        <a:defRPr kumimoji="1" sz="2000">
          <a:solidFill>
            <a:schemeClr val="tx1"/>
          </a:solidFill>
          <a:latin typeface="+mn-lt"/>
          <a:ea typeface="+mn-ea"/>
        </a:defRPr>
      </a:lvl6pPr>
      <a:lvl7pPr marL="2971800" indent="-228600" algn="l" rtl="0" fontAlgn="base">
        <a:spcBef>
          <a:spcPct val="20000"/>
        </a:spcBef>
        <a:spcAft>
          <a:spcPct val="0"/>
        </a:spcAft>
        <a:buBlip>
          <a:blip r:embed="rId15"/>
        </a:buBlip>
        <a:defRPr kumimoji="1" sz="2000">
          <a:solidFill>
            <a:schemeClr val="tx1"/>
          </a:solidFill>
          <a:latin typeface="+mn-lt"/>
          <a:ea typeface="+mn-ea"/>
        </a:defRPr>
      </a:lvl7pPr>
      <a:lvl8pPr marL="3429000" indent="-228600" algn="l" rtl="0" fontAlgn="base">
        <a:spcBef>
          <a:spcPct val="20000"/>
        </a:spcBef>
        <a:spcAft>
          <a:spcPct val="0"/>
        </a:spcAft>
        <a:buBlip>
          <a:blip r:embed="rId15"/>
        </a:buBlip>
        <a:defRPr kumimoji="1" sz="2000">
          <a:solidFill>
            <a:schemeClr val="tx1"/>
          </a:solidFill>
          <a:latin typeface="+mn-lt"/>
          <a:ea typeface="+mn-ea"/>
        </a:defRPr>
      </a:lvl8pPr>
      <a:lvl9pPr marL="3886200" indent="-228600" algn="l" rtl="0" fontAlgn="base">
        <a:spcBef>
          <a:spcPct val="20000"/>
        </a:spcBef>
        <a:spcAft>
          <a:spcPct val="0"/>
        </a:spcAft>
        <a:buBlip>
          <a:blip r:embed="rId15"/>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D9C29F32-C62D-D44F-8322-B9BE6FA295C5}"/>
              </a:ext>
            </a:extLst>
          </p:cNvPr>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sz="2400">
              <a:cs typeface="Arial" panose="020B0604020202020204" pitchFamily="34" charset="0"/>
            </a:endParaRPr>
          </a:p>
        </p:txBody>
      </p:sp>
      <p:sp>
        <p:nvSpPr>
          <p:cNvPr id="89091" name="Rectangle 3">
            <a:extLst>
              <a:ext uri="{FF2B5EF4-FFF2-40B4-BE49-F238E27FC236}">
                <a16:creationId xmlns:a16="http://schemas.microsoft.com/office/drawing/2014/main" id="{8126966E-11FD-6E4A-9083-DA55D8266C1D}"/>
              </a:ext>
            </a:extLst>
          </p:cNvPr>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sz="2400">
              <a:cs typeface="Arial" panose="020B0604020202020204" pitchFamily="34" charset="0"/>
            </a:endParaRPr>
          </a:p>
        </p:txBody>
      </p:sp>
      <p:sp>
        <p:nvSpPr>
          <p:cNvPr id="89092" name="Rectangle 4">
            <a:extLst>
              <a:ext uri="{FF2B5EF4-FFF2-40B4-BE49-F238E27FC236}">
                <a16:creationId xmlns:a16="http://schemas.microsoft.com/office/drawing/2014/main" id="{A7C632EE-123E-7D4C-8847-725C859EDEAA}"/>
              </a:ext>
            </a:extLst>
          </p:cNvPr>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sz="2400">
              <a:cs typeface="Arial" panose="020B0604020202020204" pitchFamily="34" charset="0"/>
            </a:endParaRPr>
          </a:p>
        </p:txBody>
      </p:sp>
      <p:sp>
        <p:nvSpPr>
          <p:cNvPr id="89093" name="Rectangle 5">
            <a:extLst>
              <a:ext uri="{FF2B5EF4-FFF2-40B4-BE49-F238E27FC236}">
                <a16:creationId xmlns:a16="http://schemas.microsoft.com/office/drawing/2014/main" id="{71757A5B-4ED9-394D-AC0F-0D83447904F1}"/>
              </a:ext>
            </a:extLst>
          </p:cNvPr>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sz="2400">
              <a:cs typeface="Arial" panose="020B0604020202020204" pitchFamily="34" charset="0"/>
            </a:endParaRPr>
          </a:p>
        </p:txBody>
      </p:sp>
      <p:sp>
        <p:nvSpPr>
          <p:cNvPr id="89094" name="Rectangle 6">
            <a:extLst>
              <a:ext uri="{FF2B5EF4-FFF2-40B4-BE49-F238E27FC236}">
                <a16:creationId xmlns:a16="http://schemas.microsoft.com/office/drawing/2014/main" id="{331403D3-47D4-8440-824C-5B64F44640A3}"/>
              </a:ext>
            </a:extLst>
          </p:cNvPr>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sz="2400">
              <a:cs typeface="Arial" panose="020B0604020202020204" pitchFamily="34" charset="0"/>
            </a:endParaRPr>
          </a:p>
        </p:txBody>
      </p:sp>
      <p:sp>
        <p:nvSpPr>
          <p:cNvPr id="89095" name="Rectangle 7">
            <a:extLst>
              <a:ext uri="{FF2B5EF4-FFF2-40B4-BE49-F238E27FC236}">
                <a16:creationId xmlns:a16="http://schemas.microsoft.com/office/drawing/2014/main" id="{D6603672-D01C-7840-A99B-AD8C59A2ADCC}"/>
              </a:ext>
            </a:extLst>
          </p:cNvPr>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sz="2400">
              <a:cs typeface="Arial" panose="020B0604020202020204" pitchFamily="34" charset="0"/>
            </a:endParaRPr>
          </a:p>
        </p:txBody>
      </p:sp>
      <p:sp>
        <p:nvSpPr>
          <p:cNvPr id="89096" name="Rectangle 8">
            <a:extLst>
              <a:ext uri="{FF2B5EF4-FFF2-40B4-BE49-F238E27FC236}">
                <a16:creationId xmlns:a16="http://schemas.microsoft.com/office/drawing/2014/main" id="{848A9425-76D2-4C42-A1C6-A50E32977FC6}"/>
              </a:ext>
            </a:extLst>
          </p:cNvPr>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sz="2400">
              <a:cs typeface="Arial" panose="020B0604020202020204" pitchFamily="34" charset="0"/>
            </a:endParaRPr>
          </a:p>
        </p:txBody>
      </p:sp>
      <p:sp>
        <p:nvSpPr>
          <p:cNvPr id="89097" name="Rectangle 9">
            <a:extLst>
              <a:ext uri="{FF2B5EF4-FFF2-40B4-BE49-F238E27FC236}">
                <a16:creationId xmlns:a16="http://schemas.microsoft.com/office/drawing/2014/main" id="{2C573178-F7C9-0D4A-A52D-2C67B2776F1B}"/>
              </a:ext>
            </a:extLst>
          </p:cNvPr>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89098" name="Rectangle 10">
            <a:extLst>
              <a:ext uri="{FF2B5EF4-FFF2-40B4-BE49-F238E27FC236}">
                <a16:creationId xmlns:a16="http://schemas.microsoft.com/office/drawing/2014/main" id="{CDA896B5-8414-D44F-B4BA-CA33092F0E81}"/>
              </a:ext>
            </a:extLst>
          </p:cNvPr>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34859" name="Rectangle 11">
            <a:extLst>
              <a:ext uri="{FF2B5EF4-FFF2-40B4-BE49-F238E27FC236}">
                <a16:creationId xmlns:a16="http://schemas.microsoft.com/office/drawing/2014/main" id="{20C585F3-AC05-7845-A439-4DAF888926F9}"/>
              </a:ext>
            </a:extLst>
          </p:cNvPr>
          <p:cNvSpPr>
            <a:spLocks noGrp="1" noChangeArrowheads="1"/>
          </p:cNvSpPr>
          <p:nvPr>
            <p:ph type="dt" sz="half" idx="2"/>
          </p:nvPr>
        </p:nvSpPr>
        <p:spPr bwMode="auto">
          <a:xfrm>
            <a:off x="9144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400">
                <a:latin typeface="Arial" charset="0"/>
                <a:ea typeface="ＭＳ Ｐゴシック" charset="0"/>
                <a:cs typeface="Arial" charset="0"/>
              </a:defRPr>
            </a:lvl1pPr>
          </a:lstStyle>
          <a:p>
            <a:pPr>
              <a:defRPr/>
            </a:pPr>
            <a:endParaRPr lang="en-US"/>
          </a:p>
        </p:txBody>
      </p:sp>
      <p:sp>
        <p:nvSpPr>
          <p:cNvPr id="334860" name="Rectangle 12">
            <a:extLst>
              <a:ext uri="{FF2B5EF4-FFF2-40B4-BE49-F238E27FC236}">
                <a16:creationId xmlns:a16="http://schemas.microsoft.com/office/drawing/2014/main" id="{D68AFF22-4D98-2344-A409-BD6E1BA78FDF}"/>
              </a:ext>
            </a:extLst>
          </p:cNvPr>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400">
                <a:latin typeface="Arial" charset="0"/>
                <a:ea typeface="ＭＳ Ｐゴシック" charset="0"/>
                <a:cs typeface="Arial" charset="0"/>
              </a:defRPr>
            </a:lvl1pPr>
          </a:lstStyle>
          <a:p>
            <a:pPr>
              <a:defRPr/>
            </a:pPr>
            <a:endParaRPr lang="en-US"/>
          </a:p>
        </p:txBody>
      </p:sp>
      <p:sp>
        <p:nvSpPr>
          <p:cNvPr id="334861" name="Rectangle 13">
            <a:extLst>
              <a:ext uri="{FF2B5EF4-FFF2-40B4-BE49-F238E27FC236}">
                <a16:creationId xmlns:a16="http://schemas.microsoft.com/office/drawing/2014/main" id="{6FBCEC8F-A0ED-8043-975E-57CD66FD3013}"/>
              </a:ext>
            </a:extLst>
          </p:cNvPr>
          <p:cNvSpPr>
            <a:spLocks noGrp="1" noChangeArrowheads="1"/>
          </p:cNvSpPr>
          <p:nvPr>
            <p:ph type="sldNum" sz="quarter" idx="4"/>
          </p:nvPr>
        </p:nvSpPr>
        <p:spPr bwMode="auto">
          <a:xfrm>
            <a:off x="6781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400"/>
            </a:lvl1pPr>
          </a:lstStyle>
          <a:p>
            <a:fld id="{D38766FB-2885-3542-93D3-8BBB4BF5C65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080" r:id="rId1"/>
    <p:sldLayoutId id="2147485946" r:id="rId2"/>
    <p:sldLayoutId id="2147485947" r:id="rId3"/>
    <p:sldLayoutId id="2147485948" r:id="rId4"/>
    <p:sldLayoutId id="2147485949" r:id="rId5"/>
    <p:sldLayoutId id="2147485950" r:id="rId6"/>
    <p:sldLayoutId id="2147485951" r:id="rId7"/>
    <p:sldLayoutId id="2147485952" r:id="rId8"/>
    <p:sldLayoutId id="2147485953" r:id="rId9"/>
    <p:sldLayoutId id="2147485954" r:id="rId10"/>
    <p:sldLayoutId id="2147485955"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128"/>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24.xml"/></Relationships>
</file>

<file path=ppt/slides/_rels/slide10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5.xml"/><Relationship Id="rId1" Type="http://schemas.openxmlformats.org/officeDocument/2006/relationships/slideLayout" Target="../slideLayouts/slideLayout225.xml"/><Relationship Id="rId4" Type="http://schemas.openxmlformats.org/officeDocument/2006/relationships/image" Target="../media/image68.png"/></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2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2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2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2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23.xml"/></Relationships>
</file>

<file path=ppt/slides/_rels/slide16.xml.rels><?xml version="1.0" encoding="UTF-8" standalone="yes"?>
<Relationships xmlns="http://schemas.openxmlformats.org/package/2006/relationships"><Relationship Id="rId3" Type="http://schemas.openxmlformats.org/officeDocument/2006/relationships/hyperlink" Target="file:////C/Documents%20and%20Settings/Paul%20Chua/Desktop/Mission%20Impossible%20-%20Theme%20Tune.mid" TargetMode="External"/><Relationship Id="rId2" Type="http://schemas.openxmlformats.org/officeDocument/2006/relationships/audio" Target="../media/audio1.wav"/><Relationship Id="rId1" Type="http://schemas.openxmlformats.org/officeDocument/2006/relationships/slideLayout" Target="../slideLayouts/slideLayout227.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27.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27.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27.xml"/></Relationships>
</file>

<file path=ppt/slides/_rels/slide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27.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2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2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6.xm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2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0.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79.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178.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90.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24.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68.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2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17.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33.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232.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24.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17.xml"/></Relationships>
</file>

<file path=ppt/slides/_rels/slide5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2.xml"/><Relationship Id="rId1" Type="http://schemas.openxmlformats.org/officeDocument/2006/relationships/slideLayout" Target="../slideLayouts/slideLayout21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17.xml"/></Relationships>
</file>

<file path=ppt/slides/_rels/slide5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89.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7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67.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2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3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6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2.xml"/><Relationship Id="rId1" Type="http://schemas.openxmlformats.org/officeDocument/2006/relationships/slideLayout" Target="../slideLayouts/slideLayout37.xml"/><Relationship Id="rId4" Type="http://schemas.openxmlformats.org/officeDocument/2006/relationships/image" Target="../media/image19.jpeg"/></Relationships>
</file>

<file path=ppt/slides/_rels/slide6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3.xml"/><Relationship Id="rId1" Type="http://schemas.openxmlformats.org/officeDocument/2006/relationships/slideLayout" Target="../slideLayouts/slideLayout226.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2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6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67.xml"/></Relationships>
</file>

<file path=ppt/slides/_rels/slide74.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2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77.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29.xml"/></Relationships>
</file>

<file path=ppt/slides/_rels/slide78.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29.xml"/></Relationships>
</file>

<file path=ppt/slides/_rels/slide79.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29.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2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3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3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3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3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31.xml"/></Relationships>
</file>

<file path=ppt/slides/_rels/slide8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8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8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8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00.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24.xml"/></Relationships>
</file>

<file path=ppt/slides/_rels/slide9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00.xml"/></Relationships>
</file>

<file path=ppt/slides/_rels/slide9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22.xml"/></Relationships>
</file>

<file path=ppt/slides/_rels/slide9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8.xml"/><Relationship Id="rId1" Type="http://schemas.openxmlformats.org/officeDocument/2006/relationships/slideLayout" Target="../slideLayouts/slideLayout222.xml"/></Relationships>
</file>

<file path=ppt/slides/_rels/slide9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2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89.xml"/></Relationships>
</file>

<file path=ppt/slides/_rels/slide9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00.xml"/></Relationships>
</file>

<file path=ppt/slides/_rels/slide9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2.xml"/><Relationship Id="rId1" Type="http://schemas.openxmlformats.org/officeDocument/2006/relationships/slideLayout" Target="../slideLayouts/slideLayout200.xml"/></Relationships>
</file>

<file path=ppt/slides/_rels/slide9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2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2295" name="Picture 7" descr="3GodsWill">
            <a:extLst>
              <a:ext uri="{FF2B5EF4-FFF2-40B4-BE49-F238E27FC236}">
                <a16:creationId xmlns:a16="http://schemas.microsoft.com/office/drawing/2014/main" id="{9291DD25-120C-8341-8B18-9F5257A7BE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092" t="7187" r="41708" b="68532"/>
          <a:stretch>
            <a:fillRect/>
          </a:stretch>
        </p:blipFill>
        <p:spPr bwMode="auto">
          <a:xfrm>
            <a:off x="0" y="0"/>
            <a:ext cx="6629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2">
            <a:extLst>
              <a:ext uri="{FF2B5EF4-FFF2-40B4-BE49-F238E27FC236}">
                <a16:creationId xmlns:a16="http://schemas.microsoft.com/office/drawing/2014/main" id="{02F779F4-FD14-DC4E-9013-C2CA2145545F}"/>
              </a:ext>
            </a:extLst>
          </p:cNvPr>
          <p:cNvSpPr>
            <a:spLocks noGrp="1" noChangeArrowheads="1"/>
          </p:cNvSpPr>
          <p:nvPr>
            <p:ph type="ctrTitle"/>
          </p:nvPr>
        </p:nvSpPr>
        <p:spPr>
          <a:xfrm>
            <a:off x="0" y="381000"/>
            <a:ext cx="6659563" cy="1196975"/>
          </a:xfrm>
        </p:spPr>
        <p:txBody>
          <a:bodyPr/>
          <a:lstStyle/>
          <a:p>
            <a:pPr eaLnBrk="1" hangingPunct="1">
              <a:defRPr/>
            </a:pPr>
            <a:r>
              <a:rPr lang="en-GB" sz="4800" b="1">
                <a:solidFill>
                  <a:srgbClr val="000082"/>
                </a:solidFill>
                <a:effectLst>
                  <a:outerShdw blurRad="38100" dist="38100" dir="2700000" algn="tl">
                    <a:srgbClr val="DDDDDD"/>
                  </a:outerShdw>
                </a:effectLst>
              </a:rPr>
              <a:t>Leadership Structure in the Bible</a:t>
            </a:r>
            <a:endParaRPr lang="en-GB" sz="3200" b="1" u="sng">
              <a:solidFill>
                <a:srgbClr val="000082"/>
              </a:solidFill>
              <a:effectLst>
                <a:outerShdw blurRad="38100" dist="38100" dir="2700000" algn="tl">
                  <a:srgbClr val="DDDDDD"/>
                </a:outerShdw>
              </a:effectLst>
            </a:endParaRPr>
          </a:p>
        </p:txBody>
      </p:sp>
      <p:sp>
        <p:nvSpPr>
          <p:cNvPr id="12296" name="Text Box 8">
            <a:extLst>
              <a:ext uri="{FF2B5EF4-FFF2-40B4-BE49-F238E27FC236}">
                <a16:creationId xmlns:a16="http://schemas.microsoft.com/office/drawing/2014/main" id="{3FBF25D1-8C98-0C40-B5B4-853C4D77CB44}"/>
              </a:ext>
            </a:extLst>
          </p:cNvPr>
          <p:cNvSpPr txBox="1">
            <a:spLocks noChangeArrowheads="1"/>
          </p:cNvSpPr>
          <p:nvPr/>
        </p:nvSpPr>
        <p:spPr bwMode="auto">
          <a:xfrm>
            <a:off x="0" y="5867400"/>
            <a:ext cx="9144000" cy="946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i="1"/>
              <a:t>"Our bylaws specifically state that the will of God cannot be overturned without a 2/3 majority vote."</a:t>
            </a:r>
          </a:p>
        </p:txBody>
      </p:sp>
      <p:sp>
        <p:nvSpPr>
          <p:cNvPr id="12294" name="Rectangle 6">
            <a:extLst>
              <a:ext uri="{FF2B5EF4-FFF2-40B4-BE49-F238E27FC236}">
                <a16:creationId xmlns:a16="http://schemas.microsoft.com/office/drawing/2014/main" id="{B8FB4A54-F5A2-E149-B3C5-6D7E4F74B7F1}"/>
              </a:ext>
            </a:extLst>
          </p:cNvPr>
          <p:cNvSpPr>
            <a:spLocks noGrp="1" noChangeArrowheads="1"/>
          </p:cNvSpPr>
          <p:nvPr>
            <p:ph type="subTitle" idx="1"/>
          </p:nvPr>
        </p:nvSpPr>
        <p:spPr>
          <a:xfrm>
            <a:off x="6629400" y="1592263"/>
            <a:ext cx="2514600" cy="3060700"/>
          </a:xfrm>
        </p:spPr>
        <p:txBody>
          <a:bodyPr/>
          <a:lstStyle/>
          <a:p>
            <a:pPr eaLnBrk="1" hangingPunct="1">
              <a:lnSpc>
                <a:spcPct val="70000"/>
              </a:lnSpc>
            </a:pPr>
            <a:r>
              <a:rPr lang="en-US" altLang="en-US" sz="3600" b="1" i="1"/>
              <a:t>OT</a:t>
            </a:r>
          </a:p>
          <a:p>
            <a:pPr eaLnBrk="1" hangingPunct="1">
              <a:lnSpc>
                <a:spcPct val="70000"/>
              </a:lnSpc>
            </a:pPr>
            <a:r>
              <a:rPr lang="en-US" altLang="en-US" sz="3600" b="1" i="1"/>
              <a:t>• </a:t>
            </a:r>
          </a:p>
          <a:p>
            <a:pPr eaLnBrk="1" hangingPunct="1">
              <a:lnSpc>
                <a:spcPct val="70000"/>
              </a:lnSpc>
            </a:pPr>
            <a:r>
              <a:rPr lang="en-US" altLang="en-US" sz="3600" b="1" i="1"/>
              <a:t>Inter-testament</a:t>
            </a:r>
          </a:p>
          <a:p>
            <a:pPr eaLnBrk="1" hangingPunct="1">
              <a:lnSpc>
                <a:spcPct val="70000"/>
              </a:lnSpc>
            </a:pPr>
            <a:r>
              <a:rPr lang="en-US" altLang="en-US" sz="3600" b="1" i="1"/>
              <a:t>• </a:t>
            </a:r>
          </a:p>
          <a:p>
            <a:pPr eaLnBrk="1" hangingPunct="1">
              <a:lnSpc>
                <a:spcPct val="70000"/>
              </a:lnSpc>
            </a:pPr>
            <a:r>
              <a:rPr lang="en-US" altLang="en-US" sz="3600" b="1" i="1"/>
              <a:t>NT</a:t>
            </a:r>
          </a:p>
        </p:txBody>
      </p:sp>
      <p:sp>
        <p:nvSpPr>
          <p:cNvPr id="258054" name="Line 9">
            <a:extLst>
              <a:ext uri="{FF2B5EF4-FFF2-40B4-BE49-F238E27FC236}">
                <a16:creationId xmlns:a16="http://schemas.microsoft.com/office/drawing/2014/main" id="{CBBD7132-5DCE-C64A-BDC3-7FD0E32D6E28}"/>
              </a:ext>
            </a:extLst>
          </p:cNvPr>
          <p:cNvSpPr>
            <a:spLocks noChangeShapeType="1"/>
          </p:cNvSpPr>
          <p:nvPr/>
        </p:nvSpPr>
        <p:spPr bwMode="auto">
          <a:xfrm>
            <a:off x="0" y="5791200"/>
            <a:ext cx="91440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8055" name="TextBox 1">
            <a:extLst>
              <a:ext uri="{FF2B5EF4-FFF2-40B4-BE49-F238E27FC236}">
                <a16:creationId xmlns:a16="http://schemas.microsoft.com/office/drawing/2014/main" id="{CC21B3E5-55BC-CD4B-A0BC-A14D36234F5D}"/>
              </a:ext>
            </a:extLst>
          </p:cNvPr>
          <p:cNvSpPr txBox="1">
            <a:spLocks noChangeArrowheads="1"/>
          </p:cNvSpPr>
          <p:nvPr/>
        </p:nvSpPr>
        <p:spPr bwMode="auto">
          <a:xfrm>
            <a:off x="6673850" y="0"/>
            <a:ext cx="2470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400" b="1"/>
              <a:t>Ecclesiology Notes, pages 35-85</a:t>
            </a:r>
          </a:p>
        </p:txBody>
      </p:sp>
      <p:sp>
        <p:nvSpPr>
          <p:cNvPr id="8" name="Text Box 5">
            <a:extLst>
              <a:ext uri="{FF2B5EF4-FFF2-40B4-BE49-F238E27FC236}">
                <a16:creationId xmlns:a16="http://schemas.microsoft.com/office/drawing/2014/main" id="{2729F8C0-1199-4440-B510-9C570C974AB0}"/>
              </a:ext>
            </a:extLst>
          </p:cNvPr>
          <p:cNvSpPr txBox="1">
            <a:spLocks noChangeArrowheads="1"/>
          </p:cNvSpPr>
          <p:nvPr/>
        </p:nvSpPr>
        <p:spPr bwMode="auto">
          <a:xfrm>
            <a:off x="3300714" y="4785755"/>
            <a:ext cx="5791944" cy="1015663"/>
          </a:xfrm>
          <a:prstGeom prst="rect">
            <a:avLst/>
          </a:prstGeom>
          <a:solidFill>
            <a:schemeClr val="tx1"/>
          </a:solidFill>
          <a:ln>
            <a:noFill/>
          </a:ln>
          <a:effectLst>
            <a:outerShdw dist="35921" dir="2700000" algn="ctr" rotWithShape="0">
              <a:schemeClr val="tx1">
                <a:alpha val="74997"/>
              </a:schemeClr>
            </a:outerShdw>
          </a:effectLst>
        </p:spPr>
        <p:txBody>
          <a:bodyPr wrap="square">
            <a:spAutoFit/>
          </a:bodyPr>
          <a:lstStyle/>
          <a:p>
            <a:pPr algn="ctr">
              <a:defRPr/>
            </a:pPr>
            <a:r>
              <a:rPr lang="en-US" b="1" dirty="0">
                <a:solidFill>
                  <a:schemeClr val="bg1"/>
                </a:solidFill>
                <a:latin typeface="Arial" charset="0"/>
                <a:ea typeface="ＭＳ Ｐゴシック" charset="-128"/>
                <a:cs typeface="ＭＳ Ｐゴシック" charset="-128"/>
              </a:rPr>
              <a:t>Dr. Rick Griffith </a:t>
            </a:r>
            <a:br>
              <a:rPr lang="en-US" b="1" dirty="0">
                <a:solidFill>
                  <a:schemeClr val="bg1"/>
                </a:solidFill>
                <a:latin typeface="Arial" charset="0"/>
                <a:ea typeface="ＭＳ Ｐゴシック" charset="-128"/>
                <a:cs typeface="ＭＳ Ｐゴシック" charset="-128"/>
              </a:rPr>
            </a:br>
            <a:r>
              <a:rPr lang="en-US" b="1" dirty="0">
                <a:solidFill>
                  <a:schemeClr val="bg1"/>
                </a:solidFill>
                <a:latin typeface="Arial" charset="0"/>
                <a:ea typeface="ＭＳ Ｐゴシック" charset="-128"/>
                <a:cs typeface="ＭＳ Ｐゴシック" charset="-128"/>
              </a:rPr>
              <a:t>Jordan Evangelical Theological Seminary</a:t>
            </a:r>
          </a:p>
          <a:p>
            <a:pPr algn="ctr">
              <a:defRPr/>
            </a:pPr>
            <a:r>
              <a:rPr lang="en-US" b="1" dirty="0">
                <a:solidFill>
                  <a:schemeClr val="bg1"/>
                </a:solidFill>
                <a:latin typeface="Arial" charset="0"/>
                <a:ea typeface="ＭＳ Ｐゴシック" charset="-128"/>
                <a:cs typeface="ＭＳ Ｐゴシック" charset="-128"/>
              </a:rPr>
              <a:t>BibleStudyDownloads.org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29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29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294">
                                            <p:txEl>
                                              <p:pRg st="0" end="0"/>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294">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294">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294">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29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6" grpId="0" animBg="1"/>
      <p:bldP spid="12294"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3" descr="needothers3.jpg">
            <a:extLst>
              <a:ext uri="{FF2B5EF4-FFF2-40B4-BE49-F238E27FC236}">
                <a16:creationId xmlns:a16="http://schemas.microsoft.com/office/drawing/2014/main" id="{05230392-EA9C-B843-9E0E-167F7AF373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a:extLst>
              <a:ext uri="{FF2B5EF4-FFF2-40B4-BE49-F238E27FC236}">
                <a16:creationId xmlns:a16="http://schemas.microsoft.com/office/drawing/2014/main" id="{239E0C31-799B-0C49-A572-0C3B70070A86}"/>
              </a:ext>
            </a:extLst>
          </p:cNvPr>
          <p:cNvSpPr>
            <a:spLocks noGrp="1" noChangeArrowheads="1"/>
          </p:cNvSpPr>
          <p:nvPr>
            <p:ph type="ctrTitle" idx="4294967295"/>
          </p:nvPr>
        </p:nvSpPr>
        <p:spPr>
          <a:xfrm>
            <a:off x="0" y="0"/>
            <a:ext cx="9067800" cy="838200"/>
          </a:xfrm>
          <a:solidFill>
            <a:srgbClr val="000000"/>
          </a:solidFill>
          <a:effectLst>
            <a:outerShdw dist="107763" dir="2700000" algn="ctr" rotWithShape="0">
              <a:schemeClr val="tx1">
                <a:alpha val="50000"/>
              </a:schemeClr>
            </a:outerShdw>
          </a:effectLst>
        </p:spPr>
        <p:txBody>
          <a:bodyPr/>
          <a:lstStyle/>
          <a:p>
            <a:r>
              <a:rPr lang="en-US" altLang="en-US" sz="3200" b="1" dirty="0">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My Key Leadership Principles:</a:t>
            </a:r>
          </a:p>
        </p:txBody>
      </p:sp>
      <p:sp>
        <p:nvSpPr>
          <p:cNvPr id="275459" name="Text Box 14">
            <a:extLst>
              <a:ext uri="{FF2B5EF4-FFF2-40B4-BE49-F238E27FC236}">
                <a16:creationId xmlns:a16="http://schemas.microsoft.com/office/drawing/2014/main" id="{417F83B6-E406-EE4B-8337-14307E9AA2E4}"/>
              </a:ext>
            </a:extLst>
          </p:cNvPr>
          <p:cNvSpPr txBox="1">
            <a:spLocks noChangeArrowheads="1"/>
          </p:cNvSpPr>
          <p:nvPr/>
        </p:nvSpPr>
        <p:spPr bwMode="auto">
          <a:xfrm>
            <a:off x="8577218" y="69850"/>
            <a:ext cx="438238"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35</a:t>
            </a:r>
            <a:endParaRPr kumimoji="0" lang="en-US" altLang="en-US" sz="1800" b="1" i="0" u="none" strike="noStrike" kern="1200" cap="none" spc="0" normalizeH="0" baseline="0" noProof="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3" name="Rectangle 3">
            <a:extLst>
              <a:ext uri="{FF2B5EF4-FFF2-40B4-BE49-F238E27FC236}">
                <a16:creationId xmlns:a16="http://schemas.microsoft.com/office/drawing/2014/main" id="{BDE25876-D5D0-9E45-A6DD-EC8E59D9DB13}"/>
              </a:ext>
            </a:extLst>
          </p:cNvPr>
          <p:cNvSpPr txBox="1">
            <a:spLocks noChangeArrowheads="1"/>
          </p:cNvSpPr>
          <p:nvPr/>
        </p:nvSpPr>
        <p:spPr bwMode="auto">
          <a:xfrm>
            <a:off x="0" y="1557908"/>
            <a:ext cx="90678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Preach sincerely (1 Thess. 2:10)</a:t>
            </a:r>
          </a:p>
        </p:txBody>
      </p:sp>
      <p:sp>
        <p:nvSpPr>
          <p:cNvPr id="14" name="Rectangle 3">
            <a:extLst>
              <a:ext uri="{FF2B5EF4-FFF2-40B4-BE49-F238E27FC236}">
                <a16:creationId xmlns:a16="http://schemas.microsoft.com/office/drawing/2014/main" id="{57363762-9A9B-9F4B-82A2-044481B24C62}"/>
              </a:ext>
            </a:extLst>
          </p:cNvPr>
          <p:cNvSpPr txBox="1">
            <a:spLocks noChangeArrowheads="1"/>
          </p:cNvSpPr>
          <p:nvPr/>
        </p:nvSpPr>
        <p:spPr bwMode="auto">
          <a:xfrm>
            <a:off x="0" y="2739008"/>
            <a:ext cx="90678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Maintain unity (Eph. 4:1)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Church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0156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4" descr="church stained glass.jpg">
            <a:extLst>
              <a:ext uri="{FF2B5EF4-FFF2-40B4-BE49-F238E27FC236}">
                <a16:creationId xmlns:a16="http://schemas.microsoft.com/office/drawing/2014/main" id="{9231E12B-96DB-8D44-BF56-D050462C0F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275" y="0"/>
            <a:ext cx="5146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506" name="Title 1">
            <a:extLst>
              <a:ext uri="{FF2B5EF4-FFF2-40B4-BE49-F238E27FC236}">
                <a16:creationId xmlns:a16="http://schemas.microsoft.com/office/drawing/2014/main" id="{9D89C997-F742-BB42-90DC-A817D59CDD44}"/>
              </a:ext>
            </a:extLst>
          </p:cNvPr>
          <p:cNvSpPr>
            <a:spLocks noGrp="1"/>
          </p:cNvSpPr>
          <p:nvPr>
            <p:ph type="ctrTitle"/>
          </p:nvPr>
        </p:nvSpPr>
        <p:spPr>
          <a:xfrm>
            <a:off x="0" y="152400"/>
            <a:ext cx="9144000" cy="1143000"/>
          </a:xfrm>
        </p:spPr>
        <p:txBody>
          <a:bodyPr/>
          <a:lstStyle/>
          <a:p>
            <a:r>
              <a:rPr lang="en-US" altLang="en-US" b="1"/>
              <a:t>What Should Leaders Aim For?</a:t>
            </a:r>
          </a:p>
        </p:txBody>
      </p:sp>
      <p:sp>
        <p:nvSpPr>
          <p:cNvPr id="4" name="Subtitle 2">
            <a:extLst>
              <a:ext uri="{FF2B5EF4-FFF2-40B4-BE49-F238E27FC236}">
                <a16:creationId xmlns:a16="http://schemas.microsoft.com/office/drawing/2014/main" id="{DE1037BD-B84F-624D-AEFB-55CD7311B01E}"/>
              </a:ext>
            </a:extLst>
          </p:cNvPr>
          <p:cNvSpPr txBox="1">
            <a:spLocks/>
          </p:cNvSpPr>
          <p:nvPr/>
        </p:nvSpPr>
        <p:spPr bwMode="auto">
          <a:xfrm>
            <a:off x="5181600" y="1905000"/>
            <a:ext cx="3733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spcBef>
                <a:spcPct val="20000"/>
              </a:spcBef>
            </a:pPr>
            <a:r>
              <a:rPr lang="en-US" altLang="en-US" sz="4000" b="1">
                <a:solidFill>
                  <a:srgbClr val="FFFFFF"/>
                </a:solidFill>
              </a:rPr>
              <a:t>Numerical church growth is not a NT emphasis</a:t>
            </a:r>
          </a:p>
          <a:p>
            <a:pPr algn="ctr">
              <a:spcBef>
                <a:spcPct val="20000"/>
              </a:spcBef>
            </a:pPr>
            <a:r>
              <a:rPr lang="en-US" altLang="en-US" sz="4000" b="1">
                <a:solidFill>
                  <a:srgbClr val="FFFFFF"/>
                </a:solidFill>
              </a:rPr>
              <a:t>(1 Cor. 4:2)</a:t>
            </a:r>
          </a:p>
        </p:txBody>
      </p:sp>
      <p:sp>
        <p:nvSpPr>
          <p:cNvPr id="277508" name="Text Box 14">
            <a:extLst>
              <a:ext uri="{FF2B5EF4-FFF2-40B4-BE49-F238E27FC236}">
                <a16:creationId xmlns:a16="http://schemas.microsoft.com/office/drawing/2014/main" id="{0558ED1F-8471-474A-BEB9-F0E46B0FB9F1}"/>
              </a:ext>
            </a:extLst>
          </p:cNvPr>
          <p:cNvSpPr txBox="1">
            <a:spLocks noChangeArrowheads="1"/>
          </p:cNvSpPr>
          <p:nvPr/>
        </p:nvSpPr>
        <p:spPr bwMode="auto">
          <a:xfrm>
            <a:off x="8534400" y="698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r>
              <a:rPr lang="en-US" altLang="en-US" sz="2400" b="1">
                <a:solidFill>
                  <a:srgbClr val="FFFFFF"/>
                </a:solidFill>
                <a:cs typeface="Arial" panose="020B0604020202020204" pitchFamily="34" charset="0"/>
              </a:rPr>
              <a:t>36</a:t>
            </a:r>
            <a:endParaRPr lang="en-US" altLang="en-US" sz="2400" b="1">
              <a:solidFill>
                <a:srgbClr val="FFFF66"/>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8530" name="Picture 3" descr="Healthy church.jpg">
            <a:extLst>
              <a:ext uri="{FF2B5EF4-FFF2-40B4-BE49-F238E27FC236}">
                <a16:creationId xmlns:a16="http://schemas.microsoft.com/office/drawing/2014/main" id="{D1EF727A-7DFD-6843-815F-2BB8C082D8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432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5454679-091E-E645-8856-9C32A5297948}"/>
              </a:ext>
            </a:extLst>
          </p:cNvPr>
          <p:cNvSpPr>
            <a:spLocks noGrp="1"/>
          </p:cNvSpPr>
          <p:nvPr>
            <p:ph type="ctrTitle"/>
          </p:nvPr>
        </p:nvSpPr>
        <p:spPr>
          <a:xfrm>
            <a:off x="2438400" y="152400"/>
            <a:ext cx="6248400" cy="1981200"/>
          </a:xfrm>
        </p:spPr>
        <p:txBody>
          <a:bodyPr/>
          <a:lstStyle/>
          <a:p>
            <a:pPr algn="l"/>
            <a:r>
              <a:rPr lang="en-US" altLang="en-US" b="1">
                <a:solidFill>
                  <a:srgbClr val="000000"/>
                </a:solidFill>
                <a:effectLst>
                  <a:outerShdw blurRad="38100" dist="38100" dir="2700000" algn="tl">
                    <a:srgbClr val="C0C0C0"/>
                  </a:outerShdw>
                </a:effectLst>
              </a:rPr>
              <a:t>Scriptural Marks of a Healthy Church</a:t>
            </a:r>
          </a:p>
        </p:txBody>
      </p:sp>
      <p:sp>
        <p:nvSpPr>
          <p:cNvPr id="278532" name="Text Box 14">
            <a:extLst>
              <a:ext uri="{FF2B5EF4-FFF2-40B4-BE49-F238E27FC236}">
                <a16:creationId xmlns:a16="http://schemas.microsoft.com/office/drawing/2014/main" id="{720B7AF2-5410-404D-8A51-9305D20A64FE}"/>
              </a:ext>
            </a:extLst>
          </p:cNvPr>
          <p:cNvSpPr txBox="1">
            <a:spLocks noChangeArrowheads="1"/>
          </p:cNvSpPr>
          <p:nvPr/>
        </p:nvSpPr>
        <p:spPr bwMode="auto">
          <a:xfrm>
            <a:off x="8534400" y="698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r>
              <a:rPr lang="en-US" altLang="en-US" sz="2400" b="1">
                <a:cs typeface="Arial" panose="020B0604020202020204" pitchFamily="34" charset="0"/>
              </a:rPr>
              <a:t>36</a:t>
            </a:r>
          </a:p>
        </p:txBody>
      </p:sp>
      <p:sp>
        <p:nvSpPr>
          <p:cNvPr id="5" name="Title 1">
            <a:extLst>
              <a:ext uri="{FF2B5EF4-FFF2-40B4-BE49-F238E27FC236}">
                <a16:creationId xmlns:a16="http://schemas.microsoft.com/office/drawing/2014/main" id="{3050CB7E-B3C9-3844-9903-C7370B6FB0F7}"/>
              </a:ext>
            </a:extLst>
          </p:cNvPr>
          <p:cNvSpPr txBox="1">
            <a:spLocks/>
          </p:cNvSpPr>
          <p:nvPr/>
        </p:nvSpPr>
        <p:spPr bwMode="auto">
          <a:xfrm>
            <a:off x="533400" y="2133600"/>
            <a:ext cx="6248400" cy="685800"/>
          </a:xfrm>
          <a:prstGeom prst="rect">
            <a:avLst/>
          </a:prstGeom>
          <a:noFill/>
          <a:ln w="9525">
            <a:noFill/>
            <a:miter lim="800000"/>
            <a:headEnd/>
            <a:tailEnd/>
          </a:ln>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r>
              <a:rPr lang="en-US" altLang="en-US" sz="3600" b="1">
                <a:solidFill>
                  <a:srgbClr val="000000"/>
                </a:solidFill>
                <a:effectLst>
                  <a:outerShdw blurRad="38100" dist="38100" dir="2700000" algn="tl">
                    <a:srgbClr val="C0C0C0"/>
                  </a:outerShdw>
                </a:effectLst>
              </a:rPr>
              <a:t>Healthy churches...</a:t>
            </a:r>
          </a:p>
        </p:txBody>
      </p:sp>
      <p:sp>
        <p:nvSpPr>
          <p:cNvPr id="6" name="Title 1">
            <a:extLst>
              <a:ext uri="{FF2B5EF4-FFF2-40B4-BE49-F238E27FC236}">
                <a16:creationId xmlns:a16="http://schemas.microsoft.com/office/drawing/2014/main" id="{7B6FBEBD-D1DD-BA46-8B34-E5A8807CC33B}"/>
              </a:ext>
            </a:extLst>
          </p:cNvPr>
          <p:cNvSpPr txBox="1">
            <a:spLocks/>
          </p:cNvSpPr>
          <p:nvPr/>
        </p:nvSpPr>
        <p:spPr bwMode="auto">
          <a:xfrm>
            <a:off x="533400" y="2743200"/>
            <a:ext cx="8610600" cy="3352800"/>
          </a:xfrm>
          <a:prstGeom prst="rect">
            <a:avLst/>
          </a:prstGeom>
          <a:noFill/>
          <a:ln w="9525">
            <a:noFill/>
            <a:miter lim="800000"/>
            <a:headEnd/>
            <a:tailEnd/>
          </a:ln>
        </p:spPr>
        <p:txBody>
          <a:bodyPr anchor="ctr"/>
          <a:lstStyle>
            <a:lvl1pPr marL="742950" indent="-742950"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AutoNum type="alphaLcParenR"/>
            </a:pPr>
            <a:r>
              <a:rPr lang="en-US" altLang="en-US" sz="3600" b="1">
                <a:solidFill>
                  <a:srgbClr val="000000"/>
                </a:solidFill>
                <a:effectLst>
                  <a:outerShdw blurRad="38100" dist="38100" dir="2700000" algn="tl">
                    <a:srgbClr val="C0C0C0"/>
                  </a:outerShdw>
                </a:effectLst>
              </a:rPr>
              <a:t>are measured in </a:t>
            </a:r>
            <a:r>
              <a:rPr lang="en-US" altLang="en-US" sz="3600" b="1">
                <a:solidFill>
                  <a:srgbClr val="800000"/>
                </a:solidFill>
                <a:effectLst>
                  <a:outerShdw blurRad="38100" dist="38100" dir="2700000" algn="tl">
                    <a:srgbClr val="C0C0C0"/>
                  </a:outerShdw>
                </a:effectLst>
              </a:rPr>
              <a:t>spiritual rather than numerical</a:t>
            </a:r>
            <a:r>
              <a:rPr lang="en-US" altLang="en-US" sz="3600" b="1">
                <a:solidFill>
                  <a:srgbClr val="000000"/>
                </a:solidFill>
                <a:effectLst>
                  <a:outerShdw blurRad="38100" dist="38100" dir="2700000" algn="tl">
                    <a:srgbClr val="C0C0C0"/>
                  </a:outerShdw>
                </a:effectLst>
              </a:rPr>
              <a:t> terms</a:t>
            </a:r>
          </a:p>
          <a:p>
            <a:pPr>
              <a:buFont typeface="Arial" panose="020B0604020202020204" pitchFamily="34" charset="0"/>
              <a:buAutoNum type="alphaLcParenR"/>
            </a:pPr>
            <a:r>
              <a:rPr lang="en-US" altLang="en-US" sz="3600" b="1">
                <a:solidFill>
                  <a:srgbClr val="000000"/>
                </a:solidFill>
                <a:effectLst>
                  <a:outerShdw blurRad="38100" dist="38100" dir="2700000" algn="tl">
                    <a:srgbClr val="C0C0C0"/>
                  </a:outerShdw>
                </a:effectLst>
              </a:rPr>
              <a:t>follow </a:t>
            </a:r>
            <a:r>
              <a:rPr lang="en-US" altLang="en-US" sz="3600" b="1">
                <a:solidFill>
                  <a:srgbClr val="800000"/>
                </a:solidFill>
                <a:effectLst>
                  <a:outerShdw blurRad="38100" dist="38100" dir="2700000" algn="tl">
                    <a:srgbClr val="C0C0C0"/>
                  </a:outerShdw>
                </a:effectLst>
              </a:rPr>
              <a:t>biblical rather than cultural </a:t>
            </a:r>
            <a:r>
              <a:rPr lang="en-US" altLang="en-US" sz="3600" b="1">
                <a:solidFill>
                  <a:srgbClr val="000000"/>
                </a:solidFill>
                <a:effectLst>
                  <a:outerShdw blurRad="38100" dist="38100" dir="2700000" algn="tl">
                    <a:srgbClr val="C0C0C0"/>
                  </a:outerShdw>
                </a:effectLst>
              </a:rPr>
              <a:t>patterns of ministry</a:t>
            </a:r>
          </a:p>
          <a:p>
            <a:pPr>
              <a:buFont typeface="Arial" panose="020B0604020202020204" pitchFamily="34" charset="0"/>
              <a:buAutoNum type="alphaLcParenR"/>
            </a:pPr>
            <a:r>
              <a:rPr lang="en-US" altLang="en-US" sz="3600" b="1">
                <a:solidFill>
                  <a:srgbClr val="000000"/>
                </a:solidFill>
                <a:effectLst>
                  <a:outerShdw blurRad="38100" dist="38100" dir="2700000" algn="tl">
                    <a:srgbClr val="C0C0C0"/>
                  </a:outerShdw>
                </a:effectLst>
              </a:rPr>
              <a:t>are based on </a:t>
            </a:r>
            <a:r>
              <a:rPr lang="en-US" altLang="en-US" sz="3600" b="1">
                <a:solidFill>
                  <a:srgbClr val="800000"/>
                </a:solidFill>
                <a:effectLst>
                  <a:outerShdw blurRad="38100" dist="38100" dir="2700000" algn="tl">
                    <a:srgbClr val="C0C0C0"/>
                  </a:outerShdw>
                </a:effectLst>
              </a:rPr>
              <a:t>theological rather than sociological </a:t>
            </a:r>
            <a:r>
              <a:rPr lang="en-US" altLang="en-US" sz="3600" b="1">
                <a:solidFill>
                  <a:srgbClr val="000000"/>
                </a:solidFill>
                <a:effectLst>
                  <a:outerShdw blurRad="38100" dist="38100" dir="2700000" algn="tl">
                    <a:srgbClr val="C0C0C0"/>
                  </a:outerShdw>
                </a:effectLst>
              </a:rPr>
              <a:t>foundations</a:t>
            </a:r>
          </a:p>
        </p:txBody>
      </p:sp>
      <p:sp>
        <p:nvSpPr>
          <p:cNvPr id="7" name="Title 1">
            <a:extLst>
              <a:ext uri="{FF2B5EF4-FFF2-40B4-BE49-F238E27FC236}">
                <a16:creationId xmlns:a16="http://schemas.microsoft.com/office/drawing/2014/main" id="{EBB26A82-167E-6447-8115-67590F85245C}"/>
              </a:ext>
            </a:extLst>
          </p:cNvPr>
          <p:cNvSpPr txBox="1">
            <a:spLocks/>
          </p:cNvSpPr>
          <p:nvPr/>
        </p:nvSpPr>
        <p:spPr bwMode="auto">
          <a:xfrm>
            <a:off x="0" y="6172200"/>
            <a:ext cx="9144000" cy="685800"/>
          </a:xfrm>
          <a:prstGeom prst="rect">
            <a:avLst/>
          </a:prstGeom>
          <a:solidFill>
            <a:schemeClr val="tx1"/>
          </a:solidFill>
          <a:ln w="9525">
            <a:noFill/>
            <a:miter lim="800000"/>
            <a:headEnd/>
            <a:tailEnd/>
          </a:ln>
        </p:spPr>
        <p:txBody>
          <a:bodyPr anchor="ct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1800" b="1" dirty="0">
                <a:solidFill>
                  <a:schemeClr val="bg1"/>
                </a:solidFill>
              </a:rPr>
              <a:t>Kenneth O. Gangel, "Marks of a Healthy Church," </a:t>
            </a:r>
            <a:br>
              <a:rPr lang="en-US" sz="1800" b="1" dirty="0">
                <a:solidFill>
                  <a:schemeClr val="bg1"/>
                </a:solidFill>
              </a:rPr>
            </a:br>
            <a:r>
              <a:rPr lang="en-US" sz="1800" b="1" i="1" dirty="0">
                <a:solidFill>
                  <a:schemeClr val="bg1"/>
                </a:solidFill>
              </a:rPr>
              <a:t>Bibliotheca Sacra</a:t>
            </a:r>
            <a:r>
              <a:rPr lang="en-US" sz="1800" b="1" dirty="0">
                <a:solidFill>
                  <a:schemeClr val="bg1"/>
                </a:solidFill>
              </a:rPr>
              <a:t> 158 (October-December 2001): 467-77</a:t>
            </a:r>
            <a:endParaRPr lang="en-US" sz="1800" b="1" dirty="0">
              <a:solidFill>
                <a:schemeClr val="bg1"/>
              </a:solidFill>
              <a:effectLst>
                <a:outerShdw blurRad="38100" dist="38100" dir="2700000" algn="tl">
                  <a:srgbClr val="80808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9554" name="Picture 3" descr="Healthy church.jpg">
            <a:extLst>
              <a:ext uri="{FF2B5EF4-FFF2-40B4-BE49-F238E27FC236}">
                <a16:creationId xmlns:a16="http://schemas.microsoft.com/office/drawing/2014/main" id="{238ED3E9-74DB-754B-90A2-68B0236D6F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9432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8D95404-6795-144C-9B02-01AC1BB7818A}"/>
              </a:ext>
            </a:extLst>
          </p:cNvPr>
          <p:cNvSpPr>
            <a:spLocks noGrp="1"/>
          </p:cNvSpPr>
          <p:nvPr>
            <p:ph type="ctrTitle"/>
          </p:nvPr>
        </p:nvSpPr>
        <p:spPr>
          <a:xfrm>
            <a:off x="2438400" y="152400"/>
            <a:ext cx="6248400" cy="1981200"/>
          </a:xfrm>
        </p:spPr>
        <p:txBody>
          <a:bodyPr/>
          <a:lstStyle/>
          <a:p>
            <a:pPr algn="l"/>
            <a:r>
              <a:rPr lang="en-US" altLang="en-US" b="1">
                <a:solidFill>
                  <a:srgbClr val="000000"/>
                </a:solidFill>
                <a:effectLst>
                  <a:outerShdw blurRad="38100" dist="38100" dir="2700000" algn="tl">
                    <a:srgbClr val="C0C0C0"/>
                  </a:outerShdw>
                </a:effectLst>
              </a:rPr>
              <a:t>Scriptural Marks of a Healthy Church</a:t>
            </a:r>
          </a:p>
        </p:txBody>
      </p:sp>
      <p:sp>
        <p:nvSpPr>
          <p:cNvPr id="279556" name="Text Box 14">
            <a:extLst>
              <a:ext uri="{FF2B5EF4-FFF2-40B4-BE49-F238E27FC236}">
                <a16:creationId xmlns:a16="http://schemas.microsoft.com/office/drawing/2014/main" id="{F71C7AB0-A62C-D949-8A99-5EEF4D5C9386}"/>
              </a:ext>
            </a:extLst>
          </p:cNvPr>
          <p:cNvSpPr txBox="1">
            <a:spLocks noChangeArrowheads="1"/>
          </p:cNvSpPr>
          <p:nvPr/>
        </p:nvSpPr>
        <p:spPr bwMode="auto">
          <a:xfrm>
            <a:off x="8534400" y="698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r>
              <a:rPr lang="en-US" altLang="en-US" sz="2400" b="1">
                <a:cs typeface="Arial" panose="020B0604020202020204" pitchFamily="34" charset="0"/>
              </a:rPr>
              <a:t>36</a:t>
            </a:r>
          </a:p>
        </p:txBody>
      </p:sp>
      <p:sp>
        <p:nvSpPr>
          <p:cNvPr id="5" name="Title 1">
            <a:extLst>
              <a:ext uri="{FF2B5EF4-FFF2-40B4-BE49-F238E27FC236}">
                <a16:creationId xmlns:a16="http://schemas.microsoft.com/office/drawing/2014/main" id="{44396B34-4972-7544-A284-9185ADB3097A}"/>
              </a:ext>
            </a:extLst>
          </p:cNvPr>
          <p:cNvSpPr txBox="1">
            <a:spLocks/>
          </p:cNvSpPr>
          <p:nvPr/>
        </p:nvSpPr>
        <p:spPr bwMode="auto">
          <a:xfrm>
            <a:off x="533400" y="2133600"/>
            <a:ext cx="6248400" cy="685800"/>
          </a:xfrm>
          <a:prstGeom prst="rect">
            <a:avLst/>
          </a:prstGeom>
          <a:noFill/>
          <a:ln w="9525">
            <a:noFill/>
            <a:miter lim="800000"/>
            <a:headEnd/>
            <a:tailEnd/>
          </a:ln>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r>
              <a:rPr lang="en-US" altLang="en-US" sz="3600" b="1">
                <a:solidFill>
                  <a:srgbClr val="000000"/>
                </a:solidFill>
                <a:effectLst>
                  <a:outerShdw blurRad="38100" dist="38100" dir="2700000" algn="tl">
                    <a:srgbClr val="C0C0C0"/>
                  </a:outerShdw>
                </a:effectLst>
              </a:rPr>
              <a:t>Healthy churches...</a:t>
            </a:r>
          </a:p>
        </p:txBody>
      </p:sp>
      <p:sp>
        <p:nvSpPr>
          <p:cNvPr id="6" name="Title 1">
            <a:extLst>
              <a:ext uri="{FF2B5EF4-FFF2-40B4-BE49-F238E27FC236}">
                <a16:creationId xmlns:a16="http://schemas.microsoft.com/office/drawing/2014/main" id="{27CD29FE-7E84-0742-B977-533C47B6B8CC}"/>
              </a:ext>
            </a:extLst>
          </p:cNvPr>
          <p:cNvSpPr txBox="1">
            <a:spLocks/>
          </p:cNvSpPr>
          <p:nvPr/>
        </p:nvSpPr>
        <p:spPr bwMode="auto">
          <a:xfrm>
            <a:off x="533400" y="2819400"/>
            <a:ext cx="8610600" cy="2438400"/>
          </a:xfrm>
          <a:prstGeom prst="rect">
            <a:avLst/>
          </a:prstGeom>
          <a:noFill/>
          <a:ln w="9525">
            <a:noFill/>
            <a:miter lim="800000"/>
            <a:headEnd/>
            <a:tailEnd/>
          </a:ln>
        </p:spPr>
        <p:txBody>
          <a:bodyPr anchor="ctr"/>
          <a:lstStyle>
            <a:lvl1pPr marL="742950" indent="-742950"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AutoNum type="alphaLcParenR" startAt="4"/>
            </a:pPr>
            <a:r>
              <a:rPr lang="en-US" altLang="en-US" sz="3600" b="1">
                <a:solidFill>
                  <a:srgbClr val="000000"/>
                </a:solidFill>
                <a:effectLst>
                  <a:outerShdw blurRad="38100" dist="38100" dir="2700000" algn="tl">
                    <a:srgbClr val="C0C0C0"/>
                  </a:outerShdw>
                </a:effectLst>
              </a:rPr>
              <a:t>focus on a </a:t>
            </a:r>
            <a:r>
              <a:rPr lang="en-US" altLang="en-US" sz="3600" b="1">
                <a:solidFill>
                  <a:srgbClr val="800000"/>
                </a:solidFill>
                <a:effectLst>
                  <a:outerShdw blurRad="38100" dist="38100" dir="2700000" algn="tl">
                    <a:srgbClr val="C0C0C0"/>
                  </a:outerShdw>
                </a:effectLst>
              </a:rPr>
              <a:t>ministry model rather than a marketing </a:t>
            </a:r>
            <a:r>
              <a:rPr lang="en-US" altLang="en-US" sz="3600" b="1">
                <a:solidFill>
                  <a:srgbClr val="000000"/>
                </a:solidFill>
                <a:effectLst>
                  <a:outerShdw blurRad="38100" dist="38100" dir="2700000" algn="tl">
                    <a:srgbClr val="C0C0C0"/>
                  </a:outerShdw>
                </a:effectLst>
              </a:rPr>
              <a:t>model</a:t>
            </a:r>
          </a:p>
          <a:p>
            <a:pPr>
              <a:buFont typeface="Arial" panose="020B0604020202020204" pitchFamily="34" charset="0"/>
              <a:buAutoNum type="alphaLcParenR" startAt="4"/>
            </a:pPr>
            <a:r>
              <a:rPr lang="en-US" altLang="en-US" sz="3600" b="1">
                <a:solidFill>
                  <a:srgbClr val="000000"/>
                </a:solidFill>
                <a:effectLst>
                  <a:outerShdw blurRad="38100" dist="38100" dir="2700000" algn="tl">
                    <a:srgbClr val="C0C0C0"/>
                  </a:outerShdw>
                </a:effectLst>
              </a:rPr>
              <a:t>adopt </a:t>
            </a:r>
            <a:r>
              <a:rPr lang="en-US" altLang="en-US" sz="3600" b="1">
                <a:solidFill>
                  <a:srgbClr val="800000"/>
                </a:solidFill>
                <a:effectLst>
                  <a:outerShdw blurRad="38100" dist="38100" dir="2700000" algn="tl">
                    <a:srgbClr val="C0C0C0"/>
                  </a:outerShdw>
                </a:effectLst>
              </a:rPr>
              <a:t>scriptural rather than secular </a:t>
            </a:r>
            <a:r>
              <a:rPr lang="en-US" altLang="en-US" sz="3600" b="1">
                <a:solidFill>
                  <a:srgbClr val="000000"/>
                </a:solidFill>
                <a:effectLst>
                  <a:outerShdw blurRad="38100" dist="38100" dir="2700000" algn="tl">
                    <a:srgbClr val="C0C0C0"/>
                  </a:outerShdw>
                </a:effectLst>
              </a:rPr>
              <a:t>models of leadership</a:t>
            </a:r>
          </a:p>
        </p:txBody>
      </p:sp>
      <p:sp>
        <p:nvSpPr>
          <p:cNvPr id="7" name="Title 1">
            <a:extLst>
              <a:ext uri="{FF2B5EF4-FFF2-40B4-BE49-F238E27FC236}">
                <a16:creationId xmlns:a16="http://schemas.microsoft.com/office/drawing/2014/main" id="{A79F7160-FC1B-8148-BAE4-8406BF5EA883}"/>
              </a:ext>
            </a:extLst>
          </p:cNvPr>
          <p:cNvSpPr txBox="1">
            <a:spLocks/>
          </p:cNvSpPr>
          <p:nvPr/>
        </p:nvSpPr>
        <p:spPr bwMode="auto">
          <a:xfrm>
            <a:off x="0" y="6172200"/>
            <a:ext cx="9144000" cy="685800"/>
          </a:xfrm>
          <a:prstGeom prst="rect">
            <a:avLst/>
          </a:prstGeom>
          <a:solidFill>
            <a:schemeClr val="tx1"/>
          </a:solidFill>
          <a:ln w="9525">
            <a:noFill/>
            <a:miter lim="800000"/>
            <a:headEnd/>
            <a:tailEnd/>
          </a:ln>
        </p:spPr>
        <p:txBody>
          <a:bodyPr anchor="ct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1800" b="1" dirty="0">
                <a:solidFill>
                  <a:schemeClr val="bg1"/>
                </a:solidFill>
              </a:rPr>
              <a:t>Kenneth O. Gangel, "Marks of a Healthy Church," </a:t>
            </a:r>
            <a:br>
              <a:rPr lang="en-US" sz="1800" b="1" dirty="0">
                <a:solidFill>
                  <a:schemeClr val="bg1"/>
                </a:solidFill>
              </a:rPr>
            </a:br>
            <a:r>
              <a:rPr lang="en-US" sz="1800" b="1" i="1" dirty="0">
                <a:solidFill>
                  <a:schemeClr val="bg1"/>
                </a:solidFill>
              </a:rPr>
              <a:t>Bibliotheca Sacra</a:t>
            </a:r>
            <a:r>
              <a:rPr lang="en-US" sz="1800" b="1" dirty="0">
                <a:solidFill>
                  <a:schemeClr val="bg1"/>
                </a:solidFill>
              </a:rPr>
              <a:t> 158 (October-December 2001): 467-77</a:t>
            </a:r>
            <a:endParaRPr lang="en-US" sz="1800" b="1" dirty="0">
              <a:solidFill>
                <a:schemeClr val="bg1"/>
              </a:solidFill>
              <a:effectLst>
                <a:outerShdw blurRad="38100" dist="38100" dir="2700000" algn="tl">
                  <a:srgbClr val="80808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4" descr="Easter-Church Bulletin Cover.jpg">
            <a:extLst>
              <a:ext uri="{FF2B5EF4-FFF2-40B4-BE49-F238E27FC236}">
                <a16:creationId xmlns:a16="http://schemas.microsoft.com/office/drawing/2014/main" id="{35ED2F44-9463-9445-A0D4-D9E25939F1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 y="0"/>
            <a:ext cx="428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78" name="Title 1">
            <a:extLst>
              <a:ext uri="{FF2B5EF4-FFF2-40B4-BE49-F238E27FC236}">
                <a16:creationId xmlns:a16="http://schemas.microsoft.com/office/drawing/2014/main" id="{499F11C1-48EF-6D41-804B-89A8339F44F5}"/>
              </a:ext>
            </a:extLst>
          </p:cNvPr>
          <p:cNvSpPr>
            <a:spLocks noGrp="1"/>
          </p:cNvSpPr>
          <p:nvPr>
            <p:ph type="ctrTitle"/>
          </p:nvPr>
        </p:nvSpPr>
        <p:spPr>
          <a:xfrm>
            <a:off x="0" y="0"/>
            <a:ext cx="4267200" cy="1905000"/>
          </a:xfrm>
          <a:solidFill>
            <a:schemeClr val="tx1"/>
          </a:solidFill>
        </p:spPr>
        <p:txBody>
          <a:bodyPr/>
          <a:lstStyle/>
          <a:p>
            <a:r>
              <a:rPr lang="en-US" altLang="en-US" sz="4000" b="1"/>
              <a:t>Biblical Leadership Principles</a:t>
            </a:r>
          </a:p>
        </p:txBody>
      </p:sp>
      <p:sp>
        <p:nvSpPr>
          <p:cNvPr id="4" name="Subtitle 2">
            <a:extLst>
              <a:ext uri="{FF2B5EF4-FFF2-40B4-BE49-F238E27FC236}">
                <a16:creationId xmlns:a16="http://schemas.microsoft.com/office/drawing/2014/main" id="{A15D6B4B-A34C-F047-ADBA-A017AB6AC293}"/>
              </a:ext>
            </a:extLst>
          </p:cNvPr>
          <p:cNvSpPr txBox="1">
            <a:spLocks/>
          </p:cNvSpPr>
          <p:nvPr/>
        </p:nvSpPr>
        <p:spPr bwMode="auto">
          <a:xfrm>
            <a:off x="4343400" y="533400"/>
            <a:ext cx="48006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spcBef>
                <a:spcPct val="20000"/>
              </a:spcBef>
              <a:buFontTx/>
              <a:buAutoNum type="arabicPeriod"/>
            </a:pPr>
            <a:r>
              <a:rPr lang="en-US" altLang="en-US" sz="3200" b="1">
                <a:solidFill>
                  <a:srgbClr val="FFFF00"/>
                </a:solidFill>
              </a:rPr>
              <a:t>Personal Leadership</a:t>
            </a:r>
            <a:endParaRPr lang="en-US" altLang="en-US" sz="3200" b="1">
              <a:solidFill>
                <a:srgbClr val="FFFFFF"/>
              </a:solidFill>
            </a:endParaRPr>
          </a:p>
          <a:p>
            <a:pPr algn="ctr">
              <a:spcBef>
                <a:spcPct val="20000"/>
              </a:spcBef>
            </a:pPr>
            <a:r>
              <a:rPr lang="en-US" altLang="en-US" sz="3200" b="1">
                <a:solidFill>
                  <a:srgbClr val="FFFFFF"/>
                </a:solidFill>
              </a:rPr>
              <a:t>• God</a:t>
            </a:r>
            <a:r>
              <a:rPr lang="fr-FR" altLang="en-US" sz="3200" b="1">
                <a:solidFill>
                  <a:srgbClr val="FFFFFF"/>
                </a:solidFill>
              </a:rPr>
              <a:t>'</a:t>
            </a:r>
            <a:r>
              <a:rPr lang="en-US" altLang="en-US" sz="3200" b="1">
                <a:solidFill>
                  <a:srgbClr val="FFFFFF"/>
                </a:solidFill>
              </a:rPr>
              <a:t>s Priorities</a:t>
            </a:r>
          </a:p>
          <a:p>
            <a:pPr algn="ctr">
              <a:spcBef>
                <a:spcPct val="20000"/>
              </a:spcBef>
            </a:pPr>
            <a:r>
              <a:rPr lang="en-US" altLang="en-US" sz="3200" b="1">
                <a:solidFill>
                  <a:srgbClr val="FFFFFF"/>
                </a:solidFill>
              </a:rPr>
              <a:t>• Adapt Your Style</a:t>
            </a:r>
          </a:p>
          <a:p>
            <a:pPr algn="ctr">
              <a:spcBef>
                <a:spcPct val="20000"/>
              </a:spcBef>
            </a:pPr>
            <a:r>
              <a:rPr lang="en-US" altLang="en-US" sz="3200" b="1">
                <a:solidFill>
                  <a:srgbClr val="FFFFFF"/>
                </a:solidFill>
              </a:rPr>
              <a:t>• Serve People</a:t>
            </a:r>
          </a:p>
          <a:p>
            <a:pPr algn="ctr">
              <a:spcBef>
                <a:spcPct val="20000"/>
              </a:spcBef>
            </a:pPr>
            <a:endParaRPr lang="en-US" altLang="en-US" sz="1800" b="1">
              <a:solidFill>
                <a:srgbClr val="FFFFFF"/>
              </a:solidFill>
            </a:endParaRPr>
          </a:p>
          <a:p>
            <a:pPr algn="ctr">
              <a:spcBef>
                <a:spcPct val="20000"/>
              </a:spcBef>
            </a:pPr>
            <a:r>
              <a:rPr lang="en-US" altLang="en-US" sz="3200" b="1">
                <a:solidFill>
                  <a:srgbClr val="FFFF00"/>
                </a:solidFill>
              </a:rPr>
              <a:t>2.  Selecting Leaders</a:t>
            </a:r>
            <a:endParaRPr lang="en-US" altLang="en-US" sz="3200" b="1">
              <a:solidFill>
                <a:srgbClr val="FFFFFF"/>
              </a:solidFill>
            </a:endParaRPr>
          </a:p>
          <a:p>
            <a:pPr algn="ctr">
              <a:spcBef>
                <a:spcPct val="20000"/>
              </a:spcBef>
            </a:pPr>
            <a:r>
              <a:rPr lang="en-US" altLang="en-US" sz="3200" b="1">
                <a:solidFill>
                  <a:srgbClr val="FFFFFF"/>
                </a:solidFill>
              </a:rPr>
              <a:t>• Delegate</a:t>
            </a:r>
          </a:p>
          <a:p>
            <a:pPr algn="ctr">
              <a:spcBef>
                <a:spcPct val="20000"/>
              </a:spcBef>
            </a:pPr>
            <a:r>
              <a:rPr lang="en-US" altLang="en-US" sz="3200" b="1">
                <a:solidFill>
                  <a:srgbClr val="FFFFFF"/>
                </a:solidFill>
              </a:rPr>
              <a:t>• Spiritual Qualities</a:t>
            </a:r>
          </a:p>
          <a:p>
            <a:pPr algn="ctr">
              <a:spcBef>
                <a:spcPct val="20000"/>
              </a:spcBef>
            </a:pPr>
            <a:r>
              <a:rPr lang="en-US" altLang="en-US" sz="3200" b="1">
                <a:solidFill>
                  <a:srgbClr val="FFFFFF"/>
                </a:solidFill>
              </a:rPr>
              <a:t>• Build a Team</a:t>
            </a:r>
          </a:p>
          <a:p>
            <a:pPr algn="ctr">
              <a:spcBef>
                <a:spcPct val="20000"/>
              </a:spcBef>
            </a:pPr>
            <a:endParaRPr lang="en-US" altLang="en-US" b="1">
              <a:solidFill>
                <a:srgbClr val="FFFFFF"/>
              </a:solidFill>
            </a:endParaRPr>
          </a:p>
          <a:p>
            <a:pPr algn="ctr">
              <a:spcBef>
                <a:spcPct val="20000"/>
              </a:spcBef>
            </a:pPr>
            <a:r>
              <a:rPr lang="en-US" altLang="en-US" sz="3200" b="1">
                <a:solidFill>
                  <a:srgbClr val="FFFF00"/>
                </a:solidFill>
              </a:rPr>
              <a:t>3.  Other Principles</a:t>
            </a:r>
            <a:endParaRPr lang="en-US" altLang="en-US" sz="3200" b="1">
              <a:solidFill>
                <a:srgbClr val="FFFFFF"/>
              </a:solidFill>
            </a:endParaRPr>
          </a:p>
        </p:txBody>
      </p:sp>
      <p:sp>
        <p:nvSpPr>
          <p:cNvPr id="280580" name="Text Box 14">
            <a:extLst>
              <a:ext uri="{FF2B5EF4-FFF2-40B4-BE49-F238E27FC236}">
                <a16:creationId xmlns:a16="http://schemas.microsoft.com/office/drawing/2014/main" id="{0211BAFB-2DB1-674B-B9C4-2DE09A5F209A}"/>
              </a:ext>
            </a:extLst>
          </p:cNvPr>
          <p:cNvSpPr txBox="1">
            <a:spLocks noChangeArrowheads="1"/>
          </p:cNvSpPr>
          <p:nvPr/>
        </p:nvSpPr>
        <p:spPr bwMode="auto">
          <a:xfrm>
            <a:off x="8534400" y="698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r>
              <a:rPr lang="en-US" altLang="en-US" sz="2400" b="1">
                <a:solidFill>
                  <a:srgbClr val="FFFFFF"/>
                </a:solidFill>
                <a:cs typeface="Arial" panose="020B0604020202020204" pitchFamily="34" charset="0"/>
              </a:rPr>
              <a:t>37</a:t>
            </a:r>
            <a:endParaRPr lang="en-US" altLang="en-US" sz="2400" b="1">
              <a:solidFill>
                <a:srgbClr val="FFFF66"/>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Picture 2" descr="supreme_decision_qx_me">
            <a:extLst>
              <a:ext uri="{FF2B5EF4-FFF2-40B4-BE49-F238E27FC236}">
                <a16:creationId xmlns:a16="http://schemas.microsoft.com/office/drawing/2014/main" id="{9AC97D9E-908B-254E-8F39-7B64A75167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2563" name="Rectangle 3">
            <a:extLst>
              <a:ext uri="{FF2B5EF4-FFF2-40B4-BE49-F238E27FC236}">
                <a16:creationId xmlns:a16="http://schemas.microsoft.com/office/drawing/2014/main" id="{5C9B9F2B-AE10-474D-8167-7DB83C6FBE4D}"/>
              </a:ext>
            </a:extLst>
          </p:cNvPr>
          <p:cNvSpPr>
            <a:spLocks noGrp="1" noChangeArrowheads="1"/>
          </p:cNvSpPr>
          <p:nvPr>
            <p:ph type="ctrTitle"/>
          </p:nvPr>
        </p:nvSpPr>
        <p:spPr>
          <a:xfrm>
            <a:off x="76200" y="381000"/>
            <a:ext cx="8915400" cy="3048000"/>
          </a:xfrm>
          <a:effectLst>
            <a:outerShdw blurRad="63500" dist="107763" dir="8100000" algn="ctr" rotWithShape="0">
              <a:schemeClr val="tx2">
                <a:alpha val="74998"/>
              </a:schemeClr>
            </a:outerShdw>
          </a:effectLst>
        </p:spPr>
        <p:txBody>
          <a:bodyPr/>
          <a:lstStyle/>
          <a:p>
            <a:pPr eaLnBrk="1" hangingPunct="1">
              <a:defRPr/>
            </a:pPr>
            <a:r>
              <a:rPr lang="en-US" sz="6000" b="1">
                <a:solidFill>
                  <a:schemeClr val="bg1"/>
                </a:solidFill>
              </a:rPr>
              <a:t>LEADERSHIP STRUCTURE IN THE OLD TESTAMENT</a:t>
            </a:r>
            <a:endParaRPr lang="en-US" sz="5400">
              <a:solidFill>
                <a:schemeClr val="bg1"/>
              </a:solidFill>
            </a:endParaRPr>
          </a:p>
        </p:txBody>
      </p:sp>
      <p:sp>
        <p:nvSpPr>
          <p:cNvPr id="1602564" name="Rectangle 4">
            <a:extLst>
              <a:ext uri="{FF2B5EF4-FFF2-40B4-BE49-F238E27FC236}">
                <a16:creationId xmlns:a16="http://schemas.microsoft.com/office/drawing/2014/main" id="{C8429E4F-28C9-E341-B8E0-D10283FA96DC}"/>
              </a:ext>
            </a:extLst>
          </p:cNvPr>
          <p:cNvSpPr>
            <a:spLocks noGrp="1" noChangeArrowheads="1"/>
          </p:cNvSpPr>
          <p:nvPr>
            <p:ph type="subTitle" idx="1"/>
          </p:nvPr>
        </p:nvSpPr>
        <p:spPr>
          <a:xfrm>
            <a:off x="76200" y="4038600"/>
            <a:ext cx="8991600" cy="990600"/>
          </a:xfrm>
          <a:effectLst>
            <a:outerShdw blurRad="63500" dist="107763" dir="8100000" algn="ctr" rotWithShape="0">
              <a:schemeClr val="tx2">
                <a:alpha val="74998"/>
              </a:schemeClr>
            </a:outerShdw>
          </a:effectLst>
        </p:spPr>
        <p:txBody>
          <a:bodyPr/>
          <a:lstStyle/>
          <a:p>
            <a:pPr eaLnBrk="1" hangingPunct="1">
              <a:defRPr/>
            </a:pPr>
            <a:r>
              <a:rPr lang="en-US" sz="4400" b="1" i="1">
                <a:solidFill>
                  <a:schemeClr val="bg1"/>
                </a:solidFill>
              </a:rPr>
              <a:t>Is there a pattern?</a:t>
            </a:r>
            <a:endParaRPr lang="en-US" sz="4000" b="1">
              <a:solidFill>
                <a:schemeClr val="bg1"/>
              </a:solidFill>
            </a:endParaRPr>
          </a:p>
        </p:txBody>
      </p:sp>
      <p:sp>
        <p:nvSpPr>
          <p:cNvPr id="281604" name="Text Box 14">
            <a:extLst>
              <a:ext uri="{FF2B5EF4-FFF2-40B4-BE49-F238E27FC236}">
                <a16:creationId xmlns:a16="http://schemas.microsoft.com/office/drawing/2014/main" id="{99C0B88D-16EB-4244-867A-2EF6E37A6E21}"/>
              </a:ext>
            </a:extLst>
          </p:cNvPr>
          <p:cNvSpPr txBox="1">
            <a:spLocks noChangeArrowheads="1"/>
          </p:cNvSpPr>
          <p:nvPr/>
        </p:nvSpPr>
        <p:spPr bwMode="auto">
          <a:xfrm>
            <a:off x="8534400" y="698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r>
              <a:rPr lang="en-US" altLang="en-US" sz="2400" b="1">
                <a:cs typeface="Arial" panose="020B0604020202020204" pitchFamily="34" charset="0"/>
              </a:rPr>
              <a:t>38</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AutoShape 9">
            <a:hlinkClick r:id="rId3" action="ppaction://hlinkfile" highlightClick="1"/>
            <a:extLst>
              <a:ext uri="{FF2B5EF4-FFF2-40B4-BE49-F238E27FC236}">
                <a16:creationId xmlns:a16="http://schemas.microsoft.com/office/drawing/2014/main" id="{BF656C4C-3DAF-D740-966D-5F05DDA1634E}"/>
              </a:ext>
            </a:extLst>
          </p:cNvPr>
          <p:cNvSpPr>
            <a:spLocks noChangeArrowheads="1"/>
          </p:cNvSpPr>
          <p:nvPr/>
        </p:nvSpPr>
        <p:spPr bwMode="auto">
          <a:xfrm>
            <a:off x="3048000" y="6096000"/>
            <a:ext cx="1066800" cy="762000"/>
          </a:xfrm>
          <a:prstGeom prst="actionButtonMovie">
            <a:avLst/>
          </a:prstGeom>
          <a:solidFill>
            <a:schemeClr val="accent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FFFFFF"/>
              </a:solidFill>
              <a:latin typeface="Comic Sans MS" panose="030F0902030302020204" pitchFamily="66" charset="0"/>
            </a:endParaRPr>
          </a:p>
        </p:txBody>
      </p:sp>
      <p:pic>
        <p:nvPicPr>
          <p:cNvPr id="283650" name="Picture 7" descr="joshua_jericho_bible_hero_poster.jpg">
            <a:extLst>
              <a:ext uri="{FF2B5EF4-FFF2-40B4-BE49-F238E27FC236}">
                <a16:creationId xmlns:a16="http://schemas.microsoft.com/office/drawing/2014/main" id="{5E440806-0FD5-C941-8237-7D38E19CFBB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87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7" name="WordArt 7">
            <a:extLst>
              <a:ext uri="{FF2B5EF4-FFF2-40B4-BE49-F238E27FC236}">
                <a16:creationId xmlns:a16="http://schemas.microsoft.com/office/drawing/2014/main" id="{65039EFC-0583-5141-BB26-40FD0DE1A73B}"/>
              </a:ext>
            </a:extLst>
          </p:cNvPr>
          <p:cNvSpPr>
            <a:spLocks noChangeArrowheads="1" noChangeShapeType="1" noTextEdit="1"/>
          </p:cNvSpPr>
          <p:nvPr/>
        </p:nvSpPr>
        <p:spPr bwMode="auto">
          <a:xfrm>
            <a:off x="4038600" y="981075"/>
            <a:ext cx="4800600" cy="1905000"/>
          </a:xfrm>
          <a:prstGeom prst="rect">
            <a:avLst/>
          </a:prstGeom>
        </p:spPr>
        <p:txBody>
          <a:bodyPr wrap="none" fromWordArt="1">
            <a:prstTxWarp prst="textPlain">
              <a:avLst>
                <a:gd name="adj" fmla="val 50000"/>
              </a:avLst>
            </a:prstTxWarp>
            <a:scene3d>
              <a:camera prst="legacyPerspectiveTop"/>
              <a:lightRig rig="legacyFlat3" dir="b"/>
            </a:scene3d>
            <a:sp3d extrusionH="887400" prstMaterial="legacyMatte">
              <a:extrusionClr>
                <a:schemeClr val="bg2"/>
              </a:extrusionClr>
              <a:contourClr>
                <a:srgbClr val="AAAAAA"/>
              </a:contourClr>
            </a:sp3d>
          </a:bodyPr>
          <a:lstStyle/>
          <a:p>
            <a:pPr algn="ctr"/>
            <a:r>
              <a:rPr lang="en-US" sz="3600" kern="10" spc="720">
                <a:ln w="9525">
                  <a:round/>
                  <a:headEnd/>
                  <a:tailEnd/>
                </a:ln>
                <a:gradFill rotWithShape="1">
                  <a:gsLst>
                    <a:gs pos="0">
                      <a:srgbClr val="AAAAAA"/>
                    </a:gs>
                    <a:gs pos="100000">
                      <a:srgbClr val="FFFFFF"/>
                    </a:gs>
                  </a:gsLst>
                  <a:lin ang="5400000" scaled="1"/>
                </a:gradFill>
                <a:effectLst>
                  <a:outerShdw blurRad="50800" dist="38100" dir="2700000" algn="tl" rotWithShape="0">
                    <a:srgbClr val="808080"/>
                  </a:outerShdw>
                </a:effectLst>
                <a:latin typeface="Arial Black" panose="020B0604020202020204" pitchFamily="34" charset="0"/>
                <a:cs typeface="Arial Black" panose="020B0604020202020204" pitchFamily="34" charset="0"/>
              </a:rPr>
              <a:t>MISSION</a:t>
            </a:r>
          </a:p>
        </p:txBody>
      </p:sp>
      <p:sp>
        <p:nvSpPr>
          <p:cNvPr id="283652" name="Title 6">
            <a:extLst>
              <a:ext uri="{FF2B5EF4-FFF2-40B4-BE49-F238E27FC236}">
                <a16:creationId xmlns:a16="http://schemas.microsoft.com/office/drawing/2014/main" id="{23A5A06A-16D8-8346-8244-63775B452060}"/>
              </a:ext>
            </a:extLst>
          </p:cNvPr>
          <p:cNvSpPr>
            <a:spLocks noGrp="1"/>
          </p:cNvSpPr>
          <p:nvPr>
            <p:ph type="title" idx="4294967295"/>
          </p:nvPr>
        </p:nvSpPr>
        <p:spPr>
          <a:xfrm>
            <a:off x="0" y="5300663"/>
            <a:ext cx="9144000" cy="1557337"/>
          </a:xfrm>
          <a:solidFill>
            <a:srgbClr val="000000"/>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4800" dirty="0">
                <a:effectLst/>
                <a:latin typeface="Arial" panose="020B0604020202020204" pitchFamily="34" charset="0"/>
                <a:ea typeface="ＭＳ Ｐゴシック" panose="020B0600070205080204" pitchFamily="34" charset="-128"/>
              </a:rPr>
              <a:t>THE SINGLE LEADER MODEL</a:t>
            </a:r>
          </a:p>
        </p:txBody>
      </p:sp>
      <p:sp>
        <p:nvSpPr>
          <p:cNvPr id="8" name="Title 6">
            <a:extLst>
              <a:ext uri="{FF2B5EF4-FFF2-40B4-BE49-F238E27FC236}">
                <a16:creationId xmlns:a16="http://schemas.microsoft.com/office/drawing/2014/main" id="{58970CF6-6C4A-2448-AA5B-3CA36A9DA48B}"/>
              </a:ext>
            </a:extLst>
          </p:cNvPr>
          <p:cNvSpPr txBox="1">
            <a:spLocks/>
          </p:cNvSpPr>
          <p:nvPr/>
        </p:nvSpPr>
        <p:spPr bwMode="auto">
          <a:xfrm>
            <a:off x="4648200" y="0"/>
            <a:ext cx="4267200" cy="762000"/>
          </a:xfrm>
          <a:prstGeom prst="rect">
            <a:avLst/>
          </a:prstGeom>
          <a:noFill/>
          <a:ln w="9525">
            <a:noFill/>
            <a:miter lim="800000"/>
            <a:headEnd/>
            <a:tailEnd/>
          </a:ln>
          <a:effec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r>
              <a:rPr lang="en-US" altLang="en-US" sz="6600" b="1">
                <a:solidFill>
                  <a:schemeClr val="tx2"/>
                </a:solidFill>
                <a:effectLst>
                  <a:outerShdw blurRad="38100" dist="38100" dir="2700000" algn="tl">
                    <a:srgbClr val="000000"/>
                  </a:outerShdw>
                </a:effectLst>
                <a:latin typeface="Garamond" panose="02020404030301010803" pitchFamily="18" charset="0"/>
              </a:rPr>
              <a:t>JOSHUA</a:t>
            </a:r>
          </a:p>
        </p:txBody>
      </p:sp>
      <p:sp>
        <p:nvSpPr>
          <p:cNvPr id="107526" name="WordArt 6">
            <a:extLst>
              <a:ext uri="{FF2B5EF4-FFF2-40B4-BE49-F238E27FC236}">
                <a16:creationId xmlns:a16="http://schemas.microsoft.com/office/drawing/2014/main" id="{2517DA75-5669-3C45-9025-2A658E07FB78}"/>
              </a:ext>
            </a:extLst>
          </p:cNvPr>
          <p:cNvSpPr>
            <a:spLocks noChangeArrowheads="1" noChangeShapeType="1" noTextEdit="1"/>
          </p:cNvSpPr>
          <p:nvPr/>
        </p:nvSpPr>
        <p:spPr bwMode="auto">
          <a:xfrm rot="277281">
            <a:off x="1981200" y="2247900"/>
            <a:ext cx="6783388" cy="3144838"/>
          </a:xfrm>
          <a:prstGeom prst="rect">
            <a:avLst/>
          </a:prstGeom>
        </p:spPr>
        <p:txBody>
          <a:bodyPr wrap="none" fromWordArt="1">
            <a:prstTxWarp prst="textCascadeUp">
              <a:avLst>
                <a:gd name="adj" fmla="val 44444"/>
              </a:avLst>
            </a:prstTxWarp>
            <a:scene3d>
              <a:camera prst="legacyPerspectiveFront">
                <a:rot lat="20099983" lon="1500000" rev="0"/>
              </a:camera>
              <a:lightRig rig="legacyHarsh4" dir="b"/>
            </a:scene3d>
            <a:sp3d extrusionH="430200" prstMaterial="legacyMatte">
              <a:extrusionClr>
                <a:srgbClr val="FF6600"/>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100000" scaled="1"/>
                </a:gradFill>
                <a:latin typeface="Impact" panose="020B0806030902050204" pitchFamily="34" charset="0"/>
              </a:rPr>
              <a:t>IMPOSSIBLE</a:t>
            </a:r>
          </a:p>
        </p:txBody>
      </p:sp>
      <p:sp>
        <p:nvSpPr>
          <p:cNvPr id="283655" name="Text Box 14">
            <a:extLst>
              <a:ext uri="{FF2B5EF4-FFF2-40B4-BE49-F238E27FC236}">
                <a16:creationId xmlns:a16="http://schemas.microsoft.com/office/drawing/2014/main" id="{3A2571A2-AAEC-844A-9928-0129B0FD1D67}"/>
              </a:ext>
            </a:extLst>
          </p:cNvPr>
          <p:cNvSpPr txBox="1">
            <a:spLocks noChangeArrowheads="1"/>
          </p:cNvSpPr>
          <p:nvPr/>
        </p:nvSpPr>
        <p:spPr bwMode="auto">
          <a:xfrm>
            <a:off x="8534400" y="698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r>
              <a:rPr lang="en-US" altLang="en-US" sz="2400" b="1">
                <a:solidFill>
                  <a:srgbClr val="FFFFFF"/>
                </a:solidFill>
                <a:cs typeface="Arial" panose="020B0604020202020204" pitchFamily="34" charset="0"/>
              </a:rPr>
              <a:t>38</a:t>
            </a:r>
            <a:endParaRPr lang="en-US" altLang="en-US" sz="2400" b="1">
              <a:solidFill>
                <a:srgbClr val="FFFF66"/>
              </a:solidFill>
              <a:cs typeface="Arial" panose="020B0604020202020204" pitchFamily="34" charset="0"/>
            </a:endParaRP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07527"/>
                                        </p:tgtEl>
                                        <p:attrNameLst>
                                          <p:attrName>style.visibility</p:attrName>
                                        </p:attrNameLst>
                                      </p:cBhvr>
                                      <p:to>
                                        <p:strVal val="visible"/>
                                      </p:to>
                                    </p:set>
                                    <p:animEffect transition="in" filter="diamond(in)">
                                      <p:cBhvr>
                                        <p:cTn id="7" dur="2000"/>
                                        <p:tgtEl>
                                          <p:spTgt spid="1075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107526"/>
                                        </p:tgtEl>
                                        <p:attrNameLst>
                                          <p:attrName>style.visibility</p:attrName>
                                        </p:attrNameLst>
                                      </p:cBhvr>
                                      <p:to>
                                        <p:strVal val="visible"/>
                                      </p:to>
                                    </p:set>
                                    <p:anim calcmode="lin" valueType="num">
                                      <p:cBhvr>
                                        <p:cTn id="12" dur="1000" fill="hold"/>
                                        <p:tgtEl>
                                          <p:spTgt spid="107526"/>
                                        </p:tgtEl>
                                        <p:attrNameLst>
                                          <p:attrName>ppt_w</p:attrName>
                                        </p:attrNameLst>
                                      </p:cBhvr>
                                      <p:tavLst>
                                        <p:tav tm="0">
                                          <p:val>
                                            <p:strVal val="#ppt_w*0.70"/>
                                          </p:val>
                                        </p:tav>
                                        <p:tav tm="100000">
                                          <p:val>
                                            <p:strVal val="#ppt_w"/>
                                          </p:val>
                                        </p:tav>
                                      </p:tavLst>
                                    </p:anim>
                                    <p:anim calcmode="lin" valueType="num">
                                      <p:cBhvr>
                                        <p:cTn id="13" dur="1000" fill="hold"/>
                                        <p:tgtEl>
                                          <p:spTgt spid="107526"/>
                                        </p:tgtEl>
                                        <p:attrNameLst>
                                          <p:attrName>ppt_h</p:attrName>
                                        </p:attrNameLst>
                                      </p:cBhvr>
                                      <p:tavLst>
                                        <p:tav tm="0">
                                          <p:val>
                                            <p:strVal val="#ppt_h"/>
                                          </p:val>
                                        </p:tav>
                                        <p:tav tm="100000">
                                          <p:val>
                                            <p:strVal val="#ppt_h"/>
                                          </p:val>
                                        </p:tav>
                                      </p:tavLst>
                                    </p:anim>
                                    <p:animEffect transition="in" filter="fade">
                                      <p:cBhvr>
                                        <p:cTn id="14" dur="1000"/>
                                        <p:tgtEl>
                                          <p:spTgt spid="107526"/>
                                        </p:tgtEl>
                                      </p:cBhvr>
                                    </p:animEffect>
                                  </p:childTnLst>
                                  <p:subTnLst>
                                    <p:audio>
                                      <p:cMediaNode>
                                        <p:cTn display="0" masterRel="sameClick">
                                          <p:stCondLst>
                                            <p:cond evt="begin" delay="0">
                                              <p:tn val="10"/>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2" descr="Samaritan elders, bb n041800.jpg">
            <a:extLst>
              <a:ext uri="{FF2B5EF4-FFF2-40B4-BE49-F238E27FC236}">
                <a16:creationId xmlns:a16="http://schemas.microsoft.com/office/drawing/2014/main" id="{4C342605-3D11-8847-AF7E-E2BD51B892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a:extLst>
              <a:ext uri="{FF2B5EF4-FFF2-40B4-BE49-F238E27FC236}">
                <a16:creationId xmlns:a16="http://schemas.microsoft.com/office/drawing/2014/main" id="{C34207F3-CA3D-2B40-8D69-AA93EF376843}"/>
              </a:ext>
            </a:extLst>
          </p:cNvPr>
          <p:cNvSpPr>
            <a:spLocks noGrp="1"/>
          </p:cNvSpPr>
          <p:nvPr>
            <p:ph/>
          </p:nvPr>
        </p:nvSpPr>
        <p:spPr>
          <a:xfrm>
            <a:off x="457200" y="274638"/>
            <a:ext cx="8229600" cy="1249362"/>
          </a:xfrm>
        </p:spPr>
        <p:txBody>
          <a:bodyPr/>
          <a:lstStyle/>
          <a:p>
            <a:pPr algn="ctr">
              <a:buFont typeface="Wingdings" pitchFamily="2" charset="2"/>
              <a:buNone/>
            </a:pPr>
            <a:r>
              <a:rPr lang="en-US" altLang="en-US" sz="6000" b="1">
                <a:latin typeface="Arial" panose="020B0604020202020204" pitchFamily="34" charset="0"/>
                <a:ea typeface="ＭＳ Ｐゴシック" panose="020B0600070205080204" pitchFamily="34" charset="-128"/>
              </a:rPr>
              <a:t>The Elders of Israel</a:t>
            </a:r>
          </a:p>
        </p:txBody>
      </p:sp>
      <p:sp>
        <p:nvSpPr>
          <p:cNvPr id="4" name="Content Placeholder 1">
            <a:extLst>
              <a:ext uri="{FF2B5EF4-FFF2-40B4-BE49-F238E27FC236}">
                <a16:creationId xmlns:a16="http://schemas.microsoft.com/office/drawing/2014/main" id="{BB924C68-9F67-A541-80FE-31B942E62787}"/>
              </a:ext>
            </a:extLst>
          </p:cNvPr>
          <p:cNvSpPr txBox="1">
            <a:spLocks/>
          </p:cNvSpPr>
          <p:nvPr/>
        </p:nvSpPr>
        <p:spPr bwMode="auto">
          <a:xfrm>
            <a:off x="3276600" y="5791200"/>
            <a:ext cx="5867400" cy="639763"/>
          </a:xfrm>
          <a:prstGeom prst="rect">
            <a:avLst/>
          </a:prstGeom>
          <a:solidFill>
            <a:srgbClr val="000000"/>
          </a:solidFill>
          <a:ln w="9525">
            <a:noFill/>
            <a:miter lim="800000"/>
            <a:headEnd/>
            <a:tailEnd/>
          </a:ln>
          <a:effectLst/>
        </p:spPr>
        <p:txBody>
          <a:bodyPr/>
          <a:lstStyle>
            <a:lvl1pPr marL="342900" indent="-342900"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a:spcBef>
                <a:spcPct val="20000"/>
              </a:spcBef>
              <a:buClr>
                <a:schemeClr val="hlink"/>
              </a:buClr>
              <a:buSzPct val="70000"/>
              <a:buFont typeface="Wingdings" pitchFamily="2" charset="2"/>
              <a:buChar char="n"/>
            </a:pPr>
            <a:r>
              <a:rPr lang="en-US" altLang="en-US" sz="3200">
                <a:effectLst>
                  <a:outerShdw blurRad="38100" dist="38100" dir="2700000" algn="tl">
                    <a:srgbClr val="000514"/>
                  </a:outerShdw>
                </a:effectLst>
                <a:cs typeface="Arial" panose="020B0604020202020204" pitchFamily="34" charset="0"/>
              </a:rPr>
              <a:t>Samaritan Elders Today </a:t>
            </a:r>
          </a:p>
        </p:txBody>
      </p:sp>
      <p:sp>
        <p:nvSpPr>
          <p:cNvPr id="284676" name="Text Box 14">
            <a:extLst>
              <a:ext uri="{FF2B5EF4-FFF2-40B4-BE49-F238E27FC236}">
                <a16:creationId xmlns:a16="http://schemas.microsoft.com/office/drawing/2014/main" id="{FC41C9D2-5C0A-CA44-98E5-08CC7A7E0BC4}"/>
              </a:ext>
            </a:extLst>
          </p:cNvPr>
          <p:cNvSpPr txBox="1">
            <a:spLocks noChangeArrowheads="1"/>
          </p:cNvSpPr>
          <p:nvPr/>
        </p:nvSpPr>
        <p:spPr bwMode="auto">
          <a:xfrm>
            <a:off x="8534400" y="69850"/>
            <a:ext cx="523875" cy="463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r>
              <a:rPr lang="en-US" altLang="en-US" sz="2400" b="1">
                <a:solidFill>
                  <a:srgbClr val="FFFFFF"/>
                </a:solidFill>
                <a:cs typeface="Arial" panose="020B0604020202020204" pitchFamily="34" charset="0"/>
              </a:rPr>
              <a:t>38</a:t>
            </a:r>
            <a:endParaRPr lang="en-US" altLang="en-US" sz="2400" b="1">
              <a:solidFill>
                <a:srgbClr val="FFFF66"/>
              </a:solidFill>
              <a:cs typeface="Arial" panose="020B0604020202020204" pitchFamily="34" charset="0"/>
            </a:endParaRPr>
          </a:p>
        </p:txBody>
      </p:sp>
      <p:sp>
        <p:nvSpPr>
          <p:cNvPr id="6" name="Content Placeholder 1">
            <a:extLst>
              <a:ext uri="{FF2B5EF4-FFF2-40B4-BE49-F238E27FC236}">
                <a16:creationId xmlns:a16="http://schemas.microsoft.com/office/drawing/2014/main" id="{F0FDECC0-1363-C344-89DC-3DD3640BD6EE}"/>
              </a:ext>
            </a:extLst>
          </p:cNvPr>
          <p:cNvSpPr txBox="1">
            <a:spLocks/>
          </p:cNvSpPr>
          <p:nvPr/>
        </p:nvSpPr>
        <p:spPr bwMode="auto">
          <a:xfrm>
            <a:off x="457200" y="1295400"/>
            <a:ext cx="8229600" cy="1249363"/>
          </a:xfrm>
          <a:prstGeom prst="rect">
            <a:avLst/>
          </a:prstGeom>
          <a:noFill/>
          <a:ln w="9525">
            <a:noFill/>
            <a:miter lim="800000"/>
            <a:headEnd/>
            <a:tailEnd/>
          </a:ln>
          <a:effectLst/>
        </p:spPr>
        <p:txBody>
          <a:bodyPr/>
          <a:lstStyle>
            <a:lvl1pPr marL="342900" indent="-342900"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spcBef>
                <a:spcPct val="20000"/>
              </a:spcBef>
              <a:buClr>
                <a:schemeClr val="hlink"/>
              </a:buClr>
              <a:buSzPct val="70000"/>
              <a:buFont typeface="Wingdings" pitchFamily="2" charset="2"/>
              <a:buNone/>
            </a:pPr>
            <a:r>
              <a:rPr lang="en-US" altLang="en-US" sz="3200" b="1">
                <a:effectLst>
                  <a:outerShdw blurRad="38100" dist="38100" dir="2700000" algn="tl">
                    <a:srgbClr val="000000"/>
                  </a:outerShdw>
                </a:effectLst>
                <a:cs typeface="Arial" panose="020B0604020202020204" pitchFamily="34" charset="0"/>
              </a:rPr>
              <a:t>What do you learn about the elders of Israel from your assigned verses?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6" descr="Elders.jpg">
            <a:extLst>
              <a:ext uri="{FF2B5EF4-FFF2-40B4-BE49-F238E27FC236}">
                <a16:creationId xmlns:a16="http://schemas.microsoft.com/office/drawing/2014/main" id="{6BC4A078-E54B-C94F-A84D-2F04ECA444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0"/>
            <a:ext cx="22098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a:extLst>
              <a:ext uri="{FF2B5EF4-FFF2-40B4-BE49-F238E27FC236}">
                <a16:creationId xmlns:a16="http://schemas.microsoft.com/office/drawing/2014/main" id="{02241AFD-3B83-7F47-8919-E3D51F179401}"/>
              </a:ext>
            </a:extLst>
          </p:cNvPr>
          <p:cNvSpPr>
            <a:spLocks noGrp="1"/>
          </p:cNvSpPr>
          <p:nvPr>
            <p:ph/>
          </p:nvPr>
        </p:nvSpPr>
        <p:spPr>
          <a:xfrm>
            <a:off x="0" y="0"/>
            <a:ext cx="6934200" cy="914400"/>
          </a:xfrm>
          <a:solidFill>
            <a:srgbClr val="800000"/>
          </a:solidFill>
          <a:ln>
            <a:solidFill>
              <a:schemeClr val="tx1"/>
            </a:solidFill>
          </a:ln>
        </p:spPr>
        <p:txBody>
          <a:bodyPr/>
          <a:lstStyle/>
          <a:p>
            <a:pPr algn="ctr">
              <a:buFont typeface="Wingdings" pitchFamily="2" charset="2"/>
              <a:buNone/>
            </a:pPr>
            <a:r>
              <a:rPr lang="en-US" altLang="en-US" sz="4800" b="1">
                <a:latin typeface="Arial" panose="020B0604020202020204" pitchFamily="34" charset="0"/>
                <a:ea typeface="ＭＳ Ｐゴシック" panose="020B0600070205080204" pitchFamily="34" charset="-128"/>
              </a:rPr>
              <a:t>The Elders of Israel</a:t>
            </a:r>
          </a:p>
        </p:txBody>
      </p:sp>
      <p:sp>
        <p:nvSpPr>
          <p:cNvPr id="285699" name="Text Box 14">
            <a:extLst>
              <a:ext uri="{FF2B5EF4-FFF2-40B4-BE49-F238E27FC236}">
                <a16:creationId xmlns:a16="http://schemas.microsoft.com/office/drawing/2014/main" id="{446D8A69-9FFC-B54F-818C-03A928F97369}"/>
              </a:ext>
            </a:extLst>
          </p:cNvPr>
          <p:cNvSpPr txBox="1">
            <a:spLocks noChangeArrowheads="1"/>
          </p:cNvSpPr>
          <p:nvPr/>
        </p:nvSpPr>
        <p:spPr bwMode="auto">
          <a:xfrm>
            <a:off x="8534400" y="69850"/>
            <a:ext cx="523875" cy="463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r>
              <a:rPr lang="en-US" altLang="en-US" sz="2400" b="1">
                <a:solidFill>
                  <a:srgbClr val="FFFFFF"/>
                </a:solidFill>
                <a:cs typeface="Arial" panose="020B0604020202020204" pitchFamily="34" charset="0"/>
              </a:rPr>
              <a:t>48</a:t>
            </a:r>
            <a:endParaRPr lang="en-US" altLang="en-US" sz="2400" b="1">
              <a:solidFill>
                <a:srgbClr val="FFFF66"/>
              </a:solidFill>
              <a:cs typeface="Arial" panose="020B0604020202020204" pitchFamily="34" charset="0"/>
            </a:endParaRPr>
          </a:p>
        </p:txBody>
      </p:sp>
      <p:sp>
        <p:nvSpPr>
          <p:cNvPr id="6" name="Content Placeholder 1">
            <a:extLst>
              <a:ext uri="{FF2B5EF4-FFF2-40B4-BE49-F238E27FC236}">
                <a16:creationId xmlns:a16="http://schemas.microsoft.com/office/drawing/2014/main" id="{37D9E215-306D-3847-BFE1-29A8C63AE01B}"/>
              </a:ext>
            </a:extLst>
          </p:cNvPr>
          <p:cNvSpPr txBox="1">
            <a:spLocks/>
          </p:cNvSpPr>
          <p:nvPr/>
        </p:nvSpPr>
        <p:spPr bwMode="auto">
          <a:xfrm>
            <a:off x="228600" y="1524000"/>
            <a:ext cx="8915400" cy="5334000"/>
          </a:xfrm>
          <a:prstGeom prst="rect">
            <a:avLst/>
          </a:prstGeom>
          <a:noFill/>
          <a:ln w="9525">
            <a:noFill/>
            <a:miter lim="800000"/>
            <a:headEnd/>
            <a:tailEnd/>
          </a:ln>
          <a:effectLst/>
        </p:spPr>
        <p:txBody>
          <a:bodyPr/>
          <a:lstStyle>
            <a:lvl1pPr marL="514350" indent="-514350"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20000"/>
              </a:spcBef>
              <a:buClr>
                <a:schemeClr val="hlink"/>
              </a:buClr>
              <a:buSzPct val="70000"/>
              <a:buFont typeface="Garamond" panose="02020404030301010803" pitchFamily="18" charset="0"/>
              <a:buAutoNum type="arabicPeriod"/>
            </a:pPr>
            <a:r>
              <a:rPr lang="en-US" altLang="en-US" sz="3200" b="1">
                <a:effectLst>
                  <a:outerShdw blurRad="38100" dist="38100" dir="2700000" algn="tl">
                    <a:srgbClr val="000000"/>
                  </a:outerShdw>
                </a:effectLst>
                <a:cs typeface="Arial" panose="020B0604020202020204" pitchFamily="34" charset="0"/>
              </a:rPr>
              <a:t>Elders are found </a:t>
            </a:r>
            <a:r>
              <a:rPr lang="en-US" altLang="en-US" sz="3200" b="1">
                <a:solidFill>
                  <a:srgbClr val="FFFF00"/>
                </a:solidFill>
                <a:effectLst>
                  <a:outerShdw blurRad="38100" dist="38100" dir="2700000" algn="tl">
                    <a:srgbClr val="000000"/>
                  </a:outerShdw>
                </a:effectLst>
                <a:cs typeface="Arial" panose="020B0604020202020204" pitchFamily="34" charset="0"/>
              </a:rPr>
              <a:t>throughout </a:t>
            </a:r>
            <a:br>
              <a:rPr lang="en-US" altLang="en-US" sz="3200" b="1">
                <a:solidFill>
                  <a:srgbClr val="FFFF00"/>
                </a:solidFill>
                <a:effectLst>
                  <a:outerShdw blurRad="38100" dist="38100" dir="2700000" algn="tl">
                    <a:srgbClr val="000000"/>
                  </a:outerShdw>
                </a:effectLst>
                <a:cs typeface="Arial" panose="020B0604020202020204" pitchFamily="34" charset="0"/>
              </a:rPr>
            </a:br>
            <a:r>
              <a:rPr lang="en-US" altLang="en-US" sz="3200" b="1">
                <a:effectLst>
                  <a:outerShdw blurRad="38100" dist="38100" dir="2700000" algn="tl">
                    <a:srgbClr val="000000"/>
                  </a:outerShdw>
                </a:effectLst>
                <a:cs typeface="Arial" panose="020B0604020202020204" pitchFamily="34" charset="0"/>
              </a:rPr>
              <a:t>the nation</a:t>
            </a:r>
            <a:r>
              <a:rPr lang="fr-FR" altLang="en-US" sz="3200" b="1">
                <a:effectLst>
                  <a:outerShdw blurRad="38100" dist="38100" dir="2700000" algn="tl">
                    <a:srgbClr val="000000"/>
                  </a:outerShdw>
                </a:effectLst>
                <a:cs typeface="Arial" panose="020B0604020202020204" pitchFamily="34" charset="0"/>
              </a:rPr>
              <a:t>'</a:t>
            </a:r>
            <a:r>
              <a:rPr lang="en-US" altLang="en-US" sz="3200" b="1">
                <a:effectLst>
                  <a:outerShdw blurRad="38100" dist="38100" dir="2700000" algn="tl">
                    <a:srgbClr val="000000"/>
                  </a:outerShdw>
                </a:effectLst>
                <a:cs typeface="Arial" panose="020B0604020202020204" pitchFamily="34" charset="0"/>
              </a:rPr>
              <a:t>s history</a:t>
            </a:r>
          </a:p>
          <a:p>
            <a:pPr>
              <a:spcBef>
                <a:spcPct val="20000"/>
              </a:spcBef>
              <a:buClr>
                <a:schemeClr val="hlink"/>
              </a:buClr>
              <a:buSzPct val="70000"/>
              <a:buFont typeface="Garamond" panose="02020404030301010803" pitchFamily="18" charset="0"/>
              <a:buAutoNum type="arabicPeriod"/>
            </a:pPr>
            <a:r>
              <a:rPr lang="en-US" altLang="en-US" sz="3200" b="1">
                <a:effectLst>
                  <a:outerShdw blurRad="38100" dist="38100" dir="2700000" algn="tl">
                    <a:srgbClr val="000000"/>
                  </a:outerShdw>
                </a:effectLst>
                <a:cs typeface="Arial" panose="020B0604020202020204" pitchFamily="34" charset="0"/>
              </a:rPr>
              <a:t>Elders were prominent </a:t>
            </a:r>
            <a:r>
              <a:rPr lang="en-US" altLang="en-US" sz="3200" b="1">
                <a:solidFill>
                  <a:srgbClr val="FFFF00"/>
                </a:solidFill>
                <a:effectLst>
                  <a:outerShdw blurRad="38100" dist="38100" dir="2700000" algn="tl">
                    <a:srgbClr val="000000"/>
                  </a:outerShdw>
                </a:effectLst>
                <a:cs typeface="Arial" panose="020B0604020202020204" pitchFamily="34" charset="0"/>
              </a:rPr>
              <a:t>even when God spoke revelation through a single man </a:t>
            </a:r>
            <a:r>
              <a:rPr lang="en-US" altLang="en-US" sz="3200" b="1">
                <a:effectLst>
                  <a:outerShdw blurRad="38100" dist="38100" dir="2700000" algn="tl">
                    <a:srgbClr val="000000"/>
                  </a:outerShdw>
                </a:effectLst>
                <a:cs typeface="Arial" panose="020B0604020202020204" pitchFamily="34" charset="0"/>
              </a:rPr>
              <a:t>such as Moses (Exod. 3:16, 18; 4:29, etc.) or a prophet like Elijah (2 Kings 6:32)</a:t>
            </a:r>
          </a:p>
          <a:p>
            <a:pPr>
              <a:spcBef>
                <a:spcPct val="20000"/>
              </a:spcBef>
              <a:buClr>
                <a:schemeClr val="hlink"/>
              </a:buClr>
              <a:buSzPct val="70000"/>
              <a:buFont typeface="Garamond" panose="02020404030301010803" pitchFamily="18" charset="0"/>
              <a:buAutoNum type="arabicPeriod"/>
            </a:pPr>
            <a:r>
              <a:rPr lang="en-US" altLang="en-US" sz="3200" b="1">
                <a:effectLst>
                  <a:outerShdw blurRad="38100" dist="38100" dir="2700000" algn="tl">
                    <a:srgbClr val="000000"/>
                  </a:outerShdw>
                </a:effectLst>
                <a:cs typeface="Arial" panose="020B0604020202020204" pitchFamily="34" charset="0"/>
              </a:rPr>
              <a:t>There was always a </a:t>
            </a:r>
            <a:r>
              <a:rPr lang="en-US" altLang="en-US" sz="3200" b="1">
                <a:solidFill>
                  <a:srgbClr val="FFFF00"/>
                </a:solidFill>
                <a:effectLst>
                  <a:outerShdw blurRad="38100" dist="38100" dir="2700000" algn="tl">
                    <a:srgbClr val="000000"/>
                  </a:outerShdw>
                </a:effectLst>
                <a:cs typeface="Arial" panose="020B0604020202020204" pitchFamily="34" charset="0"/>
              </a:rPr>
              <a:t>plurality </a:t>
            </a:r>
            <a:r>
              <a:rPr lang="en-US" altLang="en-US" sz="3200" b="1">
                <a:effectLst>
                  <a:outerShdw blurRad="38100" dist="38100" dir="2700000" algn="tl">
                    <a:srgbClr val="000000"/>
                  </a:outerShdw>
                </a:effectLst>
                <a:cs typeface="Arial" panose="020B0604020202020204" pitchFamily="34" charset="0"/>
              </a:rPr>
              <a:t>of elders in the OT—only once does the word appear in the singular ("elder" in Isa. 3:2)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6" descr="Elders.jpg">
            <a:extLst>
              <a:ext uri="{FF2B5EF4-FFF2-40B4-BE49-F238E27FC236}">
                <a16:creationId xmlns:a16="http://schemas.microsoft.com/office/drawing/2014/main" id="{E47097A7-F851-7945-B548-D9BB09AEF5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0"/>
            <a:ext cx="22098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a:extLst>
              <a:ext uri="{FF2B5EF4-FFF2-40B4-BE49-F238E27FC236}">
                <a16:creationId xmlns:a16="http://schemas.microsoft.com/office/drawing/2014/main" id="{58005141-14B4-B749-8847-79F972C9A9C5}"/>
              </a:ext>
            </a:extLst>
          </p:cNvPr>
          <p:cNvSpPr>
            <a:spLocks noGrp="1"/>
          </p:cNvSpPr>
          <p:nvPr>
            <p:ph/>
          </p:nvPr>
        </p:nvSpPr>
        <p:spPr>
          <a:xfrm>
            <a:off x="0" y="0"/>
            <a:ext cx="6934200" cy="914400"/>
          </a:xfrm>
          <a:solidFill>
            <a:srgbClr val="800000"/>
          </a:solidFill>
          <a:ln>
            <a:solidFill>
              <a:schemeClr val="tx1"/>
            </a:solidFill>
          </a:ln>
        </p:spPr>
        <p:txBody>
          <a:bodyPr/>
          <a:lstStyle/>
          <a:p>
            <a:pPr algn="ctr">
              <a:buFont typeface="Wingdings" pitchFamily="2" charset="2"/>
              <a:buNone/>
            </a:pPr>
            <a:r>
              <a:rPr lang="en-US" altLang="en-US" sz="4800" b="1">
                <a:latin typeface="Arial" panose="020B0604020202020204" pitchFamily="34" charset="0"/>
                <a:ea typeface="ＭＳ Ｐゴシック" panose="020B0600070205080204" pitchFamily="34" charset="-128"/>
              </a:rPr>
              <a:t>The Elders of Israel</a:t>
            </a:r>
          </a:p>
        </p:txBody>
      </p:sp>
      <p:sp>
        <p:nvSpPr>
          <p:cNvPr id="286723" name="Text Box 14">
            <a:extLst>
              <a:ext uri="{FF2B5EF4-FFF2-40B4-BE49-F238E27FC236}">
                <a16:creationId xmlns:a16="http://schemas.microsoft.com/office/drawing/2014/main" id="{EC53E9D4-6790-F748-B757-F65BBE98BE36}"/>
              </a:ext>
            </a:extLst>
          </p:cNvPr>
          <p:cNvSpPr txBox="1">
            <a:spLocks noChangeArrowheads="1"/>
          </p:cNvSpPr>
          <p:nvPr/>
        </p:nvSpPr>
        <p:spPr bwMode="auto">
          <a:xfrm>
            <a:off x="8534400" y="69850"/>
            <a:ext cx="523875" cy="463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r>
              <a:rPr lang="en-US" altLang="en-US" sz="2400" b="1">
                <a:solidFill>
                  <a:srgbClr val="FFFFFF"/>
                </a:solidFill>
                <a:cs typeface="Arial" panose="020B0604020202020204" pitchFamily="34" charset="0"/>
              </a:rPr>
              <a:t>48</a:t>
            </a:r>
            <a:endParaRPr lang="en-US" altLang="en-US" sz="2400" b="1">
              <a:solidFill>
                <a:srgbClr val="FFFF66"/>
              </a:solidFill>
              <a:cs typeface="Arial" panose="020B0604020202020204" pitchFamily="34" charset="0"/>
            </a:endParaRPr>
          </a:p>
        </p:txBody>
      </p:sp>
      <p:sp>
        <p:nvSpPr>
          <p:cNvPr id="6" name="Content Placeholder 1">
            <a:extLst>
              <a:ext uri="{FF2B5EF4-FFF2-40B4-BE49-F238E27FC236}">
                <a16:creationId xmlns:a16="http://schemas.microsoft.com/office/drawing/2014/main" id="{0D003A22-84E4-1B4C-9C9C-F154D79A5B77}"/>
              </a:ext>
            </a:extLst>
          </p:cNvPr>
          <p:cNvSpPr txBox="1">
            <a:spLocks/>
          </p:cNvSpPr>
          <p:nvPr/>
        </p:nvSpPr>
        <p:spPr bwMode="auto">
          <a:xfrm>
            <a:off x="228600" y="1066800"/>
            <a:ext cx="8915400" cy="5791200"/>
          </a:xfrm>
          <a:prstGeom prst="rect">
            <a:avLst/>
          </a:prstGeom>
          <a:noFill/>
          <a:ln w="9525">
            <a:noFill/>
            <a:miter lim="800000"/>
            <a:headEnd/>
            <a:tailEnd/>
          </a:ln>
          <a:effectLst/>
        </p:spPr>
        <p:txBody>
          <a:bodyPr/>
          <a:lstStyle>
            <a:lvl1pPr marL="514350" indent="-514350"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20000"/>
              </a:spcBef>
              <a:buClr>
                <a:schemeClr val="hlink"/>
              </a:buClr>
              <a:buSzPct val="70000"/>
              <a:buFont typeface="Garamond" panose="02020404030301010803" pitchFamily="18" charset="0"/>
              <a:buAutoNum type="arabicPeriod" startAt="4"/>
            </a:pPr>
            <a:r>
              <a:rPr lang="en-US" altLang="en-US" sz="3200" b="1">
                <a:effectLst>
                  <a:outerShdw blurRad="38100" dist="38100" dir="2700000" algn="tl">
                    <a:srgbClr val="000000"/>
                  </a:outerShdw>
                </a:effectLst>
                <a:cs typeface="Arial" panose="020B0604020202020204" pitchFamily="34" charset="0"/>
              </a:rPr>
              <a:t>Elders led at </a:t>
            </a:r>
            <a:r>
              <a:rPr lang="en-US" altLang="en-US" sz="3200" b="1">
                <a:solidFill>
                  <a:srgbClr val="FFFF00"/>
                </a:solidFill>
                <a:effectLst>
                  <a:outerShdw blurRad="38100" dist="38100" dir="2700000" algn="tl">
                    <a:srgbClr val="000000"/>
                  </a:outerShdw>
                </a:effectLst>
                <a:cs typeface="Arial" panose="020B0604020202020204" pitchFamily="34" charset="0"/>
              </a:rPr>
              <a:t>various levels</a:t>
            </a:r>
            <a:r>
              <a:rPr lang="en-US" altLang="en-US" sz="3200" b="1">
                <a:effectLst>
                  <a:outerShdw blurRad="38100" dist="38100" dir="2700000" algn="tl">
                    <a:srgbClr val="000000"/>
                  </a:outerShdw>
                </a:effectLst>
                <a:cs typeface="Arial" panose="020B0604020202020204" pitchFamily="34" charset="0"/>
              </a:rPr>
              <a:t>: </a:t>
            </a:r>
            <a:br>
              <a:rPr lang="en-US" altLang="en-US" sz="3200" b="1">
                <a:effectLst>
                  <a:outerShdw blurRad="38100" dist="38100" dir="2700000" algn="tl">
                    <a:srgbClr val="000000"/>
                  </a:outerShdw>
                </a:effectLst>
                <a:cs typeface="Arial" panose="020B0604020202020204" pitchFamily="34" charset="0"/>
              </a:rPr>
            </a:br>
            <a:r>
              <a:rPr lang="en-US" altLang="en-US" sz="3200" b="1">
                <a:effectLst>
                  <a:outerShdw blurRad="38100" dist="38100" dir="2700000" algn="tl">
                    <a:srgbClr val="000000"/>
                  </a:outerShdw>
                </a:effectLst>
                <a:cs typeface="Arial" panose="020B0604020202020204" pitchFamily="34" charset="0"/>
              </a:rPr>
              <a:t>national, regional, city, house</a:t>
            </a:r>
          </a:p>
          <a:p>
            <a:pPr>
              <a:spcBef>
                <a:spcPct val="20000"/>
              </a:spcBef>
              <a:buClr>
                <a:schemeClr val="hlink"/>
              </a:buClr>
              <a:buSzPct val="70000"/>
              <a:buFont typeface="Garamond" panose="02020404030301010803" pitchFamily="18" charset="0"/>
              <a:buAutoNum type="arabicPeriod" startAt="4"/>
            </a:pPr>
            <a:r>
              <a:rPr lang="en-US" altLang="en-US" sz="3200" b="1">
                <a:effectLst>
                  <a:outerShdw blurRad="38100" dist="38100" dir="2700000" algn="tl">
                    <a:srgbClr val="000000"/>
                  </a:outerShdw>
                </a:effectLst>
                <a:cs typeface="Arial" panose="020B0604020202020204" pitchFamily="34" charset="0"/>
              </a:rPr>
              <a:t>Elders </a:t>
            </a:r>
            <a:r>
              <a:rPr lang="en-US" altLang="en-US" sz="3200" b="1">
                <a:solidFill>
                  <a:srgbClr val="FFFF00"/>
                </a:solidFill>
                <a:effectLst>
                  <a:outerShdw blurRad="38100" dist="38100" dir="2700000" algn="tl">
                    <a:srgbClr val="000000"/>
                  </a:outerShdw>
                </a:effectLst>
                <a:cs typeface="Arial" panose="020B0604020202020204" pitchFamily="34" charset="0"/>
              </a:rPr>
              <a:t>ruled other nations</a:t>
            </a:r>
            <a:r>
              <a:rPr lang="en-US" altLang="en-US" sz="3200" b="1">
                <a:effectLst>
                  <a:outerShdw blurRad="38100" dist="38100" dir="2700000" algn="tl">
                    <a:srgbClr val="000000"/>
                  </a:outerShdw>
                </a:effectLst>
                <a:cs typeface="Arial" panose="020B0604020202020204" pitchFamily="34" charset="0"/>
              </a:rPr>
              <a:t>, such </a:t>
            </a:r>
            <a:br>
              <a:rPr lang="en-US" altLang="en-US" sz="3200" b="1">
                <a:effectLst>
                  <a:outerShdw blurRad="38100" dist="38100" dir="2700000" algn="tl">
                    <a:srgbClr val="000000"/>
                  </a:outerShdw>
                </a:effectLst>
                <a:cs typeface="Arial" panose="020B0604020202020204" pitchFamily="34" charset="0"/>
              </a:rPr>
            </a:br>
            <a:r>
              <a:rPr lang="en-US" altLang="en-US" sz="3200" b="1">
                <a:effectLst>
                  <a:outerShdw blurRad="38100" dist="38100" dir="2700000" algn="tl">
                    <a:srgbClr val="000000"/>
                  </a:outerShdw>
                </a:effectLst>
                <a:cs typeface="Arial" panose="020B0604020202020204" pitchFamily="34" charset="0"/>
              </a:rPr>
              <a:t>as Midian (Num. 22:4), Moab (Num. 22:7), and Gibeon (Josh. 9:11).</a:t>
            </a:r>
          </a:p>
          <a:p>
            <a:pPr>
              <a:spcBef>
                <a:spcPct val="20000"/>
              </a:spcBef>
              <a:buClr>
                <a:schemeClr val="hlink"/>
              </a:buClr>
              <a:buSzPct val="70000"/>
              <a:buFont typeface="Garamond" panose="02020404030301010803" pitchFamily="18" charset="0"/>
              <a:buAutoNum type="arabicPeriod" startAt="4"/>
            </a:pPr>
            <a:r>
              <a:rPr lang="en-US" altLang="en-US" sz="3200" b="1">
                <a:effectLst>
                  <a:outerShdw blurRad="38100" dist="38100" dir="2700000" algn="tl">
                    <a:srgbClr val="000000"/>
                  </a:outerShdw>
                </a:effectLst>
                <a:cs typeface="Arial" panose="020B0604020202020204" pitchFamily="34" charset="0"/>
              </a:rPr>
              <a:t>Once Israel</a:t>
            </a:r>
            <a:r>
              <a:rPr lang="fr-FR" altLang="en-US" sz="3200" b="1">
                <a:effectLst>
                  <a:outerShdw blurRad="38100" dist="38100" dir="2700000" algn="tl">
                    <a:srgbClr val="000000"/>
                  </a:outerShdw>
                </a:effectLst>
                <a:cs typeface="Arial" panose="020B0604020202020204" pitchFamily="34" charset="0"/>
              </a:rPr>
              <a:t>'</a:t>
            </a:r>
            <a:r>
              <a:rPr lang="en-US" altLang="en-US" sz="3200" b="1">
                <a:effectLst>
                  <a:outerShdw blurRad="38100" dist="38100" dir="2700000" algn="tl">
                    <a:srgbClr val="000000"/>
                  </a:outerShdw>
                </a:effectLst>
                <a:cs typeface="Arial" panose="020B0604020202020204" pitchFamily="34" charset="0"/>
              </a:rPr>
              <a:t>s elders </a:t>
            </a:r>
            <a:r>
              <a:rPr lang="en-US" altLang="en-US" sz="3200" b="1">
                <a:solidFill>
                  <a:srgbClr val="FFFF00"/>
                </a:solidFill>
                <a:effectLst>
                  <a:outerShdw blurRad="38100" dist="38100" dir="2700000" algn="tl">
                    <a:srgbClr val="000000"/>
                  </a:outerShdw>
                </a:effectLst>
                <a:cs typeface="Arial" panose="020B0604020202020204" pitchFamily="34" charset="0"/>
              </a:rPr>
              <a:t>prophesied </a:t>
            </a:r>
            <a:r>
              <a:rPr lang="en-US" altLang="en-US" sz="3200" b="1">
                <a:effectLst>
                  <a:outerShdw blurRad="38100" dist="38100" dir="2700000" algn="tl">
                    <a:srgbClr val="000000"/>
                  </a:outerShdw>
                </a:effectLst>
                <a:cs typeface="Arial" panose="020B0604020202020204" pitchFamily="34" charset="0"/>
              </a:rPr>
              <a:t>(Num. 11:25-26).</a:t>
            </a:r>
          </a:p>
          <a:p>
            <a:pPr>
              <a:spcBef>
                <a:spcPct val="20000"/>
              </a:spcBef>
              <a:buClr>
                <a:schemeClr val="hlink"/>
              </a:buClr>
              <a:buSzPct val="70000"/>
              <a:buFont typeface="Garamond" panose="02020404030301010803" pitchFamily="18" charset="0"/>
              <a:buAutoNum type="arabicPeriod" startAt="4"/>
            </a:pPr>
            <a:r>
              <a:rPr lang="en-US" altLang="en-US" sz="3200" b="1">
                <a:effectLst>
                  <a:outerShdw blurRad="38100" dist="38100" dir="2700000" algn="tl">
                    <a:srgbClr val="000000"/>
                  </a:outerShdw>
                </a:effectLst>
                <a:cs typeface="Arial" panose="020B0604020202020204" pitchFamily="34" charset="0"/>
              </a:rPr>
              <a:t>Elders were </a:t>
            </a:r>
            <a:r>
              <a:rPr lang="en-US" altLang="en-US" sz="3200" b="1">
                <a:solidFill>
                  <a:srgbClr val="FFFF00"/>
                </a:solidFill>
                <a:effectLst>
                  <a:outerShdw blurRad="38100" dist="38100" dir="2700000" algn="tl">
                    <a:srgbClr val="000000"/>
                  </a:outerShdw>
                </a:effectLst>
                <a:cs typeface="Arial" panose="020B0604020202020204" pitchFamily="34" charset="0"/>
              </a:rPr>
              <a:t>commanded to teach</a:t>
            </a:r>
            <a:r>
              <a:rPr lang="en-US" altLang="en-US" sz="3200" b="1">
                <a:effectLst>
                  <a:outerShdw blurRad="38100" dist="38100" dir="2700000" algn="tl">
                    <a:srgbClr val="000000"/>
                  </a:outerShdw>
                </a:effectLst>
                <a:cs typeface="Arial" panose="020B0604020202020204" pitchFamily="34" charset="0"/>
              </a:rPr>
              <a:t> the people God</a:t>
            </a:r>
            <a:r>
              <a:rPr lang="fr-FR" altLang="en-US" sz="3200" b="1">
                <a:effectLst>
                  <a:outerShdw blurRad="38100" dist="38100" dir="2700000" algn="tl">
                    <a:srgbClr val="000000"/>
                  </a:outerShdw>
                </a:effectLst>
                <a:cs typeface="Arial" panose="020B0604020202020204" pitchFamily="34" charset="0"/>
              </a:rPr>
              <a:t>'</a:t>
            </a:r>
            <a:r>
              <a:rPr lang="en-US" altLang="en-US" sz="3200" b="1">
                <a:effectLst>
                  <a:outerShdw blurRad="38100" dist="38100" dir="2700000" algn="tl">
                    <a:srgbClr val="000000"/>
                  </a:outerShdw>
                </a:effectLst>
                <a:cs typeface="Arial" panose="020B0604020202020204" pitchFamily="34" charset="0"/>
              </a:rPr>
              <a:t>s laws every seven years (Deut. 27:1-8; 31:9-10), which they did under Josiah (2 Kings 23:1-2).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4" descr="church lunar new year,08.JPG">
            <a:extLst>
              <a:ext uri="{FF2B5EF4-FFF2-40B4-BE49-F238E27FC236}">
                <a16:creationId xmlns:a16="http://schemas.microsoft.com/office/drawing/2014/main" id="{53328A00-6AF0-0749-96CE-2EB19292CE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A4E118B-54C5-D04B-8E87-EC13DD9E8451}"/>
              </a:ext>
            </a:extLst>
          </p:cNvPr>
          <p:cNvSpPr>
            <a:spLocks noGrp="1"/>
          </p:cNvSpPr>
          <p:nvPr>
            <p:ph type="ctrTitle"/>
          </p:nvPr>
        </p:nvSpPr>
        <p:spPr>
          <a:xfrm>
            <a:off x="0" y="0"/>
            <a:ext cx="9144000" cy="1143000"/>
          </a:xfrm>
        </p:spPr>
        <p:txBody>
          <a:bodyPr/>
          <a:lstStyle/>
          <a:p>
            <a:r>
              <a:rPr lang="en-US" altLang="en-US" sz="6600" b="1">
                <a:solidFill>
                  <a:schemeClr val="bg1"/>
                </a:solidFill>
                <a:effectLst>
                  <a:outerShdw blurRad="38100" dist="38100" dir="2700000" algn="tl">
                    <a:srgbClr val="C0C0C0"/>
                  </a:outerShdw>
                </a:effectLst>
              </a:rPr>
              <a:t>Church Leadership</a:t>
            </a:r>
          </a:p>
        </p:txBody>
      </p:sp>
      <p:sp>
        <p:nvSpPr>
          <p:cNvPr id="4" name="Subtitle 2">
            <a:extLst>
              <a:ext uri="{FF2B5EF4-FFF2-40B4-BE49-F238E27FC236}">
                <a16:creationId xmlns:a16="http://schemas.microsoft.com/office/drawing/2014/main" id="{07C8F830-EA1A-BA40-84C7-159BEFA1B1D9}"/>
              </a:ext>
            </a:extLst>
          </p:cNvPr>
          <p:cNvSpPr txBox="1">
            <a:spLocks/>
          </p:cNvSpPr>
          <p:nvPr/>
        </p:nvSpPr>
        <p:spPr bwMode="auto">
          <a:xfrm>
            <a:off x="1371600" y="5257800"/>
            <a:ext cx="6400800" cy="914400"/>
          </a:xfrm>
          <a:prstGeom prst="rect">
            <a:avLst/>
          </a:prstGeom>
          <a:noFill/>
          <a:ln w="9525">
            <a:noFill/>
            <a:miter lim="800000"/>
            <a:headEnd/>
            <a:tailEnd/>
          </a:ln>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spcBef>
                <a:spcPct val="20000"/>
              </a:spcBef>
            </a:pPr>
            <a:r>
              <a:rPr lang="en-US" altLang="en-US" sz="5400" b="1">
                <a:solidFill>
                  <a:srgbClr val="FFFFFF"/>
                </a:solidFill>
                <a:effectLst>
                  <a:outerShdw blurRad="38100" dist="38100" dir="2700000" algn="tl">
                    <a:srgbClr val="C0C0C0"/>
                  </a:outerShdw>
                </a:effectLst>
              </a:rPr>
              <a:t>What does it take?</a:t>
            </a:r>
          </a:p>
        </p:txBody>
      </p:sp>
      <p:sp>
        <p:nvSpPr>
          <p:cNvPr id="271365" name="Text Box 14">
            <a:extLst>
              <a:ext uri="{FF2B5EF4-FFF2-40B4-BE49-F238E27FC236}">
                <a16:creationId xmlns:a16="http://schemas.microsoft.com/office/drawing/2014/main" id="{B841811A-5689-EB4F-B343-8E1C949D2C00}"/>
              </a:ext>
            </a:extLst>
          </p:cNvPr>
          <p:cNvSpPr txBox="1">
            <a:spLocks noChangeArrowheads="1"/>
          </p:cNvSpPr>
          <p:nvPr/>
        </p:nvSpPr>
        <p:spPr bwMode="auto">
          <a:xfrm>
            <a:off x="8534400" y="69850"/>
            <a:ext cx="52387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b="1">
                <a:solidFill>
                  <a:srgbClr val="FFFFFF"/>
                </a:solidFill>
                <a:effectLst>
                  <a:outerShdw blurRad="38100" dist="38100" dir="2700000" algn="tl">
                    <a:srgbClr val="000000">
                      <a:alpha val="43137"/>
                    </a:srgbClr>
                  </a:outerShdw>
                </a:effectLst>
                <a:cs typeface="Arial" charset="0"/>
              </a:rPr>
              <a:t>35</a:t>
            </a:r>
            <a:endParaRPr lang="en-US" sz="2400" b="1">
              <a:solidFill>
                <a:srgbClr val="FFFF66"/>
              </a:solidFill>
              <a:effectLst>
                <a:outerShdw blurRad="38100" dist="38100" dir="2700000" algn="tl">
                  <a:srgbClr val="000000">
                    <a:alpha val="43137"/>
                  </a:srgbClr>
                </a:outerShdw>
              </a:effectLst>
              <a:cs typeface="Arial"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6" descr="Elders.jpg">
            <a:extLst>
              <a:ext uri="{FF2B5EF4-FFF2-40B4-BE49-F238E27FC236}">
                <a16:creationId xmlns:a16="http://schemas.microsoft.com/office/drawing/2014/main" id="{F482F124-8559-6D4F-9630-3AC98AD75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0"/>
            <a:ext cx="22098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a:extLst>
              <a:ext uri="{FF2B5EF4-FFF2-40B4-BE49-F238E27FC236}">
                <a16:creationId xmlns:a16="http://schemas.microsoft.com/office/drawing/2014/main" id="{2AF8D2A9-4D57-7247-BD3F-71803797A39F}"/>
              </a:ext>
            </a:extLst>
          </p:cNvPr>
          <p:cNvSpPr>
            <a:spLocks noGrp="1"/>
          </p:cNvSpPr>
          <p:nvPr>
            <p:ph/>
          </p:nvPr>
        </p:nvSpPr>
        <p:spPr>
          <a:xfrm>
            <a:off x="0" y="0"/>
            <a:ext cx="6934200" cy="914400"/>
          </a:xfrm>
          <a:solidFill>
            <a:srgbClr val="800000"/>
          </a:solidFill>
          <a:ln>
            <a:solidFill>
              <a:schemeClr val="tx1"/>
            </a:solidFill>
          </a:ln>
        </p:spPr>
        <p:txBody>
          <a:bodyPr/>
          <a:lstStyle/>
          <a:p>
            <a:pPr algn="ctr">
              <a:buFont typeface="Wingdings" pitchFamily="2" charset="2"/>
              <a:buNone/>
            </a:pPr>
            <a:r>
              <a:rPr lang="en-US" altLang="en-US" sz="4800" b="1">
                <a:latin typeface="Arial" panose="020B0604020202020204" pitchFamily="34" charset="0"/>
                <a:ea typeface="ＭＳ Ｐゴシック" panose="020B0600070205080204" pitchFamily="34" charset="-128"/>
              </a:rPr>
              <a:t>The Elders of Israel</a:t>
            </a:r>
          </a:p>
        </p:txBody>
      </p:sp>
      <p:sp>
        <p:nvSpPr>
          <p:cNvPr id="287747" name="Text Box 14">
            <a:extLst>
              <a:ext uri="{FF2B5EF4-FFF2-40B4-BE49-F238E27FC236}">
                <a16:creationId xmlns:a16="http://schemas.microsoft.com/office/drawing/2014/main" id="{C77FF72E-B4BD-4C49-A937-B64B201B7365}"/>
              </a:ext>
            </a:extLst>
          </p:cNvPr>
          <p:cNvSpPr txBox="1">
            <a:spLocks noChangeArrowheads="1"/>
          </p:cNvSpPr>
          <p:nvPr/>
        </p:nvSpPr>
        <p:spPr bwMode="auto">
          <a:xfrm>
            <a:off x="8534400" y="69850"/>
            <a:ext cx="523875" cy="463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r>
              <a:rPr lang="en-US" altLang="en-US" sz="2400" b="1">
                <a:solidFill>
                  <a:srgbClr val="FFFFFF"/>
                </a:solidFill>
                <a:cs typeface="Arial" panose="020B0604020202020204" pitchFamily="34" charset="0"/>
              </a:rPr>
              <a:t>50</a:t>
            </a:r>
            <a:endParaRPr lang="en-US" altLang="en-US" sz="2400" b="1">
              <a:solidFill>
                <a:srgbClr val="FFFF66"/>
              </a:solidFill>
              <a:cs typeface="Arial" panose="020B0604020202020204" pitchFamily="34" charset="0"/>
            </a:endParaRPr>
          </a:p>
        </p:txBody>
      </p:sp>
      <p:sp>
        <p:nvSpPr>
          <p:cNvPr id="6" name="Content Placeholder 1">
            <a:extLst>
              <a:ext uri="{FF2B5EF4-FFF2-40B4-BE49-F238E27FC236}">
                <a16:creationId xmlns:a16="http://schemas.microsoft.com/office/drawing/2014/main" id="{EF4FFD2A-D447-204B-97F4-01DA84237804}"/>
              </a:ext>
            </a:extLst>
          </p:cNvPr>
          <p:cNvSpPr txBox="1">
            <a:spLocks/>
          </p:cNvSpPr>
          <p:nvPr/>
        </p:nvSpPr>
        <p:spPr bwMode="auto">
          <a:xfrm>
            <a:off x="228600" y="1143000"/>
            <a:ext cx="8915400" cy="5334000"/>
          </a:xfrm>
          <a:prstGeom prst="rect">
            <a:avLst/>
          </a:prstGeom>
          <a:noFill/>
          <a:ln w="9525">
            <a:noFill/>
            <a:miter lim="800000"/>
            <a:headEnd/>
            <a:tailEnd/>
          </a:ln>
          <a:effectLst/>
        </p:spPr>
        <p:txBody>
          <a:bodyPr/>
          <a:lstStyle>
            <a:lvl1pPr marL="514350" indent="-5143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20000"/>
              </a:spcBef>
              <a:buClr>
                <a:schemeClr val="hlink"/>
              </a:buClr>
              <a:buSzPct val="70000"/>
              <a:buFont typeface="Garamond" charset="0"/>
              <a:buAutoNum type="arabicPeriod" startAt="8"/>
              <a:defRPr/>
            </a:pPr>
            <a:r>
              <a:rPr lang="en-US" sz="3200" b="1" dirty="0">
                <a:effectLst>
                  <a:outerShdw blurRad="38100" dist="38100" dir="2700000" algn="tl">
                    <a:srgbClr val="000000"/>
                  </a:outerShdw>
                </a:effectLst>
                <a:cs typeface="Arial" charset="0"/>
              </a:rPr>
              <a:t>Elders were respected for their </a:t>
            </a:r>
            <a:br>
              <a:rPr lang="en-US" sz="3200" b="1" dirty="0">
                <a:effectLst>
                  <a:outerShdw blurRad="38100" dist="38100" dir="2700000" algn="tl">
                    <a:srgbClr val="000000"/>
                  </a:outerShdw>
                </a:effectLst>
                <a:cs typeface="Arial" charset="0"/>
              </a:rPr>
            </a:br>
            <a:r>
              <a:rPr lang="en-US" sz="3200" b="1" dirty="0">
                <a:solidFill>
                  <a:srgbClr val="FFFF00"/>
                </a:solidFill>
                <a:effectLst>
                  <a:outerShdw blurRad="38100" dist="38100" dir="2700000" algn="tl">
                    <a:srgbClr val="000000"/>
                  </a:outerShdw>
                </a:effectLst>
                <a:cs typeface="Arial" charset="0"/>
              </a:rPr>
              <a:t>wisdom </a:t>
            </a:r>
            <a:r>
              <a:rPr lang="en-US" sz="3200" b="1" dirty="0">
                <a:effectLst>
                  <a:outerShdw blurRad="38100" dist="38100" dir="2700000" algn="tl">
                    <a:srgbClr val="000000"/>
                  </a:outerShdw>
                </a:effectLst>
                <a:cs typeface="Arial" charset="0"/>
              </a:rPr>
              <a:t>(Ps. 107:32; Prov. </a:t>
            </a:r>
            <a:br>
              <a:rPr lang="en-US" sz="3200" b="1" dirty="0">
                <a:effectLst>
                  <a:outerShdw blurRad="38100" dist="38100" dir="2700000" algn="tl">
                    <a:srgbClr val="000000"/>
                  </a:outerShdw>
                </a:effectLst>
                <a:cs typeface="Arial" charset="0"/>
              </a:rPr>
            </a:br>
            <a:r>
              <a:rPr lang="en-US" sz="3200" b="1" dirty="0">
                <a:effectLst>
                  <a:outerShdw blurRad="38100" dist="38100" dir="2700000" algn="tl">
                    <a:srgbClr val="000000"/>
                  </a:outerShdw>
                </a:effectLst>
                <a:cs typeface="Arial" charset="0"/>
              </a:rPr>
              <a:t>31:23; Lam. 4:16; 5:12)</a:t>
            </a:r>
          </a:p>
          <a:p>
            <a:pPr>
              <a:spcBef>
                <a:spcPct val="20000"/>
              </a:spcBef>
              <a:buClr>
                <a:schemeClr val="hlink"/>
              </a:buClr>
              <a:buSzPct val="70000"/>
              <a:buFont typeface="Garamond" charset="0"/>
              <a:buAutoNum type="arabicPeriod" startAt="8"/>
              <a:defRPr/>
            </a:pPr>
            <a:r>
              <a:rPr lang="en-US" sz="3200" b="1" dirty="0">
                <a:effectLst>
                  <a:outerShdw blurRad="38100" dist="38100" dir="2700000" algn="tl">
                    <a:srgbClr val="000000"/>
                  </a:outerShdw>
                </a:effectLst>
                <a:cs typeface="Arial" charset="0"/>
              </a:rPr>
              <a:t>Elders </a:t>
            </a:r>
            <a:r>
              <a:rPr lang="en-US" sz="3200" b="1" dirty="0">
                <a:solidFill>
                  <a:srgbClr val="FFFF00"/>
                </a:solidFill>
                <a:effectLst>
                  <a:outerShdw blurRad="38100" dist="38100" dir="2700000" algn="tl">
                    <a:srgbClr val="000000"/>
                  </a:outerShdw>
                </a:effectLst>
                <a:cs typeface="Arial" charset="0"/>
              </a:rPr>
              <a:t>counseled kings </a:t>
            </a:r>
            <a:r>
              <a:rPr lang="en-US" sz="3200" b="1" dirty="0">
                <a:effectLst>
                  <a:outerShdw blurRad="38100" dist="38100" dir="2700000" algn="tl">
                    <a:srgbClr val="000000"/>
                  </a:outerShdw>
                </a:effectLst>
                <a:cs typeface="Arial" charset="0"/>
              </a:rPr>
              <a:t>in their ruling (1 Kings 12:6-8, 13; 20:7-8; Jer. 26:17) and anointed kings to power (1 Chron. 11:3)</a:t>
            </a:r>
          </a:p>
          <a:p>
            <a:pPr>
              <a:spcBef>
                <a:spcPct val="20000"/>
              </a:spcBef>
              <a:buClr>
                <a:schemeClr val="hlink"/>
              </a:buClr>
              <a:buSzPct val="70000"/>
              <a:buFont typeface="Garamond" charset="0"/>
              <a:buAutoNum type="arabicPeriod" startAt="8"/>
              <a:defRPr/>
            </a:pPr>
            <a:r>
              <a:rPr lang="en-US" sz="3200" b="1" dirty="0">
                <a:effectLst>
                  <a:outerShdw blurRad="38100" dist="38100" dir="2700000" algn="tl">
                    <a:srgbClr val="000000"/>
                  </a:outerShdw>
                </a:effectLst>
                <a:cs typeface="Arial" charset="0"/>
              </a:rPr>
              <a:t>Elders </a:t>
            </a:r>
            <a:r>
              <a:rPr lang="en-US" sz="3200" b="1" dirty="0">
                <a:solidFill>
                  <a:srgbClr val="FFFF00"/>
                </a:solidFill>
                <a:effectLst>
                  <a:outerShdw blurRad="38100" dist="38100" dir="2700000" algn="tl">
                    <a:srgbClr val="000000"/>
                  </a:outerShdw>
                </a:effectLst>
                <a:cs typeface="Arial" charset="0"/>
              </a:rPr>
              <a:t>submitted to prophets</a:t>
            </a:r>
            <a:r>
              <a:rPr lang="fr-FR" sz="3200" b="1" dirty="0">
                <a:effectLst>
                  <a:outerShdw blurRad="38100" dist="38100" dir="2700000" algn="tl">
                    <a:srgbClr val="000000"/>
                  </a:outerShdw>
                </a:effectLst>
                <a:cs typeface="Arial" charset="0"/>
              </a:rPr>
              <a:t>'</a:t>
            </a:r>
            <a:r>
              <a:rPr lang="en-US" sz="3200" b="1" dirty="0">
                <a:effectLst>
                  <a:outerShdw blurRad="38100" dist="38100" dir="2700000" algn="tl">
                    <a:srgbClr val="000000"/>
                  </a:outerShdw>
                </a:effectLst>
                <a:cs typeface="Arial" charset="0"/>
              </a:rPr>
              <a:t> instructions (Elijah in 2 Kings 6:32; Ezekiel in Ezek. 14:1)</a:t>
            </a:r>
            <a:endParaRPr lang="en-US" sz="7200" b="1" dirty="0">
              <a:effectLst>
                <a:outerShdw blurRad="38100" dist="38100" dir="2700000" algn="tl">
                  <a:srgbClr val="000000"/>
                </a:outerShdw>
              </a:effectLst>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6" descr="Elders.jpg">
            <a:extLst>
              <a:ext uri="{FF2B5EF4-FFF2-40B4-BE49-F238E27FC236}">
                <a16:creationId xmlns:a16="http://schemas.microsoft.com/office/drawing/2014/main" id="{AA113C54-70DD-EC4C-BEF3-FB0DB99253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0"/>
            <a:ext cx="22098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a:extLst>
              <a:ext uri="{FF2B5EF4-FFF2-40B4-BE49-F238E27FC236}">
                <a16:creationId xmlns:a16="http://schemas.microsoft.com/office/drawing/2014/main" id="{8CF54B74-3F92-F246-B1C8-B59FA7A82098}"/>
              </a:ext>
            </a:extLst>
          </p:cNvPr>
          <p:cNvSpPr>
            <a:spLocks noGrp="1"/>
          </p:cNvSpPr>
          <p:nvPr>
            <p:ph/>
          </p:nvPr>
        </p:nvSpPr>
        <p:spPr>
          <a:xfrm>
            <a:off x="0" y="0"/>
            <a:ext cx="6934200" cy="914400"/>
          </a:xfrm>
          <a:solidFill>
            <a:srgbClr val="800000"/>
          </a:solidFill>
          <a:ln>
            <a:solidFill>
              <a:schemeClr val="tx1"/>
            </a:solidFill>
          </a:ln>
        </p:spPr>
        <p:txBody>
          <a:bodyPr/>
          <a:lstStyle/>
          <a:p>
            <a:pPr algn="ctr">
              <a:buFont typeface="Wingdings" pitchFamily="2" charset="2"/>
              <a:buNone/>
            </a:pPr>
            <a:r>
              <a:rPr lang="en-US" altLang="en-US" sz="4800" b="1">
                <a:latin typeface="Arial" panose="020B0604020202020204" pitchFamily="34" charset="0"/>
                <a:ea typeface="ＭＳ Ｐゴシック" panose="020B0600070205080204" pitchFamily="34" charset="-128"/>
              </a:rPr>
              <a:t>The Elders of Israel</a:t>
            </a:r>
          </a:p>
        </p:txBody>
      </p:sp>
      <p:sp>
        <p:nvSpPr>
          <p:cNvPr id="288771" name="Text Box 14">
            <a:extLst>
              <a:ext uri="{FF2B5EF4-FFF2-40B4-BE49-F238E27FC236}">
                <a16:creationId xmlns:a16="http://schemas.microsoft.com/office/drawing/2014/main" id="{2C542791-BAD3-E942-B603-6327A20940C5}"/>
              </a:ext>
            </a:extLst>
          </p:cNvPr>
          <p:cNvSpPr txBox="1">
            <a:spLocks noChangeArrowheads="1"/>
          </p:cNvSpPr>
          <p:nvPr/>
        </p:nvSpPr>
        <p:spPr bwMode="auto">
          <a:xfrm>
            <a:off x="8534400" y="69850"/>
            <a:ext cx="523875" cy="463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r>
              <a:rPr lang="en-US" altLang="en-US" sz="2400" b="1">
                <a:solidFill>
                  <a:srgbClr val="FFFFFF"/>
                </a:solidFill>
                <a:cs typeface="Arial" panose="020B0604020202020204" pitchFamily="34" charset="0"/>
              </a:rPr>
              <a:t>50</a:t>
            </a:r>
            <a:endParaRPr lang="en-US" altLang="en-US" sz="2400" b="1">
              <a:solidFill>
                <a:srgbClr val="FFFF66"/>
              </a:solidFill>
              <a:cs typeface="Arial" panose="020B0604020202020204" pitchFamily="34" charset="0"/>
            </a:endParaRPr>
          </a:p>
        </p:txBody>
      </p:sp>
      <p:sp>
        <p:nvSpPr>
          <p:cNvPr id="6" name="Content Placeholder 1">
            <a:extLst>
              <a:ext uri="{FF2B5EF4-FFF2-40B4-BE49-F238E27FC236}">
                <a16:creationId xmlns:a16="http://schemas.microsoft.com/office/drawing/2014/main" id="{2686BDC1-BCB8-AF4D-8B75-9587AEB1EBD7}"/>
              </a:ext>
            </a:extLst>
          </p:cNvPr>
          <p:cNvSpPr txBox="1">
            <a:spLocks/>
          </p:cNvSpPr>
          <p:nvPr/>
        </p:nvSpPr>
        <p:spPr bwMode="auto">
          <a:xfrm>
            <a:off x="228600" y="1143000"/>
            <a:ext cx="8915400" cy="5334000"/>
          </a:xfrm>
          <a:prstGeom prst="rect">
            <a:avLst/>
          </a:prstGeom>
          <a:noFill/>
          <a:ln w="9525">
            <a:noFill/>
            <a:miter lim="800000"/>
            <a:headEnd/>
            <a:tailEnd/>
          </a:ln>
          <a:effectLst/>
        </p:spPr>
        <p:txBody>
          <a:bodyPr/>
          <a:lstStyle>
            <a:lvl1pPr marL="514350" indent="-5143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20000"/>
              </a:spcBef>
              <a:buClr>
                <a:schemeClr val="hlink"/>
              </a:buClr>
              <a:buSzPct val="70000"/>
              <a:buFont typeface="Garamond" charset="0"/>
              <a:buAutoNum type="arabicPeriod" startAt="11"/>
              <a:defRPr/>
            </a:pPr>
            <a:r>
              <a:rPr lang="en-US" sz="3200" b="1">
                <a:effectLst>
                  <a:outerShdw blurRad="38100" dist="38100" dir="2700000" algn="tl">
                    <a:srgbClr val="000000"/>
                  </a:outerShdw>
                </a:effectLst>
                <a:cs typeface="Arial" charset="0"/>
              </a:rPr>
              <a:t>Elders </a:t>
            </a:r>
            <a:r>
              <a:rPr lang="en-US" sz="3200" b="1">
                <a:solidFill>
                  <a:srgbClr val="FFFF00"/>
                </a:solidFill>
                <a:effectLst>
                  <a:outerShdw blurRad="38100" dist="38100" dir="2700000" algn="tl">
                    <a:srgbClr val="000000"/>
                  </a:outerShdw>
                </a:effectLst>
                <a:cs typeface="Arial" charset="0"/>
              </a:rPr>
              <a:t>ruled alongside other administrators</a:t>
            </a:r>
            <a:r>
              <a:rPr lang="en-US" sz="3200" b="1">
                <a:effectLst>
                  <a:outerShdw blurRad="38100" dist="38100" dir="2700000" algn="tl">
                    <a:srgbClr val="000000"/>
                  </a:outerShdw>
                </a:effectLst>
                <a:cs typeface="Arial" charset="0"/>
              </a:rPr>
              <a:t>: a palace </a:t>
            </a:r>
            <a:br>
              <a:rPr lang="en-US" sz="3200" b="1">
                <a:effectLst>
                  <a:outerShdw blurRad="38100" dist="38100" dir="2700000" algn="tl">
                    <a:srgbClr val="000000"/>
                  </a:outerShdw>
                </a:effectLst>
                <a:cs typeface="Arial" charset="0"/>
              </a:rPr>
            </a:br>
            <a:r>
              <a:rPr lang="en-US" sz="3200" b="1">
                <a:effectLst>
                  <a:outerShdw blurRad="38100" dist="38100" dir="2700000" algn="tl">
                    <a:srgbClr val="000000"/>
                  </a:outerShdw>
                </a:effectLst>
                <a:cs typeface="Arial" charset="0"/>
              </a:rPr>
              <a:t>administrator, the city </a:t>
            </a:r>
            <a:br>
              <a:rPr lang="en-US" sz="3200" b="1">
                <a:effectLst>
                  <a:outerShdw blurRad="38100" dist="38100" dir="2700000" algn="tl">
                    <a:srgbClr val="000000"/>
                  </a:outerShdw>
                </a:effectLst>
                <a:cs typeface="Arial" charset="0"/>
              </a:rPr>
            </a:br>
            <a:r>
              <a:rPr lang="en-US" sz="3200" b="1">
                <a:effectLst>
                  <a:outerShdw blurRad="38100" dist="38100" dir="2700000" algn="tl">
                    <a:srgbClr val="000000"/>
                  </a:outerShdw>
                </a:effectLst>
                <a:cs typeface="Arial" charset="0"/>
              </a:rPr>
              <a:t>governor, and officials (2 Kings 10:1, 5). Their decision was especially binding in postexilic times (Ezra 10:8, 14).</a:t>
            </a:r>
          </a:p>
          <a:p>
            <a:pPr>
              <a:spcBef>
                <a:spcPct val="20000"/>
              </a:spcBef>
              <a:buClr>
                <a:schemeClr val="hlink"/>
              </a:buClr>
              <a:buSzPct val="70000"/>
              <a:buFont typeface="Garamond" charset="0"/>
              <a:buAutoNum type="arabicPeriod" startAt="11"/>
              <a:defRPr/>
            </a:pPr>
            <a:r>
              <a:rPr lang="en-US" sz="3200" b="1">
                <a:effectLst>
                  <a:outerShdw blurRad="38100" dist="38100" dir="2700000" algn="tl">
                    <a:srgbClr val="000000"/>
                  </a:outerShdw>
                </a:effectLst>
                <a:cs typeface="Arial" charset="0"/>
              </a:rPr>
              <a:t>OT elders often </a:t>
            </a:r>
            <a:r>
              <a:rPr lang="en-US" sz="3200" b="1">
                <a:solidFill>
                  <a:srgbClr val="FFFF00"/>
                </a:solidFill>
                <a:effectLst>
                  <a:outerShdw blurRad="38100" dist="38100" dir="2700000" algn="tl">
                    <a:srgbClr val="000000"/>
                  </a:outerShdw>
                </a:effectLst>
                <a:cs typeface="Arial" charset="0"/>
              </a:rPr>
              <a:t>failed to lead </a:t>
            </a:r>
            <a:r>
              <a:rPr lang="en-US" sz="3200" b="1">
                <a:effectLst>
                  <a:outerShdw blurRad="38100" dist="38100" dir="2700000" algn="tl">
                    <a:srgbClr val="000000"/>
                  </a:outerShdw>
                </a:effectLst>
                <a:cs typeface="Arial" charset="0"/>
              </a:rPr>
              <a:t>the people biblically</a:t>
            </a:r>
            <a:endParaRPr lang="en-US" sz="7200" b="1">
              <a:effectLst>
                <a:outerShdw blurRad="38100" dist="38100" dir="2700000" algn="tl">
                  <a:srgbClr val="000000"/>
                </a:outerShdw>
              </a:effectLst>
              <a:cs typeface="Arial" charset="0"/>
            </a:endParaRPr>
          </a:p>
          <a:p>
            <a:pPr>
              <a:spcBef>
                <a:spcPct val="20000"/>
              </a:spcBef>
              <a:buClr>
                <a:schemeClr val="hlink"/>
              </a:buClr>
              <a:buSzPct val="70000"/>
              <a:buFont typeface="Garamond" charset="0"/>
              <a:buAutoNum type="arabicPeriod" startAt="11"/>
              <a:defRPr/>
            </a:pPr>
            <a:r>
              <a:rPr lang="en-US" sz="3200" b="1">
                <a:effectLst>
                  <a:outerShdw blurRad="38100" dist="38100" dir="2700000" algn="tl">
                    <a:srgbClr val="000000"/>
                  </a:outerShdw>
                </a:effectLst>
                <a:cs typeface="Arial" charset="0"/>
              </a:rPr>
              <a:t>Elders </a:t>
            </a:r>
            <a:r>
              <a:rPr lang="en-US" sz="3200" b="1">
                <a:solidFill>
                  <a:srgbClr val="FFFF00"/>
                </a:solidFill>
                <a:effectLst>
                  <a:outerShdw blurRad="38100" dist="38100" dir="2700000" algn="tl">
                    <a:srgbClr val="000000"/>
                  </a:outerShdw>
                </a:effectLst>
                <a:cs typeface="Arial" charset="0"/>
              </a:rPr>
              <a:t>will rule over Israel in the future</a:t>
            </a:r>
            <a:r>
              <a:rPr lang="en-US" sz="3200" b="1">
                <a:effectLst>
                  <a:outerShdw blurRad="38100" dist="38100" dir="2700000" algn="tl">
                    <a:srgbClr val="000000"/>
                  </a:outerShdw>
                </a:effectLst>
                <a:cs typeface="Arial" charset="0"/>
              </a:rPr>
              <a:t> millennial reign of Christ (Isa. 24:23)</a:t>
            </a:r>
            <a:endParaRPr lang="en-US" sz="4800" b="1">
              <a:effectLst>
                <a:outerShdw blurRad="38100" dist="38100" dir="2700000" algn="tl">
                  <a:srgbClr val="000000"/>
                </a:outerShdw>
              </a:effectLst>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6" descr="Elders.jpg">
            <a:extLst>
              <a:ext uri="{FF2B5EF4-FFF2-40B4-BE49-F238E27FC236}">
                <a16:creationId xmlns:a16="http://schemas.microsoft.com/office/drawing/2014/main" id="{7AB4B4C0-650B-E84B-9C08-EF4B283AC7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0"/>
            <a:ext cx="22098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a:extLst>
              <a:ext uri="{FF2B5EF4-FFF2-40B4-BE49-F238E27FC236}">
                <a16:creationId xmlns:a16="http://schemas.microsoft.com/office/drawing/2014/main" id="{C732712D-2A90-E04A-98C8-3BE19C5A88B0}"/>
              </a:ext>
            </a:extLst>
          </p:cNvPr>
          <p:cNvSpPr>
            <a:spLocks noGrp="1"/>
          </p:cNvSpPr>
          <p:nvPr>
            <p:ph/>
          </p:nvPr>
        </p:nvSpPr>
        <p:spPr>
          <a:xfrm>
            <a:off x="0" y="0"/>
            <a:ext cx="6934200" cy="914400"/>
          </a:xfrm>
          <a:solidFill>
            <a:srgbClr val="800000"/>
          </a:solidFill>
          <a:ln>
            <a:solidFill>
              <a:schemeClr val="tx1"/>
            </a:solidFill>
          </a:ln>
        </p:spPr>
        <p:txBody>
          <a:bodyPr/>
          <a:lstStyle/>
          <a:p>
            <a:pPr algn="ctr">
              <a:buFont typeface="Wingdings" pitchFamily="2" charset="2"/>
              <a:buNone/>
            </a:pPr>
            <a:r>
              <a:rPr lang="en-US" altLang="en-US" sz="4800" b="1">
                <a:latin typeface="Arial" panose="020B0604020202020204" pitchFamily="34" charset="0"/>
                <a:ea typeface="ＭＳ Ｐゴシック" panose="020B0600070205080204" pitchFamily="34" charset="-128"/>
              </a:rPr>
              <a:t>The Elders of Israel</a:t>
            </a:r>
          </a:p>
        </p:txBody>
      </p:sp>
      <p:sp>
        <p:nvSpPr>
          <p:cNvPr id="289795" name="Text Box 14">
            <a:extLst>
              <a:ext uri="{FF2B5EF4-FFF2-40B4-BE49-F238E27FC236}">
                <a16:creationId xmlns:a16="http://schemas.microsoft.com/office/drawing/2014/main" id="{2C648F70-9A66-C943-8448-21EF5E179985}"/>
              </a:ext>
            </a:extLst>
          </p:cNvPr>
          <p:cNvSpPr txBox="1">
            <a:spLocks noChangeArrowheads="1"/>
          </p:cNvSpPr>
          <p:nvPr/>
        </p:nvSpPr>
        <p:spPr bwMode="auto">
          <a:xfrm>
            <a:off x="8534400" y="69850"/>
            <a:ext cx="523875" cy="463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r>
              <a:rPr lang="en-US" altLang="en-US" sz="2400" b="1">
                <a:solidFill>
                  <a:srgbClr val="FFFFFF"/>
                </a:solidFill>
                <a:cs typeface="Arial" panose="020B0604020202020204" pitchFamily="34" charset="0"/>
              </a:rPr>
              <a:t>51</a:t>
            </a:r>
            <a:endParaRPr lang="en-US" altLang="en-US" sz="2400" b="1">
              <a:solidFill>
                <a:srgbClr val="FFFF66"/>
              </a:solidFill>
              <a:cs typeface="Arial" panose="020B0604020202020204" pitchFamily="34" charset="0"/>
            </a:endParaRPr>
          </a:p>
        </p:txBody>
      </p:sp>
      <p:sp>
        <p:nvSpPr>
          <p:cNvPr id="6" name="Content Placeholder 1">
            <a:extLst>
              <a:ext uri="{FF2B5EF4-FFF2-40B4-BE49-F238E27FC236}">
                <a16:creationId xmlns:a16="http://schemas.microsoft.com/office/drawing/2014/main" id="{B4F0A7E5-ACEC-2440-9E99-009B04B79C2B}"/>
              </a:ext>
            </a:extLst>
          </p:cNvPr>
          <p:cNvSpPr txBox="1">
            <a:spLocks/>
          </p:cNvSpPr>
          <p:nvPr/>
        </p:nvSpPr>
        <p:spPr bwMode="auto">
          <a:xfrm>
            <a:off x="228600" y="1143000"/>
            <a:ext cx="8915400" cy="5334000"/>
          </a:xfrm>
          <a:prstGeom prst="rect">
            <a:avLst/>
          </a:prstGeom>
          <a:noFill/>
          <a:ln w="9525">
            <a:noFill/>
            <a:miter lim="800000"/>
            <a:headEnd/>
            <a:tailEnd/>
          </a:ln>
          <a:effectLst/>
        </p:spPr>
        <p:txBody>
          <a:bodyPr/>
          <a:lstStyle>
            <a:lvl1pPr marL="514350" indent="-5143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20000"/>
              </a:spcBef>
              <a:buClr>
                <a:schemeClr val="hlink"/>
              </a:buClr>
              <a:buSzPct val="70000"/>
              <a:buFont typeface="Garamond" charset="0"/>
              <a:buAutoNum type="arabicPeriod" startAt="14"/>
              <a:defRPr/>
            </a:pPr>
            <a:r>
              <a:rPr lang="en-US" sz="3200" b="1">
                <a:effectLst>
                  <a:outerShdw blurRad="38100" dist="38100" dir="2700000" algn="tl">
                    <a:srgbClr val="000000"/>
                  </a:outerShdw>
                </a:effectLst>
                <a:cs typeface="Arial" charset="0"/>
              </a:rPr>
              <a:t>Unfortunately, the OT gives </a:t>
            </a:r>
            <a:r>
              <a:rPr lang="en-US" sz="3200" b="1">
                <a:solidFill>
                  <a:srgbClr val="FFFF00"/>
                </a:solidFill>
                <a:effectLst>
                  <a:outerShdw blurRad="38100" dist="38100" dir="2700000" algn="tl">
                    <a:srgbClr val="000000"/>
                  </a:outerShdw>
                </a:effectLst>
                <a:cs typeface="Arial" charset="0"/>
              </a:rPr>
              <a:t>no </a:t>
            </a:r>
            <a:br>
              <a:rPr lang="en-US" sz="3200" b="1">
                <a:solidFill>
                  <a:srgbClr val="FFFF00"/>
                </a:solidFill>
                <a:effectLst>
                  <a:outerShdw blurRad="38100" dist="38100" dir="2700000" algn="tl">
                    <a:srgbClr val="000000"/>
                  </a:outerShdw>
                </a:effectLst>
                <a:cs typeface="Arial" charset="0"/>
              </a:rPr>
            </a:br>
            <a:r>
              <a:rPr lang="en-US" sz="3200" b="1">
                <a:solidFill>
                  <a:srgbClr val="FFFF00"/>
                </a:solidFill>
                <a:effectLst>
                  <a:outerShdw blurRad="38100" dist="38100" dir="2700000" algn="tl">
                    <a:srgbClr val="000000"/>
                  </a:outerShdw>
                </a:effectLst>
                <a:cs typeface="Arial" charset="0"/>
              </a:rPr>
              <a:t>explicit instructions </a:t>
            </a:r>
            <a:r>
              <a:rPr lang="en-US" sz="3200" b="1">
                <a:effectLst>
                  <a:outerShdw blurRad="38100" dist="38100" dir="2700000" algn="tl">
                    <a:srgbClr val="000000"/>
                  </a:outerShdw>
                </a:effectLst>
                <a:cs typeface="Arial" charset="0"/>
              </a:rPr>
              <a:t>on who </a:t>
            </a:r>
            <a:br>
              <a:rPr lang="en-US" sz="3200" b="1">
                <a:effectLst>
                  <a:outerShdw blurRad="38100" dist="38100" dir="2700000" algn="tl">
                    <a:srgbClr val="000000"/>
                  </a:outerShdw>
                </a:effectLst>
                <a:cs typeface="Arial" charset="0"/>
              </a:rPr>
            </a:br>
            <a:r>
              <a:rPr lang="en-US" sz="3200" b="1">
                <a:effectLst>
                  <a:outerShdw blurRad="38100" dist="38100" dir="2700000" algn="tl">
                    <a:srgbClr val="000000"/>
                  </a:outerShdw>
                </a:effectLst>
                <a:cs typeface="Arial" charset="0"/>
              </a:rPr>
              <a:t>they were or how to select </a:t>
            </a:r>
            <a:br>
              <a:rPr lang="en-US" sz="3200" b="1">
                <a:effectLst>
                  <a:outerShdw blurRad="38100" dist="38100" dir="2700000" algn="tl">
                    <a:srgbClr val="000000"/>
                  </a:outerShdw>
                </a:effectLst>
                <a:cs typeface="Arial" charset="0"/>
              </a:rPr>
            </a:br>
            <a:r>
              <a:rPr lang="en-US" sz="3200" b="1">
                <a:effectLst>
                  <a:outerShdw blurRad="38100" dist="38100" dir="2700000" algn="tl">
                    <a:srgbClr val="000000"/>
                  </a:outerShdw>
                </a:effectLst>
                <a:cs typeface="Arial" charset="0"/>
              </a:rPr>
              <a:t>them.  Yet the term itself implies that each group of elders was composed of </a:t>
            </a:r>
            <a:r>
              <a:rPr lang="en-US" sz="3200" b="1">
                <a:solidFill>
                  <a:srgbClr val="FFFF00"/>
                </a:solidFill>
                <a:effectLst>
                  <a:outerShdw blurRad="38100" dist="38100" dir="2700000" algn="tl">
                    <a:srgbClr val="000000"/>
                  </a:outerShdw>
                </a:effectLst>
                <a:cs typeface="Arial" charset="0"/>
              </a:rPr>
              <a:t>older, mature men</a:t>
            </a:r>
            <a:r>
              <a:rPr lang="en-US" sz="3200" b="1">
                <a:effectLst>
                  <a:outerShdw blurRad="38100" dist="38100" dir="2700000" algn="tl">
                    <a:srgbClr val="000000"/>
                  </a:outerShdw>
                </a:effectLst>
                <a:cs typeface="Arial" charset="0"/>
              </a:rPr>
              <a:t>.</a:t>
            </a:r>
            <a:endParaRPr lang="en-US" sz="4800" b="1">
              <a:effectLst>
                <a:outerShdw blurRad="38100" dist="38100" dir="2700000" algn="tl">
                  <a:srgbClr val="000000"/>
                </a:outerShdw>
              </a:effectLst>
              <a:cs typeface="Arial"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11C5E3DC-7FCE-6A4A-976D-119121184266}"/>
              </a:ext>
            </a:extLst>
          </p:cNvPr>
          <p:cNvSpPr>
            <a:spLocks noGrp="1" noChangeArrowheads="1"/>
          </p:cNvSpPr>
          <p:nvPr>
            <p:ph type="ctrTitle"/>
          </p:nvPr>
        </p:nvSpPr>
        <p:spPr>
          <a:xfrm>
            <a:off x="1835150" y="0"/>
            <a:ext cx="7308850" cy="1196975"/>
          </a:xfrm>
        </p:spPr>
        <p:txBody>
          <a:bodyPr/>
          <a:lstStyle/>
          <a:p>
            <a:pPr eaLnBrk="1" hangingPunct="1"/>
            <a:r>
              <a:rPr kumimoji="0" lang="en-GB" altLang="en-US" b="1" u="sng">
                <a:effectLst>
                  <a:outerShdw blurRad="38100" dist="38100" dir="2700000" algn="tl">
                    <a:srgbClr val="000000"/>
                  </a:outerShdw>
                </a:effectLst>
                <a:latin typeface="Arial" panose="020B0604020202020204" pitchFamily="34" charset="0"/>
              </a:rPr>
              <a:t>Key Questions to Answer</a:t>
            </a:r>
          </a:p>
        </p:txBody>
      </p:sp>
      <p:sp>
        <p:nvSpPr>
          <p:cNvPr id="38915" name="Rectangle 3">
            <a:extLst>
              <a:ext uri="{FF2B5EF4-FFF2-40B4-BE49-F238E27FC236}">
                <a16:creationId xmlns:a16="http://schemas.microsoft.com/office/drawing/2014/main" id="{2CE598A8-E43B-4B44-B6AF-C3ACC593B4C4}"/>
              </a:ext>
            </a:extLst>
          </p:cNvPr>
          <p:cNvSpPr>
            <a:spLocks noGrp="1" noChangeArrowheads="1"/>
          </p:cNvSpPr>
          <p:nvPr>
            <p:ph type="subTitle" idx="1"/>
          </p:nvPr>
        </p:nvSpPr>
        <p:spPr>
          <a:xfrm>
            <a:off x="1835150" y="1268413"/>
            <a:ext cx="7308850" cy="5589587"/>
          </a:xfrm>
        </p:spPr>
        <p:txBody>
          <a:bodyPr/>
          <a:lstStyle/>
          <a:p>
            <a:pPr marL="609600" indent="-609600" algn="l" eaLnBrk="1" hangingPunct="1">
              <a:lnSpc>
                <a:spcPct val="80000"/>
              </a:lnSpc>
              <a:buFontTx/>
              <a:buAutoNum type="arabicPeriod"/>
              <a:defRPr/>
            </a:pPr>
            <a:r>
              <a:rPr kumimoji="0" lang="en-US" altLang="zh-CN" b="1">
                <a:effectLst>
                  <a:outerShdw blurRad="38100" dist="38100" dir="2700000" algn="tl">
                    <a:srgbClr val="000000"/>
                  </a:outerShdw>
                </a:effectLst>
                <a:latin typeface="Arial" charset="0"/>
                <a:ea typeface="宋体" charset="0"/>
                <a:cs typeface="宋体" charset="0"/>
              </a:rPr>
              <a:t>What is the </a:t>
            </a:r>
            <a:r>
              <a:rPr kumimoji="0" lang="en-US" altLang="zh-CN" b="1">
                <a:solidFill>
                  <a:srgbClr val="FFFF00"/>
                </a:solidFill>
                <a:effectLst>
                  <a:outerShdw blurRad="38100" dist="38100" dir="2700000" algn="tl">
                    <a:srgbClr val="000000"/>
                  </a:outerShdw>
                </a:effectLst>
                <a:latin typeface="Arial" charset="0"/>
                <a:ea typeface="宋体" charset="0"/>
                <a:cs typeface="宋体" charset="0"/>
              </a:rPr>
              <a:t>biblical form </a:t>
            </a:r>
            <a:r>
              <a:rPr kumimoji="0" lang="en-US" altLang="zh-CN" b="1">
                <a:effectLst>
                  <a:outerShdw blurRad="38100" dist="38100" dir="2700000" algn="tl">
                    <a:srgbClr val="000000"/>
                  </a:outerShdw>
                </a:effectLst>
                <a:latin typeface="Arial" charset="0"/>
                <a:ea typeface="宋体" charset="0"/>
                <a:cs typeface="宋体" charset="0"/>
              </a:rPr>
              <a:t>of church government?</a:t>
            </a:r>
          </a:p>
          <a:p>
            <a:pPr marL="609600" indent="-609600" algn="l" eaLnBrk="1" hangingPunct="1">
              <a:lnSpc>
                <a:spcPct val="80000"/>
              </a:lnSpc>
              <a:buFontTx/>
              <a:buAutoNum type="arabicPeriod"/>
              <a:defRPr/>
            </a:pPr>
            <a:endParaRPr kumimoji="0" lang="en-GB" altLang="zh-CN" b="1">
              <a:effectLst>
                <a:outerShdw blurRad="38100" dist="38100" dir="2700000" algn="tl">
                  <a:srgbClr val="000000"/>
                </a:outerShdw>
              </a:effectLst>
              <a:latin typeface="Arial" charset="0"/>
              <a:ea typeface="宋体" charset="0"/>
              <a:cs typeface="宋体" charset="0"/>
            </a:endParaRPr>
          </a:p>
          <a:p>
            <a:pPr marL="609600" indent="-609600" algn="l" eaLnBrk="1" hangingPunct="1">
              <a:lnSpc>
                <a:spcPct val="80000"/>
              </a:lnSpc>
              <a:buFontTx/>
              <a:buAutoNum type="arabicPeriod"/>
              <a:defRPr/>
            </a:pPr>
            <a:r>
              <a:rPr kumimoji="0" lang="en-US" altLang="zh-CN" b="1">
                <a:effectLst>
                  <a:outerShdw blurRad="38100" dist="38100" dir="2700000" algn="tl">
                    <a:srgbClr val="000000"/>
                  </a:outerShdw>
                </a:effectLst>
                <a:latin typeface="Arial" charset="0"/>
                <a:ea typeface="宋体" charset="0"/>
                <a:cs typeface="宋体" charset="0"/>
              </a:rPr>
              <a:t>Who has the </a:t>
            </a:r>
            <a:r>
              <a:rPr kumimoji="0" lang="en-US" altLang="zh-CN" b="1">
                <a:solidFill>
                  <a:srgbClr val="FFFF00"/>
                </a:solidFill>
                <a:effectLst>
                  <a:outerShdw blurRad="38100" dist="38100" dir="2700000" algn="tl">
                    <a:srgbClr val="000000"/>
                  </a:outerShdw>
                </a:effectLst>
                <a:latin typeface="Arial" charset="0"/>
                <a:ea typeface="宋体" charset="0"/>
                <a:cs typeface="宋体" charset="0"/>
              </a:rPr>
              <a:t>ultimate authority </a:t>
            </a:r>
            <a:r>
              <a:rPr kumimoji="0" lang="en-US" altLang="zh-CN" b="1">
                <a:effectLst>
                  <a:outerShdw blurRad="38100" dist="38100" dir="2700000" algn="tl">
                    <a:srgbClr val="000000"/>
                  </a:outerShdw>
                </a:effectLst>
                <a:latin typeface="Arial" charset="0"/>
                <a:ea typeface="宋体" charset="0"/>
                <a:cs typeface="宋体" charset="0"/>
              </a:rPr>
              <a:t>in local church matters?</a:t>
            </a:r>
            <a:r>
              <a:rPr kumimoji="0" lang="en-GB" altLang="zh-CN" b="1">
                <a:effectLst>
                  <a:outerShdw blurRad="38100" dist="38100" dir="2700000" algn="tl">
                    <a:srgbClr val="000000"/>
                  </a:outerShdw>
                </a:effectLst>
                <a:latin typeface="Arial" charset="0"/>
                <a:ea typeface="宋体" charset="0"/>
                <a:cs typeface="宋体" charset="0"/>
              </a:rPr>
              <a:t> </a:t>
            </a:r>
          </a:p>
          <a:p>
            <a:pPr marL="609600" indent="-609600" algn="l" eaLnBrk="1" hangingPunct="1">
              <a:lnSpc>
                <a:spcPct val="80000"/>
              </a:lnSpc>
              <a:buFontTx/>
              <a:buAutoNum type="arabicPeriod"/>
              <a:defRPr/>
            </a:pPr>
            <a:endParaRPr kumimoji="0" lang="en-GB" altLang="zh-CN" b="1">
              <a:effectLst>
                <a:outerShdw blurRad="38100" dist="38100" dir="2700000" algn="tl">
                  <a:srgbClr val="000000"/>
                </a:outerShdw>
              </a:effectLst>
              <a:latin typeface="Arial" charset="0"/>
              <a:ea typeface="宋体" charset="0"/>
              <a:cs typeface="宋体" charset="0"/>
            </a:endParaRPr>
          </a:p>
          <a:p>
            <a:pPr marL="609600" indent="-609600" algn="l" eaLnBrk="1" hangingPunct="1">
              <a:lnSpc>
                <a:spcPct val="80000"/>
              </a:lnSpc>
              <a:buFontTx/>
              <a:buAutoNum type="arabicPeriod"/>
              <a:defRPr/>
            </a:pPr>
            <a:r>
              <a:rPr kumimoji="0" lang="en-US" altLang="zh-CN" b="1">
                <a:effectLst>
                  <a:outerShdw blurRad="38100" dist="38100" dir="2700000" algn="tl">
                    <a:srgbClr val="000000"/>
                  </a:outerShdw>
                </a:effectLst>
                <a:latin typeface="Arial" charset="0"/>
                <a:ea typeface="宋体" charset="0"/>
                <a:cs typeface="宋体" charset="0"/>
              </a:rPr>
              <a:t>How is congregational say </a:t>
            </a:r>
            <a:r>
              <a:rPr kumimoji="0" lang="en-US" altLang="zh-CN" b="1">
                <a:solidFill>
                  <a:srgbClr val="FFFF00"/>
                </a:solidFill>
                <a:effectLst>
                  <a:outerShdw blurRad="38100" dist="38100" dir="2700000" algn="tl">
                    <a:srgbClr val="000000"/>
                  </a:outerShdw>
                </a:effectLst>
                <a:latin typeface="Arial" charset="0"/>
                <a:ea typeface="宋体" charset="0"/>
                <a:cs typeface="宋体" charset="0"/>
              </a:rPr>
              <a:t>balanced</a:t>
            </a:r>
            <a:r>
              <a:rPr kumimoji="0" lang="en-US" altLang="zh-CN" b="1">
                <a:effectLst>
                  <a:outerShdw blurRad="38100" dist="38100" dir="2700000" algn="tl">
                    <a:srgbClr val="000000"/>
                  </a:outerShdw>
                </a:effectLst>
                <a:latin typeface="Arial" charset="0"/>
                <a:ea typeface="宋体" charset="0"/>
                <a:cs typeface="宋体" charset="0"/>
              </a:rPr>
              <a:t> with biblical commands to respect leaders?</a:t>
            </a:r>
            <a:r>
              <a:rPr kumimoji="0" lang="en-GB" altLang="zh-CN" b="1">
                <a:effectLst>
                  <a:outerShdw blurRad="38100" dist="38100" dir="2700000" algn="tl">
                    <a:srgbClr val="000000"/>
                  </a:outerShdw>
                </a:effectLst>
                <a:latin typeface="Arial" charset="0"/>
                <a:ea typeface="宋体" charset="0"/>
                <a:cs typeface="宋体" charset="0"/>
              </a:rPr>
              <a:t> </a:t>
            </a:r>
            <a:endParaRPr kumimoji="0" lang="en-GB" b="1">
              <a:effectLst>
                <a:outerShdw blurRad="38100" dist="38100" dir="2700000" algn="tl">
                  <a:srgbClr val="000000"/>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fade">
                                      <p:cBhvr>
                                        <p:cTn id="7" dur="1000"/>
                                        <p:tgtEl>
                                          <p:spTgt spid="38915">
                                            <p:txEl>
                                              <p:pRg st="0" end="0"/>
                                            </p:txEl>
                                          </p:spTgt>
                                        </p:tgtEl>
                                      </p:cBhvr>
                                    </p:animEffect>
                                    <p:anim calcmode="lin" valueType="num">
                                      <p:cBhvr>
                                        <p:cTn id="8" dur="1000" fill="hold"/>
                                        <p:tgtEl>
                                          <p:spTgt spid="389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89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38915">
                                            <p:txEl>
                                              <p:pRg st="2" end="2"/>
                                            </p:txEl>
                                          </p:spTgt>
                                        </p:tgtEl>
                                        <p:attrNameLst>
                                          <p:attrName>style.visibility</p:attrName>
                                        </p:attrNameLst>
                                      </p:cBhvr>
                                      <p:to>
                                        <p:strVal val="visible"/>
                                      </p:to>
                                    </p:set>
                                    <p:anim calcmode="lin" valueType="num">
                                      <p:cBhvr>
                                        <p:cTn id="14" dur="1000" fill="hold"/>
                                        <p:tgtEl>
                                          <p:spTgt spid="38915">
                                            <p:txEl>
                                              <p:pRg st="2" end="2"/>
                                            </p:txEl>
                                          </p:spTgt>
                                        </p:tgtEl>
                                        <p:attrNameLst>
                                          <p:attrName>ppt_x</p:attrName>
                                        </p:attrNameLst>
                                      </p:cBhvr>
                                      <p:tavLst>
                                        <p:tav tm="0">
                                          <p:val>
                                            <p:strVal val="#ppt_x-.2"/>
                                          </p:val>
                                        </p:tav>
                                        <p:tav tm="100000">
                                          <p:val>
                                            <p:strVal val="#ppt_x"/>
                                          </p:val>
                                        </p:tav>
                                      </p:tavLst>
                                    </p:anim>
                                    <p:anim calcmode="lin" valueType="num">
                                      <p:cBhvr>
                                        <p:cTn id="15" dur="1000" fill="hold"/>
                                        <p:tgtEl>
                                          <p:spTgt spid="3891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8915">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9" presetClass="entr" presetSubtype="10" fill="hold" nodeType="clickEffect">
                                  <p:stCondLst>
                                    <p:cond delay="0"/>
                                  </p:stCondLst>
                                  <p:childTnLst>
                                    <p:set>
                                      <p:cBhvr>
                                        <p:cTn id="20" dur="1" fill="hold">
                                          <p:stCondLst>
                                            <p:cond delay="0"/>
                                          </p:stCondLst>
                                        </p:cTn>
                                        <p:tgtEl>
                                          <p:spTgt spid="38915">
                                            <p:txEl>
                                              <p:pRg st="4" end="4"/>
                                            </p:txEl>
                                          </p:spTgt>
                                        </p:tgtEl>
                                        <p:attrNameLst>
                                          <p:attrName>style.visibility</p:attrName>
                                        </p:attrNameLst>
                                      </p:cBhvr>
                                      <p:to>
                                        <p:strVal val="visible"/>
                                      </p:to>
                                    </p:set>
                                    <p:anim calcmode="lin" valueType="num">
                                      <p:cBhvr>
                                        <p:cTn id="21" dur="1000" fill="hold"/>
                                        <p:tgtEl>
                                          <p:spTgt spid="38915">
                                            <p:txEl>
                                              <p:pRg st="4" end="4"/>
                                            </p:txEl>
                                          </p:spTgt>
                                        </p:tgtEl>
                                        <p:attrNameLst>
                                          <p:attrName>ppt_w</p:attrName>
                                        </p:attrNameLst>
                                      </p:cBhvr>
                                      <p:tavLst>
                                        <p:tav tm="0" fmla="#ppt_w*sin(2.5*pi*$)">
                                          <p:val>
                                            <p:fltVal val="0"/>
                                          </p:val>
                                        </p:tav>
                                        <p:tav tm="100000">
                                          <p:val>
                                            <p:fltVal val="1"/>
                                          </p:val>
                                        </p:tav>
                                      </p:tavLst>
                                    </p:anim>
                                    <p:anim calcmode="lin" valueType="num">
                                      <p:cBhvr>
                                        <p:cTn id="22" dur="1000" fill="hold"/>
                                        <p:tgtEl>
                                          <p:spTgt spid="38915">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9824E7F1-1CAA-FA4C-99FC-62CE9E37A310}"/>
              </a:ext>
            </a:extLst>
          </p:cNvPr>
          <p:cNvSpPr>
            <a:spLocks noGrp="1" noChangeArrowheads="1"/>
          </p:cNvSpPr>
          <p:nvPr>
            <p:ph type="title"/>
          </p:nvPr>
        </p:nvSpPr>
        <p:spPr>
          <a:xfrm>
            <a:off x="1192213" y="0"/>
            <a:ext cx="7951787" cy="1143000"/>
          </a:xfrm>
        </p:spPr>
        <p:txBody>
          <a:bodyPr/>
          <a:lstStyle/>
          <a:p>
            <a:pPr eaLnBrk="1" hangingPunct="1"/>
            <a:r>
              <a:rPr kumimoji="0" lang="en-GB" altLang="en-US" b="1" u="sng">
                <a:effectLst>
                  <a:outerShdw blurRad="38100" dist="38100" dir="2700000" algn="tl">
                    <a:srgbClr val="000000"/>
                  </a:outerShdw>
                </a:effectLst>
                <a:latin typeface="Arial" panose="020B0604020202020204" pitchFamily="34" charset="0"/>
              </a:rPr>
              <a:t>OUTLINE</a:t>
            </a:r>
          </a:p>
        </p:txBody>
      </p:sp>
      <p:sp>
        <p:nvSpPr>
          <p:cNvPr id="80899" name="Rectangle 3">
            <a:extLst>
              <a:ext uri="{FF2B5EF4-FFF2-40B4-BE49-F238E27FC236}">
                <a16:creationId xmlns:a16="http://schemas.microsoft.com/office/drawing/2014/main" id="{ACBEB2BB-C47B-B747-B95C-D8C994D9BEBC}"/>
              </a:ext>
            </a:extLst>
          </p:cNvPr>
          <p:cNvSpPr>
            <a:spLocks noGrp="1" noChangeArrowheads="1"/>
          </p:cNvSpPr>
          <p:nvPr>
            <p:ph type="body" idx="1"/>
          </p:nvPr>
        </p:nvSpPr>
        <p:spPr>
          <a:xfrm>
            <a:off x="1116013" y="1125538"/>
            <a:ext cx="8027987" cy="4665662"/>
          </a:xfrm>
        </p:spPr>
        <p:txBody>
          <a:bodyPr/>
          <a:lstStyle/>
          <a:p>
            <a:pPr marL="609600" indent="-609600" eaLnBrk="1" hangingPunct="1">
              <a:lnSpc>
                <a:spcPct val="110000"/>
              </a:lnSpc>
              <a:buFontTx/>
              <a:buAutoNum type="arabicPeriod"/>
              <a:defRPr/>
            </a:pPr>
            <a:r>
              <a:rPr kumimoji="0" lang="en-US" altLang="zh-CN" b="1">
                <a:effectLst>
                  <a:outerShdw blurRad="38100" dist="38100" dir="2700000" algn="tl">
                    <a:srgbClr val="000000"/>
                  </a:outerShdw>
                </a:effectLst>
                <a:latin typeface="Arial" charset="0"/>
                <a:ea typeface="宋体" charset="0"/>
                <a:cs typeface="宋体" charset="0"/>
              </a:rPr>
              <a:t>Introduction</a:t>
            </a:r>
          </a:p>
          <a:p>
            <a:pPr marL="1350963" lvl="1" indent="-542925" eaLnBrk="1" hangingPunct="1">
              <a:lnSpc>
                <a:spcPct val="110000"/>
              </a:lnSpc>
              <a:buFontTx/>
              <a:buAutoNum type="alphaLcPeriod"/>
              <a:defRPr/>
            </a:pPr>
            <a:r>
              <a:rPr kumimoji="0" lang="en-GB" altLang="zh-CN" sz="3200" b="1">
                <a:effectLst>
                  <a:outerShdw blurRad="38100" dist="38100" dir="2700000" algn="tl">
                    <a:srgbClr val="000000"/>
                  </a:outerShdw>
                </a:effectLst>
                <a:latin typeface="Arial" charset="0"/>
                <a:ea typeface="宋体" charset="0"/>
                <a:cs typeface="宋体" charset="0"/>
              </a:rPr>
              <a:t>Four facts</a:t>
            </a:r>
          </a:p>
          <a:p>
            <a:pPr marL="1350963" lvl="1" indent="-542925" eaLnBrk="1" hangingPunct="1">
              <a:lnSpc>
                <a:spcPct val="110000"/>
              </a:lnSpc>
              <a:buFontTx/>
              <a:buAutoNum type="alphaLcPeriod"/>
              <a:defRPr/>
            </a:pPr>
            <a:r>
              <a:rPr kumimoji="0" lang="en-GB" altLang="zh-CN" sz="3200" b="1">
                <a:effectLst>
                  <a:outerShdw blurRad="38100" dist="38100" dir="2700000" algn="tl">
                    <a:srgbClr val="000000"/>
                  </a:outerShdw>
                </a:effectLst>
                <a:latin typeface="Arial" charset="0"/>
                <a:ea typeface="宋体" charset="0"/>
                <a:cs typeface="宋体" charset="0"/>
              </a:rPr>
              <a:t>Basic approach</a:t>
            </a:r>
          </a:p>
          <a:p>
            <a:pPr marL="609600" indent="-609600" eaLnBrk="1" hangingPunct="1">
              <a:lnSpc>
                <a:spcPct val="110000"/>
              </a:lnSpc>
              <a:buFontTx/>
              <a:buAutoNum type="arabicPeriod"/>
              <a:defRPr/>
            </a:pPr>
            <a:r>
              <a:rPr kumimoji="0" lang="en-US" altLang="zh-CN" b="1">
                <a:effectLst>
                  <a:outerShdw blurRad="38100" dist="38100" dir="2700000" algn="tl">
                    <a:srgbClr val="000000"/>
                  </a:outerShdw>
                </a:effectLst>
                <a:latin typeface="Arial" charset="0"/>
                <a:ea typeface="宋体" charset="0"/>
                <a:cs typeface="宋体" charset="0"/>
              </a:rPr>
              <a:t>Church Government in the NT</a:t>
            </a:r>
          </a:p>
          <a:p>
            <a:pPr marL="1350963" lvl="1" indent="-542925" eaLnBrk="1" hangingPunct="1">
              <a:lnSpc>
                <a:spcPct val="110000"/>
              </a:lnSpc>
              <a:buFontTx/>
              <a:buAutoNum type="alphaLcPeriod"/>
              <a:defRPr/>
            </a:pPr>
            <a:r>
              <a:rPr kumimoji="0" lang="en-GB" altLang="zh-CN" sz="3200" b="1">
                <a:effectLst>
                  <a:outerShdw blurRad="38100" dist="38100" dir="2700000" algn="tl">
                    <a:srgbClr val="000000"/>
                  </a:outerShdw>
                </a:effectLst>
                <a:latin typeface="Arial" charset="0"/>
                <a:ea typeface="宋体" charset="0"/>
                <a:cs typeface="宋体" charset="0"/>
              </a:rPr>
              <a:t>Key functions of an Elder</a:t>
            </a:r>
          </a:p>
          <a:p>
            <a:pPr marL="1350963" lvl="1" indent="-542925" eaLnBrk="1" hangingPunct="1">
              <a:lnSpc>
                <a:spcPct val="110000"/>
              </a:lnSpc>
              <a:buFontTx/>
              <a:buAutoNum type="alphaLcPeriod"/>
              <a:defRPr/>
            </a:pPr>
            <a:r>
              <a:rPr kumimoji="0" lang="en-GB" altLang="zh-CN" sz="3200" b="1">
                <a:effectLst>
                  <a:outerShdw blurRad="38100" dist="38100" dir="2700000" algn="tl">
                    <a:srgbClr val="000000"/>
                  </a:outerShdw>
                </a:effectLst>
                <a:latin typeface="Arial" charset="0"/>
                <a:ea typeface="宋体" charset="0"/>
                <a:cs typeface="宋体" charset="0"/>
              </a:rPr>
              <a:t>Key function of a Deacon</a:t>
            </a:r>
          </a:p>
          <a:p>
            <a:pPr marL="1350963" lvl="1" indent="-542925" eaLnBrk="1" hangingPunct="1">
              <a:lnSpc>
                <a:spcPct val="110000"/>
              </a:lnSpc>
              <a:buFontTx/>
              <a:buAutoNum type="alphaLcPeriod"/>
              <a:defRPr/>
            </a:pPr>
            <a:r>
              <a:rPr kumimoji="0" lang="en-GB" altLang="zh-CN" sz="3200" b="1">
                <a:effectLst>
                  <a:outerShdw blurRad="38100" dist="38100" dir="2700000" algn="tl">
                    <a:srgbClr val="000000"/>
                  </a:outerShdw>
                </a:effectLst>
                <a:latin typeface="Arial" charset="0"/>
                <a:ea typeface="宋体" charset="0"/>
                <a:cs typeface="宋体" charset="0"/>
              </a:rPr>
              <a:t>Appointment of church officers</a:t>
            </a:r>
            <a:endParaRPr kumimoji="0" lang="en-GB" sz="3200" b="1">
              <a:effectLst>
                <a:outerShdw blurRad="38100" dist="38100" dir="2700000" algn="tl">
                  <a:srgbClr val="000000"/>
                </a:outerShdw>
              </a:effectLst>
              <a:latin typeface="Arial" charset="0"/>
              <a:ea typeface="宋体" charset="0"/>
              <a:cs typeface="宋体"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anim calcmode="lin" valueType="num">
                                      <p:cBhvr>
                                        <p:cTn id="7" dur="500" fill="hold"/>
                                        <p:tgtEl>
                                          <p:spTgt spid="808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0899">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80899">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80899">
                                            <p:txEl>
                                              <p:pRg st="0" end="0"/>
                                            </p:txEl>
                                          </p:spTgt>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80899">
                                            <p:txEl>
                                              <p:pRg st="1" end="1"/>
                                            </p:txEl>
                                          </p:spTgt>
                                        </p:tgtEl>
                                        <p:attrNameLst>
                                          <p:attrName>style.visibility</p:attrName>
                                        </p:attrNameLst>
                                      </p:cBhvr>
                                      <p:to>
                                        <p:strVal val="visible"/>
                                      </p:to>
                                    </p:set>
                                    <p:anim calcmode="lin" valueType="num">
                                      <p:cBhvr>
                                        <p:cTn id="13" dur="500" fill="hold"/>
                                        <p:tgtEl>
                                          <p:spTgt spid="8089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80899">
                                            <p:txEl>
                                              <p:pRg st="1" end="1"/>
                                            </p:txEl>
                                          </p:spTgt>
                                        </p:tgtEl>
                                        <p:attrNameLst>
                                          <p:attrName>ppt_h</p:attrName>
                                        </p:attrNameLst>
                                      </p:cBhvr>
                                      <p:tavLst>
                                        <p:tav tm="0">
                                          <p:val>
                                            <p:fltVal val="0"/>
                                          </p:val>
                                        </p:tav>
                                        <p:tav tm="100000">
                                          <p:val>
                                            <p:strVal val="#ppt_h"/>
                                          </p:val>
                                        </p:tav>
                                      </p:tavLst>
                                    </p:anim>
                                    <p:anim calcmode="lin" valueType="num">
                                      <p:cBhvr>
                                        <p:cTn id="15" dur="500" fill="hold"/>
                                        <p:tgtEl>
                                          <p:spTgt spid="80899">
                                            <p:txEl>
                                              <p:pRg st="1" end="1"/>
                                            </p:txEl>
                                          </p:spTgt>
                                        </p:tgtEl>
                                        <p:attrNameLst>
                                          <p:attrName>style.rotation</p:attrName>
                                        </p:attrNameLst>
                                      </p:cBhvr>
                                      <p:tavLst>
                                        <p:tav tm="0">
                                          <p:val>
                                            <p:fltVal val="360"/>
                                          </p:val>
                                        </p:tav>
                                        <p:tav tm="100000">
                                          <p:val>
                                            <p:fltVal val="0"/>
                                          </p:val>
                                        </p:tav>
                                      </p:tavLst>
                                    </p:anim>
                                    <p:animEffect transition="in" filter="fade">
                                      <p:cBhvr>
                                        <p:cTn id="16" dur="500"/>
                                        <p:tgtEl>
                                          <p:spTgt spid="80899">
                                            <p:txEl>
                                              <p:pRg st="1" end="1"/>
                                            </p:txEl>
                                          </p:spTgt>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80899">
                                            <p:txEl>
                                              <p:pRg st="2" end="2"/>
                                            </p:txEl>
                                          </p:spTgt>
                                        </p:tgtEl>
                                        <p:attrNameLst>
                                          <p:attrName>style.visibility</p:attrName>
                                        </p:attrNameLst>
                                      </p:cBhvr>
                                      <p:to>
                                        <p:strVal val="visible"/>
                                      </p:to>
                                    </p:set>
                                    <p:anim calcmode="lin" valueType="num">
                                      <p:cBhvr>
                                        <p:cTn id="19" dur="500" fill="hold"/>
                                        <p:tgtEl>
                                          <p:spTgt spid="8089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80899">
                                            <p:txEl>
                                              <p:pRg st="2" end="2"/>
                                            </p:txEl>
                                          </p:spTgt>
                                        </p:tgtEl>
                                        <p:attrNameLst>
                                          <p:attrName>ppt_h</p:attrName>
                                        </p:attrNameLst>
                                      </p:cBhvr>
                                      <p:tavLst>
                                        <p:tav tm="0">
                                          <p:val>
                                            <p:fltVal val="0"/>
                                          </p:val>
                                        </p:tav>
                                        <p:tav tm="100000">
                                          <p:val>
                                            <p:strVal val="#ppt_h"/>
                                          </p:val>
                                        </p:tav>
                                      </p:tavLst>
                                    </p:anim>
                                    <p:anim calcmode="lin" valueType="num">
                                      <p:cBhvr>
                                        <p:cTn id="21" dur="500" fill="hold"/>
                                        <p:tgtEl>
                                          <p:spTgt spid="80899">
                                            <p:txEl>
                                              <p:pRg st="2" end="2"/>
                                            </p:txEl>
                                          </p:spTgt>
                                        </p:tgtEl>
                                        <p:attrNameLst>
                                          <p:attrName>style.rotation</p:attrName>
                                        </p:attrNameLst>
                                      </p:cBhvr>
                                      <p:tavLst>
                                        <p:tav tm="0">
                                          <p:val>
                                            <p:fltVal val="360"/>
                                          </p:val>
                                        </p:tav>
                                        <p:tav tm="100000">
                                          <p:val>
                                            <p:fltVal val="0"/>
                                          </p:val>
                                        </p:tav>
                                      </p:tavLst>
                                    </p:anim>
                                    <p:animEffect transition="in" filter="fade">
                                      <p:cBhvr>
                                        <p:cTn id="22" dur="500"/>
                                        <p:tgtEl>
                                          <p:spTgt spid="8089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80899">
                                            <p:txEl>
                                              <p:pRg st="3" end="3"/>
                                            </p:txEl>
                                          </p:spTgt>
                                        </p:tgtEl>
                                        <p:attrNameLst>
                                          <p:attrName>style.visibility</p:attrName>
                                        </p:attrNameLst>
                                      </p:cBhvr>
                                      <p:to>
                                        <p:strVal val="visible"/>
                                      </p:to>
                                    </p:set>
                                    <p:anim calcmode="lin" valueType="num">
                                      <p:cBhvr>
                                        <p:cTn id="27" dur="500" fill="hold"/>
                                        <p:tgtEl>
                                          <p:spTgt spid="80899">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80899">
                                            <p:txEl>
                                              <p:pRg st="3" end="3"/>
                                            </p:txEl>
                                          </p:spTgt>
                                        </p:tgtEl>
                                        <p:attrNameLst>
                                          <p:attrName>ppt_h</p:attrName>
                                        </p:attrNameLst>
                                      </p:cBhvr>
                                      <p:tavLst>
                                        <p:tav tm="0">
                                          <p:val>
                                            <p:fltVal val="0"/>
                                          </p:val>
                                        </p:tav>
                                        <p:tav tm="100000">
                                          <p:val>
                                            <p:strVal val="#ppt_h"/>
                                          </p:val>
                                        </p:tav>
                                      </p:tavLst>
                                    </p:anim>
                                    <p:anim calcmode="lin" valueType="num">
                                      <p:cBhvr>
                                        <p:cTn id="29" dur="500" fill="hold"/>
                                        <p:tgtEl>
                                          <p:spTgt spid="80899">
                                            <p:txEl>
                                              <p:pRg st="3" end="3"/>
                                            </p:txEl>
                                          </p:spTgt>
                                        </p:tgtEl>
                                        <p:attrNameLst>
                                          <p:attrName>style.rotation</p:attrName>
                                        </p:attrNameLst>
                                      </p:cBhvr>
                                      <p:tavLst>
                                        <p:tav tm="0">
                                          <p:val>
                                            <p:fltVal val="360"/>
                                          </p:val>
                                        </p:tav>
                                        <p:tav tm="100000">
                                          <p:val>
                                            <p:fltVal val="0"/>
                                          </p:val>
                                        </p:tav>
                                      </p:tavLst>
                                    </p:anim>
                                    <p:animEffect transition="in" filter="fade">
                                      <p:cBhvr>
                                        <p:cTn id="30" dur="500"/>
                                        <p:tgtEl>
                                          <p:spTgt spid="80899">
                                            <p:txEl>
                                              <p:pRg st="3" end="3"/>
                                            </p:txEl>
                                          </p:spTgt>
                                        </p:tgtEl>
                                      </p:cBhvr>
                                    </p:animEffect>
                                  </p:childTnLst>
                                </p:cTn>
                              </p:par>
                              <p:par>
                                <p:cTn id="31" presetID="49" presetClass="entr" presetSubtype="0" decel="100000" fill="hold" nodeType="withEffect">
                                  <p:stCondLst>
                                    <p:cond delay="0"/>
                                  </p:stCondLst>
                                  <p:childTnLst>
                                    <p:set>
                                      <p:cBhvr>
                                        <p:cTn id="32" dur="1" fill="hold">
                                          <p:stCondLst>
                                            <p:cond delay="0"/>
                                          </p:stCondLst>
                                        </p:cTn>
                                        <p:tgtEl>
                                          <p:spTgt spid="80899">
                                            <p:txEl>
                                              <p:pRg st="4" end="4"/>
                                            </p:txEl>
                                          </p:spTgt>
                                        </p:tgtEl>
                                        <p:attrNameLst>
                                          <p:attrName>style.visibility</p:attrName>
                                        </p:attrNameLst>
                                      </p:cBhvr>
                                      <p:to>
                                        <p:strVal val="visible"/>
                                      </p:to>
                                    </p:set>
                                    <p:anim calcmode="lin" valueType="num">
                                      <p:cBhvr>
                                        <p:cTn id="33" dur="500" fill="hold"/>
                                        <p:tgtEl>
                                          <p:spTgt spid="80899">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80899">
                                            <p:txEl>
                                              <p:pRg st="4" end="4"/>
                                            </p:txEl>
                                          </p:spTgt>
                                        </p:tgtEl>
                                        <p:attrNameLst>
                                          <p:attrName>ppt_h</p:attrName>
                                        </p:attrNameLst>
                                      </p:cBhvr>
                                      <p:tavLst>
                                        <p:tav tm="0">
                                          <p:val>
                                            <p:fltVal val="0"/>
                                          </p:val>
                                        </p:tav>
                                        <p:tav tm="100000">
                                          <p:val>
                                            <p:strVal val="#ppt_h"/>
                                          </p:val>
                                        </p:tav>
                                      </p:tavLst>
                                    </p:anim>
                                    <p:anim calcmode="lin" valueType="num">
                                      <p:cBhvr>
                                        <p:cTn id="35" dur="500" fill="hold"/>
                                        <p:tgtEl>
                                          <p:spTgt spid="80899">
                                            <p:txEl>
                                              <p:pRg st="4" end="4"/>
                                            </p:txEl>
                                          </p:spTgt>
                                        </p:tgtEl>
                                        <p:attrNameLst>
                                          <p:attrName>style.rotation</p:attrName>
                                        </p:attrNameLst>
                                      </p:cBhvr>
                                      <p:tavLst>
                                        <p:tav tm="0">
                                          <p:val>
                                            <p:fltVal val="360"/>
                                          </p:val>
                                        </p:tav>
                                        <p:tav tm="100000">
                                          <p:val>
                                            <p:fltVal val="0"/>
                                          </p:val>
                                        </p:tav>
                                      </p:tavLst>
                                    </p:anim>
                                    <p:animEffect transition="in" filter="fade">
                                      <p:cBhvr>
                                        <p:cTn id="36" dur="500"/>
                                        <p:tgtEl>
                                          <p:spTgt spid="80899">
                                            <p:txEl>
                                              <p:pRg st="4" end="4"/>
                                            </p:txEl>
                                          </p:spTgt>
                                        </p:tgtEl>
                                      </p:cBhvr>
                                    </p:animEffect>
                                  </p:childTnLst>
                                </p:cTn>
                              </p:par>
                              <p:par>
                                <p:cTn id="37" presetID="49" presetClass="entr" presetSubtype="0" decel="100000" fill="hold" nodeType="withEffect">
                                  <p:stCondLst>
                                    <p:cond delay="0"/>
                                  </p:stCondLst>
                                  <p:childTnLst>
                                    <p:set>
                                      <p:cBhvr>
                                        <p:cTn id="38" dur="1" fill="hold">
                                          <p:stCondLst>
                                            <p:cond delay="0"/>
                                          </p:stCondLst>
                                        </p:cTn>
                                        <p:tgtEl>
                                          <p:spTgt spid="80899">
                                            <p:txEl>
                                              <p:pRg st="5" end="5"/>
                                            </p:txEl>
                                          </p:spTgt>
                                        </p:tgtEl>
                                        <p:attrNameLst>
                                          <p:attrName>style.visibility</p:attrName>
                                        </p:attrNameLst>
                                      </p:cBhvr>
                                      <p:to>
                                        <p:strVal val="visible"/>
                                      </p:to>
                                    </p:set>
                                    <p:anim calcmode="lin" valueType="num">
                                      <p:cBhvr>
                                        <p:cTn id="39" dur="500" fill="hold"/>
                                        <p:tgtEl>
                                          <p:spTgt spid="80899">
                                            <p:txEl>
                                              <p:pRg st="5" end="5"/>
                                            </p:txEl>
                                          </p:spTgt>
                                        </p:tgtEl>
                                        <p:attrNameLst>
                                          <p:attrName>ppt_w</p:attrName>
                                        </p:attrNameLst>
                                      </p:cBhvr>
                                      <p:tavLst>
                                        <p:tav tm="0">
                                          <p:val>
                                            <p:fltVal val="0"/>
                                          </p:val>
                                        </p:tav>
                                        <p:tav tm="100000">
                                          <p:val>
                                            <p:strVal val="#ppt_w"/>
                                          </p:val>
                                        </p:tav>
                                      </p:tavLst>
                                    </p:anim>
                                    <p:anim calcmode="lin" valueType="num">
                                      <p:cBhvr>
                                        <p:cTn id="40" dur="500" fill="hold"/>
                                        <p:tgtEl>
                                          <p:spTgt spid="80899">
                                            <p:txEl>
                                              <p:pRg st="5" end="5"/>
                                            </p:txEl>
                                          </p:spTgt>
                                        </p:tgtEl>
                                        <p:attrNameLst>
                                          <p:attrName>ppt_h</p:attrName>
                                        </p:attrNameLst>
                                      </p:cBhvr>
                                      <p:tavLst>
                                        <p:tav tm="0">
                                          <p:val>
                                            <p:fltVal val="0"/>
                                          </p:val>
                                        </p:tav>
                                        <p:tav tm="100000">
                                          <p:val>
                                            <p:strVal val="#ppt_h"/>
                                          </p:val>
                                        </p:tav>
                                      </p:tavLst>
                                    </p:anim>
                                    <p:anim calcmode="lin" valueType="num">
                                      <p:cBhvr>
                                        <p:cTn id="41" dur="500" fill="hold"/>
                                        <p:tgtEl>
                                          <p:spTgt spid="80899">
                                            <p:txEl>
                                              <p:pRg st="5" end="5"/>
                                            </p:txEl>
                                          </p:spTgt>
                                        </p:tgtEl>
                                        <p:attrNameLst>
                                          <p:attrName>style.rotation</p:attrName>
                                        </p:attrNameLst>
                                      </p:cBhvr>
                                      <p:tavLst>
                                        <p:tav tm="0">
                                          <p:val>
                                            <p:fltVal val="360"/>
                                          </p:val>
                                        </p:tav>
                                        <p:tav tm="100000">
                                          <p:val>
                                            <p:fltVal val="0"/>
                                          </p:val>
                                        </p:tav>
                                      </p:tavLst>
                                    </p:anim>
                                    <p:animEffect transition="in" filter="fade">
                                      <p:cBhvr>
                                        <p:cTn id="42" dur="500"/>
                                        <p:tgtEl>
                                          <p:spTgt spid="80899">
                                            <p:txEl>
                                              <p:pRg st="5" end="5"/>
                                            </p:txEl>
                                          </p:spTgt>
                                        </p:tgtEl>
                                      </p:cBhvr>
                                    </p:animEffect>
                                  </p:childTnLst>
                                </p:cTn>
                              </p:par>
                              <p:par>
                                <p:cTn id="43" presetID="49" presetClass="entr" presetSubtype="0" decel="100000" fill="hold" nodeType="withEffect">
                                  <p:stCondLst>
                                    <p:cond delay="0"/>
                                  </p:stCondLst>
                                  <p:childTnLst>
                                    <p:set>
                                      <p:cBhvr>
                                        <p:cTn id="44" dur="1" fill="hold">
                                          <p:stCondLst>
                                            <p:cond delay="0"/>
                                          </p:stCondLst>
                                        </p:cTn>
                                        <p:tgtEl>
                                          <p:spTgt spid="80899">
                                            <p:txEl>
                                              <p:pRg st="6" end="6"/>
                                            </p:txEl>
                                          </p:spTgt>
                                        </p:tgtEl>
                                        <p:attrNameLst>
                                          <p:attrName>style.visibility</p:attrName>
                                        </p:attrNameLst>
                                      </p:cBhvr>
                                      <p:to>
                                        <p:strVal val="visible"/>
                                      </p:to>
                                    </p:set>
                                    <p:anim calcmode="lin" valueType="num">
                                      <p:cBhvr>
                                        <p:cTn id="45" dur="500" fill="hold"/>
                                        <p:tgtEl>
                                          <p:spTgt spid="80899">
                                            <p:txEl>
                                              <p:pRg st="6" end="6"/>
                                            </p:txEl>
                                          </p:spTgt>
                                        </p:tgtEl>
                                        <p:attrNameLst>
                                          <p:attrName>ppt_w</p:attrName>
                                        </p:attrNameLst>
                                      </p:cBhvr>
                                      <p:tavLst>
                                        <p:tav tm="0">
                                          <p:val>
                                            <p:fltVal val="0"/>
                                          </p:val>
                                        </p:tav>
                                        <p:tav tm="100000">
                                          <p:val>
                                            <p:strVal val="#ppt_w"/>
                                          </p:val>
                                        </p:tav>
                                      </p:tavLst>
                                    </p:anim>
                                    <p:anim calcmode="lin" valueType="num">
                                      <p:cBhvr>
                                        <p:cTn id="46" dur="500" fill="hold"/>
                                        <p:tgtEl>
                                          <p:spTgt spid="80899">
                                            <p:txEl>
                                              <p:pRg st="6" end="6"/>
                                            </p:txEl>
                                          </p:spTgt>
                                        </p:tgtEl>
                                        <p:attrNameLst>
                                          <p:attrName>ppt_h</p:attrName>
                                        </p:attrNameLst>
                                      </p:cBhvr>
                                      <p:tavLst>
                                        <p:tav tm="0">
                                          <p:val>
                                            <p:fltVal val="0"/>
                                          </p:val>
                                        </p:tav>
                                        <p:tav tm="100000">
                                          <p:val>
                                            <p:strVal val="#ppt_h"/>
                                          </p:val>
                                        </p:tav>
                                      </p:tavLst>
                                    </p:anim>
                                    <p:anim calcmode="lin" valueType="num">
                                      <p:cBhvr>
                                        <p:cTn id="47" dur="500" fill="hold"/>
                                        <p:tgtEl>
                                          <p:spTgt spid="80899">
                                            <p:txEl>
                                              <p:pRg st="6" end="6"/>
                                            </p:txEl>
                                          </p:spTgt>
                                        </p:tgtEl>
                                        <p:attrNameLst>
                                          <p:attrName>style.rotation</p:attrName>
                                        </p:attrNameLst>
                                      </p:cBhvr>
                                      <p:tavLst>
                                        <p:tav tm="0">
                                          <p:val>
                                            <p:fltVal val="360"/>
                                          </p:val>
                                        </p:tav>
                                        <p:tav tm="100000">
                                          <p:val>
                                            <p:fltVal val="0"/>
                                          </p:val>
                                        </p:tav>
                                      </p:tavLst>
                                    </p:anim>
                                    <p:animEffect transition="in" filter="fade">
                                      <p:cBhvr>
                                        <p:cTn id="48" dur="500"/>
                                        <p:tgtEl>
                                          <p:spTgt spid="808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2B8B53E1-7E64-6647-BE0B-AE50BA99E125}"/>
              </a:ext>
            </a:extLst>
          </p:cNvPr>
          <p:cNvSpPr>
            <a:spLocks noGrp="1" noChangeArrowheads="1"/>
          </p:cNvSpPr>
          <p:nvPr>
            <p:ph type="title"/>
          </p:nvPr>
        </p:nvSpPr>
        <p:spPr>
          <a:xfrm>
            <a:off x="1192213" y="0"/>
            <a:ext cx="7951787" cy="1143000"/>
          </a:xfrm>
        </p:spPr>
        <p:txBody>
          <a:bodyPr/>
          <a:lstStyle/>
          <a:p>
            <a:pPr eaLnBrk="1" hangingPunct="1"/>
            <a:r>
              <a:rPr kumimoji="0" lang="en-GB" altLang="en-US" b="1" u="sng">
                <a:effectLst>
                  <a:outerShdw blurRad="38100" dist="38100" dir="2700000" algn="tl">
                    <a:srgbClr val="000000"/>
                  </a:outerShdw>
                </a:effectLst>
                <a:latin typeface="Arial" panose="020B0604020202020204" pitchFamily="34" charset="0"/>
              </a:rPr>
              <a:t>OUTLINE</a:t>
            </a:r>
          </a:p>
        </p:txBody>
      </p:sp>
      <p:sp>
        <p:nvSpPr>
          <p:cNvPr id="83971" name="Rectangle 3">
            <a:extLst>
              <a:ext uri="{FF2B5EF4-FFF2-40B4-BE49-F238E27FC236}">
                <a16:creationId xmlns:a16="http://schemas.microsoft.com/office/drawing/2014/main" id="{A687A66F-06A5-894B-BAF1-0C453CE196D3}"/>
              </a:ext>
            </a:extLst>
          </p:cNvPr>
          <p:cNvSpPr>
            <a:spLocks noGrp="1" noChangeArrowheads="1"/>
          </p:cNvSpPr>
          <p:nvPr>
            <p:ph type="body" idx="1"/>
          </p:nvPr>
        </p:nvSpPr>
        <p:spPr>
          <a:xfrm>
            <a:off x="1187450" y="1125538"/>
            <a:ext cx="7956550" cy="4114800"/>
          </a:xfrm>
        </p:spPr>
        <p:txBody>
          <a:bodyPr/>
          <a:lstStyle/>
          <a:p>
            <a:pPr marL="609600" indent="-609600" eaLnBrk="1" hangingPunct="1">
              <a:lnSpc>
                <a:spcPct val="120000"/>
              </a:lnSpc>
              <a:buClr>
                <a:schemeClr val="tx1"/>
              </a:buClr>
              <a:buFontTx/>
              <a:buAutoNum type="arabicPeriod" startAt="2"/>
              <a:defRPr/>
            </a:pPr>
            <a:r>
              <a:rPr kumimoji="0" lang="en-US" altLang="zh-CN" b="1">
                <a:effectLst>
                  <a:outerShdw blurRad="38100" dist="38100" dir="2700000" algn="tl">
                    <a:srgbClr val="000000"/>
                  </a:outerShdw>
                </a:effectLst>
                <a:latin typeface="Arial" charset="0"/>
                <a:ea typeface="宋体" charset="0"/>
                <a:cs typeface="宋体" charset="0"/>
              </a:rPr>
              <a:t>Body:</a:t>
            </a:r>
          </a:p>
          <a:p>
            <a:pPr marL="1189038" lvl="1" indent="-381000" eaLnBrk="1" hangingPunct="1">
              <a:buFontTx/>
              <a:buAutoNum type="alphaLcPeriod" startAt="5"/>
              <a:defRPr/>
            </a:pPr>
            <a:r>
              <a:rPr kumimoji="0" lang="en-GB" altLang="zh-CN" sz="3200" b="1">
                <a:effectLst>
                  <a:outerShdw blurRad="38100" dist="38100" dir="2700000" algn="tl">
                    <a:srgbClr val="000000"/>
                  </a:outerShdw>
                </a:effectLst>
                <a:latin typeface="Arial" charset="0"/>
                <a:ea typeface="宋体" charset="0"/>
                <a:cs typeface="宋体" charset="0"/>
              </a:rPr>
              <a:t>Decision making in the local church </a:t>
            </a:r>
          </a:p>
          <a:p>
            <a:pPr marL="1189038" lvl="1" indent="-381000" eaLnBrk="1" hangingPunct="1">
              <a:buFontTx/>
              <a:buAutoNum type="alphaLcPeriod" startAt="5"/>
              <a:defRPr/>
            </a:pPr>
            <a:r>
              <a:rPr kumimoji="0" lang="en-GB" altLang="zh-CN" sz="3200" b="1">
                <a:effectLst>
                  <a:outerShdw blurRad="38100" dist="38100" dir="2700000" algn="tl">
                    <a:srgbClr val="000000"/>
                  </a:outerShdw>
                </a:effectLst>
                <a:latin typeface="Arial" charset="0"/>
                <a:ea typeface="宋体" charset="0"/>
                <a:cs typeface="宋体" charset="0"/>
              </a:rPr>
              <a:t>Proposed form of church government</a:t>
            </a:r>
          </a:p>
          <a:p>
            <a:pPr marL="1189038" lvl="1" indent="-381000" eaLnBrk="1" hangingPunct="1">
              <a:lnSpc>
                <a:spcPct val="120000"/>
              </a:lnSpc>
              <a:buFontTx/>
              <a:buAutoNum type="alphaLcPeriod" startAt="5"/>
              <a:defRPr/>
            </a:pPr>
            <a:r>
              <a:rPr kumimoji="0" lang="en-GB" altLang="zh-CN" sz="3200" b="1">
                <a:effectLst>
                  <a:outerShdw blurRad="38100" dist="38100" dir="2700000" algn="tl">
                    <a:srgbClr val="000000"/>
                  </a:outerShdw>
                </a:effectLst>
                <a:latin typeface="Arial" charset="0"/>
                <a:ea typeface="宋体" charset="0"/>
                <a:cs typeface="宋体" charset="0"/>
              </a:rPr>
              <a:t>Leaders-Congregation dynamics</a:t>
            </a:r>
          </a:p>
          <a:p>
            <a:pPr marL="609600" indent="-609600" eaLnBrk="1" hangingPunct="1">
              <a:lnSpc>
                <a:spcPct val="120000"/>
              </a:lnSpc>
              <a:buClr>
                <a:schemeClr val="tx1"/>
              </a:buClr>
              <a:buFontTx/>
              <a:buAutoNum type="arabicPeriod" startAt="2"/>
              <a:defRPr/>
            </a:pPr>
            <a:r>
              <a:rPr kumimoji="0" lang="en-GB" altLang="zh-CN" b="1">
                <a:effectLst>
                  <a:outerShdw blurRad="38100" dist="38100" dir="2700000" algn="tl">
                    <a:srgbClr val="000000"/>
                  </a:outerShdw>
                </a:effectLst>
                <a:latin typeface="Arial" charset="0"/>
                <a:ea typeface="宋体" charset="0"/>
                <a:cs typeface="宋体" charset="0"/>
              </a:rPr>
              <a:t>Conclusion</a:t>
            </a:r>
          </a:p>
          <a:p>
            <a:pPr marL="609600" indent="-609600" eaLnBrk="1" hangingPunct="1">
              <a:lnSpc>
                <a:spcPct val="120000"/>
              </a:lnSpc>
              <a:buClr>
                <a:schemeClr val="tx1"/>
              </a:buClr>
              <a:buFontTx/>
              <a:buAutoNum type="arabicPeriod" startAt="2"/>
              <a:defRPr/>
            </a:pPr>
            <a:r>
              <a:rPr kumimoji="0" lang="en-GB" altLang="zh-CN" b="1">
                <a:effectLst>
                  <a:outerShdw blurRad="38100" dist="38100" dir="2700000" algn="tl">
                    <a:srgbClr val="000000"/>
                  </a:outerShdw>
                </a:effectLst>
                <a:latin typeface="Arial" charset="0"/>
                <a:ea typeface="宋体" charset="0"/>
                <a:cs typeface="宋体" charset="0"/>
              </a:rPr>
              <a:t>Sources</a:t>
            </a:r>
            <a:endParaRPr kumimoji="0" lang="en-GB" b="1">
              <a:effectLst>
                <a:outerShdw blurRad="38100" dist="38100" dir="2700000" algn="tl">
                  <a:srgbClr val="000000"/>
                </a:outerShdw>
              </a:effectLst>
              <a:latin typeface="Arial" charset="0"/>
              <a:ea typeface="宋体" charset="0"/>
              <a:cs typeface="宋体"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 calcmode="lin" valueType="num">
                                      <p:cBhvr additive="base">
                                        <p:cTn id="7" dur="500" fill="hold"/>
                                        <p:tgtEl>
                                          <p:spTgt spid="839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397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3971">
                                            <p:txEl>
                                              <p:pRg st="1" end="1"/>
                                            </p:txEl>
                                          </p:spTgt>
                                        </p:tgtEl>
                                        <p:attrNameLst>
                                          <p:attrName>style.visibility</p:attrName>
                                        </p:attrNameLst>
                                      </p:cBhvr>
                                      <p:to>
                                        <p:strVal val="visible"/>
                                      </p:to>
                                    </p:set>
                                    <p:anim calcmode="lin" valueType="num">
                                      <p:cBhvr additive="base">
                                        <p:cTn id="11" dur="500" fill="hold"/>
                                        <p:tgtEl>
                                          <p:spTgt spid="8397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397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3971">
                                            <p:txEl>
                                              <p:pRg st="2" end="2"/>
                                            </p:txEl>
                                          </p:spTgt>
                                        </p:tgtEl>
                                        <p:attrNameLst>
                                          <p:attrName>style.visibility</p:attrName>
                                        </p:attrNameLst>
                                      </p:cBhvr>
                                      <p:to>
                                        <p:strVal val="visible"/>
                                      </p:to>
                                    </p:set>
                                    <p:anim calcmode="lin" valueType="num">
                                      <p:cBhvr additive="base">
                                        <p:cTn id="15" dur="500" fill="hold"/>
                                        <p:tgtEl>
                                          <p:spTgt spid="8397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3971">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3971">
                                            <p:txEl>
                                              <p:pRg st="3" end="3"/>
                                            </p:txEl>
                                          </p:spTgt>
                                        </p:tgtEl>
                                        <p:attrNameLst>
                                          <p:attrName>style.visibility</p:attrName>
                                        </p:attrNameLst>
                                      </p:cBhvr>
                                      <p:to>
                                        <p:strVal val="visible"/>
                                      </p:to>
                                    </p:set>
                                    <p:anim calcmode="lin" valueType="num">
                                      <p:cBhvr additive="base">
                                        <p:cTn id="19" dur="500" fill="hold"/>
                                        <p:tgtEl>
                                          <p:spTgt spid="8397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39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5" presetClass="entr" presetSubtype="0" fill="hold" nodeType="clickEffect">
                                  <p:stCondLst>
                                    <p:cond delay="0"/>
                                  </p:stCondLst>
                                  <p:childTnLst>
                                    <p:set>
                                      <p:cBhvr>
                                        <p:cTn id="24" dur="1" fill="hold">
                                          <p:stCondLst>
                                            <p:cond delay="0"/>
                                          </p:stCondLst>
                                        </p:cTn>
                                        <p:tgtEl>
                                          <p:spTgt spid="83971">
                                            <p:txEl>
                                              <p:pRg st="4" end="4"/>
                                            </p:txEl>
                                          </p:spTgt>
                                        </p:tgtEl>
                                        <p:attrNameLst>
                                          <p:attrName>style.visibility</p:attrName>
                                        </p:attrNameLst>
                                      </p:cBhvr>
                                      <p:to>
                                        <p:strVal val="visible"/>
                                      </p:to>
                                    </p:set>
                                    <p:anim calcmode="lin" valueType="num">
                                      <p:cBhvr>
                                        <p:cTn id="25" dur="500" decel="50000" fill="hold">
                                          <p:stCondLst>
                                            <p:cond delay="0"/>
                                          </p:stCondLst>
                                        </p:cTn>
                                        <p:tgtEl>
                                          <p:spTgt spid="83971">
                                            <p:txEl>
                                              <p:pRg st="4" end="4"/>
                                            </p:txEl>
                                          </p:spTgt>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83971">
                                            <p:txEl>
                                              <p:pRg st="4" end="4"/>
                                            </p:txEl>
                                          </p:spTgt>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83971">
                                            <p:txEl>
                                              <p:pRg st="4" end="4"/>
                                            </p:txEl>
                                          </p:spTgt>
                                        </p:tgtEl>
                                        <p:attrNameLst>
                                          <p:attrName>ppt_w</p:attrName>
                                        </p:attrNameLst>
                                      </p:cBhvr>
                                      <p:tavLst>
                                        <p:tav tm="0">
                                          <p:val>
                                            <p:strVal val="#ppt_w*.05"/>
                                          </p:val>
                                        </p:tav>
                                        <p:tav tm="100000">
                                          <p:val>
                                            <p:strVal val="#ppt_w"/>
                                          </p:val>
                                        </p:tav>
                                      </p:tavLst>
                                    </p:anim>
                                    <p:anim calcmode="lin" valueType="num">
                                      <p:cBhvr>
                                        <p:cTn id="28" dur="1000" fill="hold"/>
                                        <p:tgtEl>
                                          <p:spTgt spid="83971">
                                            <p:txEl>
                                              <p:pRg st="4" end="4"/>
                                            </p:txEl>
                                          </p:spTgt>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83971">
                                            <p:txEl>
                                              <p:pRg st="4" end="4"/>
                                            </p:txEl>
                                          </p:spTgt>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83971">
                                            <p:txEl>
                                              <p:pRg st="4" end="4"/>
                                            </p:txEl>
                                          </p:spTgt>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83971">
                                            <p:txEl>
                                              <p:pRg st="4" end="4"/>
                                            </p:txEl>
                                          </p:spTgt>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83971">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83971">
                                            <p:txEl>
                                              <p:pRg st="5" end="5"/>
                                            </p:txEl>
                                          </p:spTgt>
                                        </p:tgtEl>
                                        <p:attrNameLst>
                                          <p:attrName>style.visibility</p:attrName>
                                        </p:attrNameLst>
                                      </p:cBhvr>
                                      <p:to>
                                        <p:strVal val="visible"/>
                                      </p:to>
                                    </p:set>
                                    <p:anim calcmode="lin" valueType="num">
                                      <p:cBhvr>
                                        <p:cTn id="37" dur="500" fill="hold"/>
                                        <p:tgtEl>
                                          <p:spTgt spid="83971">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83971">
                                            <p:txEl>
                                              <p:pRg st="5" end="5"/>
                                            </p:txEl>
                                          </p:spTgt>
                                        </p:tgtEl>
                                        <p:attrNameLst>
                                          <p:attrName>ppt_h</p:attrName>
                                        </p:attrNameLst>
                                      </p:cBhvr>
                                      <p:tavLst>
                                        <p:tav tm="0">
                                          <p:val>
                                            <p:fltVal val="0"/>
                                          </p:val>
                                        </p:tav>
                                        <p:tav tm="100000">
                                          <p:val>
                                            <p:strVal val="#ppt_h"/>
                                          </p:val>
                                        </p:tav>
                                      </p:tavLst>
                                    </p:anim>
                                    <p:anim calcmode="lin" valueType="num">
                                      <p:cBhvr>
                                        <p:cTn id="39" dur="500" fill="hold"/>
                                        <p:tgtEl>
                                          <p:spTgt spid="83971">
                                            <p:txEl>
                                              <p:pRg st="5" end="5"/>
                                            </p:txEl>
                                          </p:spTgt>
                                        </p:tgtEl>
                                        <p:attrNameLst>
                                          <p:attrName>style.rotation</p:attrName>
                                        </p:attrNameLst>
                                      </p:cBhvr>
                                      <p:tavLst>
                                        <p:tav tm="0">
                                          <p:val>
                                            <p:fltVal val="360"/>
                                          </p:val>
                                        </p:tav>
                                        <p:tav tm="100000">
                                          <p:val>
                                            <p:fltVal val="0"/>
                                          </p:val>
                                        </p:tav>
                                      </p:tavLst>
                                    </p:anim>
                                    <p:animEffect transition="in" filter="fade">
                                      <p:cBhvr>
                                        <p:cTn id="40" dur="500"/>
                                        <p:tgtEl>
                                          <p:spTgt spid="839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387B2C14-4A97-604B-8726-19832177936D}"/>
              </a:ext>
            </a:extLst>
          </p:cNvPr>
          <p:cNvSpPr>
            <a:spLocks noGrp="1" noChangeArrowheads="1"/>
          </p:cNvSpPr>
          <p:nvPr>
            <p:ph type="subTitle" idx="1"/>
          </p:nvPr>
        </p:nvSpPr>
        <p:spPr>
          <a:xfrm>
            <a:off x="685800" y="354013"/>
            <a:ext cx="8316913" cy="5589587"/>
          </a:xfrm>
        </p:spPr>
        <p:txBody>
          <a:bodyPr/>
          <a:lstStyle/>
          <a:p>
            <a:pPr marL="609600" indent="-609600" algn="l" eaLnBrk="1" hangingPunct="1">
              <a:buFont typeface="Wingdings" pitchFamily="2" charset="2"/>
              <a:buNone/>
            </a:pPr>
            <a:endParaRPr lang="en-GB" altLang="en-US" sz="3600" b="1">
              <a:latin typeface="Arial" panose="020B0604020202020204" pitchFamily="34" charset="0"/>
            </a:endParaRPr>
          </a:p>
          <a:p>
            <a:pPr marL="609600" indent="-609600" algn="l" eaLnBrk="1" hangingPunct="1">
              <a:buFontTx/>
              <a:buAutoNum type="arabicPeriod"/>
            </a:pPr>
            <a:r>
              <a:rPr lang="en-GB" altLang="en-US" sz="3600" b="1">
                <a:latin typeface="Arial" panose="020B0604020202020204" pitchFamily="34" charset="0"/>
              </a:rPr>
              <a:t>The Bible </a:t>
            </a:r>
            <a:r>
              <a:rPr lang="en-GB" altLang="en-US" sz="3600" b="1">
                <a:solidFill>
                  <a:srgbClr val="FFFF00"/>
                </a:solidFill>
                <a:latin typeface="Arial" panose="020B0604020202020204" pitchFamily="34" charset="0"/>
              </a:rPr>
              <a:t>does not explicitly indicate a form </a:t>
            </a:r>
            <a:r>
              <a:rPr lang="en-GB" altLang="en-US" sz="3600" b="1">
                <a:latin typeface="Arial" panose="020B0604020202020204" pitchFamily="34" charset="0"/>
              </a:rPr>
              <a:t>of church government.</a:t>
            </a:r>
          </a:p>
          <a:p>
            <a:pPr marL="609600" indent="-609600" algn="l" eaLnBrk="1" hangingPunct="1">
              <a:buFontTx/>
              <a:buAutoNum type="arabicPeriod"/>
            </a:pPr>
            <a:endParaRPr lang="en-GB" altLang="en-US" sz="3600" b="1">
              <a:latin typeface="Arial" panose="020B0604020202020204" pitchFamily="34" charset="0"/>
            </a:endParaRPr>
          </a:p>
          <a:p>
            <a:pPr marL="609600" indent="-609600" algn="l" eaLnBrk="1" hangingPunct="1">
              <a:buFontTx/>
              <a:buAutoNum type="arabicPeriod"/>
            </a:pPr>
            <a:r>
              <a:rPr lang="en-GB" altLang="en-US" sz="3600" b="1">
                <a:latin typeface="Arial" panose="020B0604020202020204" pitchFamily="34" charset="0"/>
              </a:rPr>
              <a:t>The Bible does not command the church to adopt any particular form of government.</a:t>
            </a:r>
          </a:p>
        </p:txBody>
      </p:sp>
      <p:sp>
        <p:nvSpPr>
          <p:cNvPr id="13317" name="Rectangle 5">
            <a:extLst>
              <a:ext uri="{FF2B5EF4-FFF2-40B4-BE49-F238E27FC236}">
                <a16:creationId xmlns:a16="http://schemas.microsoft.com/office/drawing/2014/main" id="{117B11E7-5F52-3145-AEEA-D6D58F33473E}"/>
              </a:ext>
            </a:extLst>
          </p:cNvPr>
          <p:cNvSpPr>
            <a:spLocks noChangeArrowheads="1"/>
          </p:cNvSpPr>
          <p:nvPr/>
        </p:nvSpPr>
        <p:spPr bwMode="auto">
          <a:xfrm rot="16200000">
            <a:off x="-1186656" y="1167606"/>
            <a:ext cx="2960688" cy="558800"/>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effectLst>
                  <a:outerShdw blurRad="38100" dist="38100" dir="2700000" algn="tl">
                    <a:srgbClr val="000000"/>
                  </a:outerShdw>
                </a:effectLst>
                <a:latin typeface="Arial" charset="0"/>
                <a:ea typeface="ＭＳ Ｐゴシック" charset="0"/>
              </a:rPr>
              <a:t>INTRODUCTION</a:t>
            </a:r>
            <a:endParaRPr lang="en-GB" sz="2800" b="1">
              <a:effectLst>
                <a:outerShdw blurRad="38100" dist="38100" dir="2700000" algn="tl">
                  <a:srgbClr val="000000"/>
                </a:outerShdw>
              </a:effectLst>
              <a:latin typeface="Arial" charset="0"/>
              <a:ea typeface="ＭＳ Ｐゴシック" charset="0"/>
            </a:endParaRPr>
          </a:p>
        </p:txBody>
      </p:sp>
      <p:sp>
        <p:nvSpPr>
          <p:cNvPr id="13318" name="Rectangle 6">
            <a:extLst>
              <a:ext uri="{FF2B5EF4-FFF2-40B4-BE49-F238E27FC236}">
                <a16:creationId xmlns:a16="http://schemas.microsoft.com/office/drawing/2014/main" id="{4D2BE018-38BA-4A48-A942-F3076CD83D29}"/>
              </a:ext>
            </a:extLst>
          </p:cNvPr>
          <p:cNvSpPr>
            <a:spLocks noGrp="1" noChangeArrowheads="1"/>
          </p:cNvSpPr>
          <p:nvPr>
            <p:ph type="ctrTitle"/>
          </p:nvPr>
        </p:nvSpPr>
        <p:spPr>
          <a:xfrm>
            <a:off x="611188" y="0"/>
            <a:ext cx="7416800" cy="692150"/>
          </a:xfrm>
        </p:spPr>
        <p:txBody>
          <a:bodyPr/>
          <a:lstStyle/>
          <a:p>
            <a:pPr algn="l" eaLnBrk="1" hangingPunct="1"/>
            <a:r>
              <a:rPr lang="en-GB" altLang="en-US">
                <a:latin typeface="Arial" panose="020B0604020202020204" pitchFamily="34" charset="0"/>
              </a:rPr>
              <a:t>Four facts: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3315">
                                            <p:txEl>
                                              <p:pRg st="1" end="1"/>
                                            </p:txEl>
                                          </p:spTgt>
                                        </p:tgtEl>
                                        <p:attrNameLst>
                                          <p:attrName>style.visibility</p:attrName>
                                        </p:attrNameLst>
                                      </p:cBhvr>
                                      <p:to>
                                        <p:strVal val="visible"/>
                                      </p:to>
                                    </p:set>
                                    <p:animEffect transition="in" filter="dissolve">
                                      <p:cBhvr>
                                        <p:cTn id="7" dur="500"/>
                                        <p:tgtEl>
                                          <p:spTgt spid="1331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13315">
                                            <p:txEl>
                                              <p:pRg st="3" end="3"/>
                                            </p:txEl>
                                          </p:spTgt>
                                        </p:tgtEl>
                                        <p:attrNameLst>
                                          <p:attrName>style.visibility</p:attrName>
                                        </p:attrNameLst>
                                      </p:cBhvr>
                                      <p:to>
                                        <p:strVal val="visible"/>
                                      </p:to>
                                    </p:set>
                                    <p:animEffect transition="in" filter="barn(inHorizontal)">
                                      <p:cBhvr>
                                        <p:cTn id="12" dur="500"/>
                                        <p:tgtEl>
                                          <p:spTgt spid="133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8C9101B0-49DC-B14B-A876-F02B8D564A3D}"/>
              </a:ext>
            </a:extLst>
          </p:cNvPr>
          <p:cNvSpPr>
            <a:spLocks noGrp="1" noChangeArrowheads="1"/>
          </p:cNvSpPr>
          <p:nvPr>
            <p:ph type="subTitle" idx="1"/>
          </p:nvPr>
        </p:nvSpPr>
        <p:spPr>
          <a:xfrm>
            <a:off x="827088" y="609600"/>
            <a:ext cx="8316912" cy="4979988"/>
          </a:xfrm>
        </p:spPr>
        <p:txBody>
          <a:bodyPr/>
          <a:lstStyle/>
          <a:p>
            <a:pPr marL="609600" indent="-609600" algn="l" eaLnBrk="1" hangingPunct="1">
              <a:lnSpc>
                <a:spcPct val="110000"/>
              </a:lnSpc>
              <a:buFont typeface="Wingdings" pitchFamily="2" charset="2"/>
              <a:buNone/>
            </a:pPr>
            <a:endParaRPr lang="en-GB" altLang="en-US" sz="3600" b="1">
              <a:latin typeface="Arial" panose="020B0604020202020204" pitchFamily="34" charset="0"/>
            </a:endParaRPr>
          </a:p>
          <a:p>
            <a:pPr marL="609600" indent="-609600" algn="l" eaLnBrk="1" hangingPunct="1">
              <a:buClr>
                <a:schemeClr val="tx1"/>
              </a:buClr>
              <a:buFontTx/>
              <a:buAutoNum type="arabicPeriod" startAt="3"/>
            </a:pPr>
            <a:r>
              <a:rPr lang="en-GB" altLang="en-US" sz="3600" b="1">
                <a:solidFill>
                  <a:srgbClr val="FFFF00"/>
                </a:solidFill>
                <a:latin typeface="Arial" panose="020B0604020202020204" pitchFamily="34" charset="0"/>
              </a:rPr>
              <a:t>Two church offices </a:t>
            </a:r>
            <a:r>
              <a:rPr lang="en-GB" altLang="en-US" sz="3600" b="1">
                <a:latin typeface="Arial" panose="020B0604020202020204" pitchFamily="34" charset="0"/>
              </a:rPr>
              <a:t>are mentioned in the NT: </a:t>
            </a:r>
          </a:p>
          <a:p>
            <a:pPr marL="1341438" lvl="1" indent="-442913" eaLnBrk="1" hangingPunct="1">
              <a:buFontTx/>
              <a:buAutoNum type="alphaLcPeriod"/>
            </a:pPr>
            <a:r>
              <a:rPr lang="en-GB" altLang="en-US" sz="3600" b="1" u="sng">
                <a:latin typeface="Arial" panose="020B0604020202020204" pitchFamily="34" charset="0"/>
                <a:ea typeface="Arial" panose="020B0604020202020204" pitchFamily="34" charset="0"/>
              </a:rPr>
              <a:t>Elder</a:t>
            </a:r>
            <a:r>
              <a:rPr lang="en-GB" altLang="en-US" sz="3600" b="1">
                <a:latin typeface="Arial" panose="020B0604020202020204" pitchFamily="34" charset="0"/>
                <a:ea typeface="Arial" panose="020B0604020202020204" pitchFamily="34" charset="0"/>
              </a:rPr>
              <a:t> (Pastor/Overseer/Bishop – Acts 14:23; Phil. 1:1; Titus 1:5)</a:t>
            </a:r>
          </a:p>
          <a:p>
            <a:pPr marL="1341438" lvl="1" indent="-442913" eaLnBrk="1" hangingPunct="1">
              <a:buFontTx/>
              <a:buAutoNum type="alphaLcPeriod" startAt="2"/>
            </a:pPr>
            <a:r>
              <a:rPr lang="en-GB" altLang="en-US" sz="3600" b="1" u="sng">
                <a:latin typeface="Arial" panose="020B0604020202020204" pitchFamily="34" charset="0"/>
                <a:ea typeface="Arial" panose="020B0604020202020204" pitchFamily="34" charset="0"/>
              </a:rPr>
              <a:t>Deacon </a:t>
            </a:r>
            <a:r>
              <a:rPr lang="en-GB" altLang="en-US" sz="3600" b="1">
                <a:latin typeface="Arial" panose="020B0604020202020204" pitchFamily="34" charset="0"/>
                <a:ea typeface="Arial" panose="020B0604020202020204" pitchFamily="34" charset="0"/>
              </a:rPr>
              <a:t>(servant) – Acts 6:3</a:t>
            </a:r>
          </a:p>
        </p:txBody>
      </p:sp>
      <p:sp>
        <p:nvSpPr>
          <p:cNvPr id="40963" name="Rectangle 3">
            <a:extLst>
              <a:ext uri="{FF2B5EF4-FFF2-40B4-BE49-F238E27FC236}">
                <a16:creationId xmlns:a16="http://schemas.microsoft.com/office/drawing/2014/main" id="{E861C1E3-334A-3340-8AA9-CA36CEA66CE2}"/>
              </a:ext>
            </a:extLst>
          </p:cNvPr>
          <p:cNvSpPr>
            <a:spLocks noChangeArrowheads="1"/>
          </p:cNvSpPr>
          <p:nvPr/>
        </p:nvSpPr>
        <p:spPr bwMode="auto">
          <a:xfrm rot="16200000">
            <a:off x="-1173956" y="1153318"/>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effectLst>
                  <a:outerShdw blurRad="38100" dist="38100" dir="2700000" algn="tl">
                    <a:srgbClr val="000000"/>
                  </a:outerShdw>
                </a:effectLst>
                <a:latin typeface="Arial" charset="0"/>
                <a:ea typeface="ＭＳ Ｐゴシック" charset="0"/>
                <a:cs typeface="ＭＳ Ｐゴシック" charset="0"/>
              </a:rPr>
              <a:t>INTRODUCTION</a:t>
            </a:r>
            <a:endParaRPr lang="en-GB" sz="2800" b="1">
              <a:effectLst>
                <a:outerShdw blurRad="38100" dist="38100" dir="2700000" algn="tl">
                  <a:srgbClr val="000000"/>
                </a:outerShdw>
              </a:effectLst>
              <a:latin typeface="Arial" charset="0"/>
              <a:ea typeface="ＭＳ Ｐゴシック" charset="0"/>
              <a:cs typeface="ＭＳ Ｐゴシック" charset="0"/>
            </a:endParaRPr>
          </a:p>
        </p:txBody>
      </p:sp>
      <p:sp>
        <p:nvSpPr>
          <p:cNvPr id="40964" name="Rectangle 4">
            <a:extLst>
              <a:ext uri="{FF2B5EF4-FFF2-40B4-BE49-F238E27FC236}">
                <a16:creationId xmlns:a16="http://schemas.microsoft.com/office/drawing/2014/main" id="{A5DF16BB-78DC-8A47-9CE3-3D334FACC6A4}"/>
              </a:ext>
            </a:extLst>
          </p:cNvPr>
          <p:cNvSpPr>
            <a:spLocks noGrp="1" noChangeArrowheads="1"/>
          </p:cNvSpPr>
          <p:nvPr>
            <p:ph type="ctrTitle"/>
          </p:nvPr>
        </p:nvSpPr>
        <p:spPr>
          <a:xfrm>
            <a:off x="611188" y="0"/>
            <a:ext cx="7416800" cy="692150"/>
          </a:xfrm>
        </p:spPr>
        <p:txBody>
          <a:bodyPr/>
          <a:lstStyle/>
          <a:p>
            <a:pPr algn="l" eaLnBrk="1" hangingPunct="1"/>
            <a:r>
              <a:rPr lang="en-GB" altLang="en-US"/>
              <a:t>Four facts: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40962">
                                            <p:txEl>
                                              <p:pRg st="1" end="1"/>
                                            </p:txEl>
                                          </p:spTgt>
                                        </p:tgtEl>
                                        <p:attrNameLst>
                                          <p:attrName>style.visibility</p:attrName>
                                        </p:attrNameLst>
                                      </p:cBhvr>
                                      <p:to>
                                        <p:strVal val="visible"/>
                                      </p:to>
                                    </p:set>
                                    <p:anim calcmode="lin" valueType="num">
                                      <p:cBhvr additive="base">
                                        <p:cTn id="7" dur="2000" fill="hold"/>
                                        <p:tgtEl>
                                          <p:spTgt spid="40962">
                                            <p:txEl>
                                              <p:pRg st="1" end="1"/>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40962">
                                            <p:txEl>
                                              <p:pRg st="1" end="1"/>
                                            </p:txEl>
                                          </p:spTgt>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40962">
                                            <p:txEl>
                                              <p:pRg st="2" end="2"/>
                                            </p:txEl>
                                          </p:spTgt>
                                        </p:tgtEl>
                                        <p:attrNameLst>
                                          <p:attrName>style.visibility</p:attrName>
                                        </p:attrNameLst>
                                      </p:cBhvr>
                                      <p:to>
                                        <p:strVal val="visible"/>
                                      </p:to>
                                    </p:set>
                                    <p:anim calcmode="lin" valueType="num">
                                      <p:cBhvr additive="base">
                                        <p:cTn id="11" dur="2000" fill="hold"/>
                                        <p:tgtEl>
                                          <p:spTgt spid="40962">
                                            <p:txEl>
                                              <p:pRg st="2" end="2"/>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40962">
                                            <p:txEl>
                                              <p:pRg st="2" end="2"/>
                                            </p:txEl>
                                          </p:spTgt>
                                        </p:tgtEl>
                                        <p:attrNameLst>
                                          <p:attrName>ppt_y</p:attrName>
                                        </p:attrNameLst>
                                      </p:cBhvr>
                                      <p:tavLst>
                                        <p:tav tm="0">
                                          <p:val>
                                            <p:strVal val="1+#ppt_h/2"/>
                                          </p:val>
                                        </p:tav>
                                        <p:tav tm="100000">
                                          <p:val>
                                            <p:strVal val="#ppt_y"/>
                                          </p:val>
                                        </p:tav>
                                      </p:tavLst>
                                    </p:anim>
                                  </p:childTnLst>
                                </p:cTn>
                              </p:par>
                              <p:par>
                                <p:cTn id="13" presetID="7" presetClass="entr" presetSubtype="4" fill="hold" nodeType="withEffect">
                                  <p:stCondLst>
                                    <p:cond delay="0"/>
                                  </p:stCondLst>
                                  <p:childTnLst>
                                    <p:set>
                                      <p:cBhvr>
                                        <p:cTn id="14" dur="1" fill="hold">
                                          <p:stCondLst>
                                            <p:cond delay="0"/>
                                          </p:stCondLst>
                                        </p:cTn>
                                        <p:tgtEl>
                                          <p:spTgt spid="40962">
                                            <p:txEl>
                                              <p:pRg st="3" end="3"/>
                                            </p:txEl>
                                          </p:spTgt>
                                        </p:tgtEl>
                                        <p:attrNameLst>
                                          <p:attrName>style.visibility</p:attrName>
                                        </p:attrNameLst>
                                      </p:cBhvr>
                                      <p:to>
                                        <p:strVal val="visible"/>
                                      </p:to>
                                    </p:set>
                                    <p:anim calcmode="lin" valueType="num">
                                      <p:cBhvr additive="base">
                                        <p:cTn id="15" dur="2000" fill="hold"/>
                                        <p:tgtEl>
                                          <p:spTgt spid="40962">
                                            <p:txEl>
                                              <p:pRg st="3" end="3"/>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4096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2">
            <a:extLst>
              <a:ext uri="{FF2B5EF4-FFF2-40B4-BE49-F238E27FC236}">
                <a16:creationId xmlns:a16="http://schemas.microsoft.com/office/drawing/2014/main" id="{309B03B9-4784-5B4A-9E07-A0B63D689FC7}"/>
              </a:ext>
            </a:extLst>
          </p:cNvPr>
          <p:cNvSpPr>
            <a:spLocks noGrp="1" noChangeArrowheads="1"/>
          </p:cNvSpPr>
          <p:nvPr>
            <p:ph type="subTitle" idx="1"/>
          </p:nvPr>
        </p:nvSpPr>
        <p:spPr>
          <a:xfrm>
            <a:off x="611188" y="838200"/>
            <a:ext cx="8532812" cy="4751388"/>
          </a:xfrm>
        </p:spPr>
        <p:txBody>
          <a:bodyPr/>
          <a:lstStyle/>
          <a:p>
            <a:pPr marL="609600" indent="-609600" algn="l" eaLnBrk="1" hangingPunct="1">
              <a:lnSpc>
                <a:spcPct val="110000"/>
              </a:lnSpc>
              <a:buFont typeface="Wingdings" pitchFamily="2" charset="2"/>
              <a:buNone/>
            </a:pPr>
            <a:endParaRPr lang="en-GB" altLang="en-US" sz="3600" b="1"/>
          </a:p>
          <a:p>
            <a:pPr marL="609600" indent="-609600" algn="l" eaLnBrk="1" hangingPunct="1">
              <a:buClr>
                <a:schemeClr val="tx1"/>
              </a:buClr>
              <a:buFontTx/>
              <a:buAutoNum type="arabicPeriod" startAt="4"/>
            </a:pPr>
            <a:r>
              <a:rPr lang="en-GB" altLang="en-US" sz="3600" b="1"/>
              <a:t>The </a:t>
            </a:r>
            <a:r>
              <a:rPr lang="en-GB" altLang="en-US" sz="3600" b="1">
                <a:solidFill>
                  <a:srgbClr val="FF0000"/>
                </a:solidFill>
              </a:rPr>
              <a:t>qualifications </a:t>
            </a:r>
            <a:r>
              <a:rPr lang="en-GB" altLang="en-US" sz="3600" b="1"/>
              <a:t>of these two church officers are clearly stated in the Bible:</a:t>
            </a:r>
          </a:p>
          <a:p>
            <a:pPr marL="1341438" lvl="1" indent="-442913" eaLnBrk="1" hangingPunct="1">
              <a:buClr>
                <a:schemeClr val="tx1"/>
              </a:buClr>
              <a:buFontTx/>
              <a:buAutoNum type="alphaLcPeriod"/>
            </a:pPr>
            <a:r>
              <a:rPr lang="en-GB" altLang="en-US" sz="3600" b="1">
                <a:ea typeface="Arial" panose="020B0604020202020204" pitchFamily="34" charset="0"/>
              </a:rPr>
              <a:t>Elder (1 Tim. 3:1-7; Titus 1:5-7)</a:t>
            </a:r>
          </a:p>
          <a:p>
            <a:pPr marL="1341438" lvl="1" indent="-442913" eaLnBrk="1" hangingPunct="1">
              <a:buClr>
                <a:schemeClr val="tx1"/>
              </a:buClr>
              <a:buFontTx/>
              <a:buAutoNum type="alphaLcPeriod"/>
            </a:pPr>
            <a:r>
              <a:rPr lang="en-GB" altLang="en-US" sz="3600" b="1">
                <a:ea typeface="Arial" panose="020B0604020202020204" pitchFamily="34" charset="0"/>
              </a:rPr>
              <a:t>Deacon (Acts 6:3; 1 Tim. 3:8-13) </a:t>
            </a:r>
          </a:p>
        </p:txBody>
      </p:sp>
      <p:sp>
        <p:nvSpPr>
          <p:cNvPr id="41987" name="Rectangle 3">
            <a:extLst>
              <a:ext uri="{FF2B5EF4-FFF2-40B4-BE49-F238E27FC236}">
                <a16:creationId xmlns:a16="http://schemas.microsoft.com/office/drawing/2014/main" id="{7030A17F-CE6B-404E-85B1-692EE85433BB}"/>
              </a:ext>
            </a:extLst>
          </p:cNvPr>
          <p:cNvSpPr>
            <a:spLocks noChangeArrowheads="1"/>
          </p:cNvSpPr>
          <p:nvPr/>
        </p:nvSpPr>
        <p:spPr bwMode="auto">
          <a:xfrm rot="16200000">
            <a:off x="-1173956" y="1156493"/>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effectLst>
                  <a:outerShdw blurRad="38100" dist="38100" dir="2700000" algn="tl">
                    <a:srgbClr val="FFFFFF"/>
                  </a:outerShdw>
                </a:effectLst>
                <a:latin typeface="Arial" charset="0"/>
                <a:ea typeface="ＭＳ Ｐゴシック" charset="0"/>
                <a:cs typeface="ＭＳ Ｐゴシック" charset="0"/>
              </a:rPr>
              <a:t>INTRODUCTION</a:t>
            </a:r>
            <a:endParaRPr lang="en-GB" sz="2800" b="1">
              <a:effectLst>
                <a:outerShdw blurRad="38100" dist="38100" dir="2700000" algn="tl">
                  <a:srgbClr val="FFFFFF"/>
                </a:outerShdw>
              </a:effectLst>
              <a:latin typeface="Arial" charset="0"/>
              <a:ea typeface="ＭＳ Ｐゴシック" charset="0"/>
              <a:cs typeface="ＭＳ Ｐゴシック" charset="0"/>
            </a:endParaRPr>
          </a:p>
        </p:txBody>
      </p:sp>
      <p:sp>
        <p:nvSpPr>
          <p:cNvPr id="41988" name="Rectangle 4">
            <a:extLst>
              <a:ext uri="{FF2B5EF4-FFF2-40B4-BE49-F238E27FC236}">
                <a16:creationId xmlns:a16="http://schemas.microsoft.com/office/drawing/2014/main" id="{709D2FD4-01BD-9144-BBD6-E21C9086B0B8}"/>
              </a:ext>
            </a:extLst>
          </p:cNvPr>
          <p:cNvSpPr>
            <a:spLocks noGrp="1" noChangeArrowheads="1"/>
          </p:cNvSpPr>
          <p:nvPr>
            <p:ph type="ctrTitle"/>
          </p:nvPr>
        </p:nvSpPr>
        <p:spPr>
          <a:xfrm>
            <a:off x="611188" y="0"/>
            <a:ext cx="7416800" cy="692150"/>
          </a:xfrm>
        </p:spPr>
        <p:txBody>
          <a:bodyPr/>
          <a:lstStyle/>
          <a:p>
            <a:pPr algn="l" eaLnBrk="1" hangingPunct="1"/>
            <a:r>
              <a:rPr lang="en-GB" altLang="en-US">
                <a:effectLst>
                  <a:outerShdw blurRad="38100" dist="38100" dir="2700000" algn="tl">
                    <a:srgbClr val="C0C0C0"/>
                  </a:outerShdw>
                </a:effectLst>
              </a:rPr>
              <a:t>Four facts: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D7670360-8254-484A-8FF1-ECFC274114EC}"/>
              </a:ext>
            </a:extLst>
          </p:cNvPr>
          <p:cNvSpPr>
            <a:spLocks noGrp="1" noChangeArrowheads="1"/>
          </p:cNvSpPr>
          <p:nvPr>
            <p:ph type="subTitle" idx="4294967295"/>
          </p:nvPr>
        </p:nvSpPr>
        <p:spPr>
          <a:xfrm>
            <a:off x="838200" y="1371600"/>
            <a:ext cx="7772400" cy="3733800"/>
          </a:xfrm>
        </p:spPr>
        <p:txBody>
          <a:bodyPr/>
          <a:lstStyle/>
          <a:p>
            <a:pPr marL="0" indent="0" eaLnBrk="1" hangingPunct="1">
              <a:lnSpc>
                <a:spcPct val="120000"/>
              </a:lnSpc>
              <a:buFont typeface="Wingdings" charset="0"/>
              <a:buNone/>
              <a:defRPr/>
            </a:pPr>
            <a:r>
              <a:rPr lang="en-US" sz="3200" b="1">
                <a:effectLst>
                  <a:outerShdw blurRad="38100" dist="38100" dir="2700000" algn="tl">
                    <a:srgbClr val="DDDDDD"/>
                  </a:outerShdw>
                </a:effectLst>
              </a:rPr>
              <a:t>We will determine the correct form </a:t>
            </a:r>
            <a:r>
              <a:rPr lang="en-US" altLang="zh-CN" sz="3200" b="1">
                <a:effectLst>
                  <a:outerShdw blurRad="38100" dist="38100" dir="2700000" algn="tl">
                    <a:srgbClr val="DDDDDD"/>
                  </a:outerShdw>
                </a:effectLst>
                <a:ea typeface="宋体" charset="0"/>
                <a:cs typeface="宋体" charset="0"/>
              </a:rPr>
              <a:t>of church government by understanding the key qualifications of elders and deacons in the NT since they are the only church offices noted.</a:t>
            </a:r>
            <a:endParaRPr lang="en-GB" sz="3600" b="1">
              <a:effectLst>
                <a:outerShdw blurRad="38100" dist="38100" dir="2700000" algn="tl">
                  <a:srgbClr val="DDDDDD"/>
                </a:outerShdw>
              </a:effectLst>
              <a:ea typeface="宋体" charset="0"/>
              <a:cs typeface="宋体" charset="0"/>
            </a:endParaRPr>
          </a:p>
        </p:txBody>
      </p:sp>
      <p:sp>
        <p:nvSpPr>
          <p:cNvPr id="44035" name="Rectangle 3">
            <a:extLst>
              <a:ext uri="{FF2B5EF4-FFF2-40B4-BE49-F238E27FC236}">
                <a16:creationId xmlns:a16="http://schemas.microsoft.com/office/drawing/2014/main" id="{0098D0D4-29D3-3041-929D-87D57977A91B}"/>
              </a:ext>
            </a:extLst>
          </p:cNvPr>
          <p:cNvSpPr>
            <a:spLocks noChangeArrowheads="1"/>
          </p:cNvSpPr>
          <p:nvPr/>
        </p:nvSpPr>
        <p:spPr bwMode="auto">
          <a:xfrm rot="16200000">
            <a:off x="-1173956" y="1156493"/>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effectLst>
                  <a:outerShdw blurRad="38100" dist="38100" dir="2700000" algn="tl">
                    <a:srgbClr val="FFFFFF"/>
                  </a:outerShdw>
                </a:effectLst>
                <a:latin typeface="Arial" charset="0"/>
                <a:ea typeface="ＭＳ Ｐゴシック" charset="0"/>
                <a:cs typeface="ＭＳ Ｐゴシック" charset="0"/>
              </a:rPr>
              <a:t>INTRODUCTION</a:t>
            </a:r>
            <a:endParaRPr lang="en-GB" sz="2800" b="1">
              <a:effectLst>
                <a:outerShdw blurRad="38100" dist="38100" dir="2700000" algn="tl">
                  <a:srgbClr val="FFFFFF"/>
                </a:outerShdw>
              </a:effectLst>
              <a:latin typeface="Arial" charset="0"/>
              <a:ea typeface="ＭＳ Ｐゴシック" charset="0"/>
              <a:cs typeface="ＭＳ Ｐゴシック" charset="0"/>
            </a:endParaRPr>
          </a:p>
        </p:txBody>
      </p:sp>
      <p:sp>
        <p:nvSpPr>
          <p:cNvPr id="44036" name="Rectangle 4">
            <a:extLst>
              <a:ext uri="{FF2B5EF4-FFF2-40B4-BE49-F238E27FC236}">
                <a16:creationId xmlns:a16="http://schemas.microsoft.com/office/drawing/2014/main" id="{E0CB1805-C42B-D743-978A-E9BA3328934E}"/>
              </a:ext>
            </a:extLst>
          </p:cNvPr>
          <p:cNvSpPr>
            <a:spLocks noGrp="1" noChangeArrowheads="1"/>
          </p:cNvSpPr>
          <p:nvPr>
            <p:ph type="ctrTitle"/>
          </p:nvPr>
        </p:nvSpPr>
        <p:spPr>
          <a:xfrm>
            <a:off x="971550" y="476250"/>
            <a:ext cx="7416800" cy="692150"/>
          </a:xfrm>
        </p:spPr>
        <p:txBody>
          <a:bodyPr/>
          <a:lstStyle/>
          <a:p>
            <a:pPr algn="l" eaLnBrk="1" hangingPunct="1"/>
            <a:r>
              <a:rPr lang="en-GB" altLang="en-US">
                <a:effectLst>
                  <a:outerShdw blurRad="38100" dist="38100" dir="2700000" algn="tl">
                    <a:srgbClr val="C0C0C0"/>
                  </a:outerShdw>
                </a:effectLst>
              </a:rPr>
              <a:t>Our Basic Approach</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3" descr="needothers3.jpg">
            <a:extLst>
              <a:ext uri="{FF2B5EF4-FFF2-40B4-BE49-F238E27FC236}">
                <a16:creationId xmlns:a16="http://schemas.microsoft.com/office/drawing/2014/main" id="{A78E4B18-B9C9-7E44-910B-BB65A77F62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a:extLst>
              <a:ext uri="{FF2B5EF4-FFF2-40B4-BE49-F238E27FC236}">
                <a16:creationId xmlns:a16="http://schemas.microsoft.com/office/drawing/2014/main" id="{6850649E-E992-F645-AB0A-FB0DCDD7BB87}"/>
              </a:ext>
            </a:extLst>
          </p:cNvPr>
          <p:cNvSpPr>
            <a:spLocks noGrp="1" noChangeArrowheads="1"/>
          </p:cNvSpPr>
          <p:nvPr>
            <p:ph type="ctrTitle" idx="4294967295"/>
          </p:nvPr>
        </p:nvSpPr>
        <p:spPr>
          <a:xfrm>
            <a:off x="0" y="152400"/>
            <a:ext cx="9067800" cy="838200"/>
          </a:xfrm>
          <a:effectLst>
            <a:outerShdw dist="107763" dir="2700000" algn="ctr" rotWithShape="0">
              <a:schemeClr val="tx1">
                <a:alpha val="50000"/>
              </a:schemeClr>
            </a:outerShdw>
          </a:effectLst>
        </p:spPr>
        <p:txBody>
          <a:bodyPr/>
          <a:lstStyle/>
          <a:p>
            <a:pPr eaLnBrk="1" hangingPunct="1"/>
            <a:r>
              <a:rPr lang="en-US" altLang="en-US" sz="3200" b="1" dirty="0">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Secular versus Pastoral Leadership: What</a:t>
            </a:r>
            <a:r>
              <a:rPr lang="fr-FR" altLang="en-US" sz="3200" b="1" dirty="0">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a:t>
            </a:r>
            <a:r>
              <a:rPr lang="en-US" altLang="en-US" sz="3200" b="1" dirty="0">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s the Difference?</a:t>
            </a:r>
          </a:p>
        </p:txBody>
      </p:sp>
      <p:sp>
        <p:nvSpPr>
          <p:cNvPr id="5" name="Rectangle 3">
            <a:extLst>
              <a:ext uri="{FF2B5EF4-FFF2-40B4-BE49-F238E27FC236}">
                <a16:creationId xmlns:a16="http://schemas.microsoft.com/office/drawing/2014/main" id="{C0BFF23A-174B-9B49-9A4D-2ED4FDDEB77F}"/>
              </a:ext>
            </a:extLst>
          </p:cNvPr>
          <p:cNvSpPr txBox="1">
            <a:spLocks noChangeArrowheads="1"/>
          </p:cNvSpPr>
          <p:nvPr/>
        </p:nvSpPr>
        <p:spPr bwMode="auto">
          <a:xfrm>
            <a:off x="685800" y="1219200"/>
            <a:ext cx="3048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sng"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Secular</a:t>
            </a:r>
          </a:p>
        </p:txBody>
      </p:sp>
      <p:sp>
        <p:nvSpPr>
          <p:cNvPr id="6" name="Rectangle 3">
            <a:extLst>
              <a:ext uri="{FF2B5EF4-FFF2-40B4-BE49-F238E27FC236}">
                <a16:creationId xmlns:a16="http://schemas.microsoft.com/office/drawing/2014/main" id="{3B01571D-3F65-5349-B380-623D0A8CA091}"/>
              </a:ext>
            </a:extLst>
          </p:cNvPr>
          <p:cNvSpPr txBox="1">
            <a:spLocks noChangeArrowheads="1"/>
          </p:cNvSpPr>
          <p:nvPr/>
        </p:nvSpPr>
        <p:spPr bwMode="auto">
          <a:xfrm>
            <a:off x="4953000" y="1295400"/>
            <a:ext cx="3810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sng"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Pastoral</a:t>
            </a:r>
          </a:p>
        </p:txBody>
      </p:sp>
      <p:sp>
        <p:nvSpPr>
          <p:cNvPr id="7" name="Rectangle 3">
            <a:extLst>
              <a:ext uri="{FF2B5EF4-FFF2-40B4-BE49-F238E27FC236}">
                <a16:creationId xmlns:a16="http://schemas.microsoft.com/office/drawing/2014/main" id="{BB7424B0-13C2-1B45-BF1E-ED1909D60086}"/>
              </a:ext>
            </a:extLst>
          </p:cNvPr>
          <p:cNvSpPr txBox="1">
            <a:spLocks noChangeArrowheads="1"/>
          </p:cNvSpPr>
          <p:nvPr/>
        </p:nvSpPr>
        <p:spPr bwMode="auto">
          <a:xfrm>
            <a:off x="1447800" y="6934200"/>
            <a:ext cx="57912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The Key Principle</a:t>
            </a:r>
          </a:p>
        </p:txBody>
      </p:sp>
      <p:sp>
        <p:nvSpPr>
          <p:cNvPr id="261126" name="Text Box 14">
            <a:extLst>
              <a:ext uri="{FF2B5EF4-FFF2-40B4-BE49-F238E27FC236}">
                <a16:creationId xmlns:a16="http://schemas.microsoft.com/office/drawing/2014/main" id="{2FDBF31F-9D8E-4B4A-9ECA-D0552C2FA032}"/>
              </a:ext>
            </a:extLst>
          </p:cNvPr>
          <p:cNvSpPr txBox="1">
            <a:spLocks noChangeArrowheads="1"/>
          </p:cNvSpPr>
          <p:nvPr/>
        </p:nvSpPr>
        <p:spPr bwMode="auto">
          <a:xfrm>
            <a:off x="8577218" y="69850"/>
            <a:ext cx="438238"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35</a:t>
            </a:r>
            <a:endParaRPr kumimoji="0" lang="en-US" altLang="en-US" sz="1800" b="1" i="0" u="none" strike="noStrike" kern="1200" cap="none" spc="0" normalizeH="0" baseline="0" noProof="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9" name="Rectangle 3">
            <a:extLst>
              <a:ext uri="{FF2B5EF4-FFF2-40B4-BE49-F238E27FC236}">
                <a16:creationId xmlns:a16="http://schemas.microsoft.com/office/drawing/2014/main" id="{87E9EEFF-10D0-6446-B476-97A22C96C4C7}"/>
              </a:ext>
            </a:extLst>
          </p:cNvPr>
          <p:cNvSpPr txBox="1">
            <a:spLocks noChangeArrowheads="1"/>
          </p:cNvSpPr>
          <p:nvPr/>
        </p:nvSpPr>
        <p:spPr bwMode="auto">
          <a:xfrm>
            <a:off x="-76200" y="21336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Appointed</a:t>
            </a:r>
          </a:p>
        </p:txBody>
      </p:sp>
      <p:sp>
        <p:nvSpPr>
          <p:cNvPr id="10" name="Rectangle 3">
            <a:extLst>
              <a:ext uri="{FF2B5EF4-FFF2-40B4-BE49-F238E27FC236}">
                <a16:creationId xmlns:a16="http://schemas.microsoft.com/office/drawing/2014/main" id="{3B11461C-9FE4-5941-AA43-B30309D9E8D4}"/>
              </a:ext>
            </a:extLst>
          </p:cNvPr>
          <p:cNvSpPr txBox="1">
            <a:spLocks noChangeArrowheads="1"/>
          </p:cNvSpPr>
          <p:nvPr/>
        </p:nvSpPr>
        <p:spPr bwMode="auto">
          <a:xfrm>
            <a:off x="4648200" y="21336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Divine call</a:t>
            </a:r>
          </a:p>
        </p:txBody>
      </p:sp>
      <p:sp>
        <p:nvSpPr>
          <p:cNvPr id="11" name="Rectangle 3">
            <a:extLst>
              <a:ext uri="{FF2B5EF4-FFF2-40B4-BE49-F238E27FC236}">
                <a16:creationId xmlns:a16="http://schemas.microsoft.com/office/drawing/2014/main" id="{B8F7FF8A-B2F5-0E4B-A933-53E6C70FA844}"/>
              </a:ext>
            </a:extLst>
          </p:cNvPr>
          <p:cNvSpPr txBox="1">
            <a:spLocks noChangeArrowheads="1"/>
          </p:cNvSpPr>
          <p:nvPr/>
        </p:nvSpPr>
        <p:spPr bwMode="auto">
          <a:xfrm>
            <a:off x="-76200" y="30670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Physical needs</a:t>
            </a:r>
          </a:p>
        </p:txBody>
      </p:sp>
      <p:sp>
        <p:nvSpPr>
          <p:cNvPr id="12" name="Rectangle 3">
            <a:extLst>
              <a:ext uri="{FF2B5EF4-FFF2-40B4-BE49-F238E27FC236}">
                <a16:creationId xmlns:a16="http://schemas.microsoft.com/office/drawing/2014/main" id="{73E1C8D0-0C82-654B-820D-1513DEA7C2C9}"/>
              </a:ext>
            </a:extLst>
          </p:cNvPr>
          <p:cNvSpPr txBox="1">
            <a:spLocks noChangeArrowheads="1"/>
          </p:cNvSpPr>
          <p:nvPr/>
        </p:nvSpPr>
        <p:spPr bwMode="auto">
          <a:xfrm>
            <a:off x="4648200" y="30670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Spiritual needs</a:t>
            </a:r>
          </a:p>
        </p:txBody>
      </p:sp>
      <p:sp>
        <p:nvSpPr>
          <p:cNvPr id="13" name="Rectangle 3">
            <a:extLst>
              <a:ext uri="{FF2B5EF4-FFF2-40B4-BE49-F238E27FC236}">
                <a16:creationId xmlns:a16="http://schemas.microsoft.com/office/drawing/2014/main" id="{CAFC061C-B812-3E44-8E96-0FB0B4197D98}"/>
              </a:ext>
            </a:extLst>
          </p:cNvPr>
          <p:cNvSpPr txBox="1">
            <a:spLocks noChangeArrowheads="1"/>
          </p:cNvSpPr>
          <p:nvPr/>
        </p:nvSpPr>
        <p:spPr bwMode="auto">
          <a:xfrm>
            <a:off x="-76200" y="4000500"/>
            <a:ext cx="47244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Highly educated</a:t>
            </a:r>
          </a:p>
        </p:txBody>
      </p:sp>
      <p:sp>
        <p:nvSpPr>
          <p:cNvPr id="14" name="Rectangle 3">
            <a:extLst>
              <a:ext uri="{FF2B5EF4-FFF2-40B4-BE49-F238E27FC236}">
                <a16:creationId xmlns:a16="http://schemas.microsoft.com/office/drawing/2014/main" id="{8B031D22-5A9F-484A-9955-DEEC191A6022}"/>
              </a:ext>
            </a:extLst>
          </p:cNvPr>
          <p:cNvSpPr txBox="1">
            <a:spLocks noChangeArrowheads="1"/>
          </p:cNvSpPr>
          <p:nvPr/>
        </p:nvSpPr>
        <p:spPr bwMode="auto">
          <a:xfrm>
            <a:off x="4648200" y="40005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Calling qualif.</a:t>
            </a:r>
          </a:p>
        </p:txBody>
      </p:sp>
      <p:sp>
        <p:nvSpPr>
          <p:cNvPr id="15" name="Rectangle 3">
            <a:extLst>
              <a:ext uri="{FF2B5EF4-FFF2-40B4-BE49-F238E27FC236}">
                <a16:creationId xmlns:a16="http://schemas.microsoft.com/office/drawing/2014/main" id="{DFD07545-E14C-7445-8FCE-30778D40A578}"/>
              </a:ext>
            </a:extLst>
          </p:cNvPr>
          <p:cNvSpPr txBox="1">
            <a:spLocks noChangeArrowheads="1"/>
          </p:cNvSpPr>
          <p:nvPr/>
        </p:nvSpPr>
        <p:spPr bwMode="auto">
          <a:xfrm>
            <a:off x="-76200" y="49339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Voice of people</a:t>
            </a:r>
          </a:p>
        </p:txBody>
      </p:sp>
      <p:sp>
        <p:nvSpPr>
          <p:cNvPr id="16" name="Rectangle 3">
            <a:extLst>
              <a:ext uri="{FF2B5EF4-FFF2-40B4-BE49-F238E27FC236}">
                <a16:creationId xmlns:a16="http://schemas.microsoft.com/office/drawing/2014/main" id="{FB61C6E9-1F4E-8341-934D-41DC1BB4EC5E}"/>
              </a:ext>
            </a:extLst>
          </p:cNvPr>
          <p:cNvSpPr txBox="1">
            <a:spLocks noChangeArrowheads="1"/>
          </p:cNvSpPr>
          <p:nvPr/>
        </p:nvSpPr>
        <p:spPr bwMode="auto">
          <a:xfrm>
            <a:off x="4648200" y="49339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Listen to God</a:t>
            </a:r>
          </a:p>
        </p:txBody>
      </p:sp>
      <p:sp>
        <p:nvSpPr>
          <p:cNvPr id="17" name="Rectangle 3">
            <a:extLst>
              <a:ext uri="{FF2B5EF4-FFF2-40B4-BE49-F238E27FC236}">
                <a16:creationId xmlns:a16="http://schemas.microsoft.com/office/drawing/2014/main" id="{D898E96A-FC1B-C842-BB92-844FE4B9E6E6}"/>
              </a:ext>
            </a:extLst>
          </p:cNvPr>
          <p:cNvSpPr txBox="1">
            <a:spLocks noChangeArrowheads="1"/>
          </p:cNvSpPr>
          <p:nvPr/>
        </p:nvSpPr>
        <p:spPr bwMode="auto">
          <a:xfrm>
            <a:off x="-76200" y="58674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Directing</a:t>
            </a:r>
          </a:p>
        </p:txBody>
      </p:sp>
      <p:sp>
        <p:nvSpPr>
          <p:cNvPr id="18" name="Rectangle 3">
            <a:extLst>
              <a:ext uri="{FF2B5EF4-FFF2-40B4-BE49-F238E27FC236}">
                <a16:creationId xmlns:a16="http://schemas.microsoft.com/office/drawing/2014/main" id="{03DD5DCD-ECCA-5A4B-8597-90A78E5E077F}"/>
              </a:ext>
            </a:extLst>
          </p:cNvPr>
          <p:cNvSpPr txBox="1">
            <a:spLocks noChangeArrowheads="1"/>
          </p:cNvSpPr>
          <p:nvPr/>
        </p:nvSpPr>
        <p:spPr bwMode="auto">
          <a:xfrm>
            <a:off x="4648200" y="58674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Leading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2">
            <a:extLst>
              <a:ext uri="{FF2B5EF4-FFF2-40B4-BE49-F238E27FC236}">
                <a16:creationId xmlns:a16="http://schemas.microsoft.com/office/drawing/2014/main" id="{A7E1D559-7A0A-1640-8046-9BE6C87A8DCB}"/>
              </a:ext>
            </a:extLst>
          </p:cNvPr>
          <p:cNvSpPr>
            <a:spLocks noGrp="1" noChangeArrowheads="1"/>
          </p:cNvSpPr>
          <p:nvPr>
            <p:ph type="ctrTitle"/>
          </p:nvPr>
        </p:nvSpPr>
        <p:spPr>
          <a:xfrm>
            <a:off x="457200" y="381000"/>
            <a:ext cx="8534400" cy="1295400"/>
          </a:xfrm>
        </p:spPr>
        <p:txBody>
          <a:bodyPr/>
          <a:lstStyle/>
          <a:p>
            <a:pPr eaLnBrk="1" hangingPunct="1"/>
            <a:r>
              <a:rPr lang="en-US" altLang="en-US" sz="6600" b="1"/>
              <a:t>Two Questions:</a:t>
            </a:r>
            <a:endParaRPr lang="en-US" altLang="en-US" b="1"/>
          </a:p>
        </p:txBody>
      </p:sp>
      <p:sp>
        <p:nvSpPr>
          <p:cNvPr id="336899" name="Rectangle 3">
            <a:extLst>
              <a:ext uri="{FF2B5EF4-FFF2-40B4-BE49-F238E27FC236}">
                <a16:creationId xmlns:a16="http://schemas.microsoft.com/office/drawing/2014/main" id="{3E30B01B-18EE-4A40-BEE0-A70A895DF02E}"/>
              </a:ext>
            </a:extLst>
          </p:cNvPr>
          <p:cNvSpPr>
            <a:spLocks noGrp="1" noChangeArrowheads="1"/>
          </p:cNvSpPr>
          <p:nvPr>
            <p:ph type="subTitle" idx="1"/>
          </p:nvPr>
        </p:nvSpPr>
        <p:spPr>
          <a:xfrm>
            <a:off x="608013" y="1905000"/>
            <a:ext cx="8383587" cy="3200400"/>
          </a:xfrm>
        </p:spPr>
        <p:txBody>
          <a:bodyPr/>
          <a:lstStyle/>
          <a:p>
            <a:pPr marL="609600" indent="-609600" algn="l" eaLnBrk="1" hangingPunct="1">
              <a:buFont typeface="Arial" charset="0"/>
              <a:buAutoNum type="arabicPeriod"/>
              <a:defRPr/>
            </a:pPr>
            <a:r>
              <a:rPr lang="en-US" sz="4400">
                <a:latin typeface="Arial Rounded MT Bold" charset="0"/>
                <a:cs typeface="+mn-cs"/>
              </a:rPr>
              <a:t>Who has the ultimate say in the church?</a:t>
            </a:r>
          </a:p>
          <a:p>
            <a:pPr marL="609600" indent="-609600" algn="l" eaLnBrk="1" hangingPunct="1">
              <a:buFont typeface="Arial" charset="0"/>
              <a:buAutoNum type="arabicPeriod"/>
              <a:defRPr/>
            </a:pPr>
            <a:r>
              <a:rPr lang="en-US" sz="4400">
                <a:latin typeface="Arial Rounded MT Bold" charset="0"/>
                <a:cs typeface="+mn-cs"/>
              </a:rPr>
              <a:t>What is the biblical pattern for church leadership?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36899">
                                            <p:txEl>
                                              <p:pRg st="0" end="0"/>
                                            </p:txEl>
                                          </p:spTgt>
                                        </p:tgtEl>
                                        <p:attrNameLst>
                                          <p:attrName>style.visibility</p:attrName>
                                        </p:attrNameLst>
                                      </p:cBhvr>
                                      <p:to>
                                        <p:strVal val="visible"/>
                                      </p:to>
                                    </p:set>
                                    <p:anim calcmode="lin" valueType="num">
                                      <p:cBhvr>
                                        <p:cTn id="7" dur="500" fill="hold"/>
                                        <p:tgtEl>
                                          <p:spTgt spid="33689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36899">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3689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3689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36899">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336899">
                                            <p:txEl>
                                              <p:pRg st="1" end="1"/>
                                            </p:txEl>
                                          </p:spTgt>
                                        </p:tgtEl>
                                        <p:attrNameLst>
                                          <p:attrName>style.visibility</p:attrName>
                                        </p:attrNameLst>
                                      </p:cBhvr>
                                      <p:to>
                                        <p:strVal val="visible"/>
                                      </p:to>
                                    </p:set>
                                    <p:anim calcmode="lin" valueType="num">
                                      <p:cBhvr>
                                        <p:cTn id="16" dur="500" fill="hold"/>
                                        <p:tgtEl>
                                          <p:spTgt spid="33689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36899">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33689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3689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368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89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02" name="Picture 2">
            <a:extLst>
              <a:ext uri="{FF2B5EF4-FFF2-40B4-BE49-F238E27FC236}">
                <a16:creationId xmlns:a16="http://schemas.microsoft.com/office/drawing/2014/main" id="{C1F3B0D4-B79C-4244-B236-DB0D42AB5377}"/>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l="1917"/>
          <a:stretch>
            <a:fillRect/>
          </a:stretch>
        </p:blipFill>
        <p:spPr bwMode="auto">
          <a:xfrm>
            <a:off x="1371600" y="2286000"/>
            <a:ext cx="6400800"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03" name="Rectangle 3">
            <a:extLst>
              <a:ext uri="{FF2B5EF4-FFF2-40B4-BE49-F238E27FC236}">
                <a16:creationId xmlns:a16="http://schemas.microsoft.com/office/drawing/2014/main" id="{3444FC10-158B-BE4F-89D2-38C133F61F04}"/>
              </a:ext>
            </a:extLst>
          </p:cNvPr>
          <p:cNvSpPr>
            <a:spLocks noGrp="1" noChangeArrowheads="1"/>
          </p:cNvSpPr>
          <p:nvPr>
            <p:ph type="title"/>
          </p:nvPr>
        </p:nvSpPr>
        <p:spPr>
          <a:xfrm>
            <a:off x="0" y="533400"/>
            <a:ext cx="8991600" cy="2362200"/>
          </a:xfrm>
        </p:spPr>
        <p:txBody>
          <a:bodyPr/>
          <a:lstStyle/>
          <a:p>
            <a:pPr eaLnBrk="1" hangingPunct="1"/>
            <a:r>
              <a:rPr lang="en-US" altLang="en-US" sz="5400" b="1">
                <a:solidFill>
                  <a:schemeClr val="bg1"/>
                </a:solidFill>
              </a:rPr>
              <a:t>I. Ultimate authority in the local church rests with the</a:t>
            </a:r>
            <a:br>
              <a:rPr lang="en-US" altLang="en-US" sz="5400" b="1">
                <a:solidFill>
                  <a:schemeClr val="bg1"/>
                </a:solidFill>
              </a:rPr>
            </a:br>
            <a:r>
              <a:rPr lang="en-US" altLang="en-US" sz="5400" b="1"/>
              <a:t>congregation</a:t>
            </a:r>
            <a:endParaRPr lang="en-US" altLang="en-US" sz="5400" u="sng">
              <a:solidFill>
                <a:schemeClr val="tx1"/>
              </a:solidFill>
              <a:latin typeface="Times New Roman" panose="02020603050405020304"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9250" name="Picture 2">
            <a:extLst>
              <a:ext uri="{FF2B5EF4-FFF2-40B4-BE49-F238E27FC236}">
                <a16:creationId xmlns:a16="http://schemas.microsoft.com/office/drawing/2014/main" id="{CB4922FF-15A3-8942-9825-5CEC4E64C30E}"/>
              </a:ext>
            </a:extLst>
          </p:cNvPr>
          <p:cNvPicPr>
            <a:picLocks noChangeAspect="1" noChangeArrowheads="1"/>
          </p:cNvPicPr>
          <p:nvPr/>
        </p:nvPicPr>
        <p:blipFill>
          <a:blip r:embed="rId3">
            <a:lum bright="42000"/>
            <a:extLst>
              <a:ext uri="{28A0092B-C50C-407E-A947-70E740481C1C}">
                <a14:useLocalDpi xmlns:a14="http://schemas.microsoft.com/office/drawing/2010/main" val="0"/>
              </a:ext>
            </a:extLst>
          </a:blip>
          <a:srcRect l="1917"/>
          <a:stretch>
            <a:fillRect/>
          </a:stretch>
        </p:blipFill>
        <p:spPr bwMode="auto">
          <a:xfrm>
            <a:off x="0" y="427038"/>
            <a:ext cx="9144000" cy="619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51" name="Rectangle 3">
            <a:extLst>
              <a:ext uri="{FF2B5EF4-FFF2-40B4-BE49-F238E27FC236}">
                <a16:creationId xmlns:a16="http://schemas.microsoft.com/office/drawing/2014/main" id="{AABCFCAA-284F-6B43-A7B5-EE67A2EB69C0}"/>
              </a:ext>
            </a:extLst>
          </p:cNvPr>
          <p:cNvSpPr>
            <a:spLocks noGrp="1" noChangeArrowheads="1"/>
          </p:cNvSpPr>
          <p:nvPr>
            <p:ph type="title"/>
          </p:nvPr>
        </p:nvSpPr>
        <p:spPr>
          <a:xfrm>
            <a:off x="0" y="228600"/>
            <a:ext cx="8991600" cy="990600"/>
          </a:xfrm>
        </p:spPr>
        <p:txBody>
          <a:bodyPr/>
          <a:lstStyle/>
          <a:p>
            <a:pPr eaLnBrk="1" hangingPunct="1"/>
            <a:r>
              <a:rPr lang="en-US" altLang="en-US" sz="5400" b="1"/>
              <a:t>Congregational Authority</a:t>
            </a:r>
            <a:endParaRPr lang="en-US" altLang="en-US" sz="5400" u="sng">
              <a:solidFill>
                <a:schemeClr val="tx1"/>
              </a:solidFill>
              <a:latin typeface="Times New Roman" panose="02020603050405020304" pitchFamily="18" charset="0"/>
            </a:endParaRPr>
          </a:p>
        </p:txBody>
      </p:sp>
      <p:sp>
        <p:nvSpPr>
          <p:cNvPr id="340996" name="Text Box 4">
            <a:extLst>
              <a:ext uri="{FF2B5EF4-FFF2-40B4-BE49-F238E27FC236}">
                <a16:creationId xmlns:a16="http://schemas.microsoft.com/office/drawing/2014/main" id="{9AEE530F-5450-5744-96D5-05513E566417}"/>
              </a:ext>
            </a:extLst>
          </p:cNvPr>
          <p:cNvSpPr txBox="1">
            <a:spLocks noChangeArrowheads="1"/>
          </p:cNvSpPr>
          <p:nvPr/>
        </p:nvSpPr>
        <p:spPr bwMode="auto">
          <a:xfrm>
            <a:off x="381000" y="1295400"/>
            <a:ext cx="8534400"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98463" indent="-398463" eaLnBrk="0" hangingPunct="0">
              <a:defRPr sz="2000">
                <a:solidFill>
                  <a:schemeClr val="tx1"/>
                </a:solidFill>
                <a:latin typeface="Arial" panose="020B0604020202020204" pitchFamily="34" charset="0"/>
                <a:ea typeface="ＭＳ Ｐゴシック" panose="020B0600070205080204" pitchFamily="34" charset="-128"/>
              </a:defRPr>
            </a:lvl1pPr>
            <a:lvl2pPr marL="512763"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Char char="•"/>
            </a:pPr>
            <a:r>
              <a:rPr lang="en-US" altLang="en-US" sz="3200" b="1"/>
              <a:t>In Church </a:t>
            </a:r>
            <a:r>
              <a:rPr lang="en-US" altLang="en-US" sz="3600" b="1" u="sng"/>
              <a:t>Discipline</a:t>
            </a:r>
            <a:r>
              <a:rPr lang="en-US" altLang="en-US" sz="3200" b="1"/>
              <a:t> (Matt. 18:17)</a:t>
            </a:r>
          </a:p>
          <a:p>
            <a:pPr lvl="1" eaLnBrk="1" hangingPunct="1"/>
            <a:r>
              <a:rPr lang="en-US" altLang="en-US" sz="3200" b="1" i="1"/>
              <a:t>"Take it to the church…"</a:t>
            </a:r>
            <a:endParaRPr lang="en-US" altLang="en-US" sz="3200" b="1"/>
          </a:p>
        </p:txBody>
      </p:sp>
      <p:sp>
        <p:nvSpPr>
          <p:cNvPr id="340997" name="Text Box 5">
            <a:extLst>
              <a:ext uri="{FF2B5EF4-FFF2-40B4-BE49-F238E27FC236}">
                <a16:creationId xmlns:a16="http://schemas.microsoft.com/office/drawing/2014/main" id="{1A48F204-2652-0342-BC39-0C1EDB65B9B8}"/>
              </a:ext>
            </a:extLst>
          </p:cNvPr>
          <p:cNvSpPr txBox="1">
            <a:spLocks noChangeArrowheads="1"/>
          </p:cNvSpPr>
          <p:nvPr/>
        </p:nvSpPr>
        <p:spPr bwMode="auto">
          <a:xfrm>
            <a:off x="381000" y="2736850"/>
            <a:ext cx="8534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98463" indent="-398463" eaLnBrk="0" hangingPunct="0">
              <a:defRPr sz="2000">
                <a:solidFill>
                  <a:schemeClr val="tx1"/>
                </a:solidFill>
                <a:latin typeface="Arial" panose="020B0604020202020204" pitchFamily="34" charset="0"/>
                <a:ea typeface="ＭＳ Ｐゴシック" panose="020B0600070205080204" pitchFamily="34" charset="-128"/>
              </a:defRPr>
            </a:lvl1pPr>
            <a:lvl2pPr marL="512763"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Char char="•"/>
            </a:pPr>
            <a:r>
              <a:rPr lang="en-US" altLang="en-US" sz="3200" b="1"/>
              <a:t>In Leader </a:t>
            </a:r>
            <a:r>
              <a:rPr lang="en-US" altLang="en-US" sz="3200" b="1" u="sng"/>
              <a:t>Selection</a:t>
            </a:r>
            <a:r>
              <a:rPr lang="en-US" altLang="en-US" sz="3200" b="1"/>
              <a:t> (Acts 6:3)</a:t>
            </a:r>
          </a:p>
          <a:p>
            <a:pPr lvl="1" eaLnBrk="1" hangingPunct="1"/>
            <a:r>
              <a:rPr lang="en-US" altLang="en-US" sz="3200" b="1" i="1"/>
              <a:t>"Choose… from among you…"</a:t>
            </a:r>
            <a:endParaRPr lang="en-US" altLang="en-US" sz="3200" b="1"/>
          </a:p>
        </p:txBody>
      </p:sp>
      <p:sp>
        <p:nvSpPr>
          <p:cNvPr id="340998" name="Text Box 6">
            <a:extLst>
              <a:ext uri="{FF2B5EF4-FFF2-40B4-BE49-F238E27FC236}">
                <a16:creationId xmlns:a16="http://schemas.microsoft.com/office/drawing/2014/main" id="{C8AC28DE-BB12-FB4F-A09F-67343B2DEE2B}"/>
              </a:ext>
            </a:extLst>
          </p:cNvPr>
          <p:cNvSpPr txBox="1">
            <a:spLocks noChangeArrowheads="1"/>
          </p:cNvSpPr>
          <p:nvPr/>
        </p:nvSpPr>
        <p:spPr bwMode="auto">
          <a:xfrm>
            <a:off x="381000" y="4116388"/>
            <a:ext cx="85344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98463" indent="-398463"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Char char="•"/>
            </a:pPr>
            <a:r>
              <a:rPr lang="en-US" altLang="en-US" sz="3200" b="1"/>
              <a:t>In Maintaining True </a:t>
            </a:r>
            <a:r>
              <a:rPr lang="en-US" altLang="en-US" sz="3200" b="1" u="sng"/>
              <a:t>Doctrine</a:t>
            </a:r>
            <a:r>
              <a:rPr lang="en-US" altLang="en-US" sz="3200" b="1"/>
              <a:t>:</a:t>
            </a:r>
          </a:p>
          <a:p>
            <a:pPr eaLnBrk="1" hangingPunct="1"/>
            <a:r>
              <a:rPr lang="en-US" altLang="en-US" sz="3200" b="1" i="1"/>
              <a:t>	"For I received from the Lord what I also passed on to you…" (1 Cor. 11:23)</a:t>
            </a:r>
          </a:p>
          <a:p>
            <a:pPr eaLnBrk="1" hangingPunct="1"/>
            <a:r>
              <a:rPr lang="en-US" altLang="en-US" sz="3200" b="1" i="1"/>
              <a:t>	"Friends… test the spirits" (1 John 4:1)</a:t>
            </a:r>
          </a:p>
          <a:p>
            <a:pPr eaLnBrk="1" hangingPunct="1"/>
            <a:r>
              <a:rPr lang="en-US" altLang="en-US" sz="3200" b="1" i="1"/>
              <a:t>	"Contend for the faith" (Jude 3)</a:t>
            </a:r>
            <a:endParaRPr lang="en-US" altLang="en-US" sz="3200" b="1"/>
          </a:p>
        </p:txBody>
      </p:sp>
      <p:sp>
        <p:nvSpPr>
          <p:cNvPr id="309255" name="Text Box 7">
            <a:extLst>
              <a:ext uri="{FF2B5EF4-FFF2-40B4-BE49-F238E27FC236}">
                <a16:creationId xmlns:a16="http://schemas.microsoft.com/office/drawing/2014/main" id="{3EA9FCF9-5AC2-AD43-99C3-5DD74D5CFE6F}"/>
              </a:ext>
            </a:extLst>
          </p:cNvPr>
          <p:cNvSpPr txBox="1">
            <a:spLocks noChangeArrowheads="1"/>
          </p:cNvSpPr>
          <p:nvPr/>
        </p:nvSpPr>
        <p:spPr bwMode="auto">
          <a:xfrm>
            <a:off x="8467725" y="0"/>
            <a:ext cx="6207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400" b="1">
                <a:solidFill>
                  <a:schemeClr val="bg1"/>
                </a:solidFill>
              </a:rPr>
              <a:t>NA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0996"/>
                                        </p:tgtEl>
                                        <p:attrNameLst>
                                          <p:attrName>style.visibility</p:attrName>
                                        </p:attrNameLst>
                                      </p:cBhvr>
                                      <p:to>
                                        <p:strVal val="visible"/>
                                      </p:to>
                                    </p:set>
                                    <p:animEffect transition="in" filter="dissolve">
                                      <p:cBhvr>
                                        <p:cTn id="7" dur="500"/>
                                        <p:tgtEl>
                                          <p:spTgt spid="3409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0997"/>
                                        </p:tgtEl>
                                        <p:attrNameLst>
                                          <p:attrName>style.visibility</p:attrName>
                                        </p:attrNameLst>
                                      </p:cBhvr>
                                      <p:to>
                                        <p:strVal val="visible"/>
                                      </p:to>
                                    </p:set>
                                    <p:animEffect transition="in" filter="dissolve">
                                      <p:cBhvr>
                                        <p:cTn id="12" dur="500"/>
                                        <p:tgtEl>
                                          <p:spTgt spid="34099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40998">
                                            <p:txEl>
                                              <p:pRg st="0" end="0"/>
                                            </p:txEl>
                                          </p:spTgt>
                                        </p:tgtEl>
                                        <p:attrNameLst>
                                          <p:attrName>style.visibility</p:attrName>
                                        </p:attrNameLst>
                                      </p:cBhvr>
                                      <p:to>
                                        <p:strVal val="visible"/>
                                      </p:to>
                                    </p:set>
                                    <p:animEffect transition="in" filter="dissolve">
                                      <p:cBhvr>
                                        <p:cTn id="17" dur="500"/>
                                        <p:tgtEl>
                                          <p:spTgt spid="340998">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40998">
                                            <p:txEl>
                                              <p:pRg st="1" end="1"/>
                                            </p:txEl>
                                          </p:spTgt>
                                        </p:tgtEl>
                                        <p:attrNameLst>
                                          <p:attrName>style.visibility</p:attrName>
                                        </p:attrNameLst>
                                      </p:cBhvr>
                                      <p:to>
                                        <p:strVal val="visible"/>
                                      </p:to>
                                    </p:set>
                                    <p:animEffect transition="in" filter="dissolve">
                                      <p:cBhvr>
                                        <p:cTn id="22" dur="500"/>
                                        <p:tgtEl>
                                          <p:spTgt spid="340998">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40998">
                                            <p:txEl>
                                              <p:pRg st="2" end="2"/>
                                            </p:txEl>
                                          </p:spTgt>
                                        </p:tgtEl>
                                        <p:attrNameLst>
                                          <p:attrName>style.visibility</p:attrName>
                                        </p:attrNameLst>
                                      </p:cBhvr>
                                      <p:to>
                                        <p:strVal val="visible"/>
                                      </p:to>
                                    </p:set>
                                    <p:animEffect transition="in" filter="dissolve">
                                      <p:cBhvr>
                                        <p:cTn id="27" dur="500"/>
                                        <p:tgtEl>
                                          <p:spTgt spid="340998">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40998">
                                            <p:txEl>
                                              <p:pRg st="3" end="3"/>
                                            </p:txEl>
                                          </p:spTgt>
                                        </p:tgtEl>
                                        <p:attrNameLst>
                                          <p:attrName>style.visibility</p:attrName>
                                        </p:attrNameLst>
                                      </p:cBhvr>
                                      <p:to>
                                        <p:strVal val="visible"/>
                                      </p:to>
                                    </p:set>
                                    <p:animEffect transition="in" filter="dissolve">
                                      <p:cBhvr>
                                        <p:cTn id="32" dur="500"/>
                                        <p:tgtEl>
                                          <p:spTgt spid="34099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996" grpId="0"/>
      <p:bldP spid="340997" grpId="0"/>
      <p:bldP spid="340998"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Line 2">
            <a:extLst>
              <a:ext uri="{FF2B5EF4-FFF2-40B4-BE49-F238E27FC236}">
                <a16:creationId xmlns:a16="http://schemas.microsoft.com/office/drawing/2014/main" id="{3F3556A5-3522-1A47-AE21-F7090F7646DF}"/>
              </a:ext>
            </a:extLst>
          </p:cNvPr>
          <p:cNvSpPr>
            <a:spLocks noChangeShapeType="1"/>
          </p:cNvSpPr>
          <p:nvPr/>
        </p:nvSpPr>
        <p:spPr bwMode="auto">
          <a:xfrm>
            <a:off x="5772150" y="1765300"/>
            <a:ext cx="0" cy="6731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5091" name="Line 3">
            <a:extLst>
              <a:ext uri="{FF2B5EF4-FFF2-40B4-BE49-F238E27FC236}">
                <a16:creationId xmlns:a16="http://schemas.microsoft.com/office/drawing/2014/main" id="{CC616C7F-DD6F-EB4D-86CE-047AF7BD2E74}"/>
              </a:ext>
            </a:extLst>
          </p:cNvPr>
          <p:cNvSpPr>
            <a:spLocks noChangeShapeType="1"/>
          </p:cNvSpPr>
          <p:nvPr/>
        </p:nvSpPr>
        <p:spPr bwMode="auto">
          <a:xfrm>
            <a:off x="5797550" y="3635375"/>
            <a:ext cx="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5092" name="Line 4">
            <a:extLst>
              <a:ext uri="{FF2B5EF4-FFF2-40B4-BE49-F238E27FC236}">
                <a16:creationId xmlns:a16="http://schemas.microsoft.com/office/drawing/2014/main" id="{1E59841F-E450-FE49-87C9-2E4B89406014}"/>
              </a:ext>
            </a:extLst>
          </p:cNvPr>
          <p:cNvSpPr>
            <a:spLocks noChangeShapeType="1"/>
          </p:cNvSpPr>
          <p:nvPr/>
        </p:nvSpPr>
        <p:spPr bwMode="auto">
          <a:xfrm>
            <a:off x="5797550" y="4625975"/>
            <a:ext cx="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5093" name="Rectangle 5">
            <a:extLst>
              <a:ext uri="{FF2B5EF4-FFF2-40B4-BE49-F238E27FC236}">
                <a16:creationId xmlns:a16="http://schemas.microsoft.com/office/drawing/2014/main" id="{37205305-1F6E-254F-A513-8181B32C2D6F}"/>
              </a:ext>
            </a:extLst>
          </p:cNvPr>
          <p:cNvSpPr>
            <a:spLocks noGrp="1" noChangeArrowheads="1"/>
          </p:cNvSpPr>
          <p:nvPr>
            <p:ph type="title"/>
          </p:nvPr>
        </p:nvSpPr>
        <p:spPr>
          <a:xfrm>
            <a:off x="76200" y="76200"/>
            <a:ext cx="3657600" cy="2895600"/>
          </a:xfrm>
          <a:effectLst>
            <a:outerShdw blurRad="63500" dist="107763" dir="13500000" algn="ctr" rotWithShape="0">
              <a:srgbClr val="000000">
                <a:alpha val="74997"/>
              </a:srgbClr>
            </a:outerShdw>
          </a:effectLst>
        </p:spPr>
        <p:txBody>
          <a:bodyPr/>
          <a:lstStyle/>
          <a:p>
            <a:pPr eaLnBrk="1" hangingPunct="1">
              <a:defRPr/>
            </a:pPr>
            <a:r>
              <a:rPr kumimoji="0" lang="en-US"/>
              <a:t>Episcopal Church</a:t>
            </a:r>
            <a:br>
              <a:rPr kumimoji="0" lang="en-US"/>
            </a:br>
            <a:r>
              <a:rPr kumimoji="0" lang="en-US"/>
              <a:t>Structure</a:t>
            </a:r>
            <a:br>
              <a:rPr kumimoji="0" lang="en-US"/>
            </a:br>
            <a:r>
              <a:rPr kumimoji="0" lang="en-US"/>
              <a:t>(Simplified)</a:t>
            </a:r>
          </a:p>
        </p:txBody>
      </p:sp>
      <p:sp>
        <p:nvSpPr>
          <p:cNvPr id="345094" name="Line 6">
            <a:extLst>
              <a:ext uri="{FF2B5EF4-FFF2-40B4-BE49-F238E27FC236}">
                <a16:creationId xmlns:a16="http://schemas.microsoft.com/office/drawing/2014/main" id="{D73F1D65-839A-C54E-848D-3A741AFADC79}"/>
              </a:ext>
            </a:extLst>
          </p:cNvPr>
          <p:cNvSpPr>
            <a:spLocks noChangeShapeType="1"/>
          </p:cNvSpPr>
          <p:nvPr/>
        </p:nvSpPr>
        <p:spPr bwMode="auto">
          <a:xfrm>
            <a:off x="5772150" y="2590800"/>
            <a:ext cx="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5095" name="Text Box 7">
            <a:extLst>
              <a:ext uri="{FF2B5EF4-FFF2-40B4-BE49-F238E27FC236}">
                <a16:creationId xmlns:a16="http://schemas.microsoft.com/office/drawing/2014/main" id="{25524BAC-A85D-AE4C-95FB-5B9E905A0D61}"/>
              </a:ext>
            </a:extLst>
          </p:cNvPr>
          <p:cNvSpPr txBox="1">
            <a:spLocks noChangeArrowheads="1"/>
          </p:cNvSpPr>
          <p:nvPr/>
        </p:nvSpPr>
        <p:spPr bwMode="auto">
          <a:xfrm>
            <a:off x="4876800" y="2209800"/>
            <a:ext cx="1749425" cy="646113"/>
          </a:xfrm>
          <a:prstGeom prst="rect">
            <a:avLst/>
          </a:prstGeom>
          <a:solidFill>
            <a:srgbClr val="000000"/>
          </a:solidFill>
          <a:ln w="57150">
            <a:solidFill>
              <a:schemeClr val="tx1"/>
            </a:solidFill>
            <a:miter lim="800000"/>
            <a:headEnd/>
            <a:tailEnd/>
          </a:ln>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600" b="1">
                <a:solidFill>
                  <a:srgbClr val="FFFFFF"/>
                </a:solidFill>
                <a:cs typeface="Arial" panose="020B0604020202020204" pitchFamily="34" charset="0"/>
              </a:rPr>
              <a:t>Bishop</a:t>
            </a:r>
          </a:p>
        </p:txBody>
      </p:sp>
      <p:sp>
        <p:nvSpPr>
          <p:cNvPr id="345096" name="Text Box 8">
            <a:extLst>
              <a:ext uri="{FF2B5EF4-FFF2-40B4-BE49-F238E27FC236}">
                <a16:creationId xmlns:a16="http://schemas.microsoft.com/office/drawing/2014/main" id="{BA672CE6-6CE6-4049-BAF2-FC65F60B3A06}"/>
              </a:ext>
            </a:extLst>
          </p:cNvPr>
          <p:cNvSpPr txBox="1">
            <a:spLocks noChangeArrowheads="1"/>
          </p:cNvSpPr>
          <p:nvPr/>
        </p:nvSpPr>
        <p:spPr bwMode="auto">
          <a:xfrm>
            <a:off x="5116513" y="3317875"/>
            <a:ext cx="1304925" cy="646113"/>
          </a:xfrm>
          <a:prstGeom prst="rect">
            <a:avLst/>
          </a:prstGeom>
          <a:solidFill>
            <a:srgbClr val="000000"/>
          </a:solidFill>
          <a:ln w="57150">
            <a:solidFill>
              <a:schemeClr val="tx1"/>
            </a:solidFill>
            <a:miter lim="800000"/>
            <a:headEnd/>
            <a:tailEnd/>
          </a:ln>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600" b="1">
                <a:solidFill>
                  <a:srgbClr val="FFFFFF"/>
                </a:solidFill>
                <a:cs typeface="Arial" panose="020B0604020202020204" pitchFamily="34" charset="0"/>
              </a:rPr>
              <a:t>Vicar</a:t>
            </a:r>
          </a:p>
        </p:txBody>
      </p:sp>
      <p:pic>
        <p:nvPicPr>
          <p:cNvPr id="345097" name="Picture 9">
            <a:extLst>
              <a:ext uri="{FF2B5EF4-FFF2-40B4-BE49-F238E27FC236}">
                <a16:creationId xmlns:a16="http://schemas.microsoft.com/office/drawing/2014/main" id="{CE1BA67C-C0DE-FC4C-B5A0-0B5B84DDCC13}"/>
              </a:ext>
            </a:extLst>
          </p:cNvPr>
          <p:cNvPicPr>
            <a:picLocks noChangeAspect="1" noChangeArrowheads="1"/>
          </p:cNvPicPr>
          <p:nvPr/>
        </p:nvPicPr>
        <p:blipFill>
          <a:blip r:embed="rId3">
            <a:lum bright="-42000"/>
            <a:extLst>
              <a:ext uri="{28A0092B-C50C-407E-A947-70E740481C1C}">
                <a14:useLocalDpi xmlns:a14="http://schemas.microsoft.com/office/drawing/2010/main" val="0"/>
              </a:ext>
            </a:extLst>
          </a:blip>
          <a:srcRect l="1917"/>
          <a:stretch>
            <a:fillRect/>
          </a:stretch>
        </p:blipFill>
        <p:spPr bwMode="auto">
          <a:xfrm>
            <a:off x="4775200" y="5387975"/>
            <a:ext cx="2057400" cy="1393825"/>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45098" name="Text Box 10">
            <a:extLst>
              <a:ext uri="{FF2B5EF4-FFF2-40B4-BE49-F238E27FC236}">
                <a16:creationId xmlns:a16="http://schemas.microsoft.com/office/drawing/2014/main" id="{41E52FFE-10CD-7B4B-9CB1-BF314137822E}"/>
              </a:ext>
            </a:extLst>
          </p:cNvPr>
          <p:cNvSpPr txBox="1">
            <a:spLocks noChangeArrowheads="1"/>
          </p:cNvSpPr>
          <p:nvPr/>
        </p:nvSpPr>
        <p:spPr bwMode="auto">
          <a:xfrm>
            <a:off x="4956175" y="5584825"/>
            <a:ext cx="1682750" cy="641350"/>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3600" b="1">
                <a:solidFill>
                  <a:schemeClr val="tx2"/>
                </a:solidFill>
                <a:latin typeface="Arial" charset="0"/>
                <a:ea typeface="ＭＳ Ｐゴシック" charset="0"/>
                <a:cs typeface="Arial" charset="0"/>
              </a:rPr>
              <a:t>People</a:t>
            </a:r>
          </a:p>
        </p:txBody>
      </p:sp>
      <p:pic>
        <p:nvPicPr>
          <p:cNvPr id="345099" name="Picture 11">
            <a:extLst>
              <a:ext uri="{FF2B5EF4-FFF2-40B4-BE49-F238E27FC236}">
                <a16:creationId xmlns:a16="http://schemas.microsoft.com/office/drawing/2014/main" id="{5D4BEB92-B944-5F40-B64D-2DCB5B1FFC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76200"/>
            <a:ext cx="1882775"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5100" name="Text Box 12">
            <a:extLst>
              <a:ext uri="{FF2B5EF4-FFF2-40B4-BE49-F238E27FC236}">
                <a16:creationId xmlns:a16="http://schemas.microsoft.com/office/drawing/2014/main" id="{EEE18B35-AA6F-BB4E-94BB-AF2178395787}"/>
              </a:ext>
            </a:extLst>
          </p:cNvPr>
          <p:cNvSpPr txBox="1">
            <a:spLocks noChangeArrowheads="1"/>
          </p:cNvSpPr>
          <p:nvPr/>
        </p:nvSpPr>
        <p:spPr bwMode="auto">
          <a:xfrm>
            <a:off x="4724400" y="4308475"/>
            <a:ext cx="2109788" cy="646113"/>
          </a:xfrm>
          <a:prstGeom prst="rect">
            <a:avLst/>
          </a:prstGeom>
          <a:solidFill>
            <a:srgbClr val="000000"/>
          </a:solidFill>
          <a:ln w="57150">
            <a:solidFill>
              <a:schemeClr val="tx1"/>
            </a:solidFill>
            <a:miter lim="800000"/>
            <a:headEnd/>
            <a:tailEnd/>
          </a:ln>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600" b="1">
                <a:solidFill>
                  <a:srgbClr val="FFFFFF"/>
                </a:solidFill>
                <a:cs typeface="Arial" panose="020B0604020202020204" pitchFamily="34" charset="0"/>
              </a:rPr>
              <a:t>Deacons</a:t>
            </a:r>
          </a:p>
        </p:txBody>
      </p:sp>
      <p:sp>
        <p:nvSpPr>
          <p:cNvPr id="345101" name="Text Box 13">
            <a:extLst>
              <a:ext uri="{FF2B5EF4-FFF2-40B4-BE49-F238E27FC236}">
                <a16:creationId xmlns:a16="http://schemas.microsoft.com/office/drawing/2014/main" id="{F4B9AA27-3FC0-4E4C-ABD4-CFEA230E808D}"/>
              </a:ext>
            </a:extLst>
          </p:cNvPr>
          <p:cNvSpPr txBox="1">
            <a:spLocks noChangeArrowheads="1"/>
          </p:cNvSpPr>
          <p:nvPr/>
        </p:nvSpPr>
        <p:spPr bwMode="auto">
          <a:xfrm>
            <a:off x="457200" y="3352800"/>
            <a:ext cx="1863725" cy="22272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2800" b="1">
                <a:solidFill>
                  <a:schemeClr val="tx2"/>
                </a:solidFill>
                <a:latin typeface="Arial" charset="0"/>
                <a:ea typeface="ＭＳ Ｐゴシック" charset="0"/>
                <a:cs typeface="Arial" charset="0"/>
              </a:rPr>
              <a:t>Anglican</a:t>
            </a:r>
          </a:p>
          <a:p>
            <a:pPr>
              <a:defRPr/>
            </a:pPr>
            <a:r>
              <a:rPr lang="en-US" sz="2800" b="1">
                <a:solidFill>
                  <a:schemeClr val="tx2"/>
                </a:solidFill>
                <a:latin typeface="Arial" charset="0"/>
                <a:ea typeface="ＭＳ Ｐゴシック" charset="0"/>
                <a:cs typeface="Arial" charset="0"/>
              </a:rPr>
              <a:t>Lutheran</a:t>
            </a:r>
          </a:p>
          <a:p>
            <a:pPr>
              <a:defRPr/>
            </a:pPr>
            <a:r>
              <a:rPr lang="en-US" sz="2800" b="1">
                <a:solidFill>
                  <a:schemeClr val="tx2"/>
                </a:solidFill>
                <a:latin typeface="Arial" charset="0"/>
                <a:ea typeface="ＭＳ Ｐゴシック" charset="0"/>
                <a:cs typeface="Arial" charset="0"/>
              </a:rPr>
              <a:t>Methodist</a:t>
            </a:r>
          </a:p>
          <a:p>
            <a:pPr>
              <a:defRPr/>
            </a:pPr>
            <a:r>
              <a:rPr lang="en-US" sz="2800" b="1">
                <a:solidFill>
                  <a:schemeClr val="tx2"/>
                </a:solidFill>
                <a:latin typeface="Arial" charset="0"/>
                <a:ea typeface="ＭＳ Ｐゴシック" charset="0"/>
                <a:cs typeface="Arial" charset="0"/>
              </a:rPr>
              <a:t>Orthodox</a:t>
            </a:r>
          </a:p>
          <a:p>
            <a:pPr>
              <a:defRPr/>
            </a:pPr>
            <a:r>
              <a:rPr lang="en-US" sz="2800" b="1">
                <a:solidFill>
                  <a:schemeClr val="tx2"/>
                </a:solidFill>
                <a:latin typeface="Arial" charset="0"/>
                <a:ea typeface="ＭＳ Ｐゴシック" charset="0"/>
                <a:cs typeface="Arial" charset="0"/>
              </a:rPr>
              <a:t>Catholic</a:t>
            </a:r>
          </a:p>
        </p:txBody>
      </p:sp>
      <p:sp>
        <p:nvSpPr>
          <p:cNvPr id="345102" name="Line 14">
            <a:extLst>
              <a:ext uri="{FF2B5EF4-FFF2-40B4-BE49-F238E27FC236}">
                <a16:creationId xmlns:a16="http://schemas.microsoft.com/office/drawing/2014/main" id="{6B907487-B480-A14E-ABB2-8BF05D782CA7}"/>
              </a:ext>
            </a:extLst>
          </p:cNvPr>
          <p:cNvSpPr>
            <a:spLocks noChangeShapeType="1"/>
          </p:cNvSpPr>
          <p:nvPr/>
        </p:nvSpPr>
        <p:spPr bwMode="auto">
          <a:xfrm>
            <a:off x="8069263" y="3635375"/>
            <a:ext cx="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5103" name="Line 15">
            <a:extLst>
              <a:ext uri="{FF2B5EF4-FFF2-40B4-BE49-F238E27FC236}">
                <a16:creationId xmlns:a16="http://schemas.microsoft.com/office/drawing/2014/main" id="{564DEE04-C318-3446-B327-35E35D8C128A}"/>
              </a:ext>
            </a:extLst>
          </p:cNvPr>
          <p:cNvSpPr>
            <a:spLocks noChangeShapeType="1"/>
          </p:cNvSpPr>
          <p:nvPr/>
        </p:nvSpPr>
        <p:spPr bwMode="auto">
          <a:xfrm>
            <a:off x="8069263" y="4625975"/>
            <a:ext cx="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45105" name="Picture 17">
            <a:extLst>
              <a:ext uri="{FF2B5EF4-FFF2-40B4-BE49-F238E27FC236}">
                <a16:creationId xmlns:a16="http://schemas.microsoft.com/office/drawing/2014/main" id="{EB1C04AE-D95F-214B-B65E-0C22B33DABBD}"/>
              </a:ext>
            </a:extLst>
          </p:cNvPr>
          <p:cNvPicPr>
            <a:picLocks noChangeAspect="1" noChangeArrowheads="1"/>
          </p:cNvPicPr>
          <p:nvPr/>
        </p:nvPicPr>
        <p:blipFill>
          <a:blip r:embed="rId3">
            <a:lum bright="-42000"/>
            <a:extLst>
              <a:ext uri="{28A0092B-C50C-407E-A947-70E740481C1C}">
                <a14:useLocalDpi xmlns:a14="http://schemas.microsoft.com/office/drawing/2010/main" val="0"/>
              </a:ext>
            </a:extLst>
          </a:blip>
          <a:srcRect l="1917"/>
          <a:stretch>
            <a:fillRect/>
          </a:stretch>
        </p:blipFill>
        <p:spPr bwMode="auto">
          <a:xfrm>
            <a:off x="7046913" y="5387975"/>
            <a:ext cx="2057400" cy="1393825"/>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45106" name="Text Box 18">
            <a:extLst>
              <a:ext uri="{FF2B5EF4-FFF2-40B4-BE49-F238E27FC236}">
                <a16:creationId xmlns:a16="http://schemas.microsoft.com/office/drawing/2014/main" id="{3EC6D3E3-8EB4-4744-8504-F9182BB4A5D8}"/>
              </a:ext>
            </a:extLst>
          </p:cNvPr>
          <p:cNvSpPr txBox="1">
            <a:spLocks noChangeArrowheads="1"/>
          </p:cNvSpPr>
          <p:nvPr/>
        </p:nvSpPr>
        <p:spPr bwMode="auto">
          <a:xfrm>
            <a:off x="7227888" y="5584825"/>
            <a:ext cx="1682750" cy="641350"/>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3600" b="1">
                <a:solidFill>
                  <a:schemeClr val="tx2"/>
                </a:solidFill>
                <a:latin typeface="Arial" charset="0"/>
                <a:ea typeface="ＭＳ Ｐゴシック" charset="0"/>
                <a:cs typeface="Arial" charset="0"/>
              </a:rPr>
              <a:t>People</a:t>
            </a:r>
          </a:p>
        </p:txBody>
      </p:sp>
      <p:sp>
        <p:nvSpPr>
          <p:cNvPr id="345107" name="Text Box 19">
            <a:extLst>
              <a:ext uri="{FF2B5EF4-FFF2-40B4-BE49-F238E27FC236}">
                <a16:creationId xmlns:a16="http://schemas.microsoft.com/office/drawing/2014/main" id="{32D95102-616A-8444-91E8-BF68A91EC88F}"/>
              </a:ext>
            </a:extLst>
          </p:cNvPr>
          <p:cNvSpPr txBox="1">
            <a:spLocks noChangeArrowheads="1"/>
          </p:cNvSpPr>
          <p:nvPr/>
        </p:nvSpPr>
        <p:spPr bwMode="auto">
          <a:xfrm>
            <a:off x="6996113" y="4308475"/>
            <a:ext cx="2109787" cy="646113"/>
          </a:xfrm>
          <a:prstGeom prst="rect">
            <a:avLst/>
          </a:prstGeom>
          <a:solidFill>
            <a:srgbClr val="000000"/>
          </a:solidFill>
          <a:ln w="57150">
            <a:solidFill>
              <a:schemeClr val="tx1"/>
            </a:solidFill>
            <a:miter lim="800000"/>
            <a:headEnd/>
            <a:tailEnd/>
          </a:ln>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600" b="1">
                <a:solidFill>
                  <a:srgbClr val="FFFFFF"/>
                </a:solidFill>
                <a:cs typeface="Arial" panose="020B0604020202020204" pitchFamily="34" charset="0"/>
              </a:rPr>
              <a:t>Deacons</a:t>
            </a:r>
          </a:p>
        </p:txBody>
      </p:sp>
      <p:sp>
        <p:nvSpPr>
          <p:cNvPr id="345108" name="Line 20">
            <a:extLst>
              <a:ext uri="{FF2B5EF4-FFF2-40B4-BE49-F238E27FC236}">
                <a16:creationId xmlns:a16="http://schemas.microsoft.com/office/drawing/2014/main" id="{1D715DF3-6FE3-CC4B-BE5D-346A3A4950AB}"/>
              </a:ext>
            </a:extLst>
          </p:cNvPr>
          <p:cNvSpPr>
            <a:spLocks noChangeShapeType="1"/>
          </p:cNvSpPr>
          <p:nvPr/>
        </p:nvSpPr>
        <p:spPr bwMode="auto">
          <a:xfrm>
            <a:off x="3511550" y="3635375"/>
            <a:ext cx="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5109" name="Line 21">
            <a:extLst>
              <a:ext uri="{FF2B5EF4-FFF2-40B4-BE49-F238E27FC236}">
                <a16:creationId xmlns:a16="http://schemas.microsoft.com/office/drawing/2014/main" id="{8FC43951-1BBA-6746-90E2-01212C5166F2}"/>
              </a:ext>
            </a:extLst>
          </p:cNvPr>
          <p:cNvSpPr>
            <a:spLocks noChangeShapeType="1"/>
          </p:cNvSpPr>
          <p:nvPr/>
        </p:nvSpPr>
        <p:spPr bwMode="auto">
          <a:xfrm>
            <a:off x="3511550" y="4625975"/>
            <a:ext cx="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5110" name="Line 22">
            <a:extLst>
              <a:ext uri="{FF2B5EF4-FFF2-40B4-BE49-F238E27FC236}">
                <a16:creationId xmlns:a16="http://schemas.microsoft.com/office/drawing/2014/main" id="{83E840BD-00E0-AD4E-BDBB-8080C9FA0FE2}"/>
              </a:ext>
            </a:extLst>
          </p:cNvPr>
          <p:cNvSpPr>
            <a:spLocks noChangeShapeType="1"/>
          </p:cNvSpPr>
          <p:nvPr/>
        </p:nvSpPr>
        <p:spPr bwMode="auto">
          <a:xfrm flipH="1">
            <a:off x="3587750" y="3048000"/>
            <a:ext cx="7938"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5111" name="Text Box 23">
            <a:extLst>
              <a:ext uri="{FF2B5EF4-FFF2-40B4-BE49-F238E27FC236}">
                <a16:creationId xmlns:a16="http://schemas.microsoft.com/office/drawing/2014/main" id="{8072E504-2E53-CA46-966B-A565B6EFD72B}"/>
              </a:ext>
            </a:extLst>
          </p:cNvPr>
          <p:cNvSpPr txBox="1">
            <a:spLocks noChangeArrowheads="1"/>
          </p:cNvSpPr>
          <p:nvPr/>
        </p:nvSpPr>
        <p:spPr bwMode="auto">
          <a:xfrm>
            <a:off x="2830513" y="3317875"/>
            <a:ext cx="1304925" cy="646113"/>
          </a:xfrm>
          <a:prstGeom prst="rect">
            <a:avLst/>
          </a:prstGeom>
          <a:solidFill>
            <a:srgbClr val="000000"/>
          </a:solidFill>
          <a:ln w="57150">
            <a:solidFill>
              <a:schemeClr val="tx1"/>
            </a:solidFill>
            <a:miter lim="800000"/>
            <a:headEnd/>
            <a:tailEnd/>
          </a:ln>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600" b="1">
                <a:solidFill>
                  <a:srgbClr val="FFFFFF"/>
                </a:solidFill>
                <a:cs typeface="Arial" panose="020B0604020202020204" pitchFamily="34" charset="0"/>
              </a:rPr>
              <a:t>Vicar</a:t>
            </a:r>
          </a:p>
        </p:txBody>
      </p:sp>
      <p:pic>
        <p:nvPicPr>
          <p:cNvPr id="345112" name="Picture 24">
            <a:extLst>
              <a:ext uri="{FF2B5EF4-FFF2-40B4-BE49-F238E27FC236}">
                <a16:creationId xmlns:a16="http://schemas.microsoft.com/office/drawing/2014/main" id="{0CF846D6-3691-DF41-999E-F197574C9FC4}"/>
              </a:ext>
            </a:extLst>
          </p:cNvPr>
          <p:cNvPicPr>
            <a:picLocks noChangeAspect="1" noChangeArrowheads="1"/>
          </p:cNvPicPr>
          <p:nvPr/>
        </p:nvPicPr>
        <p:blipFill>
          <a:blip r:embed="rId3">
            <a:lum bright="-42000"/>
            <a:extLst>
              <a:ext uri="{28A0092B-C50C-407E-A947-70E740481C1C}">
                <a14:useLocalDpi xmlns:a14="http://schemas.microsoft.com/office/drawing/2010/main" val="0"/>
              </a:ext>
            </a:extLst>
          </a:blip>
          <a:srcRect l="1917"/>
          <a:stretch>
            <a:fillRect/>
          </a:stretch>
        </p:blipFill>
        <p:spPr bwMode="auto">
          <a:xfrm>
            <a:off x="2489200" y="5387975"/>
            <a:ext cx="2057400" cy="1393825"/>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45113" name="Text Box 25">
            <a:extLst>
              <a:ext uri="{FF2B5EF4-FFF2-40B4-BE49-F238E27FC236}">
                <a16:creationId xmlns:a16="http://schemas.microsoft.com/office/drawing/2014/main" id="{1DCA1CD9-7DB0-5343-9B57-11EF9B07CBF3}"/>
              </a:ext>
            </a:extLst>
          </p:cNvPr>
          <p:cNvSpPr txBox="1">
            <a:spLocks noChangeArrowheads="1"/>
          </p:cNvSpPr>
          <p:nvPr/>
        </p:nvSpPr>
        <p:spPr bwMode="auto">
          <a:xfrm>
            <a:off x="2670175" y="5584825"/>
            <a:ext cx="1682750" cy="641350"/>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3600" b="1">
                <a:solidFill>
                  <a:schemeClr val="tx2"/>
                </a:solidFill>
                <a:latin typeface="Arial" charset="0"/>
                <a:ea typeface="ＭＳ Ｐゴシック" charset="0"/>
                <a:cs typeface="Arial" charset="0"/>
              </a:rPr>
              <a:t>People</a:t>
            </a:r>
          </a:p>
        </p:txBody>
      </p:sp>
      <p:sp>
        <p:nvSpPr>
          <p:cNvPr id="345114" name="Text Box 26">
            <a:extLst>
              <a:ext uri="{FF2B5EF4-FFF2-40B4-BE49-F238E27FC236}">
                <a16:creationId xmlns:a16="http://schemas.microsoft.com/office/drawing/2014/main" id="{8AB100DB-60B2-1D4F-8C3F-1BFEB97710C4}"/>
              </a:ext>
            </a:extLst>
          </p:cNvPr>
          <p:cNvSpPr txBox="1">
            <a:spLocks noChangeArrowheads="1"/>
          </p:cNvSpPr>
          <p:nvPr/>
        </p:nvSpPr>
        <p:spPr bwMode="auto">
          <a:xfrm>
            <a:off x="2438400" y="4308475"/>
            <a:ext cx="2109788" cy="646113"/>
          </a:xfrm>
          <a:prstGeom prst="rect">
            <a:avLst/>
          </a:prstGeom>
          <a:solidFill>
            <a:srgbClr val="000000"/>
          </a:solidFill>
          <a:ln w="57150">
            <a:solidFill>
              <a:schemeClr val="tx1"/>
            </a:solidFill>
            <a:miter lim="800000"/>
            <a:headEnd/>
            <a:tailEnd/>
          </a:ln>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600" b="1">
                <a:solidFill>
                  <a:srgbClr val="FFFFFF"/>
                </a:solidFill>
                <a:cs typeface="Arial" panose="020B0604020202020204" pitchFamily="34" charset="0"/>
              </a:rPr>
              <a:t>Deacons</a:t>
            </a:r>
          </a:p>
        </p:txBody>
      </p:sp>
      <p:sp>
        <p:nvSpPr>
          <p:cNvPr id="345115" name="Line 27">
            <a:extLst>
              <a:ext uri="{FF2B5EF4-FFF2-40B4-BE49-F238E27FC236}">
                <a16:creationId xmlns:a16="http://schemas.microsoft.com/office/drawing/2014/main" id="{BA2C8471-4305-7C4B-8B70-F6A8F0C0E3D1}"/>
              </a:ext>
            </a:extLst>
          </p:cNvPr>
          <p:cNvSpPr>
            <a:spLocks noChangeShapeType="1"/>
          </p:cNvSpPr>
          <p:nvPr/>
        </p:nvSpPr>
        <p:spPr bwMode="auto">
          <a:xfrm>
            <a:off x="8077200" y="3048000"/>
            <a:ext cx="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5116" name="Line 28">
            <a:extLst>
              <a:ext uri="{FF2B5EF4-FFF2-40B4-BE49-F238E27FC236}">
                <a16:creationId xmlns:a16="http://schemas.microsoft.com/office/drawing/2014/main" id="{284F4154-4D4F-EC43-8C18-716FD848D609}"/>
              </a:ext>
            </a:extLst>
          </p:cNvPr>
          <p:cNvSpPr>
            <a:spLocks noChangeShapeType="1"/>
          </p:cNvSpPr>
          <p:nvPr/>
        </p:nvSpPr>
        <p:spPr bwMode="auto">
          <a:xfrm rot="5400000" flipV="1">
            <a:off x="5810250" y="819150"/>
            <a:ext cx="38100" cy="449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5117" name="Text Box 29">
            <a:extLst>
              <a:ext uri="{FF2B5EF4-FFF2-40B4-BE49-F238E27FC236}">
                <a16:creationId xmlns:a16="http://schemas.microsoft.com/office/drawing/2014/main" id="{7CB2C6D2-D7C9-424A-9147-86C5723936F1}"/>
              </a:ext>
            </a:extLst>
          </p:cNvPr>
          <p:cNvSpPr txBox="1">
            <a:spLocks noChangeArrowheads="1"/>
          </p:cNvSpPr>
          <p:nvPr/>
        </p:nvSpPr>
        <p:spPr bwMode="auto">
          <a:xfrm>
            <a:off x="8543925" y="76200"/>
            <a:ext cx="523875" cy="457200"/>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2400" b="1" dirty="0">
                <a:solidFill>
                  <a:srgbClr val="FFFFFF"/>
                </a:solidFill>
                <a:latin typeface="Arial" charset="0"/>
                <a:ea typeface="ＭＳ Ｐゴシック" charset="0"/>
                <a:cs typeface="Arial" charset="0"/>
              </a:rPr>
              <a:t>92</a:t>
            </a:r>
          </a:p>
        </p:txBody>
      </p:sp>
      <p:sp>
        <p:nvSpPr>
          <p:cNvPr id="345104" name="Text Box 16">
            <a:extLst>
              <a:ext uri="{FF2B5EF4-FFF2-40B4-BE49-F238E27FC236}">
                <a16:creationId xmlns:a16="http://schemas.microsoft.com/office/drawing/2014/main" id="{56575FAC-9564-6040-BF6D-0CFD9E70C95D}"/>
              </a:ext>
            </a:extLst>
          </p:cNvPr>
          <p:cNvSpPr txBox="1">
            <a:spLocks noChangeArrowheads="1"/>
          </p:cNvSpPr>
          <p:nvPr/>
        </p:nvSpPr>
        <p:spPr bwMode="auto">
          <a:xfrm>
            <a:off x="7388225" y="3317875"/>
            <a:ext cx="1304925" cy="646113"/>
          </a:xfrm>
          <a:prstGeom prst="rect">
            <a:avLst/>
          </a:prstGeom>
          <a:solidFill>
            <a:srgbClr val="000000"/>
          </a:solidFill>
          <a:ln w="57150">
            <a:solidFill>
              <a:schemeClr val="tx1"/>
            </a:solidFill>
            <a:miter lim="800000"/>
            <a:headEnd/>
            <a:tailEnd/>
          </a:ln>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600" b="1">
                <a:solidFill>
                  <a:srgbClr val="FFFFFF"/>
                </a:solidFill>
                <a:cs typeface="Arial" panose="020B0604020202020204" pitchFamily="34" charset="0"/>
              </a:rPr>
              <a:t>Vicar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45093"/>
                                        </p:tgtEl>
                                        <p:attrNameLst>
                                          <p:attrName>style.visibility</p:attrName>
                                        </p:attrNameLst>
                                      </p:cBhvr>
                                      <p:to>
                                        <p:strVal val="visible"/>
                                      </p:to>
                                    </p:set>
                                    <p:animEffect transition="in" filter="dissolve">
                                      <p:cBhvr>
                                        <p:cTn id="7" dur="500"/>
                                        <p:tgtEl>
                                          <p:spTgt spid="34509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45095"/>
                                        </p:tgtEl>
                                        <p:attrNameLst>
                                          <p:attrName>style.visibility</p:attrName>
                                        </p:attrNameLst>
                                      </p:cBhvr>
                                      <p:to>
                                        <p:strVal val="visible"/>
                                      </p:to>
                                    </p:set>
                                    <p:animEffect transition="in" filter="dissolve">
                                      <p:cBhvr>
                                        <p:cTn id="11" dur="500"/>
                                        <p:tgtEl>
                                          <p:spTgt spid="34509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45094"/>
                                        </p:tgtEl>
                                        <p:attrNameLst>
                                          <p:attrName>style.visibility</p:attrName>
                                        </p:attrNameLst>
                                      </p:cBhvr>
                                      <p:to>
                                        <p:strVal val="visible"/>
                                      </p:to>
                                    </p:set>
                                    <p:animEffect transition="in" filter="dissolve">
                                      <p:cBhvr>
                                        <p:cTn id="15" dur="500"/>
                                        <p:tgtEl>
                                          <p:spTgt spid="34509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45096"/>
                                        </p:tgtEl>
                                        <p:attrNameLst>
                                          <p:attrName>style.visibility</p:attrName>
                                        </p:attrNameLst>
                                      </p:cBhvr>
                                      <p:to>
                                        <p:strVal val="visible"/>
                                      </p:to>
                                    </p:set>
                                    <p:animEffect transition="in" filter="dissolve">
                                      <p:cBhvr>
                                        <p:cTn id="18" dur="500"/>
                                        <p:tgtEl>
                                          <p:spTgt spid="345096"/>
                                        </p:tgtEl>
                                      </p:cBhvr>
                                    </p:animEffect>
                                  </p:childTnLst>
                                </p:cTn>
                              </p:par>
                            </p:childTnLst>
                          </p:cTn>
                        </p:par>
                        <p:par>
                          <p:cTn id="19" fill="hold" nodeType="afterGroup">
                            <p:stCondLst>
                              <p:cond delay="1500"/>
                            </p:stCondLst>
                            <p:childTnLst>
                              <p:par>
                                <p:cTn id="20" presetID="9" presetClass="entr" presetSubtype="0" fill="hold" nodeType="afterEffect">
                                  <p:stCondLst>
                                    <p:cond delay="0"/>
                                  </p:stCondLst>
                                  <p:childTnLst>
                                    <p:set>
                                      <p:cBhvr>
                                        <p:cTn id="21" dur="1" fill="hold">
                                          <p:stCondLst>
                                            <p:cond delay="0"/>
                                          </p:stCondLst>
                                        </p:cTn>
                                        <p:tgtEl>
                                          <p:spTgt spid="345091"/>
                                        </p:tgtEl>
                                        <p:attrNameLst>
                                          <p:attrName>style.visibility</p:attrName>
                                        </p:attrNameLst>
                                      </p:cBhvr>
                                      <p:to>
                                        <p:strVal val="visible"/>
                                      </p:to>
                                    </p:set>
                                    <p:animEffect transition="in" filter="dissolve">
                                      <p:cBhvr>
                                        <p:cTn id="22" dur="500"/>
                                        <p:tgtEl>
                                          <p:spTgt spid="34509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45100"/>
                                        </p:tgtEl>
                                        <p:attrNameLst>
                                          <p:attrName>style.visibility</p:attrName>
                                        </p:attrNameLst>
                                      </p:cBhvr>
                                      <p:to>
                                        <p:strVal val="visible"/>
                                      </p:to>
                                    </p:set>
                                    <p:animEffect transition="in" filter="dissolve">
                                      <p:cBhvr>
                                        <p:cTn id="25" dur="500"/>
                                        <p:tgtEl>
                                          <p:spTgt spid="345100"/>
                                        </p:tgtEl>
                                      </p:cBhvr>
                                    </p:animEffect>
                                  </p:childTnLst>
                                </p:cTn>
                              </p:par>
                            </p:childTnLst>
                          </p:cTn>
                        </p:par>
                        <p:par>
                          <p:cTn id="26" fill="hold" nodeType="afterGroup">
                            <p:stCondLst>
                              <p:cond delay="2000"/>
                            </p:stCondLst>
                            <p:childTnLst>
                              <p:par>
                                <p:cTn id="27" presetID="9" presetClass="entr" presetSubtype="0" fill="hold" nodeType="afterEffect">
                                  <p:stCondLst>
                                    <p:cond delay="0"/>
                                  </p:stCondLst>
                                  <p:childTnLst>
                                    <p:set>
                                      <p:cBhvr>
                                        <p:cTn id="28" dur="1" fill="hold">
                                          <p:stCondLst>
                                            <p:cond delay="0"/>
                                          </p:stCondLst>
                                        </p:cTn>
                                        <p:tgtEl>
                                          <p:spTgt spid="345092"/>
                                        </p:tgtEl>
                                        <p:attrNameLst>
                                          <p:attrName>style.visibility</p:attrName>
                                        </p:attrNameLst>
                                      </p:cBhvr>
                                      <p:to>
                                        <p:strVal val="visible"/>
                                      </p:to>
                                    </p:set>
                                    <p:animEffect transition="in" filter="dissolve">
                                      <p:cBhvr>
                                        <p:cTn id="29" dur="500"/>
                                        <p:tgtEl>
                                          <p:spTgt spid="345092"/>
                                        </p:tgtEl>
                                      </p:cBhvr>
                                    </p:animEffect>
                                  </p:childTnLst>
                                </p:cTn>
                              </p:par>
                              <p:par>
                                <p:cTn id="30" presetID="9" presetClass="entr" presetSubtype="0" fill="hold" nodeType="withEffect">
                                  <p:stCondLst>
                                    <p:cond delay="0"/>
                                  </p:stCondLst>
                                  <p:childTnLst>
                                    <p:set>
                                      <p:cBhvr>
                                        <p:cTn id="31" dur="1" fill="hold">
                                          <p:stCondLst>
                                            <p:cond delay="0"/>
                                          </p:stCondLst>
                                        </p:cTn>
                                        <p:tgtEl>
                                          <p:spTgt spid="345097"/>
                                        </p:tgtEl>
                                        <p:attrNameLst>
                                          <p:attrName>style.visibility</p:attrName>
                                        </p:attrNameLst>
                                      </p:cBhvr>
                                      <p:to>
                                        <p:strVal val="visible"/>
                                      </p:to>
                                    </p:set>
                                    <p:animEffect transition="in" filter="dissolve">
                                      <p:cBhvr>
                                        <p:cTn id="32" dur="500"/>
                                        <p:tgtEl>
                                          <p:spTgt spid="345097"/>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345098"/>
                                        </p:tgtEl>
                                        <p:attrNameLst>
                                          <p:attrName>style.visibility</p:attrName>
                                        </p:attrNameLst>
                                      </p:cBhvr>
                                      <p:to>
                                        <p:strVal val="visible"/>
                                      </p:to>
                                    </p:set>
                                    <p:animEffect transition="in" filter="dissolve">
                                      <p:cBhvr>
                                        <p:cTn id="35" dur="500"/>
                                        <p:tgtEl>
                                          <p:spTgt spid="345098"/>
                                        </p:tgtEl>
                                      </p:cBhvr>
                                    </p:animEffect>
                                  </p:childTnLst>
                                </p:cTn>
                              </p:par>
                            </p:childTnLst>
                          </p:cTn>
                        </p:par>
                        <p:par>
                          <p:cTn id="36" fill="hold" nodeType="afterGroup">
                            <p:stCondLst>
                              <p:cond delay="2500"/>
                            </p:stCondLst>
                            <p:childTnLst>
                              <p:par>
                                <p:cTn id="37" presetID="9" presetClass="entr" presetSubtype="0" fill="hold" grpId="0" nodeType="afterEffect">
                                  <p:stCondLst>
                                    <p:cond delay="0"/>
                                  </p:stCondLst>
                                  <p:childTnLst>
                                    <p:set>
                                      <p:cBhvr>
                                        <p:cTn id="38" dur="1" fill="hold">
                                          <p:stCondLst>
                                            <p:cond delay="0"/>
                                          </p:stCondLst>
                                        </p:cTn>
                                        <p:tgtEl>
                                          <p:spTgt spid="345101"/>
                                        </p:tgtEl>
                                        <p:attrNameLst>
                                          <p:attrName>style.visibility</p:attrName>
                                        </p:attrNameLst>
                                      </p:cBhvr>
                                      <p:to>
                                        <p:strVal val="visible"/>
                                      </p:to>
                                    </p:set>
                                    <p:animEffect transition="in" filter="dissolve">
                                      <p:cBhvr>
                                        <p:cTn id="39" dur="500"/>
                                        <p:tgtEl>
                                          <p:spTgt spid="345101"/>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345104"/>
                                        </p:tgtEl>
                                        <p:attrNameLst>
                                          <p:attrName>style.visibility</p:attrName>
                                        </p:attrNameLst>
                                      </p:cBhvr>
                                      <p:to>
                                        <p:strVal val="visible"/>
                                      </p:to>
                                    </p:set>
                                    <p:animEffect transition="in" filter="dissolve">
                                      <p:cBhvr>
                                        <p:cTn id="42" dur="500"/>
                                        <p:tgtEl>
                                          <p:spTgt spid="345104"/>
                                        </p:tgtEl>
                                      </p:cBhvr>
                                    </p:animEffect>
                                  </p:childTnLst>
                                </p:cTn>
                              </p:par>
                            </p:childTnLst>
                          </p:cTn>
                        </p:par>
                        <p:par>
                          <p:cTn id="43" fill="hold" nodeType="afterGroup">
                            <p:stCondLst>
                              <p:cond delay="3000"/>
                            </p:stCondLst>
                            <p:childTnLst>
                              <p:par>
                                <p:cTn id="44" presetID="9" presetClass="entr" presetSubtype="0" fill="hold" nodeType="afterEffect">
                                  <p:stCondLst>
                                    <p:cond delay="0"/>
                                  </p:stCondLst>
                                  <p:childTnLst>
                                    <p:set>
                                      <p:cBhvr>
                                        <p:cTn id="45" dur="1" fill="hold">
                                          <p:stCondLst>
                                            <p:cond delay="0"/>
                                          </p:stCondLst>
                                        </p:cTn>
                                        <p:tgtEl>
                                          <p:spTgt spid="345102"/>
                                        </p:tgtEl>
                                        <p:attrNameLst>
                                          <p:attrName>style.visibility</p:attrName>
                                        </p:attrNameLst>
                                      </p:cBhvr>
                                      <p:to>
                                        <p:strVal val="visible"/>
                                      </p:to>
                                    </p:set>
                                    <p:animEffect transition="in" filter="dissolve">
                                      <p:cBhvr>
                                        <p:cTn id="46" dur="500"/>
                                        <p:tgtEl>
                                          <p:spTgt spid="345102"/>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345107"/>
                                        </p:tgtEl>
                                        <p:attrNameLst>
                                          <p:attrName>style.visibility</p:attrName>
                                        </p:attrNameLst>
                                      </p:cBhvr>
                                      <p:to>
                                        <p:strVal val="visible"/>
                                      </p:to>
                                    </p:set>
                                    <p:animEffect transition="in" filter="dissolve">
                                      <p:cBhvr>
                                        <p:cTn id="49" dur="500"/>
                                        <p:tgtEl>
                                          <p:spTgt spid="345107"/>
                                        </p:tgtEl>
                                      </p:cBhvr>
                                    </p:animEffect>
                                  </p:childTnLst>
                                </p:cTn>
                              </p:par>
                            </p:childTnLst>
                          </p:cTn>
                        </p:par>
                        <p:par>
                          <p:cTn id="50" fill="hold" nodeType="afterGroup">
                            <p:stCondLst>
                              <p:cond delay="3500"/>
                            </p:stCondLst>
                            <p:childTnLst>
                              <p:par>
                                <p:cTn id="51" presetID="9" presetClass="entr" presetSubtype="0" fill="hold" nodeType="afterEffect">
                                  <p:stCondLst>
                                    <p:cond delay="0"/>
                                  </p:stCondLst>
                                  <p:childTnLst>
                                    <p:set>
                                      <p:cBhvr>
                                        <p:cTn id="52" dur="1" fill="hold">
                                          <p:stCondLst>
                                            <p:cond delay="0"/>
                                          </p:stCondLst>
                                        </p:cTn>
                                        <p:tgtEl>
                                          <p:spTgt spid="345103"/>
                                        </p:tgtEl>
                                        <p:attrNameLst>
                                          <p:attrName>style.visibility</p:attrName>
                                        </p:attrNameLst>
                                      </p:cBhvr>
                                      <p:to>
                                        <p:strVal val="visible"/>
                                      </p:to>
                                    </p:set>
                                    <p:animEffect transition="in" filter="dissolve">
                                      <p:cBhvr>
                                        <p:cTn id="53" dur="500"/>
                                        <p:tgtEl>
                                          <p:spTgt spid="345103"/>
                                        </p:tgtEl>
                                      </p:cBhvr>
                                    </p:animEffect>
                                  </p:childTnLst>
                                </p:cTn>
                              </p:par>
                              <p:par>
                                <p:cTn id="54" presetID="9" presetClass="entr" presetSubtype="0" fill="hold" nodeType="withEffect">
                                  <p:stCondLst>
                                    <p:cond delay="0"/>
                                  </p:stCondLst>
                                  <p:childTnLst>
                                    <p:set>
                                      <p:cBhvr>
                                        <p:cTn id="55" dur="1" fill="hold">
                                          <p:stCondLst>
                                            <p:cond delay="0"/>
                                          </p:stCondLst>
                                        </p:cTn>
                                        <p:tgtEl>
                                          <p:spTgt spid="345105"/>
                                        </p:tgtEl>
                                        <p:attrNameLst>
                                          <p:attrName>style.visibility</p:attrName>
                                        </p:attrNameLst>
                                      </p:cBhvr>
                                      <p:to>
                                        <p:strVal val="visible"/>
                                      </p:to>
                                    </p:set>
                                    <p:animEffect transition="in" filter="dissolve">
                                      <p:cBhvr>
                                        <p:cTn id="56" dur="500"/>
                                        <p:tgtEl>
                                          <p:spTgt spid="345105"/>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345106"/>
                                        </p:tgtEl>
                                        <p:attrNameLst>
                                          <p:attrName>style.visibility</p:attrName>
                                        </p:attrNameLst>
                                      </p:cBhvr>
                                      <p:to>
                                        <p:strVal val="visible"/>
                                      </p:to>
                                    </p:set>
                                    <p:animEffect transition="in" filter="dissolve">
                                      <p:cBhvr>
                                        <p:cTn id="59" dur="500"/>
                                        <p:tgtEl>
                                          <p:spTgt spid="345106"/>
                                        </p:tgtEl>
                                      </p:cBhvr>
                                    </p:animEffect>
                                  </p:childTnLst>
                                </p:cTn>
                              </p:par>
                            </p:childTnLst>
                          </p:cTn>
                        </p:par>
                        <p:par>
                          <p:cTn id="60" fill="hold" nodeType="afterGroup">
                            <p:stCondLst>
                              <p:cond delay="4000"/>
                            </p:stCondLst>
                            <p:childTnLst>
                              <p:par>
                                <p:cTn id="61" presetID="9" presetClass="entr" presetSubtype="0" fill="hold" nodeType="afterEffect">
                                  <p:stCondLst>
                                    <p:cond delay="0"/>
                                  </p:stCondLst>
                                  <p:childTnLst>
                                    <p:set>
                                      <p:cBhvr>
                                        <p:cTn id="62" dur="1" fill="hold">
                                          <p:stCondLst>
                                            <p:cond delay="0"/>
                                          </p:stCondLst>
                                        </p:cTn>
                                        <p:tgtEl>
                                          <p:spTgt spid="345110"/>
                                        </p:tgtEl>
                                        <p:attrNameLst>
                                          <p:attrName>style.visibility</p:attrName>
                                        </p:attrNameLst>
                                      </p:cBhvr>
                                      <p:to>
                                        <p:strVal val="visible"/>
                                      </p:to>
                                    </p:set>
                                    <p:animEffect transition="in" filter="dissolve">
                                      <p:cBhvr>
                                        <p:cTn id="63" dur="500"/>
                                        <p:tgtEl>
                                          <p:spTgt spid="345110"/>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345111"/>
                                        </p:tgtEl>
                                        <p:attrNameLst>
                                          <p:attrName>style.visibility</p:attrName>
                                        </p:attrNameLst>
                                      </p:cBhvr>
                                      <p:to>
                                        <p:strVal val="visible"/>
                                      </p:to>
                                    </p:set>
                                    <p:animEffect transition="in" filter="dissolve">
                                      <p:cBhvr>
                                        <p:cTn id="66" dur="500"/>
                                        <p:tgtEl>
                                          <p:spTgt spid="345111"/>
                                        </p:tgtEl>
                                      </p:cBhvr>
                                    </p:animEffect>
                                  </p:childTnLst>
                                </p:cTn>
                              </p:par>
                            </p:childTnLst>
                          </p:cTn>
                        </p:par>
                        <p:par>
                          <p:cTn id="67" fill="hold" nodeType="afterGroup">
                            <p:stCondLst>
                              <p:cond delay="4500"/>
                            </p:stCondLst>
                            <p:childTnLst>
                              <p:par>
                                <p:cTn id="68" presetID="9" presetClass="entr" presetSubtype="0" fill="hold" nodeType="afterEffect">
                                  <p:stCondLst>
                                    <p:cond delay="0"/>
                                  </p:stCondLst>
                                  <p:childTnLst>
                                    <p:set>
                                      <p:cBhvr>
                                        <p:cTn id="69" dur="1" fill="hold">
                                          <p:stCondLst>
                                            <p:cond delay="0"/>
                                          </p:stCondLst>
                                        </p:cTn>
                                        <p:tgtEl>
                                          <p:spTgt spid="345108"/>
                                        </p:tgtEl>
                                        <p:attrNameLst>
                                          <p:attrName>style.visibility</p:attrName>
                                        </p:attrNameLst>
                                      </p:cBhvr>
                                      <p:to>
                                        <p:strVal val="visible"/>
                                      </p:to>
                                    </p:set>
                                    <p:animEffect transition="in" filter="dissolve">
                                      <p:cBhvr>
                                        <p:cTn id="70" dur="500"/>
                                        <p:tgtEl>
                                          <p:spTgt spid="345108"/>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345114"/>
                                        </p:tgtEl>
                                        <p:attrNameLst>
                                          <p:attrName>style.visibility</p:attrName>
                                        </p:attrNameLst>
                                      </p:cBhvr>
                                      <p:to>
                                        <p:strVal val="visible"/>
                                      </p:to>
                                    </p:set>
                                    <p:animEffect transition="in" filter="dissolve">
                                      <p:cBhvr>
                                        <p:cTn id="73" dur="500"/>
                                        <p:tgtEl>
                                          <p:spTgt spid="345114"/>
                                        </p:tgtEl>
                                      </p:cBhvr>
                                    </p:animEffect>
                                  </p:childTnLst>
                                </p:cTn>
                              </p:par>
                            </p:childTnLst>
                          </p:cTn>
                        </p:par>
                        <p:par>
                          <p:cTn id="74" fill="hold" nodeType="afterGroup">
                            <p:stCondLst>
                              <p:cond delay="5000"/>
                            </p:stCondLst>
                            <p:childTnLst>
                              <p:par>
                                <p:cTn id="75" presetID="9" presetClass="entr" presetSubtype="0" fill="hold" nodeType="afterEffect">
                                  <p:stCondLst>
                                    <p:cond delay="0"/>
                                  </p:stCondLst>
                                  <p:childTnLst>
                                    <p:set>
                                      <p:cBhvr>
                                        <p:cTn id="76" dur="1" fill="hold">
                                          <p:stCondLst>
                                            <p:cond delay="0"/>
                                          </p:stCondLst>
                                        </p:cTn>
                                        <p:tgtEl>
                                          <p:spTgt spid="345109"/>
                                        </p:tgtEl>
                                        <p:attrNameLst>
                                          <p:attrName>style.visibility</p:attrName>
                                        </p:attrNameLst>
                                      </p:cBhvr>
                                      <p:to>
                                        <p:strVal val="visible"/>
                                      </p:to>
                                    </p:set>
                                    <p:animEffect transition="in" filter="dissolve">
                                      <p:cBhvr>
                                        <p:cTn id="77" dur="500"/>
                                        <p:tgtEl>
                                          <p:spTgt spid="345109"/>
                                        </p:tgtEl>
                                      </p:cBhvr>
                                    </p:animEffect>
                                  </p:childTnLst>
                                </p:cTn>
                              </p:par>
                              <p:par>
                                <p:cTn id="78" presetID="9" presetClass="entr" presetSubtype="0" fill="hold" nodeType="withEffect">
                                  <p:stCondLst>
                                    <p:cond delay="0"/>
                                  </p:stCondLst>
                                  <p:childTnLst>
                                    <p:set>
                                      <p:cBhvr>
                                        <p:cTn id="79" dur="1" fill="hold">
                                          <p:stCondLst>
                                            <p:cond delay="0"/>
                                          </p:stCondLst>
                                        </p:cTn>
                                        <p:tgtEl>
                                          <p:spTgt spid="345112"/>
                                        </p:tgtEl>
                                        <p:attrNameLst>
                                          <p:attrName>style.visibility</p:attrName>
                                        </p:attrNameLst>
                                      </p:cBhvr>
                                      <p:to>
                                        <p:strVal val="visible"/>
                                      </p:to>
                                    </p:set>
                                    <p:animEffect transition="in" filter="dissolve">
                                      <p:cBhvr>
                                        <p:cTn id="80" dur="500"/>
                                        <p:tgtEl>
                                          <p:spTgt spid="345112"/>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345113"/>
                                        </p:tgtEl>
                                        <p:attrNameLst>
                                          <p:attrName>style.visibility</p:attrName>
                                        </p:attrNameLst>
                                      </p:cBhvr>
                                      <p:to>
                                        <p:strVal val="visible"/>
                                      </p:to>
                                    </p:set>
                                    <p:animEffect transition="in" filter="dissolve">
                                      <p:cBhvr>
                                        <p:cTn id="83" dur="500"/>
                                        <p:tgtEl>
                                          <p:spTgt spid="345113"/>
                                        </p:tgtEl>
                                      </p:cBhvr>
                                    </p:animEffect>
                                  </p:childTnLst>
                                </p:cTn>
                              </p:par>
                            </p:childTnLst>
                          </p:cTn>
                        </p:par>
                        <p:par>
                          <p:cTn id="84" fill="hold" nodeType="afterGroup">
                            <p:stCondLst>
                              <p:cond delay="5500"/>
                            </p:stCondLst>
                            <p:childTnLst>
                              <p:par>
                                <p:cTn id="85" presetID="9" presetClass="entr" presetSubtype="0" fill="hold" nodeType="afterEffect">
                                  <p:stCondLst>
                                    <p:cond delay="0"/>
                                  </p:stCondLst>
                                  <p:childTnLst>
                                    <p:set>
                                      <p:cBhvr>
                                        <p:cTn id="86" dur="1" fill="hold">
                                          <p:stCondLst>
                                            <p:cond delay="0"/>
                                          </p:stCondLst>
                                        </p:cTn>
                                        <p:tgtEl>
                                          <p:spTgt spid="345115"/>
                                        </p:tgtEl>
                                        <p:attrNameLst>
                                          <p:attrName>style.visibility</p:attrName>
                                        </p:attrNameLst>
                                      </p:cBhvr>
                                      <p:to>
                                        <p:strVal val="visible"/>
                                      </p:to>
                                    </p:set>
                                    <p:animEffect transition="in" filter="dissolve">
                                      <p:cBhvr>
                                        <p:cTn id="87" dur="500"/>
                                        <p:tgtEl>
                                          <p:spTgt spid="345115"/>
                                        </p:tgtEl>
                                      </p:cBhvr>
                                    </p:animEffect>
                                  </p:childTnLst>
                                </p:cTn>
                              </p:par>
                            </p:childTnLst>
                          </p:cTn>
                        </p:par>
                        <p:par>
                          <p:cTn id="88" fill="hold" nodeType="afterGroup">
                            <p:stCondLst>
                              <p:cond delay="6000"/>
                            </p:stCondLst>
                            <p:childTnLst>
                              <p:par>
                                <p:cTn id="89" presetID="9" presetClass="entr" presetSubtype="0" fill="hold" nodeType="afterEffect">
                                  <p:stCondLst>
                                    <p:cond delay="0"/>
                                  </p:stCondLst>
                                  <p:childTnLst>
                                    <p:set>
                                      <p:cBhvr>
                                        <p:cTn id="90" dur="1" fill="hold">
                                          <p:stCondLst>
                                            <p:cond delay="0"/>
                                          </p:stCondLst>
                                        </p:cTn>
                                        <p:tgtEl>
                                          <p:spTgt spid="345116"/>
                                        </p:tgtEl>
                                        <p:attrNameLst>
                                          <p:attrName>style.visibility</p:attrName>
                                        </p:attrNameLst>
                                      </p:cBhvr>
                                      <p:to>
                                        <p:strVal val="visible"/>
                                      </p:to>
                                    </p:set>
                                    <p:animEffect transition="in" filter="dissolve">
                                      <p:cBhvr>
                                        <p:cTn id="91" dur="500"/>
                                        <p:tgtEl>
                                          <p:spTgt spid="345116"/>
                                        </p:tgtEl>
                                      </p:cBhvr>
                                    </p:animEffect>
                                  </p:childTnLst>
                                </p:cTn>
                              </p:par>
                            </p:childTnLst>
                          </p:cTn>
                        </p:par>
                        <p:par>
                          <p:cTn id="92" fill="hold" nodeType="afterGroup">
                            <p:stCondLst>
                              <p:cond delay="6500"/>
                            </p:stCondLst>
                            <p:childTnLst>
                              <p:par>
                                <p:cTn id="93" presetID="9" presetClass="entr" presetSubtype="0" fill="hold" nodeType="afterEffect">
                                  <p:stCondLst>
                                    <p:cond delay="0"/>
                                  </p:stCondLst>
                                  <p:childTnLst>
                                    <p:set>
                                      <p:cBhvr>
                                        <p:cTn id="94" dur="1" fill="hold">
                                          <p:stCondLst>
                                            <p:cond delay="0"/>
                                          </p:stCondLst>
                                        </p:cTn>
                                        <p:tgtEl>
                                          <p:spTgt spid="345090"/>
                                        </p:tgtEl>
                                        <p:attrNameLst>
                                          <p:attrName>style.visibility</p:attrName>
                                        </p:attrNameLst>
                                      </p:cBhvr>
                                      <p:to>
                                        <p:strVal val="visible"/>
                                      </p:to>
                                    </p:set>
                                    <p:animEffect transition="in" filter="dissolve">
                                      <p:cBhvr>
                                        <p:cTn id="95" dur="3000"/>
                                        <p:tgtEl>
                                          <p:spTgt spid="345090"/>
                                        </p:tgtEl>
                                      </p:cBhvr>
                                    </p:animEffect>
                                  </p:childTnLst>
                                </p:cTn>
                              </p:par>
                              <p:par>
                                <p:cTn id="96" presetID="9" presetClass="entr" presetSubtype="0" fill="hold" nodeType="withEffect">
                                  <p:stCondLst>
                                    <p:cond delay="0"/>
                                  </p:stCondLst>
                                  <p:childTnLst>
                                    <p:set>
                                      <p:cBhvr>
                                        <p:cTn id="97" dur="1" fill="hold">
                                          <p:stCondLst>
                                            <p:cond delay="0"/>
                                          </p:stCondLst>
                                        </p:cTn>
                                        <p:tgtEl>
                                          <p:spTgt spid="345099"/>
                                        </p:tgtEl>
                                        <p:attrNameLst>
                                          <p:attrName>style.visibility</p:attrName>
                                        </p:attrNameLst>
                                      </p:cBhvr>
                                      <p:to>
                                        <p:strVal val="visible"/>
                                      </p:to>
                                    </p:set>
                                    <p:animEffect transition="in" filter="dissolve">
                                      <p:cBhvr>
                                        <p:cTn id="98" dur="500"/>
                                        <p:tgtEl>
                                          <p:spTgt spid="345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093" grpId="0"/>
      <p:bldP spid="345095" grpId="0" animBg="1"/>
      <p:bldP spid="345096" grpId="0" animBg="1"/>
      <p:bldP spid="345098" grpId="0"/>
      <p:bldP spid="345100" grpId="0" animBg="1"/>
      <p:bldP spid="345101" grpId="0"/>
      <p:bldP spid="345106" grpId="0"/>
      <p:bldP spid="345107" grpId="0" animBg="1"/>
      <p:bldP spid="345111" grpId="0" animBg="1"/>
      <p:bldP spid="345113" grpId="0"/>
      <p:bldP spid="345114" grpId="0" animBg="1"/>
      <p:bldP spid="34510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7138" name="Line 2">
            <a:extLst>
              <a:ext uri="{FF2B5EF4-FFF2-40B4-BE49-F238E27FC236}">
                <a16:creationId xmlns:a16="http://schemas.microsoft.com/office/drawing/2014/main" id="{1EE36EBE-29BC-5F45-8051-A92DF6617111}"/>
              </a:ext>
            </a:extLst>
          </p:cNvPr>
          <p:cNvSpPr>
            <a:spLocks noChangeShapeType="1"/>
          </p:cNvSpPr>
          <p:nvPr/>
        </p:nvSpPr>
        <p:spPr bwMode="auto">
          <a:xfrm>
            <a:off x="7086600" y="3498850"/>
            <a:ext cx="0"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47139" name="Line 3">
            <a:extLst>
              <a:ext uri="{FF2B5EF4-FFF2-40B4-BE49-F238E27FC236}">
                <a16:creationId xmlns:a16="http://schemas.microsoft.com/office/drawing/2014/main" id="{68C6E22F-6A2F-F745-A4AE-1928596A9D8C}"/>
              </a:ext>
            </a:extLst>
          </p:cNvPr>
          <p:cNvSpPr>
            <a:spLocks noChangeShapeType="1"/>
          </p:cNvSpPr>
          <p:nvPr/>
        </p:nvSpPr>
        <p:spPr bwMode="auto">
          <a:xfrm>
            <a:off x="7085013" y="4870450"/>
            <a:ext cx="0" cy="6858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47140" name="Picture 4">
            <a:extLst>
              <a:ext uri="{FF2B5EF4-FFF2-40B4-BE49-F238E27FC236}">
                <a16:creationId xmlns:a16="http://schemas.microsoft.com/office/drawing/2014/main" id="{DC9440C2-945F-584B-9E17-3E8109F4AF9D}"/>
              </a:ext>
            </a:extLst>
          </p:cNvPr>
          <p:cNvPicPr>
            <a:picLocks noChangeAspect="1" noChangeArrowheads="1"/>
          </p:cNvPicPr>
          <p:nvPr/>
        </p:nvPicPr>
        <p:blipFill>
          <a:blip r:embed="rId4">
            <a:lum bright="-42000"/>
            <a:extLst>
              <a:ext uri="{28A0092B-C50C-407E-A947-70E740481C1C}">
                <a14:useLocalDpi xmlns:a14="http://schemas.microsoft.com/office/drawing/2010/main" val="0"/>
              </a:ext>
            </a:extLst>
          </a:blip>
          <a:srcRect l="1917"/>
          <a:stretch>
            <a:fillRect/>
          </a:stretch>
        </p:blipFill>
        <p:spPr bwMode="auto">
          <a:xfrm>
            <a:off x="6208713" y="5556250"/>
            <a:ext cx="1790700" cy="121285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47141" name="Text Box 5">
            <a:extLst>
              <a:ext uri="{FF2B5EF4-FFF2-40B4-BE49-F238E27FC236}">
                <a16:creationId xmlns:a16="http://schemas.microsoft.com/office/drawing/2014/main" id="{56AC2B5B-9717-1942-9A40-F230335533D8}"/>
              </a:ext>
            </a:extLst>
          </p:cNvPr>
          <p:cNvSpPr txBox="1">
            <a:spLocks noChangeArrowheads="1"/>
          </p:cNvSpPr>
          <p:nvPr/>
        </p:nvSpPr>
        <p:spPr bwMode="auto">
          <a:xfrm>
            <a:off x="6243638" y="5753100"/>
            <a:ext cx="1682750" cy="641350"/>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3600" b="1">
                <a:solidFill>
                  <a:schemeClr val="bg1"/>
                </a:solidFill>
                <a:latin typeface="Arial" charset="0"/>
                <a:ea typeface="ＭＳ Ｐゴシック" charset="0"/>
              </a:rPr>
              <a:t>People</a:t>
            </a:r>
          </a:p>
        </p:txBody>
      </p:sp>
      <p:sp>
        <p:nvSpPr>
          <p:cNvPr id="347142" name="Text Box 6">
            <a:extLst>
              <a:ext uri="{FF2B5EF4-FFF2-40B4-BE49-F238E27FC236}">
                <a16:creationId xmlns:a16="http://schemas.microsoft.com/office/drawing/2014/main" id="{BCC1E6F0-EDB7-DE49-BABC-A46DF7F9C7CD}"/>
              </a:ext>
            </a:extLst>
          </p:cNvPr>
          <p:cNvSpPr txBox="1">
            <a:spLocks noChangeArrowheads="1"/>
          </p:cNvSpPr>
          <p:nvPr/>
        </p:nvSpPr>
        <p:spPr bwMode="auto">
          <a:xfrm>
            <a:off x="5935663" y="3867150"/>
            <a:ext cx="2298700" cy="1247775"/>
          </a:xfrm>
          <a:prstGeom prst="rect">
            <a:avLst/>
          </a:prstGeom>
          <a:solidFill>
            <a:srgbClr val="000000"/>
          </a:solidFill>
          <a:ln w="57150">
            <a:solidFill>
              <a:schemeClr val="tx1"/>
            </a:solidFill>
            <a:miter lim="800000"/>
            <a:headEnd/>
            <a:tailEnd/>
          </a:ln>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600" b="1">
                <a:solidFill>
                  <a:schemeClr val="bg1"/>
                </a:solidFill>
              </a:rPr>
              <a:t>Elders </a:t>
            </a:r>
            <a:br>
              <a:rPr lang="en-US" altLang="en-US" sz="3600" b="1">
                <a:solidFill>
                  <a:schemeClr val="bg1"/>
                </a:solidFill>
              </a:rPr>
            </a:br>
            <a:r>
              <a:rPr lang="en-US" altLang="en-US" sz="3600" b="1">
                <a:solidFill>
                  <a:schemeClr val="bg1"/>
                </a:solidFill>
              </a:rPr>
              <a:t>(Session)</a:t>
            </a:r>
          </a:p>
        </p:txBody>
      </p:sp>
      <p:sp>
        <p:nvSpPr>
          <p:cNvPr id="347143" name="Line 7">
            <a:extLst>
              <a:ext uri="{FF2B5EF4-FFF2-40B4-BE49-F238E27FC236}">
                <a16:creationId xmlns:a16="http://schemas.microsoft.com/office/drawing/2014/main" id="{028B517A-AF82-824A-BA12-9E1AFF6C2013}"/>
              </a:ext>
            </a:extLst>
          </p:cNvPr>
          <p:cNvSpPr>
            <a:spLocks noChangeShapeType="1"/>
          </p:cNvSpPr>
          <p:nvPr/>
        </p:nvSpPr>
        <p:spPr bwMode="auto">
          <a:xfrm>
            <a:off x="4652963" y="4883150"/>
            <a:ext cx="0" cy="6858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47144" name="Picture 8">
            <a:extLst>
              <a:ext uri="{FF2B5EF4-FFF2-40B4-BE49-F238E27FC236}">
                <a16:creationId xmlns:a16="http://schemas.microsoft.com/office/drawing/2014/main" id="{3EFC4ED1-C6ED-1447-89F5-4E9DFB16AD88}"/>
              </a:ext>
            </a:extLst>
          </p:cNvPr>
          <p:cNvPicPr>
            <a:picLocks noChangeAspect="1" noChangeArrowheads="1"/>
          </p:cNvPicPr>
          <p:nvPr/>
        </p:nvPicPr>
        <p:blipFill>
          <a:blip r:embed="rId4">
            <a:lum bright="-42000"/>
            <a:extLst>
              <a:ext uri="{28A0092B-C50C-407E-A947-70E740481C1C}">
                <a14:useLocalDpi xmlns:a14="http://schemas.microsoft.com/office/drawing/2010/main" val="0"/>
              </a:ext>
            </a:extLst>
          </a:blip>
          <a:srcRect l="1917"/>
          <a:stretch>
            <a:fillRect/>
          </a:stretch>
        </p:blipFill>
        <p:spPr bwMode="auto">
          <a:xfrm>
            <a:off x="3776663" y="5568950"/>
            <a:ext cx="1790700" cy="121285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47145" name="Text Box 9">
            <a:extLst>
              <a:ext uri="{FF2B5EF4-FFF2-40B4-BE49-F238E27FC236}">
                <a16:creationId xmlns:a16="http://schemas.microsoft.com/office/drawing/2014/main" id="{722A2C76-6240-814E-A497-D41F59071EDA}"/>
              </a:ext>
            </a:extLst>
          </p:cNvPr>
          <p:cNvSpPr txBox="1">
            <a:spLocks noChangeArrowheads="1"/>
          </p:cNvSpPr>
          <p:nvPr/>
        </p:nvSpPr>
        <p:spPr bwMode="auto">
          <a:xfrm>
            <a:off x="3811588" y="5765800"/>
            <a:ext cx="1682750" cy="641350"/>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3600" b="1">
                <a:solidFill>
                  <a:schemeClr val="bg1"/>
                </a:solidFill>
                <a:latin typeface="Arial" charset="0"/>
                <a:ea typeface="ＭＳ Ｐゴシック" charset="0"/>
              </a:rPr>
              <a:t>People</a:t>
            </a:r>
          </a:p>
        </p:txBody>
      </p:sp>
      <p:sp>
        <p:nvSpPr>
          <p:cNvPr id="347146" name="Text Box 10">
            <a:extLst>
              <a:ext uri="{FF2B5EF4-FFF2-40B4-BE49-F238E27FC236}">
                <a16:creationId xmlns:a16="http://schemas.microsoft.com/office/drawing/2014/main" id="{D25D7BAC-FA2B-F741-A660-6E104681B351}"/>
              </a:ext>
            </a:extLst>
          </p:cNvPr>
          <p:cNvSpPr txBox="1">
            <a:spLocks noChangeArrowheads="1"/>
          </p:cNvSpPr>
          <p:nvPr/>
        </p:nvSpPr>
        <p:spPr bwMode="auto">
          <a:xfrm>
            <a:off x="3503613" y="3879850"/>
            <a:ext cx="2298700" cy="1247775"/>
          </a:xfrm>
          <a:prstGeom prst="rect">
            <a:avLst/>
          </a:prstGeom>
          <a:solidFill>
            <a:srgbClr val="000000"/>
          </a:solidFill>
          <a:ln w="57150">
            <a:solidFill>
              <a:schemeClr val="tx1"/>
            </a:solidFill>
            <a:miter lim="800000"/>
            <a:headEnd/>
            <a:tailEnd/>
          </a:ln>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600" b="1">
                <a:solidFill>
                  <a:schemeClr val="bg1"/>
                </a:solidFill>
              </a:rPr>
              <a:t>Elders </a:t>
            </a:r>
            <a:br>
              <a:rPr lang="en-US" altLang="en-US" sz="3600" b="1">
                <a:solidFill>
                  <a:schemeClr val="bg1"/>
                </a:solidFill>
              </a:rPr>
            </a:br>
            <a:r>
              <a:rPr lang="en-US" altLang="en-US" sz="3600" b="1">
                <a:solidFill>
                  <a:schemeClr val="bg1"/>
                </a:solidFill>
              </a:rPr>
              <a:t>(Session)</a:t>
            </a:r>
          </a:p>
        </p:txBody>
      </p:sp>
      <p:sp>
        <p:nvSpPr>
          <p:cNvPr id="347147" name="Line 11">
            <a:extLst>
              <a:ext uri="{FF2B5EF4-FFF2-40B4-BE49-F238E27FC236}">
                <a16:creationId xmlns:a16="http://schemas.microsoft.com/office/drawing/2014/main" id="{DA74F989-5DE9-2440-86E9-406239B37B4E}"/>
              </a:ext>
            </a:extLst>
          </p:cNvPr>
          <p:cNvSpPr>
            <a:spLocks noChangeShapeType="1"/>
          </p:cNvSpPr>
          <p:nvPr/>
        </p:nvSpPr>
        <p:spPr bwMode="auto">
          <a:xfrm>
            <a:off x="2201863" y="4883150"/>
            <a:ext cx="0" cy="6858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47148" name="Picture 12">
            <a:extLst>
              <a:ext uri="{FF2B5EF4-FFF2-40B4-BE49-F238E27FC236}">
                <a16:creationId xmlns:a16="http://schemas.microsoft.com/office/drawing/2014/main" id="{8A2DC50C-9633-634D-A9EE-D320F45AB8E8}"/>
              </a:ext>
            </a:extLst>
          </p:cNvPr>
          <p:cNvPicPr>
            <a:picLocks noChangeAspect="1" noChangeArrowheads="1"/>
          </p:cNvPicPr>
          <p:nvPr/>
        </p:nvPicPr>
        <p:blipFill>
          <a:blip r:embed="rId4">
            <a:lum bright="-42000"/>
            <a:extLst>
              <a:ext uri="{28A0092B-C50C-407E-A947-70E740481C1C}">
                <a14:useLocalDpi xmlns:a14="http://schemas.microsoft.com/office/drawing/2010/main" val="0"/>
              </a:ext>
            </a:extLst>
          </a:blip>
          <a:srcRect l="1917"/>
          <a:stretch>
            <a:fillRect/>
          </a:stretch>
        </p:blipFill>
        <p:spPr bwMode="auto">
          <a:xfrm>
            <a:off x="1325563" y="5568950"/>
            <a:ext cx="1790700" cy="121285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47149" name="Text Box 13">
            <a:extLst>
              <a:ext uri="{FF2B5EF4-FFF2-40B4-BE49-F238E27FC236}">
                <a16:creationId xmlns:a16="http://schemas.microsoft.com/office/drawing/2014/main" id="{2EA5BD97-3468-974F-834A-17069BA4DAEA}"/>
              </a:ext>
            </a:extLst>
          </p:cNvPr>
          <p:cNvSpPr txBox="1">
            <a:spLocks noChangeArrowheads="1"/>
          </p:cNvSpPr>
          <p:nvPr/>
        </p:nvSpPr>
        <p:spPr bwMode="auto">
          <a:xfrm>
            <a:off x="1360488" y="5765800"/>
            <a:ext cx="1682750" cy="641350"/>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3600" b="1">
                <a:solidFill>
                  <a:schemeClr val="bg1"/>
                </a:solidFill>
                <a:latin typeface="Arial" charset="0"/>
                <a:ea typeface="ＭＳ Ｐゴシック" charset="0"/>
              </a:rPr>
              <a:t>People</a:t>
            </a:r>
          </a:p>
        </p:txBody>
      </p:sp>
      <p:sp>
        <p:nvSpPr>
          <p:cNvPr id="347150" name="Text Box 14">
            <a:extLst>
              <a:ext uri="{FF2B5EF4-FFF2-40B4-BE49-F238E27FC236}">
                <a16:creationId xmlns:a16="http://schemas.microsoft.com/office/drawing/2014/main" id="{9E3A1F48-F5B9-0D4F-AF24-1EC58DD1D6BC}"/>
              </a:ext>
            </a:extLst>
          </p:cNvPr>
          <p:cNvSpPr txBox="1">
            <a:spLocks noChangeArrowheads="1"/>
          </p:cNvSpPr>
          <p:nvPr/>
        </p:nvSpPr>
        <p:spPr bwMode="auto">
          <a:xfrm>
            <a:off x="1052513" y="3879850"/>
            <a:ext cx="2298700" cy="1247775"/>
          </a:xfrm>
          <a:prstGeom prst="rect">
            <a:avLst/>
          </a:prstGeom>
          <a:solidFill>
            <a:srgbClr val="000000"/>
          </a:solidFill>
          <a:ln w="57150">
            <a:solidFill>
              <a:schemeClr val="tx1"/>
            </a:solidFill>
            <a:miter lim="800000"/>
            <a:headEnd/>
            <a:tailEnd/>
          </a:ln>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600" b="1">
                <a:solidFill>
                  <a:schemeClr val="bg1"/>
                </a:solidFill>
              </a:rPr>
              <a:t>Elders </a:t>
            </a:r>
            <a:br>
              <a:rPr lang="en-US" altLang="en-US" sz="3600" b="1">
                <a:solidFill>
                  <a:schemeClr val="bg1"/>
                </a:solidFill>
              </a:rPr>
            </a:br>
            <a:r>
              <a:rPr lang="en-US" altLang="en-US" sz="3600" b="1">
                <a:solidFill>
                  <a:schemeClr val="bg1"/>
                </a:solidFill>
              </a:rPr>
              <a:t>(Session)</a:t>
            </a:r>
          </a:p>
        </p:txBody>
      </p:sp>
      <p:sp>
        <p:nvSpPr>
          <p:cNvPr id="347151" name="Text Box 15">
            <a:extLst>
              <a:ext uri="{FF2B5EF4-FFF2-40B4-BE49-F238E27FC236}">
                <a16:creationId xmlns:a16="http://schemas.microsoft.com/office/drawing/2014/main" id="{9301F032-E19C-7A41-84DB-003F6592FDE3}"/>
              </a:ext>
            </a:extLst>
          </p:cNvPr>
          <p:cNvSpPr txBox="1">
            <a:spLocks noChangeArrowheads="1"/>
          </p:cNvSpPr>
          <p:nvPr/>
        </p:nvSpPr>
        <p:spPr bwMode="auto">
          <a:xfrm>
            <a:off x="836613" y="1219200"/>
            <a:ext cx="7551737" cy="698500"/>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algn="ctr">
              <a:defRPr/>
            </a:pPr>
            <a:r>
              <a:rPr lang="en-US" sz="3600" b="1">
                <a:solidFill>
                  <a:schemeClr val="bg1"/>
                </a:solidFill>
                <a:latin typeface="Arial" charset="0"/>
                <a:ea typeface="ＭＳ Ｐゴシック" charset="0"/>
              </a:rPr>
              <a:t>Presbytery</a:t>
            </a:r>
          </a:p>
        </p:txBody>
      </p:sp>
      <p:sp>
        <p:nvSpPr>
          <p:cNvPr id="347152" name="Line 16">
            <a:extLst>
              <a:ext uri="{FF2B5EF4-FFF2-40B4-BE49-F238E27FC236}">
                <a16:creationId xmlns:a16="http://schemas.microsoft.com/office/drawing/2014/main" id="{E0D93160-00DC-AE4D-8FFB-FAADF0B96106}"/>
              </a:ext>
            </a:extLst>
          </p:cNvPr>
          <p:cNvSpPr>
            <a:spLocks noChangeShapeType="1"/>
          </p:cNvSpPr>
          <p:nvPr/>
        </p:nvSpPr>
        <p:spPr bwMode="auto">
          <a:xfrm>
            <a:off x="4570413" y="3498850"/>
            <a:ext cx="0"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47153" name="Line 17">
            <a:extLst>
              <a:ext uri="{FF2B5EF4-FFF2-40B4-BE49-F238E27FC236}">
                <a16:creationId xmlns:a16="http://schemas.microsoft.com/office/drawing/2014/main" id="{5617B665-05AC-2F40-A8F0-C2DED08231A6}"/>
              </a:ext>
            </a:extLst>
          </p:cNvPr>
          <p:cNvSpPr>
            <a:spLocks noChangeShapeType="1"/>
          </p:cNvSpPr>
          <p:nvPr/>
        </p:nvSpPr>
        <p:spPr bwMode="auto">
          <a:xfrm>
            <a:off x="2132013" y="3498850"/>
            <a:ext cx="0"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13362" name="Rectangle 18">
            <a:extLst>
              <a:ext uri="{FF2B5EF4-FFF2-40B4-BE49-F238E27FC236}">
                <a16:creationId xmlns:a16="http://schemas.microsoft.com/office/drawing/2014/main" id="{A6ABF3C5-EC86-E241-BBB4-654165898EAF}"/>
              </a:ext>
            </a:extLst>
          </p:cNvPr>
          <p:cNvSpPr>
            <a:spLocks noGrp="1" noChangeArrowheads="1"/>
          </p:cNvSpPr>
          <p:nvPr>
            <p:ph type="title" idx="4294967295"/>
          </p:nvPr>
        </p:nvSpPr>
        <p:spPr>
          <a:xfrm>
            <a:off x="457200" y="228600"/>
            <a:ext cx="8229600" cy="838200"/>
          </a:xfrm>
        </p:spPr>
        <p:txBody>
          <a:bodyPr anchor="b"/>
          <a:lstStyle/>
          <a:p>
            <a:pPr eaLnBrk="1" hangingPunct="1">
              <a:lnSpc>
                <a:spcPct val="130000"/>
              </a:lnSpc>
            </a:pPr>
            <a:r>
              <a:rPr lang="en-US" altLang="en-US" i="1">
                <a:solidFill>
                  <a:schemeClr val="bg1"/>
                </a:solidFill>
              </a:rPr>
              <a:t>Lower Presbyterian Structure</a:t>
            </a:r>
          </a:p>
        </p:txBody>
      </p:sp>
      <p:sp>
        <p:nvSpPr>
          <p:cNvPr id="347155" name="Text Box 19">
            <a:extLst>
              <a:ext uri="{FF2B5EF4-FFF2-40B4-BE49-F238E27FC236}">
                <a16:creationId xmlns:a16="http://schemas.microsoft.com/office/drawing/2014/main" id="{77E01EDC-FAC2-BA42-B06D-464F1B4A6F81}"/>
              </a:ext>
            </a:extLst>
          </p:cNvPr>
          <p:cNvSpPr txBox="1">
            <a:spLocks noChangeArrowheads="1"/>
          </p:cNvSpPr>
          <p:nvPr/>
        </p:nvSpPr>
        <p:spPr bwMode="auto">
          <a:xfrm>
            <a:off x="8543925" y="76200"/>
            <a:ext cx="523875" cy="457200"/>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2400" b="1">
                <a:solidFill>
                  <a:srgbClr val="FFFFFF"/>
                </a:solidFill>
                <a:latin typeface="Arial" charset="0"/>
                <a:ea typeface="ＭＳ Ｐゴシック" charset="0"/>
              </a:rPr>
              <a:t>92</a:t>
            </a:r>
          </a:p>
        </p:txBody>
      </p:sp>
      <p:sp>
        <p:nvSpPr>
          <p:cNvPr id="20" name="Line 2">
            <a:extLst>
              <a:ext uri="{FF2B5EF4-FFF2-40B4-BE49-F238E27FC236}">
                <a16:creationId xmlns:a16="http://schemas.microsoft.com/office/drawing/2014/main" id="{FCD91BB5-DA4A-6A43-B79C-2EE3F0642B28}"/>
              </a:ext>
            </a:extLst>
          </p:cNvPr>
          <p:cNvSpPr>
            <a:spLocks noChangeShapeType="1"/>
          </p:cNvSpPr>
          <p:nvPr/>
        </p:nvSpPr>
        <p:spPr bwMode="auto">
          <a:xfrm>
            <a:off x="7005638" y="1905000"/>
            <a:ext cx="0"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1" name="Text Box 6">
            <a:extLst>
              <a:ext uri="{FF2B5EF4-FFF2-40B4-BE49-F238E27FC236}">
                <a16:creationId xmlns:a16="http://schemas.microsoft.com/office/drawing/2014/main" id="{E7A1F356-736B-AC4D-9163-67016929C098}"/>
              </a:ext>
            </a:extLst>
          </p:cNvPr>
          <p:cNvSpPr txBox="1">
            <a:spLocks noChangeArrowheads="1"/>
          </p:cNvSpPr>
          <p:nvPr/>
        </p:nvSpPr>
        <p:spPr bwMode="auto">
          <a:xfrm>
            <a:off x="6192838" y="2273300"/>
            <a:ext cx="1622425" cy="1200150"/>
          </a:xfrm>
          <a:prstGeom prst="rect">
            <a:avLst/>
          </a:prstGeom>
          <a:solidFill>
            <a:srgbClr val="000090"/>
          </a:solidFill>
          <a:ln w="57150">
            <a:solidFill>
              <a:schemeClr val="tx1"/>
            </a:solidFill>
            <a:miter lim="800000"/>
            <a:headEnd/>
            <a:tailEnd/>
          </a:ln>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600" b="1">
                <a:solidFill>
                  <a:schemeClr val="bg1"/>
                </a:solidFill>
              </a:rPr>
              <a:t>Senior</a:t>
            </a:r>
            <a:br>
              <a:rPr lang="en-US" altLang="en-US" sz="3600" b="1">
                <a:solidFill>
                  <a:schemeClr val="bg1"/>
                </a:solidFill>
              </a:rPr>
            </a:br>
            <a:r>
              <a:rPr lang="en-US" altLang="en-US" sz="3600" b="1">
                <a:solidFill>
                  <a:schemeClr val="bg1"/>
                </a:solidFill>
              </a:rPr>
              <a:t>Pastor</a:t>
            </a:r>
          </a:p>
        </p:txBody>
      </p:sp>
      <p:sp>
        <p:nvSpPr>
          <p:cNvPr id="22" name="Text Box 10">
            <a:extLst>
              <a:ext uri="{FF2B5EF4-FFF2-40B4-BE49-F238E27FC236}">
                <a16:creationId xmlns:a16="http://schemas.microsoft.com/office/drawing/2014/main" id="{995B777D-23BA-2847-B3D4-5D85922D4E12}"/>
              </a:ext>
            </a:extLst>
          </p:cNvPr>
          <p:cNvSpPr txBox="1">
            <a:spLocks noChangeArrowheads="1"/>
          </p:cNvSpPr>
          <p:nvPr/>
        </p:nvSpPr>
        <p:spPr bwMode="auto">
          <a:xfrm>
            <a:off x="3760788" y="2286000"/>
            <a:ext cx="1622425" cy="1200150"/>
          </a:xfrm>
          <a:prstGeom prst="rect">
            <a:avLst/>
          </a:prstGeom>
          <a:solidFill>
            <a:srgbClr val="000090"/>
          </a:solidFill>
          <a:ln w="57150">
            <a:solidFill>
              <a:schemeClr val="tx1"/>
            </a:solidFill>
            <a:miter lim="800000"/>
            <a:headEnd/>
            <a:tailEnd/>
          </a:ln>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600" b="1">
                <a:solidFill>
                  <a:schemeClr val="bg1"/>
                </a:solidFill>
              </a:rPr>
              <a:t>Senior</a:t>
            </a:r>
            <a:br>
              <a:rPr lang="en-US" altLang="en-US" sz="3600" b="1">
                <a:solidFill>
                  <a:schemeClr val="bg1"/>
                </a:solidFill>
              </a:rPr>
            </a:br>
            <a:r>
              <a:rPr lang="en-US" altLang="en-US" sz="3600" b="1">
                <a:solidFill>
                  <a:schemeClr val="bg1"/>
                </a:solidFill>
              </a:rPr>
              <a:t>Pastor</a:t>
            </a:r>
          </a:p>
        </p:txBody>
      </p:sp>
      <p:sp>
        <p:nvSpPr>
          <p:cNvPr id="23" name="Text Box 14">
            <a:extLst>
              <a:ext uri="{FF2B5EF4-FFF2-40B4-BE49-F238E27FC236}">
                <a16:creationId xmlns:a16="http://schemas.microsoft.com/office/drawing/2014/main" id="{42F9A648-2608-BE40-86CD-1D29EC2F866A}"/>
              </a:ext>
            </a:extLst>
          </p:cNvPr>
          <p:cNvSpPr txBox="1">
            <a:spLocks noChangeArrowheads="1"/>
          </p:cNvSpPr>
          <p:nvPr/>
        </p:nvSpPr>
        <p:spPr bwMode="auto">
          <a:xfrm>
            <a:off x="1309688" y="2286000"/>
            <a:ext cx="1622425" cy="1200150"/>
          </a:xfrm>
          <a:prstGeom prst="rect">
            <a:avLst/>
          </a:prstGeom>
          <a:solidFill>
            <a:srgbClr val="000090"/>
          </a:solidFill>
          <a:ln w="57150">
            <a:solidFill>
              <a:schemeClr val="tx1"/>
            </a:solidFill>
            <a:miter lim="800000"/>
            <a:headEnd/>
            <a:tailEnd/>
          </a:ln>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600" b="1">
                <a:solidFill>
                  <a:schemeClr val="bg1"/>
                </a:solidFill>
              </a:rPr>
              <a:t>Senior</a:t>
            </a:r>
            <a:br>
              <a:rPr lang="en-US" altLang="en-US" sz="3600" b="1">
                <a:solidFill>
                  <a:schemeClr val="bg1"/>
                </a:solidFill>
              </a:rPr>
            </a:br>
            <a:r>
              <a:rPr lang="en-US" altLang="en-US" sz="3600" b="1">
                <a:solidFill>
                  <a:schemeClr val="bg1"/>
                </a:solidFill>
              </a:rPr>
              <a:t>Pastor</a:t>
            </a:r>
          </a:p>
        </p:txBody>
      </p:sp>
      <p:sp>
        <p:nvSpPr>
          <p:cNvPr id="24" name="Line 16">
            <a:extLst>
              <a:ext uri="{FF2B5EF4-FFF2-40B4-BE49-F238E27FC236}">
                <a16:creationId xmlns:a16="http://schemas.microsoft.com/office/drawing/2014/main" id="{56ABAAA5-8A67-CD43-9DDA-17E2CE9AEADD}"/>
              </a:ext>
            </a:extLst>
          </p:cNvPr>
          <p:cNvSpPr>
            <a:spLocks noChangeShapeType="1"/>
          </p:cNvSpPr>
          <p:nvPr/>
        </p:nvSpPr>
        <p:spPr bwMode="auto">
          <a:xfrm>
            <a:off x="4489450" y="1905000"/>
            <a:ext cx="0"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5" name="Line 17">
            <a:extLst>
              <a:ext uri="{FF2B5EF4-FFF2-40B4-BE49-F238E27FC236}">
                <a16:creationId xmlns:a16="http://schemas.microsoft.com/office/drawing/2014/main" id="{CDC5E0C7-0B79-3945-A0A3-8D819E4AE360}"/>
              </a:ext>
            </a:extLst>
          </p:cNvPr>
          <p:cNvSpPr>
            <a:spLocks noChangeShapeType="1"/>
          </p:cNvSpPr>
          <p:nvPr/>
        </p:nvSpPr>
        <p:spPr bwMode="auto">
          <a:xfrm>
            <a:off x="2051050" y="1905000"/>
            <a:ext cx="0"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47142"/>
                                        </p:tgtEl>
                                        <p:attrNameLst>
                                          <p:attrName>style.visibility</p:attrName>
                                        </p:attrNameLst>
                                      </p:cBhvr>
                                      <p:to>
                                        <p:strVal val="visible"/>
                                      </p:to>
                                    </p:set>
                                    <p:animEffect transition="in" filter="dissolve">
                                      <p:cBhvr>
                                        <p:cTn id="7" dur="500"/>
                                        <p:tgtEl>
                                          <p:spTgt spid="34714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47139"/>
                                        </p:tgtEl>
                                        <p:attrNameLst>
                                          <p:attrName>style.visibility</p:attrName>
                                        </p:attrNameLst>
                                      </p:cBhvr>
                                      <p:to>
                                        <p:strVal val="visible"/>
                                      </p:to>
                                    </p:set>
                                    <p:animEffect transition="in" filter="dissolve">
                                      <p:cBhvr>
                                        <p:cTn id="11" dur="500"/>
                                        <p:tgtEl>
                                          <p:spTgt spid="347139"/>
                                        </p:tgtEl>
                                      </p:cBhvr>
                                    </p:animEffect>
                                  </p:childTnLst>
                                </p:cTn>
                              </p:par>
                              <p:par>
                                <p:cTn id="12" presetID="9" presetClass="entr" presetSubtype="0" fill="hold" nodeType="withEffect">
                                  <p:stCondLst>
                                    <p:cond delay="0"/>
                                  </p:stCondLst>
                                  <p:childTnLst>
                                    <p:set>
                                      <p:cBhvr>
                                        <p:cTn id="13" dur="1" fill="hold">
                                          <p:stCondLst>
                                            <p:cond delay="0"/>
                                          </p:stCondLst>
                                        </p:cTn>
                                        <p:tgtEl>
                                          <p:spTgt spid="347140"/>
                                        </p:tgtEl>
                                        <p:attrNameLst>
                                          <p:attrName>style.visibility</p:attrName>
                                        </p:attrNameLst>
                                      </p:cBhvr>
                                      <p:to>
                                        <p:strVal val="visible"/>
                                      </p:to>
                                    </p:set>
                                    <p:animEffect transition="in" filter="dissolve">
                                      <p:cBhvr>
                                        <p:cTn id="14" dur="500"/>
                                        <p:tgtEl>
                                          <p:spTgt spid="347140"/>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47141"/>
                                        </p:tgtEl>
                                        <p:attrNameLst>
                                          <p:attrName>style.visibility</p:attrName>
                                        </p:attrNameLst>
                                      </p:cBhvr>
                                      <p:to>
                                        <p:strVal val="visible"/>
                                      </p:to>
                                    </p:set>
                                    <p:animEffect transition="in" filter="dissolve">
                                      <p:cBhvr>
                                        <p:cTn id="17" dur="500"/>
                                        <p:tgtEl>
                                          <p:spTgt spid="347141"/>
                                        </p:tgtEl>
                                      </p:cBhvr>
                                    </p:animEffect>
                                  </p:childTnLst>
                                </p:cTn>
                              </p:par>
                            </p:childTnLst>
                          </p:cTn>
                        </p:par>
                        <p:par>
                          <p:cTn id="18" fill="hold" nodeType="afterGroup">
                            <p:stCondLst>
                              <p:cond delay="1000"/>
                            </p:stCondLst>
                            <p:childTnLst>
                              <p:par>
                                <p:cTn id="19" presetID="9" presetClass="entr" presetSubtype="0" fill="hold" grpId="0" nodeType="afterEffect">
                                  <p:stCondLst>
                                    <p:cond delay="0"/>
                                  </p:stCondLst>
                                  <p:childTnLst>
                                    <p:set>
                                      <p:cBhvr>
                                        <p:cTn id="20" dur="1" fill="hold">
                                          <p:stCondLst>
                                            <p:cond delay="0"/>
                                          </p:stCondLst>
                                        </p:cTn>
                                        <p:tgtEl>
                                          <p:spTgt spid="347146"/>
                                        </p:tgtEl>
                                        <p:attrNameLst>
                                          <p:attrName>style.visibility</p:attrName>
                                        </p:attrNameLst>
                                      </p:cBhvr>
                                      <p:to>
                                        <p:strVal val="visible"/>
                                      </p:to>
                                    </p:set>
                                    <p:animEffect transition="in" filter="dissolve">
                                      <p:cBhvr>
                                        <p:cTn id="21" dur="500"/>
                                        <p:tgtEl>
                                          <p:spTgt spid="347146"/>
                                        </p:tgtEl>
                                      </p:cBhvr>
                                    </p:animEffect>
                                  </p:childTnLst>
                                </p:cTn>
                              </p:par>
                              <p:par>
                                <p:cTn id="22" presetID="9" presetClass="entr" presetSubtype="0" fill="hold" nodeType="withEffect">
                                  <p:stCondLst>
                                    <p:cond delay="0"/>
                                  </p:stCondLst>
                                  <p:childTnLst>
                                    <p:set>
                                      <p:cBhvr>
                                        <p:cTn id="23" dur="1" fill="hold">
                                          <p:stCondLst>
                                            <p:cond delay="0"/>
                                          </p:stCondLst>
                                        </p:cTn>
                                        <p:tgtEl>
                                          <p:spTgt spid="347143"/>
                                        </p:tgtEl>
                                        <p:attrNameLst>
                                          <p:attrName>style.visibility</p:attrName>
                                        </p:attrNameLst>
                                      </p:cBhvr>
                                      <p:to>
                                        <p:strVal val="visible"/>
                                      </p:to>
                                    </p:set>
                                    <p:animEffect transition="in" filter="dissolve">
                                      <p:cBhvr>
                                        <p:cTn id="24" dur="500"/>
                                        <p:tgtEl>
                                          <p:spTgt spid="347143"/>
                                        </p:tgtEl>
                                      </p:cBhvr>
                                    </p:animEffect>
                                  </p:childTnLst>
                                </p:cTn>
                              </p:par>
                              <p:par>
                                <p:cTn id="25" presetID="9" presetClass="entr" presetSubtype="0" fill="hold" nodeType="withEffect">
                                  <p:stCondLst>
                                    <p:cond delay="0"/>
                                  </p:stCondLst>
                                  <p:childTnLst>
                                    <p:set>
                                      <p:cBhvr>
                                        <p:cTn id="26" dur="1" fill="hold">
                                          <p:stCondLst>
                                            <p:cond delay="0"/>
                                          </p:stCondLst>
                                        </p:cTn>
                                        <p:tgtEl>
                                          <p:spTgt spid="347144"/>
                                        </p:tgtEl>
                                        <p:attrNameLst>
                                          <p:attrName>style.visibility</p:attrName>
                                        </p:attrNameLst>
                                      </p:cBhvr>
                                      <p:to>
                                        <p:strVal val="visible"/>
                                      </p:to>
                                    </p:set>
                                    <p:animEffect transition="in" filter="dissolve">
                                      <p:cBhvr>
                                        <p:cTn id="27" dur="500"/>
                                        <p:tgtEl>
                                          <p:spTgt spid="347144"/>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47145"/>
                                        </p:tgtEl>
                                        <p:attrNameLst>
                                          <p:attrName>style.visibility</p:attrName>
                                        </p:attrNameLst>
                                      </p:cBhvr>
                                      <p:to>
                                        <p:strVal val="visible"/>
                                      </p:to>
                                    </p:set>
                                    <p:animEffect transition="in" filter="dissolve">
                                      <p:cBhvr>
                                        <p:cTn id="30" dur="500"/>
                                        <p:tgtEl>
                                          <p:spTgt spid="347145"/>
                                        </p:tgtEl>
                                      </p:cBhvr>
                                    </p:animEffect>
                                  </p:childTnLst>
                                </p:cTn>
                              </p:par>
                            </p:childTnLst>
                          </p:cTn>
                        </p:par>
                        <p:par>
                          <p:cTn id="31" fill="hold" nodeType="afterGroup">
                            <p:stCondLst>
                              <p:cond delay="1500"/>
                            </p:stCondLst>
                            <p:childTnLst>
                              <p:par>
                                <p:cTn id="32" presetID="9" presetClass="entr" presetSubtype="0" fill="hold" grpId="0" nodeType="afterEffect">
                                  <p:stCondLst>
                                    <p:cond delay="0"/>
                                  </p:stCondLst>
                                  <p:childTnLst>
                                    <p:set>
                                      <p:cBhvr>
                                        <p:cTn id="33" dur="1" fill="hold">
                                          <p:stCondLst>
                                            <p:cond delay="0"/>
                                          </p:stCondLst>
                                        </p:cTn>
                                        <p:tgtEl>
                                          <p:spTgt spid="347150"/>
                                        </p:tgtEl>
                                        <p:attrNameLst>
                                          <p:attrName>style.visibility</p:attrName>
                                        </p:attrNameLst>
                                      </p:cBhvr>
                                      <p:to>
                                        <p:strVal val="visible"/>
                                      </p:to>
                                    </p:set>
                                    <p:animEffect transition="in" filter="dissolve">
                                      <p:cBhvr>
                                        <p:cTn id="34" dur="500"/>
                                        <p:tgtEl>
                                          <p:spTgt spid="347150"/>
                                        </p:tgtEl>
                                      </p:cBhvr>
                                    </p:animEffect>
                                  </p:childTnLst>
                                </p:cTn>
                              </p:par>
                              <p:par>
                                <p:cTn id="35" presetID="9" presetClass="entr" presetSubtype="0" fill="hold" nodeType="withEffect">
                                  <p:stCondLst>
                                    <p:cond delay="0"/>
                                  </p:stCondLst>
                                  <p:childTnLst>
                                    <p:set>
                                      <p:cBhvr>
                                        <p:cTn id="36" dur="1" fill="hold">
                                          <p:stCondLst>
                                            <p:cond delay="0"/>
                                          </p:stCondLst>
                                        </p:cTn>
                                        <p:tgtEl>
                                          <p:spTgt spid="347147"/>
                                        </p:tgtEl>
                                        <p:attrNameLst>
                                          <p:attrName>style.visibility</p:attrName>
                                        </p:attrNameLst>
                                      </p:cBhvr>
                                      <p:to>
                                        <p:strVal val="visible"/>
                                      </p:to>
                                    </p:set>
                                    <p:animEffect transition="in" filter="dissolve">
                                      <p:cBhvr>
                                        <p:cTn id="37" dur="500"/>
                                        <p:tgtEl>
                                          <p:spTgt spid="347147"/>
                                        </p:tgtEl>
                                      </p:cBhvr>
                                    </p:animEffect>
                                  </p:childTnLst>
                                </p:cTn>
                              </p:par>
                              <p:par>
                                <p:cTn id="38" presetID="9" presetClass="entr" presetSubtype="0" fill="hold" nodeType="withEffect">
                                  <p:stCondLst>
                                    <p:cond delay="0"/>
                                  </p:stCondLst>
                                  <p:childTnLst>
                                    <p:set>
                                      <p:cBhvr>
                                        <p:cTn id="39" dur="1" fill="hold">
                                          <p:stCondLst>
                                            <p:cond delay="0"/>
                                          </p:stCondLst>
                                        </p:cTn>
                                        <p:tgtEl>
                                          <p:spTgt spid="347148"/>
                                        </p:tgtEl>
                                        <p:attrNameLst>
                                          <p:attrName>style.visibility</p:attrName>
                                        </p:attrNameLst>
                                      </p:cBhvr>
                                      <p:to>
                                        <p:strVal val="visible"/>
                                      </p:to>
                                    </p:set>
                                    <p:animEffect transition="in" filter="dissolve">
                                      <p:cBhvr>
                                        <p:cTn id="40" dur="500"/>
                                        <p:tgtEl>
                                          <p:spTgt spid="347148"/>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47149"/>
                                        </p:tgtEl>
                                        <p:attrNameLst>
                                          <p:attrName>style.visibility</p:attrName>
                                        </p:attrNameLst>
                                      </p:cBhvr>
                                      <p:to>
                                        <p:strVal val="visible"/>
                                      </p:to>
                                    </p:set>
                                    <p:animEffect transition="in" filter="dissolve">
                                      <p:cBhvr>
                                        <p:cTn id="43" dur="500"/>
                                        <p:tgtEl>
                                          <p:spTgt spid="347149"/>
                                        </p:tgtEl>
                                      </p:cBhvr>
                                    </p:animEffect>
                                  </p:childTnLst>
                                </p:cTn>
                              </p:par>
                            </p:childTnLst>
                          </p:cTn>
                        </p:par>
                        <p:par>
                          <p:cTn id="44" fill="hold" nodeType="afterGroup">
                            <p:stCondLst>
                              <p:cond delay="2000"/>
                            </p:stCondLst>
                            <p:childTnLst>
                              <p:par>
                                <p:cTn id="45" presetID="9" presetClass="entr" presetSubtype="0" fill="hold" nodeType="afterEffect">
                                  <p:stCondLst>
                                    <p:cond delay="0"/>
                                  </p:stCondLst>
                                  <p:childTnLst>
                                    <p:set>
                                      <p:cBhvr>
                                        <p:cTn id="46" dur="1" fill="hold">
                                          <p:stCondLst>
                                            <p:cond delay="0"/>
                                          </p:stCondLst>
                                        </p:cTn>
                                        <p:tgtEl>
                                          <p:spTgt spid="347152"/>
                                        </p:tgtEl>
                                        <p:attrNameLst>
                                          <p:attrName>style.visibility</p:attrName>
                                        </p:attrNameLst>
                                      </p:cBhvr>
                                      <p:to>
                                        <p:strVal val="visible"/>
                                      </p:to>
                                    </p:set>
                                    <p:animEffect transition="in" filter="dissolve">
                                      <p:cBhvr>
                                        <p:cTn id="47" dur="2000"/>
                                        <p:tgtEl>
                                          <p:spTgt spid="347152"/>
                                        </p:tgtEl>
                                      </p:cBhvr>
                                    </p:animEffect>
                                  </p:childTnLst>
                                </p:cTn>
                              </p:par>
                              <p:par>
                                <p:cTn id="48" presetID="9" presetClass="entr" presetSubtype="0" fill="hold" nodeType="withEffect">
                                  <p:stCondLst>
                                    <p:cond delay="0"/>
                                  </p:stCondLst>
                                  <p:childTnLst>
                                    <p:set>
                                      <p:cBhvr>
                                        <p:cTn id="49" dur="1" fill="hold">
                                          <p:stCondLst>
                                            <p:cond delay="0"/>
                                          </p:stCondLst>
                                        </p:cTn>
                                        <p:tgtEl>
                                          <p:spTgt spid="347153"/>
                                        </p:tgtEl>
                                        <p:attrNameLst>
                                          <p:attrName>style.visibility</p:attrName>
                                        </p:attrNameLst>
                                      </p:cBhvr>
                                      <p:to>
                                        <p:strVal val="visible"/>
                                      </p:to>
                                    </p:set>
                                    <p:animEffect transition="in" filter="dissolve">
                                      <p:cBhvr>
                                        <p:cTn id="50" dur="500"/>
                                        <p:tgtEl>
                                          <p:spTgt spid="347153"/>
                                        </p:tgtEl>
                                      </p:cBhvr>
                                    </p:animEffect>
                                  </p:childTnLst>
                                </p:cTn>
                              </p:par>
                              <p:par>
                                <p:cTn id="51" presetID="9" presetClass="entr" presetSubtype="0" fill="hold" nodeType="withEffect">
                                  <p:stCondLst>
                                    <p:cond delay="0"/>
                                  </p:stCondLst>
                                  <p:childTnLst>
                                    <p:set>
                                      <p:cBhvr>
                                        <p:cTn id="52" dur="1" fill="hold">
                                          <p:stCondLst>
                                            <p:cond delay="0"/>
                                          </p:stCondLst>
                                        </p:cTn>
                                        <p:tgtEl>
                                          <p:spTgt spid="347138"/>
                                        </p:tgtEl>
                                        <p:attrNameLst>
                                          <p:attrName>style.visibility</p:attrName>
                                        </p:attrNameLst>
                                      </p:cBhvr>
                                      <p:to>
                                        <p:strVal val="visible"/>
                                      </p:to>
                                    </p:set>
                                    <p:animEffect transition="in" filter="dissolve">
                                      <p:cBhvr>
                                        <p:cTn id="53" dur="500"/>
                                        <p:tgtEl>
                                          <p:spTgt spid="347138"/>
                                        </p:tgtEl>
                                      </p:cBhvr>
                                    </p:animEffect>
                                  </p:childTnLst>
                                </p:cTn>
                              </p:par>
                            </p:childTnLst>
                          </p:cTn>
                        </p:par>
                        <p:par>
                          <p:cTn id="54" fill="hold" nodeType="afterGroup">
                            <p:stCondLst>
                              <p:cond delay="4000"/>
                            </p:stCondLst>
                            <p:childTnLst>
                              <p:par>
                                <p:cTn id="55" presetID="9" presetClass="entr" presetSubtype="0"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dissolve">
                                      <p:cBhvr>
                                        <p:cTn id="57" dur="500"/>
                                        <p:tgtEl>
                                          <p:spTgt spid="21"/>
                                        </p:tgtEl>
                                      </p:cBhvr>
                                    </p:animEffect>
                                  </p:childTnLst>
                                </p:cTn>
                              </p:par>
                            </p:childTnLst>
                          </p:cTn>
                        </p:par>
                        <p:par>
                          <p:cTn id="58" fill="hold" nodeType="afterGroup">
                            <p:stCondLst>
                              <p:cond delay="4500"/>
                            </p:stCondLst>
                            <p:childTnLst>
                              <p:par>
                                <p:cTn id="59" presetID="9" presetClass="entr" presetSubtype="0"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dissolve">
                                      <p:cBhvr>
                                        <p:cTn id="61" dur="500"/>
                                        <p:tgtEl>
                                          <p:spTgt spid="22"/>
                                        </p:tgtEl>
                                      </p:cBhvr>
                                    </p:animEffect>
                                  </p:childTnLst>
                                </p:cTn>
                              </p:par>
                            </p:childTnLst>
                          </p:cTn>
                        </p:par>
                        <p:par>
                          <p:cTn id="62" fill="hold" nodeType="afterGroup">
                            <p:stCondLst>
                              <p:cond delay="5000"/>
                            </p:stCondLst>
                            <p:childTnLst>
                              <p:par>
                                <p:cTn id="63" presetID="9" presetClass="entr" presetSubtype="0"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dissolve">
                                      <p:cBhvr>
                                        <p:cTn id="65" dur="500"/>
                                        <p:tgtEl>
                                          <p:spTgt spid="23"/>
                                        </p:tgtEl>
                                      </p:cBhvr>
                                    </p:animEffect>
                                  </p:childTnLst>
                                </p:cTn>
                              </p:par>
                            </p:childTnLst>
                          </p:cTn>
                        </p:par>
                        <p:par>
                          <p:cTn id="66" fill="hold" nodeType="afterGroup">
                            <p:stCondLst>
                              <p:cond delay="5500"/>
                            </p:stCondLst>
                            <p:childTnLst>
                              <p:par>
                                <p:cTn id="67" presetID="9" presetClass="entr" presetSubtype="0" fill="hold" nodeType="after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dissolve">
                                      <p:cBhvr>
                                        <p:cTn id="69" dur="2000"/>
                                        <p:tgtEl>
                                          <p:spTgt spid="24"/>
                                        </p:tgtEl>
                                      </p:cBhvr>
                                    </p:animEffect>
                                  </p:childTnLst>
                                </p:cTn>
                              </p:par>
                              <p:par>
                                <p:cTn id="70" presetID="9" presetClass="entr" presetSubtype="0" fill="hold"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dissolve">
                                      <p:cBhvr>
                                        <p:cTn id="72" dur="500"/>
                                        <p:tgtEl>
                                          <p:spTgt spid="25"/>
                                        </p:tgtEl>
                                      </p:cBhvr>
                                    </p:animEffect>
                                  </p:childTnLst>
                                </p:cTn>
                              </p:par>
                              <p:par>
                                <p:cTn id="73" presetID="9" presetClass="entr" presetSubtype="0" fill="hold" nodeType="with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dissolve">
                                      <p:cBhvr>
                                        <p:cTn id="75" dur="500"/>
                                        <p:tgtEl>
                                          <p:spTgt spid="20"/>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347151"/>
                                        </p:tgtEl>
                                        <p:attrNameLst>
                                          <p:attrName>style.visibility</p:attrName>
                                        </p:attrNameLst>
                                      </p:cBhvr>
                                      <p:to>
                                        <p:strVal val="visible"/>
                                      </p:to>
                                    </p:set>
                                    <p:animEffect transition="in" filter="dissolve">
                                      <p:cBhvr>
                                        <p:cTn id="78" dur="500"/>
                                        <p:tgtEl>
                                          <p:spTgt spid="347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41" grpId="0"/>
      <p:bldP spid="347142" grpId="0" animBg="1"/>
      <p:bldP spid="347145" grpId="0"/>
      <p:bldP spid="347146" grpId="0" animBg="1"/>
      <p:bldP spid="347149" grpId="0"/>
      <p:bldP spid="347150" grpId="0" animBg="1"/>
      <p:bldP spid="347151" grpId="0" animBg="1"/>
      <p:bldP spid="21" grpId="0" animBg="1"/>
      <p:bldP spid="22" grpId="0" animBg="1"/>
      <p:bldP spid="2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9186" name="Line 2">
            <a:extLst>
              <a:ext uri="{FF2B5EF4-FFF2-40B4-BE49-F238E27FC236}">
                <a16:creationId xmlns:a16="http://schemas.microsoft.com/office/drawing/2014/main" id="{4FF6852B-5112-BE45-A4FC-46ADDB028473}"/>
              </a:ext>
            </a:extLst>
          </p:cNvPr>
          <p:cNvSpPr>
            <a:spLocks noChangeShapeType="1"/>
          </p:cNvSpPr>
          <p:nvPr/>
        </p:nvSpPr>
        <p:spPr bwMode="auto">
          <a:xfrm>
            <a:off x="82296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49187" name="Line 3">
            <a:extLst>
              <a:ext uri="{FF2B5EF4-FFF2-40B4-BE49-F238E27FC236}">
                <a16:creationId xmlns:a16="http://schemas.microsoft.com/office/drawing/2014/main" id="{00404AA6-710B-7749-8692-7BE1DC536995}"/>
              </a:ext>
            </a:extLst>
          </p:cNvPr>
          <p:cNvSpPr>
            <a:spLocks noChangeShapeType="1"/>
          </p:cNvSpPr>
          <p:nvPr/>
        </p:nvSpPr>
        <p:spPr bwMode="auto">
          <a:xfrm>
            <a:off x="67056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49188" name="Line 4">
            <a:extLst>
              <a:ext uri="{FF2B5EF4-FFF2-40B4-BE49-F238E27FC236}">
                <a16:creationId xmlns:a16="http://schemas.microsoft.com/office/drawing/2014/main" id="{C667EE40-BD0E-7645-9BF9-CAAD71ED9B2F}"/>
              </a:ext>
            </a:extLst>
          </p:cNvPr>
          <p:cNvSpPr>
            <a:spLocks noChangeShapeType="1"/>
          </p:cNvSpPr>
          <p:nvPr/>
        </p:nvSpPr>
        <p:spPr bwMode="auto">
          <a:xfrm>
            <a:off x="53340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49189" name="Line 5">
            <a:extLst>
              <a:ext uri="{FF2B5EF4-FFF2-40B4-BE49-F238E27FC236}">
                <a16:creationId xmlns:a16="http://schemas.microsoft.com/office/drawing/2014/main" id="{0FA89509-9028-5846-B8F9-E7A0E029C50E}"/>
              </a:ext>
            </a:extLst>
          </p:cNvPr>
          <p:cNvSpPr>
            <a:spLocks noChangeShapeType="1"/>
          </p:cNvSpPr>
          <p:nvPr/>
        </p:nvSpPr>
        <p:spPr bwMode="auto">
          <a:xfrm>
            <a:off x="37338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49190" name="Text Box 6">
            <a:extLst>
              <a:ext uri="{FF2B5EF4-FFF2-40B4-BE49-F238E27FC236}">
                <a16:creationId xmlns:a16="http://schemas.microsoft.com/office/drawing/2014/main" id="{B8FB15FB-F3A4-534E-8D59-647B13D2C6B2}"/>
              </a:ext>
            </a:extLst>
          </p:cNvPr>
          <p:cNvSpPr txBox="1">
            <a:spLocks noChangeArrowheads="1"/>
          </p:cNvSpPr>
          <p:nvPr/>
        </p:nvSpPr>
        <p:spPr bwMode="auto">
          <a:xfrm>
            <a:off x="1676400" y="1371600"/>
            <a:ext cx="5867400" cy="698500"/>
          </a:xfrm>
          <a:prstGeom prst="rect">
            <a:avLst/>
          </a:prstGeom>
          <a:solidFill>
            <a:srgbClr val="000082"/>
          </a:solidFill>
          <a:ln w="57150">
            <a:solidFill>
              <a:schemeClr val="tx1"/>
            </a:solidFill>
            <a:miter lim="800000"/>
            <a:headEnd/>
            <a:tailEnd/>
          </a:ln>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600" b="1">
                <a:solidFill>
                  <a:schemeClr val="bg1"/>
                </a:solidFill>
              </a:rPr>
              <a:t>Synod</a:t>
            </a:r>
          </a:p>
        </p:txBody>
      </p:sp>
      <p:sp>
        <p:nvSpPr>
          <p:cNvPr id="315399" name="Line 7">
            <a:extLst>
              <a:ext uri="{FF2B5EF4-FFF2-40B4-BE49-F238E27FC236}">
                <a16:creationId xmlns:a16="http://schemas.microsoft.com/office/drawing/2014/main" id="{C2F47C9F-77B7-5347-8F36-6E037A52BED3}"/>
              </a:ext>
            </a:extLst>
          </p:cNvPr>
          <p:cNvSpPr>
            <a:spLocks noChangeShapeType="1"/>
          </p:cNvSpPr>
          <p:nvPr/>
        </p:nvSpPr>
        <p:spPr bwMode="auto">
          <a:xfrm>
            <a:off x="8299450" y="5335588"/>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15400" name="Picture 8">
            <a:extLst>
              <a:ext uri="{FF2B5EF4-FFF2-40B4-BE49-F238E27FC236}">
                <a16:creationId xmlns:a16="http://schemas.microsoft.com/office/drawing/2014/main" id="{28DE1145-1475-3E47-AB79-8C77097DFB47}"/>
              </a:ext>
            </a:extLst>
          </p:cNvPr>
          <p:cNvPicPr>
            <a:picLocks noChangeAspect="1" noChangeArrowheads="1"/>
          </p:cNvPicPr>
          <p:nvPr/>
        </p:nvPicPr>
        <p:blipFill>
          <a:blip r:embed="rId4">
            <a:lum bright="-42000"/>
            <a:extLst>
              <a:ext uri="{28A0092B-C50C-407E-A947-70E740481C1C}">
                <a14:useLocalDpi xmlns:a14="http://schemas.microsoft.com/office/drawing/2010/main" val="0"/>
              </a:ext>
            </a:extLst>
          </a:blip>
          <a:srcRect l="1917"/>
          <a:stretch>
            <a:fillRect/>
          </a:stretch>
        </p:blipFill>
        <p:spPr bwMode="auto">
          <a:xfrm>
            <a:off x="7835900" y="579120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49193" name="Text Box 9">
            <a:extLst>
              <a:ext uri="{FF2B5EF4-FFF2-40B4-BE49-F238E27FC236}">
                <a16:creationId xmlns:a16="http://schemas.microsoft.com/office/drawing/2014/main" id="{D3F37424-C300-6E4A-8226-8D591BCC130D}"/>
              </a:ext>
            </a:extLst>
          </p:cNvPr>
          <p:cNvSpPr txBox="1">
            <a:spLocks noChangeArrowheads="1"/>
          </p:cNvSpPr>
          <p:nvPr/>
        </p:nvSpPr>
        <p:spPr bwMode="auto">
          <a:xfrm>
            <a:off x="7835900" y="5943600"/>
            <a:ext cx="1017588" cy="3968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b="1">
                <a:solidFill>
                  <a:schemeClr val="bg1"/>
                </a:solidFill>
                <a:latin typeface="Arial" charset="0"/>
                <a:ea typeface="ＭＳ Ｐゴシック" charset="0"/>
              </a:rPr>
              <a:t>People</a:t>
            </a:r>
          </a:p>
        </p:txBody>
      </p:sp>
      <p:sp>
        <p:nvSpPr>
          <p:cNvPr id="315402" name="Text Box 10">
            <a:extLst>
              <a:ext uri="{FF2B5EF4-FFF2-40B4-BE49-F238E27FC236}">
                <a16:creationId xmlns:a16="http://schemas.microsoft.com/office/drawing/2014/main" id="{2A6417A2-D748-B04A-8D08-9A2BA22CABD9}"/>
              </a:ext>
            </a:extLst>
          </p:cNvPr>
          <p:cNvSpPr txBox="1">
            <a:spLocks noChangeArrowheads="1"/>
          </p:cNvSpPr>
          <p:nvPr/>
        </p:nvSpPr>
        <p:spPr bwMode="auto">
          <a:xfrm>
            <a:off x="7607300" y="4845050"/>
            <a:ext cx="1384300" cy="758825"/>
          </a:xfrm>
          <a:prstGeom prst="rect">
            <a:avLst/>
          </a:prstGeom>
          <a:solidFill>
            <a:srgbClr val="000000"/>
          </a:solidFill>
          <a:ln w="57150">
            <a:solidFill>
              <a:schemeClr val="tx1"/>
            </a:solidFill>
            <a:miter lim="800000"/>
            <a:headEnd/>
            <a:tailEnd/>
          </a:ln>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solidFill>
                  <a:schemeClr val="bg1"/>
                </a:solidFill>
              </a:rPr>
              <a:t>Elders </a:t>
            </a:r>
            <a:br>
              <a:rPr lang="en-US" altLang="en-US" b="1">
                <a:solidFill>
                  <a:schemeClr val="bg1"/>
                </a:solidFill>
              </a:rPr>
            </a:br>
            <a:r>
              <a:rPr lang="en-US" altLang="en-US" b="1">
                <a:solidFill>
                  <a:schemeClr val="bg1"/>
                </a:solidFill>
              </a:rPr>
              <a:t>(Session)</a:t>
            </a:r>
          </a:p>
        </p:txBody>
      </p:sp>
      <p:sp>
        <p:nvSpPr>
          <p:cNvPr id="349195" name="Text Box 11">
            <a:extLst>
              <a:ext uri="{FF2B5EF4-FFF2-40B4-BE49-F238E27FC236}">
                <a16:creationId xmlns:a16="http://schemas.microsoft.com/office/drawing/2014/main" id="{384486A3-A0A7-CE41-A8AD-4B0BBB7003C1}"/>
              </a:ext>
            </a:extLst>
          </p:cNvPr>
          <p:cNvSpPr txBox="1">
            <a:spLocks noChangeArrowheads="1"/>
          </p:cNvSpPr>
          <p:nvPr/>
        </p:nvSpPr>
        <p:spPr bwMode="auto">
          <a:xfrm>
            <a:off x="76200" y="2667000"/>
            <a:ext cx="4191000" cy="698500"/>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algn="ctr">
              <a:defRPr/>
            </a:pPr>
            <a:r>
              <a:rPr lang="en-US" sz="3600" b="1">
                <a:solidFill>
                  <a:schemeClr val="bg1"/>
                </a:solidFill>
                <a:latin typeface="Arial" charset="0"/>
                <a:ea typeface="ＭＳ Ｐゴシック" charset="0"/>
              </a:rPr>
              <a:t>Presbytery</a:t>
            </a:r>
          </a:p>
        </p:txBody>
      </p:sp>
      <p:sp>
        <p:nvSpPr>
          <p:cNvPr id="349196" name="Line 12">
            <a:extLst>
              <a:ext uri="{FF2B5EF4-FFF2-40B4-BE49-F238E27FC236}">
                <a16:creationId xmlns:a16="http://schemas.microsoft.com/office/drawing/2014/main" id="{09FB96F1-AB0E-1D4C-AE6E-3E49F3FFCEC7}"/>
              </a:ext>
            </a:extLst>
          </p:cNvPr>
          <p:cNvSpPr>
            <a:spLocks noChangeShapeType="1"/>
          </p:cNvSpPr>
          <p:nvPr/>
        </p:nvSpPr>
        <p:spPr bwMode="auto">
          <a:xfrm>
            <a:off x="22098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49197" name="Line 13">
            <a:extLst>
              <a:ext uri="{FF2B5EF4-FFF2-40B4-BE49-F238E27FC236}">
                <a16:creationId xmlns:a16="http://schemas.microsoft.com/office/drawing/2014/main" id="{B4E55F7D-0EE6-7A45-AC6B-F2BD4DFF9F22}"/>
              </a:ext>
            </a:extLst>
          </p:cNvPr>
          <p:cNvSpPr>
            <a:spLocks noChangeShapeType="1"/>
          </p:cNvSpPr>
          <p:nvPr/>
        </p:nvSpPr>
        <p:spPr bwMode="auto">
          <a:xfrm>
            <a:off x="8382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15406" name="Line 14">
            <a:extLst>
              <a:ext uri="{FF2B5EF4-FFF2-40B4-BE49-F238E27FC236}">
                <a16:creationId xmlns:a16="http://schemas.microsoft.com/office/drawing/2014/main" id="{80448E3B-165D-FD4B-874A-06ED2F3DB78D}"/>
              </a:ext>
            </a:extLst>
          </p:cNvPr>
          <p:cNvSpPr>
            <a:spLocks noChangeShapeType="1"/>
          </p:cNvSpPr>
          <p:nvPr/>
        </p:nvSpPr>
        <p:spPr bwMode="auto">
          <a:xfrm>
            <a:off x="6788150" y="5367338"/>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15407" name="Picture 15">
            <a:extLst>
              <a:ext uri="{FF2B5EF4-FFF2-40B4-BE49-F238E27FC236}">
                <a16:creationId xmlns:a16="http://schemas.microsoft.com/office/drawing/2014/main" id="{86C57546-3F88-B040-8E7D-97B0243AE852}"/>
              </a:ext>
            </a:extLst>
          </p:cNvPr>
          <p:cNvPicPr>
            <a:picLocks noChangeAspect="1" noChangeArrowheads="1"/>
          </p:cNvPicPr>
          <p:nvPr/>
        </p:nvPicPr>
        <p:blipFill>
          <a:blip r:embed="rId4">
            <a:lum bright="-42000"/>
            <a:extLst>
              <a:ext uri="{28A0092B-C50C-407E-A947-70E740481C1C}">
                <a14:useLocalDpi xmlns:a14="http://schemas.microsoft.com/office/drawing/2010/main" val="0"/>
              </a:ext>
            </a:extLst>
          </a:blip>
          <a:srcRect l="1917"/>
          <a:stretch>
            <a:fillRect/>
          </a:stretch>
        </p:blipFill>
        <p:spPr bwMode="auto">
          <a:xfrm>
            <a:off x="6324600" y="582295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49200" name="Text Box 16">
            <a:extLst>
              <a:ext uri="{FF2B5EF4-FFF2-40B4-BE49-F238E27FC236}">
                <a16:creationId xmlns:a16="http://schemas.microsoft.com/office/drawing/2014/main" id="{C3529000-2E90-6C45-AEB1-AB6D0F2383A0}"/>
              </a:ext>
            </a:extLst>
          </p:cNvPr>
          <p:cNvSpPr txBox="1">
            <a:spLocks noChangeArrowheads="1"/>
          </p:cNvSpPr>
          <p:nvPr/>
        </p:nvSpPr>
        <p:spPr bwMode="auto">
          <a:xfrm>
            <a:off x="6324600" y="5975350"/>
            <a:ext cx="1017588" cy="3968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b="1">
                <a:solidFill>
                  <a:schemeClr val="bg1"/>
                </a:solidFill>
                <a:latin typeface="Arial" charset="0"/>
                <a:ea typeface="ＭＳ Ｐゴシック" charset="0"/>
              </a:rPr>
              <a:t>People</a:t>
            </a:r>
          </a:p>
        </p:txBody>
      </p:sp>
      <p:sp>
        <p:nvSpPr>
          <p:cNvPr id="315409" name="Text Box 17">
            <a:extLst>
              <a:ext uri="{FF2B5EF4-FFF2-40B4-BE49-F238E27FC236}">
                <a16:creationId xmlns:a16="http://schemas.microsoft.com/office/drawing/2014/main" id="{AB363FC2-9405-0F42-BC72-D9EA966252DE}"/>
              </a:ext>
            </a:extLst>
          </p:cNvPr>
          <p:cNvSpPr txBox="1">
            <a:spLocks noChangeArrowheads="1"/>
          </p:cNvSpPr>
          <p:nvPr/>
        </p:nvSpPr>
        <p:spPr bwMode="auto">
          <a:xfrm>
            <a:off x="6096000" y="4876800"/>
            <a:ext cx="1384300" cy="758825"/>
          </a:xfrm>
          <a:prstGeom prst="rect">
            <a:avLst/>
          </a:prstGeom>
          <a:solidFill>
            <a:srgbClr val="000000"/>
          </a:solidFill>
          <a:ln w="57150">
            <a:solidFill>
              <a:schemeClr val="tx1"/>
            </a:solidFill>
            <a:miter lim="800000"/>
            <a:headEnd/>
            <a:tailEnd/>
          </a:ln>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solidFill>
                  <a:schemeClr val="bg1"/>
                </a:solidFill>
              </a:rPr>
              <a:t>Elders </a:t>
            </a:r>
            <a:br>
              <a:rPr lang="en-US" altLang="en-US" b="1">
                <a:solidFill>
                  <a:schemeClr val="bg1"/>
                </a:solidFill>
              </a:rPr>
            </a:br>
            <a:r>
              <a:rPr lang="en-US" altLang="en-US" b="1">
                <a:solidFill>
                  <a:schemeClr val="bg1"/>
                </a:solidFill>
              </a:rPr>
              <a:t>(Session)</a:t>
            </a:r>
          </a:p>
        </p:txBody>
      </p:sp>
      <p:sp>
        <p:nvSpPr>
          <p:cNvPr id="315410" name="Line 18">
            <a:extLst>
              <a:ext uri="{FF2B5EF4-FFF2-40B4-BE49-F238E27FC236}">
                <a16:creationId xmlns:a16="http://schemas.microsoft.com/office/drawing/2014/main" id="{459F3B3A-786E-4449-8A70-D31D1B2C12EC}"/>
              </a:ext>
            </a:extLst>
          </p:cNvPr>
          <p:cNvSpPr>
            <a:spLocks noChangeShapeType="1"/>
          </p:cNvSpPr>
          <p:nvPr/>
        </p:nvSpPr>
        <p:spPr bwMode="auto">
          <a:xfrm>
            <a:off x="5264150" y="5367338"/>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15411" name="Picture 19">
            <a:extLst>
              <a:ext uri="{FF2B5EF4-FFF2-40B4-BE49-F238E27FC236}">
                <a16:creationId xmlns:a16="http://schemas.microsoft.com/office/drawing/2014/main" id="{F40A35DE-D04D-8B49-A5D2-54BD12547DAA}"/>
              </a:ext>
            </a:extLst>
          </p:cNvPr>
          <p:cNvPicPr>
            <a:picLocks noChangeAspect="1" noChangeArrowheads="1"/>
          </p:cNvPicPr>
          <p:nvPr/>
        </p:nvPicPr>
        <p:blipFill>
          <a:blip r:embed="rId4">
            <a:lum bright="-42000"/>
            <a:extLst>
              <a:ext uri="{28A0092B-C50C-407E-A947-70E740481C1C}">
                <a14:useLocalDpi xmlns:a14="http://schemas.microsoft.com/office/drawing/2010/main" val="0"/>
              </a:ext>
            </a:extLst>
          </a:blip>
          <a:srcRect l="1917"/>
          <a:stretch>
            <a:fillRect/>
          </a:stretch>
        </p:blipFill>
        <p:spPr bwMode="auto">
          <a:xfrm>
            <a:off x="4800600" y="582295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49204" name="Text Box 20">
            <a:extLst>
              <a:ext uri="{FF2B5EF4-FFF2-40B4-BE49-F238E27FC236}">
                <a16:creationId xmlns:a16="http://schemas.microsoft.com/office/drawing/2014/main" id="{076D07F7-9D62-434C-9BC9-A7A0A96B7445}"/>
              </a:ext>
            </a:extLst>
          </p:cNvPr>
          <p:cNvSpPr txBox="1">
            <a:spLocks noChangeArrowheads="1"/>
          </p:cNvSpPr>
          <p:nvPr/>
        </p:nvSpPr>
        <p:spPr bwMode="auto">
          <a:xfrm>
            <a:off x="4800600" y="5975350"/>
            <a:ext cx="1017588" cy="3968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b="1">
                <a:solidFill>
                  <a:schemeClr val="bg1"/>
                </a:solidFill>
                <a:latin typeface="Arial" charset="0"/>
                <a:ea typeface="ＭＳ Ｐゴシック" charset="0"/>
              </a:rPr>
              <a:t>People</a:t>
            </a:r>
          </a:p>
        </p:txBody>
      </p:sp>
      <p:sp>
        <p:nvSpPr>
          <p:cNvPr id="315413" name="Text Box 21">
            <a:extLst>
              <a:ext uri="{FF2B5EF4-FFF2-40B4-BE49-F238E27FC236}">
                <a16:creationId xmlns:a16="http://schemas.microsoft.com/office/drawing/2014/main" id="{E168571C-3748-5C4F-9D74-01377BB705BB}"/>
              </a:ext>
            </a:extLst>
          </p:cNvPr>
          <p:cNvSpPr txBox="1">
            <a:spLocks noChangeArrowheads="1"/>
          </p:cNvSpPr>
          <p:nvPr/>
        </p:nvSpPr>
        <p:spPr bwMode="auto">
          <a:xfrm>
            <a:off x="4572000" y="4876800"/>
            <a:ext cx="1384300" cy="758825"/>
          </a:xfrm>
          <a:prstGeom prst="rect">
            <a:avLst/>
          </a:prstGeom>
          <a:solidFill>
            <a:srgbClr val="000000"/>
          </a:solidFill>
          <a:ln w="57150">
            <a:solidFill>
              <a:schemeClr val="tx1"/>
            </a:solidFill>
            <a:miter lim="800000"/>
            <a:headEnd/>
            <a:tailEnd/>
          </a:ln>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solidFill>
                  <a:schemeClr val="bg1"/>
                </a:solidFill>
              </a:rPr>
              <a:t>Elders </a:t>
            </a:r>
            <a:br>
              <a:rPr lang="en-US" altLang="en-US" b="1">
                <a:solidFill>
                  <a:schemeClr val="bg1"/>
                </a:solidFill>
              </a:rPr>
            </a:br>
            <a:r>
              <a:rPr lang="en-US" altLang="en-US" b="1">
                <a:solidFill>
                  <a:schemeClr val="bg1"/>
                </a:solidFill>
              </a:rPr>
              <a:t>(Session)</a:t>
            </a:r>
          </a:p>
        </p:txBody>
      </p:sp>
      <p:sp>
        <p:nvSpPr>
          <p:cNvPr id="315414" name="Line 22">
            <a:extLst>
              <a:ext uri="{FF2B5EF4-FFF2-40B4-BE49-F238E27FC236}">
                <a16:creationId xmlns:a16="http://schemas.microsoft.com/office/drawing/2014/main" id="{388DB4B4-9E2F-CD4B-A472-3F716A08FA6A}"/>
              </a:ext>
            </a:extLst>
          </p:cNvPr>
          <p:cNvSpPr>
            <a:spLocks noChangeShapeType="1"/>
          </p:cNvSpPr>
          <p:nvPr/>
        </p:nvSpPr>
        <p:spPr bwMode="auto">
          <a:xfrm>
            <a:off x="3727450" y="5335588"/>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15415" name="Picture 23">
            <a:extLst>
              <a:ext uri="{FF2B5EF4-FFF2-40B4-BE49-F238E27FC236}">
                <a16:creationId xmlns:a16="http://schemas.microsoft.com/office/drawing/2014/main" id="{CD2D98F3-72AE-6347-9CAE-6B9C639265E9}"/>
              </a:ext>
            </a:extLst>
          </p:cNvPr>
          <p:cNvPicPr>
            <a:picLocks noChangeAspect="1" noChangeArrowheads="1"/>
          </p:cNvPicPr>
          <p:nvPr/>
        </p:nvPicPr>
        <p:blipFill>
          <a:blip r:embed="rId4">
            <a:lum bright="-42000"/>
            <a:extLst>
              <a:ext uri="{28A0092B-C50C-407E-A947-70E740481C1C}">
                <a14:useLocalDpi xmlns:a14="http://schemas.microsoft.com/office/drawing/2010/main" val="0"/>
              </a:ext>
            </a:extLst>
          </a:blip>
          <a:srcRect l="1917"/>
          <a:stretch>
            <a:fillRect/>
          </a:stretch>
        </p:blipFill>
        <p:spPr bwMode="auto">
          <a:xfrm>
            <a:off x="3263900" y="579120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49208" name="Text Box 24">
            <a:extLst>
              <a:ext uri="{FF2B5EF4-FFF2-40B4-BE49-F238E27FC236}">
                <a16:creationId xmlns:a16="http://schemas.microsoft.com/office/drawing/2014/main" id="{B1E83CCA-4090-3448-BADD-D16F65A0B19D}"/>
              </a:ext>
            </a:extLst>
          </p:cNvPr>
          <p:cNvSpPr txBox="1">
            <a:spLocks noChangeArrowheads="1"/>
          </p:cNvSpPr>
          <p:nvPr/>
        </p:nvSpPr>
        <p:spPr bwMode="auto">
          <a:xfrm>
            <a:off x="3263900" y="5943600"/>
            <a:ext cx="1017588" cy="3968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b="1">
                <a:solidFill>
                  <a:schemeClr val="bg1"/>
                </a:solidFill>
                <a:latin typeface="Arial" charset="0"/>
                <a:ea typeface="ＭＳ Ｐゴシック" charset="0"/>
              </a:rPr>
              <a:t>People</a:t>
            </a:r>
          </a:p>
        </p:txBody>
      </p:sp>
      <p:sp>
        <p:nvSpPr>
          <p:cNvPr id="315417" name="Text Box 25">
            <a:extLst>
              <a:ext uri="{FF2B5EF4-FFF2-40B4-BE49-F238E27FC236}">
                <a16:creationId xmlns:a16="http://schemas.microsoft.com/office/drawing/2014/main" id="{490B050E-6D6F-7246-86D8-E4873712EF4C}"/>
              </a:ext>
            </a:extLst>
          </p:cNvPr>
          <p:cNvSpPr txBox="1">
            <a:spLocks noChangeArrowheads="1"/>
          </p:cNvSpPr>
          <p:nvPr/>
        </p:nvSpPr>
        <p:spPr bwMode="auto">
          <a:xfrm>
            <a:off x="3035300" y="4845050"/>
            <a:ext cx="1384300" cy="758825"/>
          </a:xfrm>
          <a:prstGeom prst="rect">
            <a:avLst/>
          </a:prstGeom>
          <a:solidFill>
            <a:srgbClr val="000000"/>
          </a:solidFill>
          <a:ln w="57150">
            <a:solidFill>
              <a:schemeClr val="tx1"/>
            </a:solidFill>
            <a:miter lim="800000"/>
            <a:headEnd/>
            <a:tailEnd/>
          </a:ln>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solidFill>
                  <a:schemeClr val="bg1"/>
                </a:solidFill>
              </a:rPr>
              <a:t>Elders </a:t>
            </a:r>
            <a:br>
              <a:rPr lang="en-US" altLang="en-US" b="1">
                <a:solidFill>
                  <a:schemeClr val="bg1"/>
                </a:solidFill>
              </a:rPr>
            </a:br>
            <a:r>
              <a:rPr lang="en-US" altLang="en-US" b="1">
                <a:solidFill>
                  <a:schemeClr val="bg1"/>
                </a:solidFill>
              </a:rPr>
              <a:t>(Session)</a:t>
            </a:r>
          </a:p>
        </p:txBody>
      </p:sp>
      <p:sp>
        <p:nvSpPr>
          <p:cNvPr id="315418" name="Line 26">
            <a:extLst>
              <a:ext uri="{FF2B5EF4-FFF2-40B4-BE49-F238E27FC236}">
                <a16:creationId xmlns:a16="http://schemas.microsoft.com/office/drawing/2014/main" id="{6D433C6F-F387-2D4D-AF34-2B42ED9E688A}"/>
              </a:ext>
            </a:extLst>
          </p:cNvPr>
          <p:cNvSpPr>
            <a:spLocks noChangeShapeType="1"/>
          </p:cNvSpPr>
          <p:nvPr/>
        </p:nvSpPr>
        <p:spPr bwMode="auto">
          <a:xfrm>
            <a:off x="2216150" y="5367338"/>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15419" name="Picture 27">
            <a:extLst>
              <a:ext uri="{FF2B5EF4-FFF2-40B4-BE49-F238E27FC236}">
                <a16:creationId xmlns:a16="http://schemas.microsoft.com/office/drawing/2014/main" id="{052548FD-7926-D648-A026-F9EE27300955}"/>
              </a:ext>
            </a:extLst>
          </p:cNvPr>
          <p:cNvPicPr>
            <a:picLocks noChangeAspect="1" noChangeArrowheads="1"/>
          </p:cNvPicPr>
          <p:nvPr/>
        </p:nvPicPr>
        <p:blipFill>
          <a:blip r:embed="rId4">
            <a:lum bright="-42000"/>
            <a:extLst>
              <a:ext uri="{28A0092B-C50C-407E-A947-70E740481C1C}">
                <a14:useLocalDpi xmlns:a14="http://schemas.microsoft.com/office/drawing/2010/main" val="0"/>
              </a:ext>
            </a:extLst>
          </a:blip>
          <a:srcRect l="1917"/>
          <a:stretch>
            <a:fillRect/>
          </a:stretch>
        </p:blipFill>
        <p:spPr bwMode="auto">
          <a:xfrm>
            <a:off x="1752600" y="582295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49212" name="Text Box 28">
            <a:extLst>
              <a:ext uri="{FF2B5EF4-FFF2-40B4-BE49-F238E27FC236}">
                <a16:creationId xmlns:a16="http://schemas.microsoft.com/office/drawing/2014/main" id="{1620C318-2F38-C645-93DD-20E883B436E2}"/>
              </a:ext>
            </a:extLst>
          </p:cNvPr>
          <p:cNvSpPr txBox="1">
            <a:spLocks noChangeArrowheads="1"/>
          </p:cNvSpPr>
          <p:nvPr/>
        </p:nvSpPr>
        <p:spPr bwMode="auto">
          <a:xfrm>
            <a:off x="1752600" y="5975350"/>
            <a:ext cx="1017588" cy="3968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b="1">
                <a:solidFill>
                  <a:schemeClr val="bg1"/>
                </a:solidFill>
                <a:latin typeface="Arial" charset="0"/>
                <a:ea typeface="ＭＳ Ｐゴシック" charset="0"/>
              </a:rPr>
              <a:t>People</a:t>
            </a:r>
          </a:p>
        </p:txBody>
      </p:sp>
      <p:sp>
        <p:nvSpPr>
          <p:cNvPr id="315421" name="Text Box 29">
            <a:extLst>
              <a:ext uri="{FF2B5EF4-FFF2-40B4-BE49-F238E27FC236}">
                <a16:creationId xmlns:a16="http://schemas.microsoft.com/office/drawing/2014/main" id="{5EF5A35D-ED3D-7946-8580-BAD0A5D9BC35}"/>
              </a:ext>
            </a:extLst>
          </p:cNvPr>
          <p:cNvSpPr txBox="1">
            <a:spLocks noChangeArrowheads="1"/>
          </p:cNvSpPr>
          <p:nvPr/>
        </p:nvSpPr>
        <p:spPr bwMode="auto">
          <a:xfrm>
            <a:off x="1524000" y="4876800"/>
            <a:ext cx="1384300" cy="758825"/>
          </a:xfrm>
          <a:prstGeom prst="rect">
            <a:avLst/>
          </a:prstGeom>
          <a:solidFill>
            <a:srgbClr val="000000"/>
          </a:solidFill>
          <a:ln w="57150">
            <a:solidFill>
              <a:schemeClr val="tx1"/>
            </a:solidFill>
            <a:miter lim="800000"/>
            <a:headEnd/>
            <a:tailEnd/>
          </a:ln>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solidFill>
                  <a:schemeClr val="bg1"/>
                </a:solidFill>
              </a:rPr>
              <a:t>Elders </a:t>
            </a:r>
            <a:br>
              <a:rPr lang="en-US" altLang="en-US" b="1">
                <a:solidFill>
                  <a:schemeClr val="bg1"/>
                </a:solidFill>
              </a:rPr>
            </a:br>
            <a:r>
              <a:rPr lang="en-US" altLang="en-US" b="1">
                <a:solidFill>
                  <a:schemeClr val="bg1"/>
                </a:solidFill>
              </a:rPr>
              <a:t>(Session)</a:t>
            </a:r>
          </a:p>
        </p:txBody>
      </p:sp>
      <p:sp>
        <p:nvSpPr>
          <p:cNvPr id="315422" name="Line 30">
            <a:extLst>
              <a:ext uri="{FF2B5EF4-FFF2-40B4-BE49-F238E27FC236}">
                <a16:creationId xmlns:a16="http://schemas.microsoft.com/office/drawing/2014/main" id="{6591DB6B-C7F7-D240-B2FD-1E0A5D4821E0}"/>
              </a:ext>
            </a:extLst>
          </p:cNvPr>
          <p:cNvSpPr>
            <a:spLocks noChangeShapeType="1"/>
          </p:cNvSpPr>
          <p:nvPr/>
        </p:nvSpPr>
        <p:spPr bwMode="auto">
          <a:xfrm>
            <a:off x="692150" y="5367338"/>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15423" name="Picture 31">
            <a:extLst>
              <a:ext uri="{FF2B5EF4-FFF2-40B4-BE49-F238E27FC236}">
                <a16:creationId xmlns:a16="http://schemas.microsoft.com/office/drawing/2014/main" id="{196A09A2-72DF-814D-9310-C3B73504EAF6}"/>
              </a:ext>
            </a:extLst>
          </p:cNvPr>
          <p:cNvPicPr>
            <a:picLocks noChangeAspect="1" noChangeArrowheads="1"/>
          </p:cNvPicPr>
          <p:nvPr/>
        </p:nvPicPr>
        <p:blipFill>
          <a:blip r:embed="rId4">
            <a:lum bright="-42000"/>
            <a:extLst>
              <a:ext uri="{28A0092B-C50C-407E-A947-70E740481C1C}">
                <a14:useLocalDpi xmlns:a14="http://schemas.microsoft.com/office/drawing/2010/main" val="0"/>
              </a:ext>
            </a:extLst>
          </a:blip>
          <a:srcRect l="1917"/>
          <a:stretch>
            <a:fillRect/>
          </a:stretch>
        </p:blipFill>
        <p:spPr bwMode="auto">
          <a:xfrm>
            <a:off x="228600" y="582295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49216" name="Text Box 32">
            <a:extLst>
              <a:ext uri="{FF2B5EF4-FFF2-40B4-BE49-F238E27FC236}">
                <a16:creationId xmlns:a16="http://schemas.microsoft.com/office/drawing/2014/main" id="{D3746AC8-71C3-DE48-98C3-9A4C4B2DC0B0}"/>
              </a:ext>
            </a:extLst>
          </p:cNvPr>
          <p:cNvSpPr txBox="1">
            <a:spLocks noChangeArrowheads="1"/>
          </p:cNvSpPr>
          <p:nvPr/>
        </p:nvSpPr>
        <p:spPr bwMode="auto">
          <a:xfrm>
            <a:off x="228600" y="5975350"/>
            <a:ext cx="1017588" cy="3968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b="1">
                <a:solidFill>
                  <a:schemeClr val="bg1"/>
                </a:solidFill>
                <a:latin typeface="Arial" charset="0"/>
                <a:ea typeface="ＭＳ Ｐゴシック" charset="0"/>
              </a:rPr>
              <a:t>People</a:t>
            </a:r>
          </a:p>
        </p:txBody>
      </p:sp>
      <p:sp>
        <p:nvSpPr>
          <p:cNvPr id="315425" name="Text Box 33">
            <a:extLst>
              <a:ext uri="{FF2B5EF4-FFF2-40B4-BE49-F238E27FC236}">
                <a16:creationId xmlns:a16="http://schemas.microsoft.com/office/drawing/2014/main" id="{6FF98F6C-D034-4F40-A03A-AE31DB9727B0}"/>
              </a:ext>
            </a:extLst>
          </p:cNvPr>
          <p:cNvSpPr txBox="1">
            <a:spLocks noChangeArrowheads="1"/>
          </p:cNvSpPr>
          <p:nvPr/>
        </p:nvSpPr>
        <p:spPr bwMode="auto">
          <a:xfrm>
            <a:off x="0" y="4876800"/>
            <a:ext cx="1384300" cy="758825"/>
          </a:xfrm>
          <a:prstGeom prst="rect">
            <a:avLst/>
          </a:prstGeom>
          <a:solidFill>
            <a:srgbClr val="000000"/>
          </a:solidFill>
          <a:ln w="57150">
            <a:solidFill>
              <a:schemeClr val="tx1"/>
            </a:solidFill>
            <a:miter lim="800000"/>
            <a:headEnd/>
            <a:tailEnd/>
          </a:ln>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solidFill>
                  <a:schemeClr val="bg1"/>
                </a:solidFill>
              </a:rPr>
              <a:t>Elders </a:t>
            </a:r>
            <a:br>
              <a:rPr lang="en-US" altLang="en-US" b="1">
                <a:solidFill>
                  <a:schemeClr val="bg1"/>
                </a:solidFill>
              </a:rPr>
            </a:br>
            <a:r>
              <a:rPr lang="en-US" altLang="en-US" b="1">
                <a:solidFill>
                  <a:schemeClr val="bg1"/>
                </a:solidFill>
              </a:rPr>
              <a:t>(Session)</a:t>
            </a:r>
          </a:p>
        </p:txBody>
      </p:sp>
      <p:sp>
        <p:nvSpPr>
          <p:cNvPr id="349218" name="Text Box 34">
            <a:extLst>
              <a:ext uri="{FF2B5EF4-FFF2-40B4-BE49-F238E27FC236}">
                <a16:creationId xmlns:a16="http://schemas.microsoft.com/office/drawing/2014/main" id="{B5431884-5821-3140-B8CE-CFBEA54450BA}"/>
              </a:ext>
            </a:extLst>
          </p:cNvPr>
          <p:cNvSpPr txBox="1">
            <a:spLocks noChangeArrowheads="1"/>
          </p:cNvSpPr>
          <p:nvPr/>
        </p:nvSpPr>
        <p:spPr bwMode="auto">
          <a:xfrm>
            <a:off x="4572000" y="2667000"/>
            <a:ext cx="4191000" cy="698500"/>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algn="ctr">
              <a:defRPr/>
            </a:pPr>
            <a:r>
              <a:rPr lang="en-US" sz="3600" b="1">
                <a:solidFill>
                  <a:schemeClr val="bg1"/>
                </a:solidFill>
                <a:latin typeface="Arial" charset="0"/>
                <a:ea typeface="ＭＳ Ｐゴシック" charset="0"/>
              </a:rPr>
              <a:t>Presbytery</a:t>
            </a:r>
          </a:p>
        </p:txBody>
      </p:sp>
      <p:sp>
        <p:nvSpPr>
          <p:cNvPr id="349219" name="Line 35">
            <a:extLst>
              <a:ext uri="{FF2B5EF4-FFF2-40B4-BE49-F238E27FC236}">
                <a16:creationId xmlns:a16="http://schemas.microsoft.com/office/drawing/2014/main" id="{5BC38062-897E-4D4E-9234-0BE6E7055D1E}"/>
              </a:ext>
            </a:extLst>
          </p:cNvPr>
          <p:cNvSpPr>
            <a:spLocks noChangeShapeType="1"/>
          </p:cNvSpPr>
          <p:nvPr/>
        </p:nvSpPr>
        <p:spPr bwMode="auto">
          <a:xfrm>
            <a:off x="6705600" y="21336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49220" name="Line 36">
            <a:extLst>
              <a:ext uri="{FF2B5EF4-FFF2-40B4-BE49-F238E27FC236}">
                <a16:creationId xmlns:a16="http://schemas.microsoft.com/office/drawing/2014/main" id="{1BE99102-C839-9E40-83EB-461A96E48071}"/>
              </a:ext>
            </a:extLst>
          </p:cNvPr>
          <p:cNvSpPr>
            <a:spLocks noChangeShapeType="1"/>
          </p:cNvSpPr>
          <p:nvPr/>
        </p:nvSpPr>
        <p:spPr bwMode="auto">
          <a:xfrm>
            <a:off x="2209800" y="21336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15429" name="Rectangle 37">
            <a:extLst>
              <a:ext uri="{FF2B5EF4-FFF2-40B4-BE49-F238E27FC236}">
                <a16:creationId xmlns:a16="http://schemas.microsoft.com/office/drawing/2014/main" id="{2FDC3DCF-FAC5-D54D-8977-FD4B391408E0}"/>
              </a:ext>
            </a:extLst>
          </p:cNvPr>
          <p:cNvSpPr>
            <a:spLocks noGrp="1" noChangeArrowheads="1"/>
          </p:cNvSpPr>
          <p:nvPr>
            <p:ph type="title" idx="4294967295"/>
          </p:nvPr>
        </p:nvSpPr>
        <p:spPr>
          <a:xfrm>
            <a:off x="457200" y="304800"/>
            <a:ext cx="8229600" cy="1143000"/>
          </a:xfrm>
        </p:spPr>
        <p:txBody>
          <a:bodyPr/>
          <a:lstStyle/>
          <a:p>
            <a:pPr eaLnBrk="1" hangingPunct="1"/>
            <a:r>
              <a:rPr lang="en-US" altLang="en-US" i="1">
                <a:solidFill>
                  <a:schemeClr val="bg1"/>
                </a:solidFill>
              </a:rPr>
              <a:t>Middle Presbyterian Structure</a:t>
            </a:r>
            <a:endParaRPr lang="en-US" altLang="en-US"/>
          </a:p>
        </p:txBody>
      </p:sp>
      <p:sp>
        <p:nvSpPr>
          <p:cNvPr id="349222" name="Text Box 38">
            <a:extLst>
              <a:ext uri="{FF2B5EF4-FFF2-40B4-BE49-F238E27FC236}">
                <a16:creationId xmlns:a16="http://schemas.microsoft.com/office/drawing/2014/main" id="{77AD127C-DDB4-E14A-9524-A4B27BD0D341}"/>
              </a:ext>
            </a:extLst>
          </p:cNvPr>
          <p:cNvSpPr txBox="1">
            <a:spLocks noChangeArrowheads="1"/>
          </p:cNvSpPr>
          <p:nvPr/>
        </p:nvSpPr>
        <p:spPr bwMode="auto">
          <a:xfrm>
            <a:off x="8543925" y="76200"/>
            <a:ext cx="523875" cy="457200"/>
          </a:xfrm>
          <a:prstGeom prst="rect">
            <a:avLst/>
          </a:prstGeom>
          <a:noFill/>
          <a:ln>
            <a:noFill/>
          </a:ln>
          <a:effectLst>
            <a:outerShdw dist="35921" dir="2700000" algn="ctr" rotWithShape="0">
              <a:schemeClr val="hlink">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2400" b="1">
                <a:solidFill>
                  <a:srgbClr val="FFFFFF"/>
                </a:solidFill>
                <a:latin typeface="Arial" charset="0"/>
                <a:ea typeface="ＭＳ Ｐゴシック" charset="0"/>
              </a:rPr>
              <a:t>92</a:t>
            </a:r>
          </a:p>
        </p:txBody>
      </p:sp>
      <p:sp>
        <p:nvSpPr>
          <p:cNvPr id="39" name="Line 2">
            <a:extLst>
              <a:ext uri="{FF2B5EF4-FFF2-40B4-BE49-F238E27FC236}">
                <a16:creationId xmlns:a16="http://schemas.microsoft.com/office/drawing/2014/main" id="{359781BC-9A74-3D44-9644-B605BCE826FA}"/>
              </a:ext>
            </a:extLst>
          </p:cNvPr>
          <p:cNvSpPr>
            <a:spLocks noChangeShapeType="1"/>
          </p:cNvSpPr>
          <p:nvPr/>
        </p:nvSpPr>
        <p:spPr bwMode="auto">
          <a:xfrm>
            <a:off x="8229600" y="3352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40" name="Line 3">
            <a:extLst>
              <a:ext uri="{FF2B5EF4-FFF2-40B4-BE49-F238E27FC236}">
                <a16:creationId xmlns:a16="http://schemas.microsoft.com/office/drawing/2014/main" id="{24CE32A1-E343-6A4B-9AC2-AA9FBA4A6403}"/>
              </a:ext>
            </a:extLst>
          </p:cNvPr>
          <p:cNvSpPr>
            <a:spLocks noChangeShapeType="1"/>
          </p:cNvSpPr>
          <p:nvPr/>
        </p:nvSpPr>
        <p:spPr bwMode="auto">
          <a:xfrm>
            <a:off x="6705600" y="3352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41" name="Line 4">
            <a:extLst>
              <a:ext uri="{FF2B5EF4-FFF2-40B4-BE49-F238E27FC236}">
                <a16:creationId xmlns:a16="http://schemas.microsoft.com/office/drawing/2014/main" id="{9106FC02-4773-6245-8DD7-9F5337C7F046}"/>
              </a:ext>
            </a:extLst>
          </p:cNvPr>
          <p:cNvSpPr>
            <a:spLocks noChangeShapeType="1"/>
          </p:cNvSpPr>
          <p:nvPr/>
        </p:nvSpPr>
        <p:spPr bwMode="auto">
          <a:xfrm>
            <a:off x="5334000" y="3352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42" name="Line 5">
            <a:extLst>
              <a:ext uri="{FF2B5EF4-FFF2-40B4-BE49-F238E27FC236}">
                <a16:creationId xmlns:a16="http://schemas.microsoft.com/office/drawing/2014/main" id="{1A317E4F-C112-4D48-9053-CB4FF2E6B5C6}"/>
              </a:ext>
            </a:extLst>
          </p:cNvPr>
          <p:cNvSpPr>
            <a:spLocks noChangeShapeType="1"/>
          </p:cNvSpPr>
          <p:nvPr/>
        </p:nvSpPr>
        <p:spPr bwMode="auto">
          <a:xfrm>
            <a:off x="3733800" y="3352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15435" name="Text Box 10">
            <a:extLst>
              <a:ext uri="{FF2B5EF4-FFF2-40B4-BE49-F238E27FC236}">
                <a16:creationId xmlns:a16="http://schemas.microsoft.com/office/drawing/2014/main" id="{1904C701-E0D5-C445-8D35-E39E3D8347F6}"/>
              </a:ext>
            </a:extLst>
          </p:cNvPr>
          <p:cNvSpPr txBox="1">
            <a:spLocks noChangeArrowheads="1"/>
          </p:cNvSpPr>
          <p:nvPr/>
        </p:nvSpPr>
        <p:spPr bwMode="auto">
          <a:xfrm>
            <a:off x="7807325" y="3702050"/>
            <a:ext cx="984250" cy="708025"/>
          </a:xfrm>
          <a:prstGeom prst="rect">
            <a:avLst/>
          </a:prstGeom>
          <a:solidFill>
            <a:srgbClr val="000090"/>
          </a:solidFill>
          <a:ln w="57150">
            <a:solidFill>
              <a:schemeClr val="tx1"/>
            </a:solidFill>
            <a:miter lim="800000"/>
            <a:headEnd/>
            <a:tailEnd/>
          </a:ln>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solidFill>
                  <a:schemeClr val="bg1"/>
                </a:solidFill>
              </a:rPr>
              <a:t>Senior</a:t>
            </a:r>
            <a:br>
              <a:rPr lang="en-US" altLang="en-US" b="1">
                <a:solidFill>
                  <a:schemeClr val="bg1"/>
                </a:solidFill>
              </a:rPr>
            </a:br>
            <a:r>
              <a:rPr lang="en-US" altLang="en-US" b="1">
                <a:solidFill>
                  <a:schemeClr val="bg1"/>
                </a:solidFill>
              </a:rPr>
              <a:t>Pastor</a:t>
            </a:r>
          </a:p>
        </p:txBody>
      </p:sp>
      <p:sp>
        <p:nvSpPr>
          <p:cNvPr id="44" name="Line 12">
            <a:extLst>
              <a:ext uri="{FF2B5EF4-FFF2-40B4-BE49-F238E27FC236}">
                <a16:creationId xmlns:a16="http://schemas.microsoft.com/office/drawing/2014/main" id="{91018DA7-CF1A-D54D-ADE0-446E2EDBD9C0}"/>
              </a:ext>
            </a:extLst>
          </p:cNvPr>
          <p:cNvSpPr>
            <a:spLocks noChangeShapeType="1"/>
          </p:cNvSpPr>
          <p:nvPr/>
        </p:nvSpPr>
        <p:spPr bwMode="auto">
          <a:xfrm>
            <a:off x="2209800" y="3352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45" name="Line 13">
            <a:extLst>
              <a:ext uri="{FF2B5EF4-FFF2-40B4-BE49-F238E27FC236}">
                <a16:creationId xmlns:a16="http://schemas.microsoft.com/office/drawing/2014/main" id="{36AD3A31-2CFD-064A-95EC-225F2C23F3A2}"/>
              </a:ext>
            </a:extLst>
          </p:cNvPr>
          <p:cNvSpPr>
            <a:spLocks noChangeShapeType="1"/>
          </p:cNvSpPr>
          <p:nvPr/>
        </p:nvSpPr>
        <p:spPr bwMode="auto">
          <a:xfrm>
            <a:off x="838200" y="3352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15438" name="Text Box 17">
            <a:extLst>
              <a:ext uri="{FF2B5EF4-FFF2-40B4-BE49-F238E27FC236}">
                <a16:creationId xmlns:a16="http://schemas.microsoft.com/office/drawing/2014/main" id="{7FAB480A-F876-004E-907C-7638C0E61237}"/>
              </a:ext>
            </a:extLst>
          </p:cNvPr>
          <p:cNvSpPr txBox="1">
            <a:spLocks noChangeArrowheads="1"/>
          </p:cNvSpPr>
          <p:nvPr/>
        </p:nvSpPr>
        <p:spPr bwMode="auto">
          <a:xfrm>
            <a:off x="6296025" y="3733800"/>
            <a:ext cx="984250" cy="708025"/>
          </a:xfrm>
          <a:prstGeom prst="rect">
            <a:avLst/>
          </a:prstGeom>
          <a:solidFill>
            <a:srgbClr val="000090"/>
          </a:solidFill>
          <a:ln w="57150">
            <a:solidFill>
              <a:schemeClr val="tx1"/>
            </a:solidFill>
            <a:miter lim="800000"/>
            <a:headEnd/>
            <a:tailEnd/>
          </a:ln>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solidFill>
                  <a:schemeClr val="bg1"/>
                </a:solidFill>
              </a:rPr>
              <a:t>Senior</a:t>
            </a:r>
            <a:br>
              <a:rPr lang="en-US" altLang="en-US" b="1">
                <a:solidFill>
                  <a:schemeClr val="bg1"/>
                </a:solidFill>
              </a:rPr>
            </a:br>
            <a:r>
              <a:rPr lang="en-US" altLang="en-US" b="1">
                <a:solidFill>
                  <a:schemeClr val="bg1"/>
                </a:solidFill>
              </a:rPr>
              <a:t>Pastor</a:t>
            </a:r>
          </a:p>
        </p:txBody>
      </p:sp>
      <p:sp>
        <p:nvSpPr>
          <p:cNvPr id="315439" name="Text Box 21">
            <a:extLst>
              <a:ext uri="{FF2B5EF4-FFF2-40B4-BE49-F238E27FC236}">
                <a16:creationId xmlns:a16="http://schemas.microsoft.com/office/drawing/2014/main" id="{D8969A34-E8D1-1645-A2F1-2307869D0AD3}"/>
              </a:ext>
            </a:extLst>
          </p:cNvPr>
          <p:cNvSpPr txBox="1">
            <a:spLocks noChangeArrowheads="1"/>
          </p:cNvSpPr>
          <p:nvPr/>
        </p:nvSpPr>
        <p:spPr bwMode="auto">
          <a:xfrm>
            <a:off x="4772025" y="3733800"/>
            <a:ext cx="984250" cy="708025"/>
          </a:xfrm>
          <a:prstGeom prst="rect">
            <a:avLst/>
          </a:prstGeom>
          <a:solidFill>
            <a:srgbClr val="000090"/>
          </a:solidFill>
          <a:ln w="57150">
            <a:solidFill>
              <a:schemeClr val="tx1"/>
            </a:solidFill>
            <a:miter lim="800000"/>
            <a:headEnd/>
            <a:tailEnd/>
          </a:ln>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solidFill>
                  <a:schemeClr val="bg1"/>
                </a:solidFill>
              </a:rPr>
              <a:t>Senior</a:t>
            </a:r>
            <a:br>
              <a:rPr lang="en-US" altLang="en-US" b="1">
                <a:solidFill>
                  <a:schemeClr val="bg1"/>
                </a:solidFill>
              </a:rPr>
            </a:br>
            <a:r>
              <a:rPr lang="en-US" altLang="en-US" b="1">
                <a:solidFill>
                  <a:schemeClr val="bg1"/>
                </a:solidFill>
              </a:rPr>
              <a:t>Pastor</a:t>
            </a:r>
          </a:p>
        </p:txBody>
      </p:sp>
      <p:sp>
        <p:nvSpPr>
          <p:cNvPr id="315440" name="Text Box 25">
            <a:extLst>
              <a:ext uri="{FF2B5EF4-FFF2-40B4-BE49-F238E27FC236}">
                <a16:creationId xmlns:a16="http://schemas.microsoft.com/office/drawing/2014/main" id="{0025D34D-91B0-3C4D-84AA-DFEDAA6B9B37}"/>
              </a:ext>
            </a:extLst>
          </p:cNvPr>
          <p:cNvSpPr txBox="1">
            <a:spLocks noChangeArrowheads="1"/>
          </p:cNvSpPr>
          <p:nvPr/>
        </p:nvSpPr>
        <p:spPr bwMode="auto">
          <a:xfrm>
            <a:off x="3235325" y="3702050"/>
            <a:ext cx="984250" cy="708025"/>
          </a:xfrm>
          <a:prstGeom prst="rect">
            <a:avLst/>
          </a:prstGeom>
          <a:solidFill>
            <a:srgbClr val="000090"/>
          </a:solidFill>
          <a:ln w="57150">
            <a:solidFill>
              <a:schemeClr val="tx1"/>
            </a:solidFill>
            <a:miter lim="800000"/>
            <a:headEnd/>
            <a:tailEnd/>
          </a:ln>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solidFill>
                  <a:schemeClr val="bg1"/>
                </a:solidFill>
              </a:rPr>
              <a:t>Senior</a:t>
            </a:r>
            <a:br>
              <a:rPr lang="en-US" altLang="en-US" b="1">
                <a:solidFill>
                  <a:schemeClr val="bg1"/>
                </a:solidFill>
              </a:rPr>
            </a:br>
            <a:r>
              <a:rPr lang="en-US" altLang="en-US" b="1">
                <a:solidFill>
                  <a:schemeClr val="bg1"/>
                </a:solidFill>
              </a:rPr>
              <a:t>Pastor</a:t>
            </a:r>
          </a:p>
        </p:txBody>
      </p:sp>
      <p:sp>
        <p:nvSpPr>
          <p:cNvPr id="315441" name="Text Box 29">
            <a:extLst>
              <a:ext uri="{FF2B5EF4-FFF2-40B4-BE49-F238E27FC236}">
                <a16:creationId xmlns:a16="http://schemas.microsoft.com/office/drawing/2014/main" id="{85CF8DC5-9BD8-B34A-85E8-C25CF18500CD}"/>
              </a:ext>
            </a:extLst>
          </p:cNvPr>
          <p:cNvSpPr txBox="1">
            <a:spLocks noChangeArrowheads="1"/>
          </p:cNvSpPr>
          <p:nvPr/>
        </p:nvSpPr>
        <p:spPr bwMode="auto">
          <a:xfrm>
            <a:off x="1724025" y="3733800"/>
            <a:ext cx="984250" cy="708025"/>
          </a:xfrm>
          <a:prstGeom prst="rect">
            <a:avLst/>
          </a:prstGeom>
          <a:solidFill>
            <a:srgbClr val="000090"/>
          </a:solidFill>
          <a:ln w="57150">
            <a:solidFill>
              <a:schemeClr val="tx1"/>
            </a:solidFill>
            <a:miter lim="800000"/>
            <a:headEnd/>
            <a:tailEnd/>
          </a:ln>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solidFill>
                  <a:schemeClr val="bg1"/>
                </a:solidFill>
              </a:rPr>
              <a:t>Senior</a:t>
            </a:r>
            <a:br>
              <a:rPr lang="en-US" altLang="en-US" b="1">
                <a:solidFill>
                  <a:schemeClr val="bg1"/>
                </a:solidFill>
              </a:rPr>
            </a:br>
            <a:r>
              <a:rPr lang="en-US" altLang="en-US" b="1">
                <a:solidFill>
                  <a:schemeClr val="bg1"/>
                </a:solidFill>
              </a:rPr>
              <a:t>Pastor</a:t>
            </a:r>
          </a:p>
        </p:txBody>
      </p:sp>
      <p:sp>
        <p:nvSpPr>
          <p:cNvPr id="315442" name="Text Box 33">
            <a:extLst>
              <a:ext uri="{FF2B5EF4-FFF2-40B4-BE49-F238E27FC236}">
                <a16:creationId xmlns:a16="http://schemas.microsoft.com/office/drawing/2014/main" id="{6AA68137-B2DF-144D-89E1-095B0B34E8F6}"/>
              </a:ext>
            </a:extLst>
          </p:cNvPr>
          <p:cNvSpPr txBox="1">
            <a:spLocks noChangeArrowheads="1"/>
          </p:cNvSpPr>
          <p:nvPr/>
        </p:nvSpPr>
        <p:spPr bwMode="auto">
          <a:xfrm>
            <a:off x="200025" y="3733800"/>
            <a:ext cx="984250" cy="708025"/>
          </a:xfrm>
          <a:prstGeom prst="rect">
            <a:avLst/>
          </a:prstGeom>
          <a:solidFill>
            <a:srgbClr val="000090"/>
          </a:solidFill>
          <a:ln w="57150">
            <a:solidFill>
              <a:schemeClr val="tx1"/>
            </a:solidFill>
            <a:miter lim="800000"/>
            <a:headEnd/>
            <a:tailEnd/>
          </a:ln>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solidFill>
                  <a:schemeClr val="bg1"/>
                </a:solidFill>
              </a:rPr>
              <a:t>Senior</a:t>
            </a:r>
            <a:br>
              <a:rPr lang="en-US" altLang="en-US" b="1">
                <a:solidFill>
                  <a:schemeClr val="bg1"/>
                </a:solidFill>
              </a:rPr>
            </a:br>
            <a:r>
              <a:rPr lang="en-US" altLang="en-US" b="1">
                <a:solidFill>
                  <a:schemeClr val="bg1"/>
                </a:solidFill>
              </a:rPr>
              <a:t>Pastor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49189"/>
                                        </p:tgtEl>
                                        <p:attrNameLst>
                                          <p:attrName>style.visibility</p:attrName>
                                        </p:attrNameLst>
                                      </p:cBhvr>
                                      <p:to>
                                        <p:strVal val="visible"/>
                                      </p:to>
                                    </p:set>
                                    <p:animEffect transition="in" filter="dissolve">
                                      <p:cBhvr>
                                        <p:cTn id="7" dur="500"/>
                                        <p:tgtEl>
                                          <p:spTgt spid="349189"/>
                                        </p:tgtEl>
                                      </p:cBhvr>
                                    </p:animEffect>
                                  </p:childTnLst>
                                </p:cTn>
                              </p:par>
                              <p:par>
                                <p:cTn id="8" presetID="9" presetClass="entr" presetSubtype="0" fill="hold" nodeType="withEffect">
                                  <p:stCondLst>
                                    <p:cond delay="0"/>
                                  </p:stCondLst>
                                  <p:childTnLst>
                                    <p:set>
                                      <p:cBhvr>
                                        <p:cTn id="9" dur="1" fill="hold">
                                          <p:stCondLst>
                                            <p:cond delay="0"/>
                                          </p:stCondLst>
                                        </p:cTn>
                                        <p:tgtEl>
                                          <p:spTgt spid="349196"/>
                                        </p:tgtEl>
                                        <p:attrNameLst>
                                          <p:attrName>style.visibility</p:attrName>
                                        </p:attrNameLst>
                                      </p:cBhvr>
                                      <p:to>
                                        <p:strVal val="visible"/>
                                      </p:to>
                                    </p:set>
                                    <p:animEffect transition="in" filter="dissolve">
                                      <p:cBhvr>
                                        <p:cTn id="10" dur="500"/>
                                        <p:tgtEl>
                                          <p:spTgt spid="349196"/>
                                        </p:tgtEl>
                                      </p:cBhvr>
                                    </p:animEffect>
                                  </p:childTnLst>
                                </p:cTn>
                              </p:par>
                              <p:par>
                                <p:cTn id="11" presetID="9" presetClass="entr" presetSubtype="0" fill="hold" nodeType="withEffect">
                                  <p:stCondLst>
                                    <p:cond delay="0"/>
                                  </p:stCondLst>
                                  <p:childTnLst>
                                    <p:set>
                                      <p:cBhvr>
                                        <p:cTn id="12" dur="1" fill="hold">
                                          <p:stCondLst>
                                            <p:cond delay="0"/>
                                          </p:stCondLst>
                                        </p:cTn>
                                        <p:tgtEl>
                                          <p:spTgt spid="349197"/>
                                        </p:tgtEl>
                                        <p:attrNameLst>
                                          <p:attrName>style.visibility</p:attrName>
                                        </p:attrNameLst>
                                      </p:cBhvr>
                                      <p:to>
                                        <p:strVal val="visible"/>
                                      </p:to>
                                    </p:set>
                                    <p:animEffect transition="in" filter="dissolve">
                                      <p:cBhvr>
                                        <p:cTn id="13" dur="500"/>
                                        <p:tgtEl>
                                          <p:spTgt spid="349197"/>
                                        </p:tgtEl>
                                      </p:cBhvr>
                                    </p:animEffect>
                                  </p:childTnLst>
                                </p:cTn>
                              </p:par>
                            </p:childTnLst>
                          </p:cTn>
                        </p:par>
                        <p:par>
                          <p:cTn id="14" fill="hold" nodeType="afterGroup">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349195"/>
                                        </p:tgtEl>
                                        <p:attrNameLst>
                                          <p:attrName>style.visibility</p:attrName>
                                        </p:attrNameLst>
                                      </p:cBhvr>
                                      <p:to>
                                        <p:strVal val="visible"/>
                                      </p:to>
                                    </p:set>
                                    <p:animEffect transition="in" filter="dissolve">
                                      <p:cBhvr>
                                        <p:cTn id="17" dur="500"/>
                                        <p:tgtEl>
                                          <p:spTgt spid="349195"/>
                                        </p:tgtEl>
                                      </p:cBhvr>
                                    </p:animEffect>
                                  </p:childTnLst>
                                </p:cTn>
                              </p:par>
                              <p:par>
                                <p:cTn id="18" presetID="9" presetClass="entr" presetSubtype="0" fill="hold" nodeType="withEffect">
                                  <p:stCondLst>
                                    <p:cond delay="0"/>
                                  </p:stCondLst>
                                  <p:childTnLst>
                                    <p:set>
                                      <p:cBhvr>
                                        <p:cTn id="19" dur="1" fill="hold">
                                          <p:stCondLst>
                                            <p:cond delay="0"/>
                                          </p:stCondLst>
                                        </p:cTn>
                                        <p:tgtEl>
                                          <p:spTgt spid="349186"/>
                                        </p:tgtEl>
                                        <p:attrNameLst>
                                          <p:attrName>style.visibility</p:attrName>
                                        </p:attrNameLst>
                                      </p:cBhvr>
                                      <p:to>
                                        <p:strVal val="visible"/>
                                      </p:to>
                                    </p:set>
                                    <p:animEffect transition="in" filter="dissolve">
                                      <p:cBhvr>
                                        <p:cTn id="20" dur="500"/>
                                        <p:tgtEl>
                                          <p:spTgt spid="349186"/>
                                        </p:tgtEl>
                                      </p:cBhvr>
                                    </p:animEffect>
                                  </p:childTnLst>
                                </p:cTn>
                              </p:par>
                              <p:par>
                                <p:cTn id="21" presetID="9" presetClass="entr" presetSubtype="0" fill="hold" nodeType="withEffect">
                                  <p:stCondLst>
                                    <p:cond delay="0"/>
                                  </p:stCondLst>
                                  <p:childTnLst>
                                    <p:set>
                                      <p:cBhvr>
                                        <p:cTn id="22" dur="1" fill="hold">
                                          <p:stCondLst>
                                            <p:cond delay="0"/>
                                          </p:stCondLst>
                                        </p:cTn>
                                        <p:tgtEl>
                                          <p:spTgt spid="349187"/>
                                        </p:tgtEl>
                                        <p:attrNameLst>
                                          <p:attrName>style.visibility</p:attrName>
                                        </p:attrNameLst>
                                      </p:cBhvr>
                                      <p:to>
                                        <p:strVal val="visible"/>
                                      </p:to>
                                    </p:set>
                                    <p:animEffect transition="in" filter="dissolve">
                                      <p:cBhvr>
                                        <p:cTn id="23" dur="500"/>
                                        <p:tgtEl>
                                          <p:spTgt spid="349187"/>
                                        </p:tgtEl>
                                      </p:cBhvr>
                                    </p:animEffect>
                                  </p:childTnLst>
                                </p:cTn>
                              </p:par>
                              <p:par>
                                <p:cTn id="24" presetID="9" presetClass="entr" presetSubtype="0" fill="hold" nodeType="withEffect">
                                  <p:stCondLst>
                                    <p:cond delay="0"/>
                                  </p:stCondLst>
                                  <p:childTnLst>
                                    <p:set>
                                      <p:cBhvr>
                                        <p:cTn id="25" dur="1" fill="hold">
                                          <p:stCondLst>
                                            <p:cond delay="0"/>
                                          </p:stCondLst>
                                        </p:cTn>
                                        <p:tgtEl>
                                          <p:spTgt spid="349188"/>
                                        </p:tgtEl>
                                        <p:attrNameLst>
                                          <p:attrName>style.visibility</p:attrName>
                                        </p:attrNameLst>
                                      </p:cBhvr>
                                      <p:to>
                                        <p:strVal val="visible"/>
                                      </p:to>
                                    </p:set>
                                    <p:animEffect transition="in" filter="dissolve">
                                      <p:cBhvr>
                                        <p:cTn id="26" dur="500"/>
                                        <p:tgtEl>
                                          <p:spTgt spid="349188"/>
                                        </p:tgtEl>
                                      </p:cBhvr>
                                    </p:animEffect>
                                  </p:childTnLst>
                                </p:cTn>
                              </p:par>
                            </p:childTnLst>
                          </p:cTn>
                        </p:par>
                        <p:par>
                          <p:cTn id="27" fill="hold" nodeType="afterGroup">
                            <p:stCondLst>
                              <p:cond delay="1000"/>
                            </p:stCondLst>
                            <p:childTnLst>
                              <p:par>
                                <p:cTn id="28" presetID="9" presetClass="entr" presetSubtype="0" fill="hold" grpId="0" nodeType="afterEffect">
                                  <p:stCondLst>
                                    <p:cond delay="0"/>
                                  </p:stCondLst>
                                  <p:childTnLst>
                                    <p:set>
                                      <p:cBhvr>
                                        <p:cTn id="29" dur="1" fill="hold">
                                          <p:stCondLst>
                                            <p:cond delay="0"/>
                                          </p:stCondLst>
                                        </p:cTn>
                                        <p:tgtEl>
                                          <p:spTgt spid="349218"/>
                                        </p:tgtEl>
                                        <p:attrNameLst>
                                          <p:attrName>style.visibility</p:attrName>
                                        </p:attrNameLst>
                                      </p:cBhvr>
                                      <p:to>
                                        <p:strVal val="visible"/>
                                      </p:to>
                                    </p:set>
                                    <p:animEffect transition="in" filter="dissolve">
                                      <p:cBhvr>
                                        <p:cTn id="30" dur="500"/>
                                        <p:tgtEl>
                                          <p:spTgt spid="349218"/>
                                        </p:tgtEl>
                                      </p:cBhvr>
                                    </p:animEffect>
                                  </p:childTnLst>
                                </p:cTn>
                              </p:par>
                              <p:par>
                                <p:cTn id="31" presetID="9" presetClass="entr" presetSubtype="0" fill="hold" nodeType="withEffect">
                                  <p:stCondLst>
                                    <p:cond delay="0"/>
                                  </p:stCondLst>
                                  <p:childTnLst>
                                    <p:set>
                                      <p:cBhvr>
                                        <p:cTn id="32" dur="1" fill="hold">
                                          <p:stCondLst>
                                            <p:cond delay="0"/>
                                          </p:stCondLst>
                                        </p:cTn>
                                        <p:tgtEl>
                                          <p:spTgt spid="349219"/>
                                        </p:tgtEl>
                                        <p:attrNameLst>
                                          <p:attrName>style.visibility</p:attrName>
                                        </p:attrNameLst>
                                      </p:cBhvr>
                                      <p:to>
                                        <p:strVal val="visible"/>
                                      </p:to>
                                    </p:set>
                                    <p:animEffect transition="in" filter="dissolve">
                                      <p:cBhvr>
                                        <p:cTn id="33" dur="500"/>
                                        <p:tgtEl>
                                          <p:spTgt spid="349219"/>
                                        </p:tgtEl>
                                      </p:cBhvr>
                                    </p:animEffect>
                                  </p:childTnLst>
                                </p:cTn>
                              </p:par>
                              <p:par>
                                <p:cTn id="34" presetID="9" presetClass="entr" presetSubtype="0" fill="hold" nodeType="withEffect">
                                  <p:stCondLst>
                                    <p:cond delay="0"/>
                                  </p:stCondLst>
                                  <p:childTnLst>
                                    <p:set>
                                      <p:cBhvr>
                                        <p:cTn id="35" dur="1" fill="hold">
                                          <p:stCondLst>
                                            <p:cond delay="0"/>
                                          </p:stCondLst>
                                        </p:cTn>
                                        <p:tgtEl>
                                          <p:spTgt spid="349220"/>
                                        </p:tgtEl>
                                        <p:attrNameLst>
                                          <p:attrName>style.visibility</p:attrName>
                                        </p:attrNameLst>
                                      </p:cBhvr>
                                      <p:to>
                                        <p:strVal val="visible"/>
                                      </p:to>
                                    </p:set>
                                    <p:animEffect transition="in" filter="dissolve">
                                      <p:cBhvr>
                                        <p:cTn id="36" dur="500"/>
                                        <p:tgtEl>
                                          <p:spTgt spid="349220"/>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349190"/>
                                        </p:tgtEl>
                                        <p:attrNameLst>
                                          <p:attrName>style.visibility</p:attrName>
                                        </p:attrNameLst>
                                      </p:cBhvr>
                                      <p:to>
                                        <p:strVal val="visible"/>
                                      </p:to>
                                    </p:set>
                                    <p:animEffect transition="in" filter="dissolve">
                                      <p:cBhvr>
                                        <p:cTn id="39" dur="500"/>
                                        <p:tgtEl>
                                          <p:spTgt spid="349190"/>
                                        </p:tgtEl>
                                      </p:cBhvr>
                                    </p:animEffect>
                                  </p:childTnLst>
                                </p:cTn>
                              </p:par>
                              <p:par>
                                <p:cTn id="40" presetID="9" presetClass="entr" presetSubtype="0" fill="hold"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dissolve">
                                      <p:cBhvr>
                                        <p:cTn id="42" dur="500"/>
                                        <p:tgtEl>
                                          <p:spTgt spid="42"/>
                                        </p:tgtEl>
                                      </p:cBhvr>
                                    </p:animEffect>
                                  </p:childTnLst>
                                </p:cTn>
                              </p:par>
                              <p:par>
                                <p:cTn id="43" presetID="9" presetClass="entr" presetSubtype="0" fill="hold"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dissolve">
                                      <p:cBhvr>
                                        <p:cTn id="45" dur="500"/>
                                        <p:tgtEl>
                                          <p:spTgt spid="44"/>
                                        </p:tgtEl>
                                      </p:cBhvr>
                                    </p:animEffect>
                                  </p:childTnLst>
                                </p:cTn>
                              </p:par>
                              <p:par>
                                <p:cTn id="46" presetID="9" presetClass="entr" presetSubtype="0" fill="hold"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dissolve">
                                      <p:cBhvr>
                                        <p:cTn id="48" dur="500"/>
                                        <p:tgtEl>
                                          <p:spTgt spid="45"/>
                                        </p:tgtEl>
                                      </p:cBhvr>
                                    </p:animEffect>
                                  </p:childTnLst>
                                </p:cTn>
                              </p:par>
                              <p:par>
                                <p:cTn id="49" presetID="9" presetClass="entr" presetSubtype="0"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dissolve">
                                      <p:cBhvr>
                                        <p:cTn id="51" dur="500"/>
                                        <p:tgtEl>
                                          <p:spTgt spid="39"/>
                                        </p:tgtEl>
                                      </p:cBhvr>
                                    </p:animEffect>
                                  </p:childTnLst>
                                </p:cTn>
                              </p:par>
                              <p:par>
                                <p:cTn id="52" presetID="9" presetClass="entr" presetSubtype="0" fill="hold"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dissolve">
                                      <p:cBhvr>
                                        <p:cTn id="54" dur="500"/>
                                        <p:tgtEl>
                                          <p:spTgt spid="40"/>
                                        </p:tgtEl>
                                      </p:cBhvr>
                                    </p:animEffect>
                                  </p:childTnLst>
                                </p:cTn>
                              </p:par>
                              <p:par>
                                <p:cTn id="55" presetID="9" presetClass="entr" presetSubtype="0" fill="hold"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dissolve">
                                      <p:cBhvr>
                                        <p:cTn id="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90" grpId="0" animBg="1" autoUpdateAnimBg="0"/>
      <p:bldP spid="349195" grpId="0" animBg="1" autoUpdateAnimBg="0"/>
      <p:bldP spid="349218"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51234" name="Text Box 1026">
            <a:extLst>
              <a:ext uri="{FF2B5EF4-FFF2-40B4-BE49-F238E27FC236}">
                <a16:creationId xmlns:a16="http://schemas.microsoft.com/office/drawing/2014/main" id="{B8120DC0-0AA3-9241-8071-7A4FCFBDA2FE}"/>
              </a:ext>
            </a:extLst>
          </p:cNvPr>
          <p:cNvSpPr txBox="1">
            <a:spLocks noChangeArrowheads="1"/>
          </p:cNvSpPr>
          <p:nvPr/>
        </p:nvSpPr>
        <p:spPr bwMode="auto">
          <a:xfrm>
            <a:off x="304800" y="2362200"/>
            <a:ext cx="8305800" cy="698500"/>
          </a:xfrm>
          <a:prstGeom prst="rect">
            <a:avLst/>
          </a:prstGeom>
          <a:gradFill rotWithShape="0">
            <a:gsLst>
              <a:gs pos="0">
                <a:srgbClr val="990099"/>
              </a:gs>
              <a:gs pos="100000">
                <a:srgbClr val="470047"/>
              </a:gs>
            </a:gsLst>
            <a:path path="shape">
              <a:fillToRect l="50000" t="50000" r="50000" b="50000"/>
            </a:path>
          </a:gra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algn="ctr">
              <a:defRPr/>
            </a:pPr>
            <a:r>
              <a:rPr lang="en-US" sz="3600" b="1">
                <a:solidFill>
                  <a:schemeClr val="bg1"/>
                </a:solidFill>
                <a:latin typeface="Arial" charset="0"/>
                <a:ea typeface="ＭＳ Ｐゴシック" charset="0"/>
              </a:rPr>
              <a:t>General Assembly</a:t>
            </a:r>
          </a:p>
        </p:txBody>
      </p:sp>
      <p:sp>
        <p:nvSpPr>
          <p:cNvPr id="351235" name="Text Box 1027">
            <a:extLst>
              <a:ext uri="{FF2B5EF4-FFF2-40B4-BE49-F238E27FC236}">
                <a16:creationId xmlns:a16="http://schemas.microsoft.com/office/drawing/2014/main" id="{7DB76504-127B-8943-B301-4BE9BE84D9DD}"/>
              </a:ext>
            </a:extLst>
          </p:cNvPr>
          <p:cNvSpPr txBox="1">
            <a:spLocks noChangeArrowheads="1"/>
          </p:cNvSpPr>
          <p:nvPr/>
        </p:nvSpPr>
        <p:spPr bwMode="auto">
          <a:xfrm>
            <a:off x="152400" y="4953000"/>
            <a:ext cx="1905000" cy="514350"/>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algn="ctr">
              <a:defRPr/>
            </a:pPr>
            <a:r>
              <a:rPr lang="en-US" sz="2400" b="1">
                <a:solidFill>
                  <a:schemeClr val="bg1"/>
                </a:solidFill>
                <a:latin typeface="Arial" charset="0"/>
                <a:ea typeface="ＭＳ Ｐゴシック" charset="0"/>
              </a:rPr>
              <a:t>Presbytery</a:t>
            </a:r>
          </a:p>
        </p:txBody>
      </p:sp>
      <p:sp>
        <p:nvSpPr>
          <p:cNvPr id="317444" name="Line 1028">
            <a:extLst>
              <a:ext uri="{FF2B5EF4-FFF2-40B4-BE49-F238E27FC236}">
                <a16:creationId xmlns:a16="http://schemas.microsoft.com/office/drawing/2014/main" id="{F9541813-1EAD-194A-B5D7-54EF6211AE19}"/>
              </a:ext>
            </a:extLst>
          </p:cNvPr>
          <p:cNvSpPr>
            <a:spLocks noChangeShapeType="1"/>
          </p:cNvSpPr>
          <p:nvPr/>
        </p:nvSpPr>
        <p:spPr bwMode="auto">
          <a:xfrm>
            <a:off x="3175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445" name="Line 1029">
            <a:extLst>
              <a:ext uri="{FF2B5EF4-FFF2-40B4-BE49-F238E27FC236}">
                <a16:creationId xmlns:a16="http://schemas.microsoft.com/office/drawing/2014/main" id="{5875469A-A951-5541-A411-7F86BBF5E0F4}"/>
              </a:ext>
            </a:extLst>
          </p:cNvPr>
          <p:cNvSpPr>
            <a:spLocks noChangeShapeType="1"/>
          </p:cNvSpPr>
          <p:nvPr/>
        </p:nvSpPr>
        <p:spPr bwMode="auto">
          <a:xfrm>
            <a:off x="3175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pic>
        <p:nvPicPr>
          <p:cNvPr id="317446" name="Picture 1030">
            <a:extLst>
              <a:ext uri="{FF2B5EF4-FFF2-40B4-BE49-F238E27FC236}">
                <a16:creationId xmlns:a16="http://schemas.microsoft.com/office/drawing/2014/main" id="{90175C9B-055B-8841-AEC5-D8B600DFD18D}"/>
              </a:ext>
            </a:extLst>
          </p:cNvPr>
          <p:cNvPicPr>
            <a:picLocks noChangeAspect="1" noChangeArrowheads="1"/>
          </p:cNvPicPr>
          <p:nvPr/>
        </p:nvPicPr>
        <p:blipFill>
          <a:blip r:embed="rId4">
            <a:lum bright="-42000"/>
            <a:extLst>
              <a:ext uri="{28A0092B-C50C-407E-A947-70E740481C1C}">
                <a14:useLocalDpi xmlns:a14="http://schemas.microsoft.com/office/drawing/2010/main" val="0"/>
              </a:ext>
            </a:extLst>
          </a:blip>
          <a:srcRect l="1917"/>
          <a:stretch>
            <a:fillRect/>
          </a:stretch>
        </p:blipFill>
        <p:spPr bwMode="auto">
          <a:xfrm>
            <a:off x="1524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1239" name="Text Box 1031">
            <a:extLst>
              <a:ext uri="{FF2B5EF4-FFF2-40B4-BE49-F238E27FC236}">
                <a16:creationId xmlns:a16="http://schemas.microsoft.com/office/drawing/2014/main" id="{F97E090A-B982-9D42-A151-FD4333CFAF9E}"/>
              </a:ext>
            </a:extLst>
          </p:cNvPr>
          <p:cNvSpPr txBox="1">
            <a:spLocks noChangeArrowheads="1"/>
          </p:cNvSpPr>
          <p:nvPr/>
        </p:nvSpPr>
        <p:spPr bwMode="auto">
          <a:xfrm>
            <a:off x="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b="1">
                <a:solidFill>
                  <a:schemeClr val="bg1"/>
                </a:solidFill>
                <a:latin typeface="Arial" charset="0"/>
                <a:ea typeface="ＭＳ Ｐゴシック" charset="0"/>
              </a:rPr>
              <a:t>People</a:t>
            </a:r>
          </a:p>
        </p:txBody>
      </p:sp>
      <p:sp>
        <p:nvSpPr>
          <p:cNvPr id="317448" name="Text Box 1032">
            <a:extLst>
              <a:ext uri="{FF2B5EF4-FFF2-40B4-BE49-F238E27FC236}">
                <a16:creationId xmlns:a16="http://schemas.microsoft.com/office/drawing/2014/main" id="{BBEED0EB-C865-C54E-AE2E-B55388215F33}"/>
              </a:ext>
            </a:extLst>
          </p:cNvPr>
          <p:cNvSpPr txBox="1">
            <a:spLocks noChangeArrowheads="1"/>
          </p:cNvSpPr>
          <p:nvPr/>
        </p:nvSpPr>
        <p:spPr bwMode="auto">
          <a:xfrm>
            <a:off x="127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600" b="1">
                <a:solidFill>
                  <a:schemeClr val="bg1"/>
                </a:solidFill>
              </a:rPr>
              <a:t>Elders </a:t>
            </a:r>
            <a:br>
              <a:rPr lang="en-US" altLang="en-US" sz="600" b="1">
                <a:solidFill>
                  <a:schemeClr val="bg1"/>
                </a:solidFill>
              </a:rPr>
            </a:br>
            <a:r>
              <a:rPr lang="en-US" altLang="en-US" sz="600" b="1">
                <a:solidFill>
                  <a:schemeClr val="bg1"/>
                </a:solidFill>
              </a:rPr>
              <a:t>(Session)</a:t>
            </a:r>
          </a:p>
        </p:txBody>
      </p:sp>
      <p:sp>
        <p:nvSpPr>
          <p:cNvPr id="351241" name="Line 1033">
            <a:extLst>
              <a:ext uri="{FF2B5EF4-FFF2-40B4-BE49-F238E27FC236}">
                <a16:creationId xmlns:a16="http://schemas.microsoft.com/office/drawing/2014/main" id="{FB206C93-1ABB-FF43-A65E-F4E2C9582D86}"/>
              </a:ext>
            </a:extLst>
          </p:cNvPr>
          <p:cNvSpPr>
            <a:spLocks noChangeShapeType="1"/>
          </p:cNvSpPr>
          <p:nvPr/>
        </p:nvSpPr>
        <p:spPr bwMode="auto">
          <a:xfrm>
            <a:off x="33528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51242" name="Line 1034">
            <a:extLst>
              <a:ext uri="{FF2B5EF4-FFF2-40B4-BE49-F238E27FC236}">
                <a16:creationId xmlns:a16="http://schemas.microsoft.com/office/drawing/2014/main" id="{2E9EBCD9-30B9-7146-A9FF-CB04EDE2500C}"/>
              </a:ext>
            </a:extLst>
          </p:cNvPr>
          <p:cNvSpPr>
            <a:spLocks noChangeShapeType="1"/>
          </p:cNvSpPr>
          <p:nvPr/>
        </p:nvSpPr>
        <p:spPr bwMode="auto">
          <a:xfrm>
            <a:off x="10668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17451" name="Rectangle 1035">
            <a:extLst>
              <a:ext uri="{FF2B5EF4-FFF2-40B4-BE49-F238E27FC236}">
                <a16:creationId xmlns:a16="http://schemas.microsoft.com/office/drawing/2014/main" id="{2786A6DE-5672-6B4E-A110-7C64AA70A7EC}"/>
              </a:ext>
            </a:extLst>
          </p:cNvPr>
          <p:cNvSpPr>
            <a:spLocks noGrp="1" noChangeArrowheads="1"/>
          </p:cNvSpPr>
          <p:nvPr>
            <p:ph type="title" idx="4294967295"/>
          </p:nvPr>
        </p:nvSpPr>
        <p:spPr>
          <a:xfrm>
            <a:off x="457200" y="304800"/>
            <a:ext cx="8229600" cy="1143000"/>
          </a:xfrm>
        </p:spPr>
        <p:txBody>
          <a:bodyPr/>
          <a:lstStyle/>
          <a:p>
            <a:pPr eaLnBrk="1" hangingPunct="1"/>
            <a:r>
              <a:rPr lang="en-US" altLang="en-US" i="1">
                <a:solidFill>
                  <a:schemeClr val="bg1"/>
                </a:solidFill>
              </a:rPr>
              <a:t>Highest Presbyterian Structure</a:t>
            </a:r>
            <a:endParaRPr lang="en-US" altLang="en-US"/>
          </a:p>
        </p:txBody>
      </p:sp>
      <p:sp>
        <p:nvSpPr>
          <p:cNvPr id="317452" name="Line 1036">
            <a:extLst>
              <a:ext uri="{FF2B5EF4-FFF2-40B4-BE49-F238E27FC236}">
                <a16:creationId xmlns:a16="http://schemas.microsoft.com/office/drawing/2014/main" id="{1FCEA871-0109-454E-B8C8-A4A790C111F3}"/>
              </a:ext>
            </a:extLst>
          </p:cNvPr>
          <p:cNvSpPr>
            <a:spLocks noChangeShapeType="1"/>
          </p:cNvSpPr>
          <p:nvPr/>
        </p:nvSpPr>
        <p:spPr bwMode="auto">
          <a:xfrm>
            <a:off x="1066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453" name="Line 1037">
            <a:extLst>
              <a:ext uri="{FF2B5EF4-FFF2-40B4-BE49-F238E27FC236}">
                <a16:creationId xmlns:a16="http://schemas.microsoft.com/office/drawing/2014/main" id="{7E4C508B-7594-DB45-A2AD-F40D8DB82E75}"/>
              </a:ext>
            </a:extLst>
          </p:cNvPr>
          <p:cNvSpPr>
            <a:spLocks noChangeShapeType="1"/>
          </p:cNvSpPr>
          <p:nvPr/>
        </p:nvSpPr>
        <p:spPr bwMode="auto">
          <a:xfrm>
            <a:off x="1066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pic>
        <p:nvPicPr>
          <p:cNvPr id="317454" name="Picture 1038">
            <a:extLst>
              <a:ext uri="{FF2B5EF4-FFF2-40B4-BE49-F238E27FC236}">
                <a16:creationId xmlns:a16="http://schemas.microsoft.com/office/drawing/2014/main" id="{82EC714A-F788-1A4B-9567-56F6B74E9E18}"/>
              </a:ext>
            </a:extLst>
          </p:cNvPr>
          <p:cNvPicPr>
            <a:picLocks noChangeAspect="1" noChangeArrowheads="1"/>
          </p:cNvPicPr>
          <p:nvPr/>
        </p:nvPicPr>
        <p:blipFill>
          <a:blip r:embed="rId4">
            <a:lum bright="-42000"/>
            <a:extLst>
              <a:ext uri="{28A0092B-C50C-407E-A947-70E740481C1C}">
                <a14:useLocalDpi xmlns:a14="http://schemas.microsoft.com/office/drawing/2010/main" val="0"/>
              </a:ext>
            </a:extLst>
          </a:blip>
          <a:srcRect l="1917"/>
          <a:stretch>
            <a:fillRect/>
          </a:stretch>
        </p:blipFill>
        <p:spPr bwMode="auto">
          <a:xfrm>
            <a:off x="901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1247" name="Text Box 1039">
            <a:extLst>
              <a:ext uri="{FF2B5EF4-FFF2-40B4-BE49-F238E27FC236}">
                <a16:creationId xmlns:a16="http://schemas.microsoft.com/office/drawing/2014/main" id="{EF4682D7-8795-D045-8D83-C7DEC7AFA821}"/>
              </a:ext>
            </a:extLst>
          </p:cNvPr>
          <p:cNvSpPr txBox="1">
            <a:spLocks noChangeArrowheads="1"/>
          </p:cNvSpPr>
          <p:nvPr/>
        </p:nvSpPr>
        <p:spPr bwMode="auto">
          <a:xfrm>
            <a:off x="74930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b="1">
                <a:solidFill>
                  <a:schemeClr val="bg1"/>
                </a:solidFill>
                <a:latin typeface="Arial" charset="0"/>
                <a:ea typeface="ＭＳ Ｐゴシック" charset="0"/>
              </a:rPr>
              <a:t>People</a:t>
            </a:r>
          </a:p>
        </p:txBody>
      </p:sp>
      <p:sp>
        <p:nvSpPr>
          <p:cNvPr id="317456" name="Text Box 1040">
            <a:extLst>
              <a:ext uri="{FF2B5EF4-FFF2-40B4-BE49-F238E27FC236}">
                <a16:creationId xmlns:a16="http://schemas.microsoft.com/office/drawing/2014/main" id="{418DF085-FFBB-3A4B-8033-412E6F4A740C}"/>
              </a:ext>
            </a:extLst>
          </p:cNvPr>
          <p:cNvSpPr txBox="1">
            <a:spLocks noChangeArrowheads="1"/>
          </p:cNvSpPr>
          <p:nvPr/>
        </p:nvSpPr>
        <p:spPr bwMode="auto">
          <a:xfrm>
            <a:off x="762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600" b="1">
                <a:solidFill>
                  <a:schemeClr val="bg1"/>
                </a:solidFill>
              </a:rPr>
              <a:t>Elders </a:t>
            </a:r>
            <a:br>
              <a:rPr lang="en-US" altLang="en-US" sz="600" b="1">
                <a:solidFill>
                  <a:schemeClr val="bg1"/>
                </a:solidFill>
              </a:rPr>
            </a:br>
            <a:r>
              <a:rPr lang="en-US" altLang="en-US" sz="600" b="1">
                <a:solidFill>
                  <a:schemeClr val="bg1"/>
                </a:solidFill>
              </a:rPr>
              <a:t>(Session)</a:t>
            </a:r>
          </a:p>
        </p:txBody>
      </p:sp>
      <p:sp>
        <p:nvSpPr>
          <p:cNvPr id="317457" name="Line 1041">
            <a:extLst>
              <a:ext uri="{FF2B5EF4-FFF2-40B4-BE49-F238E27FC236}">
                <a16:creationId xmlns:a16="http://schemas.microsoft.com/office/drawing/2014/main" id="{9EEFE17B-34DD-4443-B653-40289171A5BF}"/>
              </a:ext>
            </a:extLst>
          </p:cNvPr>
          <p:cNvSpPr>
            <a:spLocks noChangeShapeType="1"/>
          </p:cNvSpPr>
          <p:nvPr/>
        </p:nvSpPr>
        <p:spPr bwMode="auto">
          <a:xfrm>
            <a:off x="1828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458" name="Line 1042">
            <a:extLst>
              <a:ext uri="{FF2B5EF4-FFF2-40B4-BE49-F238E27FC236}">
                <a16:creationId xmlns:a16="http://schemas.microsoft.com/office/drawing/2014/main" id="{265FB49A-E963-5F44-B12C-ADC39D9B8F5A}"/>
              </a:ext>
            </a:extLst>
          </p:cNvPr>
          <p:cNvSpPr>
            <a:spLocks noChangeShapeType="1"/>
          </p:cNvSpPr>
          <p:nvPr/>
        </p:nvSpPr>
        <p:spPr bwMode="auto">
          <a:xfrm>
            <a:off x="1828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pic>
        <p:nvPicPr>
          <p:cNvPr id="317459" name="Picture 1043">
            <a:extLst>
              <a:ext uri="{FF2B5EF4-FFF2-40B4-BE49-F238E27FC236}">
                <a16:creationId xmlns:a16="http://schemas.microsoft.com/office/drawing/2014/main" id="{BFBA0831-560E-304C-9F1E-3A20CED0E7E9}"/>
              </a:ext>
            </a:extLst>
          </p:cNvPr>
          <p:cNvPicPr>
            <a:picLocks noChangeAspect="1" noChangeArrowheads="1"/>
          </p:cNvPicPr>
          <p:nvPr/>
        </p:nvPicPr>
        <p:blipFill>
          <a:blip r:embed="rId4">
            <a:lum bright="-42000"/>
            <a:extLst>
              <a:ext uri="{28A0092B-C50C-407E-A947-70E740481C1C}">
                <a14:useLocalDpi xmlns:a14="http://schemas.microsoft.com/office/drawing/2010/main" val="0"/>
              </a:ext>
            </a:extLst>
          </a:blip>
          <a:srcRect l="1917"/>
          <a:stretch>
            <a:fillRect/>
          </a:stretch>
        </p:blipFill>
        <p:spPr bwMode="auto">
          <a:xfrm>
            <a:off x="1663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1252" name="Text Box 1044">
            <a:extLst>
              <a:ext uri="{FF2B5EF4-FFF2-40B4-BE49-F238E27FC236}">
                <a16:creationId xmlns:a16="http://schemas.microsoft.com/office/drawing/2014/main" id="{12F3FEC6-130F-C84C-8F7F-A6DAADC73AC0}"/>
              </a:ext>
            </a:extLst>
          </p:cNvPr>
          <p:cNvSpPr txBox="1">
            <a:spLocks noChangeArrowheads="1"/>
          </p:cNvSpPr>
          <p:nvPr/>
        </p:nvSpPr>
        <p:spPr bwMode="auto">
          <a:xfrm>
            <a:off x="151130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b="1">
                <a:solidFill>
                  <a:schemeClr val="bg1"/>
                </a:solidFill>
                <a:latin typeface="Arial" charset="0"/>
                <a:ea typeface="ＭＳ Ｐゴシック" charset="0"/>
              </a:rPr>
              <a:t>People</a:t>
            </a:r>
          </a:p>
        </p:txBody>
      </p:sp>
      <p:sp>
        <p:nvSpPr>
          <p:cNvPr id="317461" name="Text Box 1045">
            <a:extLst>
              <a:ext uri="{FF2B5EF4-FFF2-40B4-BE49-F238E27FC236}">
                <a16:creationId xmlns:a16="http://schemas.microsoft.com/office/drawing/2014/main" id="{92FAEFCD-7365-004C-8026-19366C4CA286}"/>
              </a:ext>
            </a:extLst>
          </p:cNvPr>
          <p:cNvSpPr txBox="1">
            <a:spLocks noChangeArrowheads="1"/>
          </p:cNvSpPr>
          <p:nvPr/>
        </p:nvSpPr>
        <p:spPr bwMode="auto">
          <a:xfrm>
            <a:off x="1524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600" b="1">
                <a:solidFill>
                  <a:schemeClr val="bg1"/>
                </a:solidFill>
              </a:rPr>
              <a:t>Elders </a:t>
            </a:r>
            <a:br>
              <a:rPr lang="en-US" altLang="en-US" sz="600" b="1">
                <a:solidFill>
                  <a:schemeClr val="bg1"/>
                </a:solidFill>
              </a:rPr>
            </a:br>
            <a:r>
              <a:rPr lang="en-US" altLang="en-US" sz="600" b="1">
                <a:solidFill>
                  <a:schemeClr val="bg1"/>
                </a:solidFill>
              </a:rPr>
              <a:t>(Session)</a:t>
            </a:r>
          </a:p>
        </p:txBody>
      </p:sp>
      <p:sp>
        <p:nvSpPr>
          <p:cNvPr id="351254" name="Text Box 1046">
            <a:extLst>
              <a:ext uri="{FF2B5EF4-FFF2-40B4-BE49-F238E27FC236}">
                <a16:creationId xmlns:a16="http://schemas.microsoft.com/office/drawing/2014/main" id="{42C3A62C-C4F1-FF46-B31C-38413F174783}"/>
              </a:ext>
            </a:extLst>
          </p:cNvPr>
          <p:cNvSpPr txBox="1">
            <a:spLocks noChangeArrowheads="1"/>
          </p:cNvSpPr>
          <p:nvPr/>
        </p:nvSpPr>
        <p:spPr bwMode="auto">
          <a:xfrm>
            <a:off x="2438400" y="4953000"/>
            <a:ext cx="1905000" cy="514350"/>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algn="ctr">
              <a:defRPr/>
            </a:pPr>
            <a:r>
              <a:rPr lang="en-US" sz="2400" b="1">
                <a:solidFill>
                  <a:schemeClr val="bg1"/>
                </a:solidFill>
                <a:latin typeface="Arial" charset="0"/>
                <a:ea typeface="ＭＳ Ｐゴシック" charset="0"/>
              </a:rPr>
              <a:t>Presbytery</a:t>
            </a:r>
          </a:p>
        </p:txBody>
      </p:sp>
      <p:sp>
        <p:nvSpPr>
          <p:cNvPr id="317463" name="Line 1047">
            <a:extLst>
              <a:ext uri="{FF2B5EF4-FFF2-40B4-BE49-F238E27FC236}">
                <a16:creationId xmlns:a16="http://schemas.microsoft.com/office/drawing/2014/main" id="{6AE50268-454A-5042-90AE-14E878AB96F9}"/>
              </a:ext>
            </a:extLst>
          </p:cNvPr>
          <p:cNvSpPr>
            <a:spLocks noChangeShapeType="1"/>
          </p:cNvSpPr>
          <p:nvPr/>
        </p:nvSpPr>
        <p:spPr bwMode="auto">
          <a:xfrm>
            <a:off x="26035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464" name="Line 1048">
            <a:extLst>
              <a:ext uri="{FF2B5EF4-FFF2-40B4-BE49-F238E27FC236}">
                <a16:creationId xmlns:a16="http://schemas.microsoft.com/office/drawing/2014/main" id="{2D29B5DD-5FB1-514C-9C61-5B7CB9BB0800}"/>
              </a:ext>
            </a:extLst>
          </p:cNvPr>
          <p:cNvSpPr>
            <a:spLocks noChangeShapeType="1"/>
          </p:cNvSpPr>
          <p:nvPr/>
        </p:nvSpPr>
        <p:spPr bwMode="auto">
          <a:xfrm>
            <a:off x="26035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pic>
        <p:nvPicPr>
          <p:cNvPr id="317465" name="Picture 1049">
            <a:extLst>
              <a:ext uri="{FF2B5EF4-FFF2-40B4-BE49-F238E27FC236}">
                <a16:creationId xmlns:a16="http://schemas.microsoft.com/office/drawing/2014/main" id="{BEBE0BD0-7CF4-C84F-A18C-9B8A199DCC2E}"/>
              </a:ext>
            </a:extLst>
          </p:cNvPr>
          <p:cNvPicPr>
            <a:picLocks noChangeAspect="1" noChangeArrowheads="1"/>
          </p:cNvPicPr>
          <p:nvPr/>
        </p:nvPicPr>
        <p:blipFill>
          <a:blip r:embed="rId4">
            <a:lum bright="-42000"/>
            <a:extLst>
              <a:ext uri="{28A0092B-C50C-407E-A947-70E740481C1C}">
                <a14:useLocalDpi xmlns:a14="http://schemas.microsoft.com/office/drawing/2010/main" val="0"/>
              </a:ext>
            </a:extLst>
          </a:blip>
          <a:srcRect l="1917"/>
          <a:stretch>
            <a:fillRect/>
          </a:stretch>
        </p:blipFill>
        <p:spPr bwMode="auto">
          <a:xfrm>
            <a:off x="24384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1258" name="Text Box 1050">
            <a:extLst>
              <a:ext uri="{FF2B5EF4-FFF2-40B4-BE49-F238E27FC236}">
                <a16:creationId xmlns:a16="http://schemas.microsoft.com/office/drawing/2014/main" id="{87419CFD-EA00-164F-A929-0E11ED7F2B99}"/>
              </a:ext>
            </a:extLst>
          </p:cNvPr>
          <p:cNvSpPr txBox="1">
            <a:spLocks noChangeArrowheads="1"/>
          </p:cNvSpPr>
          <p:nvPr/>
        </p:nvSpPr>
        <p:spPr bwMode="auto">
          <a:xfrm>
            <a:off x="228600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b="1">
                <a:solidFill>
                  <a:schemeClr val="bg1"/>
                </a:solidFill>
                <a:latin typeface="Arial" charset="0"/>
                <a:ea typeface="ＭＳ Ｐゴシック" charset="0"/>
              </a:rPr>
              <a:t>People</a:t>
            </a:r>
          </a:p>
        </p:txBody>
      </p:sp>
      <p:sp>
        <p:nvSpPr>
          <p:cNvPr id="317467" name="Text Box 1051">
            <a:extLst>
              <a:ext uri="{FF2B5EF4-FFF2-40B4-BE49-F238E27FC236}">
                <a16:creationId xmlns:a16="http://schemas.microsoft.com/office/drawing/2014/main" id="{9C682316-9408-7445-A044-E86AA754FBD5}"/>
              </a:ext>
            </a:extLst>
          </p:cNvPr>
          <p:cNvSpPr txBox="1">
            <a:spLocks noChangeArrowheads="1"/>
          </p:cNvSpPr>
          <p:nvPr/>
        </p:nvSpPr>
        <p:spPr bwMode="auto">
          <a:xfrm>
            <a:off x="22987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600" b="1">
                <a:solidFill>
                  <a:schemeClr val="bg1"/>
                </a:solidFill>
              </a:rPr>
              <a:t>Elders </a:t>
            </a:r>
            <a:br>
              <a:rPr lang="en-US" altLang="en-US" sz="600" b="1">
                <a:solidFill>
                  <a:schemeClr val="bg1"/>
                </a:solidFill>
              </a:rPr>
            </a:br>
            <a:r>
              <a:rPr lang="en-US" altLang="en-US" sz="600" b="1">
                <a:solidFill>
                  <a:schemeClr val="bg1"/>
                </a:solidFill>
              </a:rPr>
              <a:t>(Session)</a:t>
            </a:r>
          </a:p>
        </p:txBody>
      </p:sp>
      <p:sp>
        <p:nvSpPr>
          <p:cNvPr id="317468" name="Line 1052">
            <a:extLst>
              <a:ext uri="{FF2B5EF4-FFF2-40B4-BE49-F238E27FC236}">
                <a16:creationId xmlns:a16="http://schemas.microsoft.com/office/drawing/2014/main" id="{9BF3813B-AE5E-6541-8258-EC8C0E3E3094}"/>
              </a:ext>
            </a:extLst>
          </p:cNvPr>
          <p:cNvSpPr>
            <a:spLocks noChangeShapeType="1"/>
          </p:cNvSpPr>
          <p:nvPr/>
        </p:nvSpPr>
        <p:spPr bwMode="auto">
          <a:xfrm>
            <a:off x="3352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469" name="Line 1053">
            <a:extLst>
              <a:ext uri="{FF2B5EF4-FFF2-40B4-BE49-F238E27FC236}">
                <a16:creationId xmlns:a16="http://schemas.microsoft.com/office/drawing/2014/main" id="{7C140DF0-7D63-E94A-BCD1-64FE5EA52895}"/>
              </a:ext>
            </a:extLst>
          </p:cNvPr>
          <p:cNvSpPr>
            <a:spLocks noChangeShapeType="1"/>
          </p:cNvSpPr>
          <p:nvPr/>
        </p:nvSpPr>
        <p:spPr bwMode="auto">
          <a:xfrm>
            <a:off x="3352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pic>
        <p:nvPicPr>
          <p:cNvPr id="317470" name="Picture 1054">
            <a:extLst>
              <a:ext uri="{FF2B5EF4-FFF2-40B4-BE49-F238E27FC236}">
                <a16:creationId xmlns:a16="http://schemas.microsoft.com/office/drawing/2014/main" id="{01F392A4-D67E-2D4E-95D9-27F7329CABA6}"/>
              </a:ext>
            </a:extLst>
          </p:cNvPr>
          <p:cNvPicPr>
            <a:picLocks noChangeAspect="1" noChangeArrowheads="1"/>
          </p:cNvPicPr>
          <p:nvPr/>
        </p:nvPicPr>
        <p:blipFill>
          <a:blip r:embed="rId4">
            <a:lum bright="-42000"/>
            <a:extLst>
              <a:ext uri="{28A0092B-C50C-407E-A947-70E740481C1C}">
                <a14:useLocalDpi xmlns:a14="http://schemas.microsoft.com/office/drawing/2010/main" val="0"/>
              </a:ext>
            </a:extLst>
          </a:blip>
          <a:srcRect l="1917"/>
          <a:stretch>
            <a:fillRect/>
          </a:stretch>
        </p:blipFill>
        <p:spPr bwMode="auto">
          <a:xfrm>
            <a:off x="3187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1263" name="Text Box 1055">
            <a:extLst>
              <a:ext uri="{FF2B5EF4-FFF2-40B4-BE49-F238E27FC236}">
                <a16:creationId xmlns:a16="http://schemas.microsoft.com/office/drawing/2014/main" id="{E49803EB-1261-B246-B4FA-22045411BF06}"/>
              </a:ext>
            </a:extLst>
          </p:cNvPr>
          <p:cNvSpPr txBox="1">
            <a:spLocks noChangeArrowheads="1"/>
          </p:cNvSpPr>
          <p:nvPr/>
        </p:nvSpPr>
        <p:spPr bwMode="auto">
          <a:xfrm>
            <a:off x="303530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b="1">
                <a:solidFill>
                  <a:schemeClr val="bg1"/>
                </a:solidFill>
                <a:latin typeface="Arial" charset="0"/>
                <a:ea typeface="ＭＳ Ｐゴシック" charset="0"/>
              </a:rPr>
              <a:t>People</a:t>
            </a:r>
          </a:p>
        </p:txBody>
      </p:sp>
      <p:sp>
        <p:nvSpPr>
          <p:cNvPr id="317472" name="Text Box 1056">
            <a:extLst>
              <a:ext uri="{FF2B5EF4-FFF2-40B4-BE49-F238E27FC236}">
                <a16:creationId xmlns:a16="http://schemas.microsoft.com/office/drawing/2014/main" id="{EA3A7E40-AD11-384C-9AF1-F91BB153D454}"/>
              </a:ext>
            </a:extLst>
          </p:cNvPr>
          <p:cNvSpPr txBox="1">
            <a:spLocks noChangeArrowheads="1"/>
          </p:cNvSpPr>
          <p:nvPr/>
        </p:nvSpPr>
        <p:spPr bwMode="auto">
          <a:xfrm>
            <a:off x="3048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600" b="1">
                <a:solidFill>
                  <a:schemeClr val="bg1"/>
                </a:solidFill>
              </a:rPr>
              <a:t>Elders </a:t>
            </a:r>
            <a:br>
              <a:rPr lang="en-US" altLang="en-US" sz="600" b="1">
                <a:solidFill>
                  <a:schemeClr val="bg1"/>
                </a:solidFill>
              </a:rPr>
            </a:br>
            <a:r>
              <a:rPr lang="en-US" altLang="en-US" sz="600" b="1">
                <a:solidFill>
                  <a:schemeClr val="bg1"/>
                </a:solidFill>
              </a:rPr>
              <a:t>(Session)</a:t>
            </a:r>
          </a:p>
        </p:txBody>
      </p:sp>
      <p:sp>
        <p:nvSpPr>
          <p:cNvPr id="317473" name="Line 1057">
            <a:extLst>
              <a:ext uri="{FF2B5EF4-FFF2-40B4-BE49-F238E27FC236}">
                <a16:creationId xmlns:a16="http://schemas.microsoft.com/office/drawing/2014/main" id="{D6799D5F-2A0C-9B4E-B843-DE76D504E81B}"/>
              </a:ext>
            </a:extLst>
          </p:cNvPr>
          <p:cNvSpPr>
            <a:spLocks noChangeShapeType="1"/>
          </p:cNvSpPr>
          <p:nvPr/>
        </p:nvSpPr>
        <p:spPr bwMode="auto">
          <a:xfrm>
            <a:off x="4114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474" name="Line 1058">
            <a:extLst>
              <a:ext uri="{FF2B5EF4-FFF2-40B4-BE49-F238E27FC236}">
                <a16:creationId xmlns:a16="http://schemas.microsoft.com/office/drawing/2014/main" id="{559815D3-608A-B34E-B79E-F6B085AA9205}"/>
              </a:ext>
            </a:extLst>
          </p:cNvPr>
          <p:cNvSpPr>
            <a:spLocks noChangeShapeType="1"/>
          </p:cNvSpPr>
          <p:nvPr/>
        </p:nvSpPr>
        <p:spPr bwMode="auto">
          <a:xfrm>
            <a:off x="4114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pic>
        <p:nvPicPr>
          <p:cNvPr id="317475" name="Picture 1059">
            <a:extLst>
              <a:ext uri="{FF2B5EF4-FFF2-40B4-BE49-F238E27FC236}">
                <a16:creationId xmlns:a16="http://schemas.microsoft.com/office/drawing/2014/main" id="{0184438E-BBE6-4142-BD53-A1219D6CD3E0}"/>
              </a:ext>
            </a:extLst>
          </p:cNvPr>
          <p:cNvPicPr>
            <a:picLocks noChangeAspect="1" noChangeArrowheads="1"/>
          </p:cNvPicPr>
          <p:nvPr/>
        </p:nvPicPr>
        <p:blipFill>
          <a:blip r:embed="rId4">
            <a:lum bright="-42000"/>
            <a:extLst>
              <a:ext uri="{28A0092B-C50C-407E-A947-70E740481C1C}">
                <a14:useLocalDpi xmlns:a14="http://schemas.microsoft.com/office/drawing/2010/main" val="0"/>
              </a:ext>
            </a:extLst>
          </a:blip>
          <a:srcRect l="1917"/>
          <a:stretch>
            <a:fillRect/>
          </a:stretch>
        </p:blipFill>
        <p:spPr bwMode="auto">
          <a:xfrm>
            <a:off x="3949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1268" name="Text Box 1060">
            <a:extLst>
              <a:ext uri="{FF2B5EF4-FFF2-40B4-BE49-F238E27FC236}">
                <a16:creationId xmlns:a16="http://schemas.microsoft.com/office/drawing/2014/main" id="{8E39811B-18C9-E044-8421-3356443B2343}"/>
              </a:ext>
            </a:extLst>
          </p:cNvPr>
          <p:cNvSpPr txBox="1">
            <a:spLocks noChangeArrowheads="1"/>
          </p:cNvSpPr>
          <p:nvPr/>
        </p:nvSpPr>
        <p:spPr bwMode="auto">
          <a:xfrm>
            <a:off x="379730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b="1">
                <a:solidFill>
                  <a:schemeClr val="bg1"/>
                </a:solidFill>
                <a:latin typeface="Arial" charset="0"/>
                <a:ea typeface="ＭＳ Ｐゴシック" charset="0"/>
              </a:rPr>
              <a:t>People</a:t>
            </a:r>
          </a:p>
        </p:txBody>
      </p:sp>
      <p:sp>
        <p:nvSpPr>
          <p:cNvPr id="317477" name="Text Box 1061">
            <a:extLst>
              <a:ext uri="{FF2B5EF4-FFF2-40B4-BE49-F238E27FC236}">
                <a16:creationId xmlns:a16="http://schemas.microsoft.com/office/drawing/2014/main" id="{A43F4288-CDFB-6C43-B451-B4572D211B7E}"/>
              </a:ext>
            </a:extLst>
          </p:cNvPr>
          <p:cNvSpPr txBox="1">
            <a:spLocks noChangeArrowheads="1"/>
          </p:cNvSpPr>
          <p:nvPr/>
        </p:nvSpPr>
        <p:spPr bwMode="auto">
          <a:xfrm>
            <a:off x="3810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600" b="1">
                <a:solidFill>
                  <a:schemeClr val="bg1"/>
                </a:solidFill>
              </a:rPr>
              <a:t>Elders </a:t>
            </a:r>
            <a:br>
              <a:rPr lang="en-US" altLang="en-US" sz="600" b="1">
                <a:solidFill>
                  <a:schemeClr val="bg1"/>
                </a:solidFill>
              </a:rPr>
            </a:br>
            <a:r>
              <a:rPr lang="en-US" altLang="en-US" sz="600" b="1">
                <a:solidFill>
                  <a:schemeClr val="bg1"/>
                </a:solidFill>
              </a:rPr>
              <a:t>(Session)</a:t>
            </a:r>
          </a:p>
        </p:txBody>
      </p:sp>
      <p:sp>
        <p:nvSpPr>
          <p:cNvPr id="351270" name="Text Box 1062">
            <a:extLst>
              <a:ext uri="{FF2B5EF4-FFF2-40B4-BE49-F238E27FC236}">
                <a16:creationId xmlns:a16="http://schemas.microsoft.com/office/drawing/2014/main" id="{573E41E3-1302-674B-8F59-35DFA67F9847}"/>
              </a:ext>
            </a:extLst>
          </p:cNvPr>
          <p:cNvSpPr txBox="1">
            <a:spLocks noChangeArrowheads="1"/>
          </p:cNvSpPr>
          <p:nvPr/>
        </p:nvSpPr>
        <p:spPr bwMode="auto">
          <a:xfrm>
            <a:off x="4724400" y="4953000"/>
            <a:ext cx="1905000" cy="514350"/>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algn="ctr">
              <a:defRPr/>
            </a:pPr>
            <a:r>
              <a:rPr lang="en-US" sz="2400" b="1">
                <a:solidFill>
                  <a:schemeClr val="bg1"/>
                </a:solidFill>
                <a:latin typeface="Arial" charset="0"/>
                <a:ea typeface="ＭＳ Ｐゴシック" charset="0"/>
              </a:rPr>
              <a:t>Presbytery</a:t>
            </a:r>
          </a:p>
        </p:txBody>
      </p:sp>
      <p:sp>
        <p:nvSpPr>
          <p:cNvPr id="317479" name="Line 1063">
            <a:extLst>
              <a:ext uri="{FF2B5EF4-FFF2-40B4-BE49-F238E27FC236}">
                <a16:creationId xmlns:a16="http://schemas.microsoft.com/office/drawing/2014/main" id="{3122F1BC-8F26-5E49-9273-9B5325F6EB7B}"/>
              </a:ext>
            </a:extLst>
          </p:cNvPr>
          <p:cNvSpPr>
            <a:spLocks noChangeShapeType="1"/>
          </p:cNvSpPr>
          <p:nvPr/>
        </p:nvSpPr>
        <p:spPr bwMode="auto">
          <a:xfrm>
            <a:off x="48895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480" name="Line 1064">
            <a:extLst>
              <a:ext uri="{FF2B5EF4-FFF2-40B4-BE49-F238E27FC236}">
                <a16:creationId xmlns:a16="http://schemas.microsoft.com/office/drawing/2014/main" id="{1EE49EA9-1C9A-5943-A44A-4A722C4AE90C}"/>
              </a:ext>
            </a:extLst>
          </p:cNvPr>
          <p:cNvSpPr>
            <a:spLocks noChangeShapeType="1"/>
          </p:cNvSpPr>
          <p:nvPr/>
        </p:nvSpPr>
        <p:spPr bwMode="auto">
          <a:xfrm>
            <a:off x="48895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pic>
        <p:nvPicPr>
          <p:cNvPr id="317481" name="Picture 1065">
            <a:extLst>
              <a:ext uri="{FF2B5EF4-FFF2-40B4-BE49-F238E27FC236}">
                <a16:creationId xmlns:a16="http://schemas.microsoft.com/office/drawing/2014/main" id="{2C004CDD-9844-CF49-8D56-E35EF8C0A280}"/>
              </a:ext>
            </a:extLst>
          </p:cNvPr>
          <p:cNvPicPr>
            <a:picLocks noChangeAspect="1" noChangeArrowheads="1"/>
          </p:cNvPicPr>
          <p:nvPr/>
        </p:nvPicPr>
        <p:blipFill>
          <a:blip r:embed="rId4">
            <a:lum bright="-42000"/>
            <a:extLst>
              <a:ext uri="{28A0092B-C50C-407E-A947-70E740481C1C}">
                <a14:useLocalDpi xmlns:a14="http://schemas.microsoft.com/office/drawing/2010/main" val="0"/>
              </a:ext>
            </a:extLst>
          </a:blip>
          <a:srcRect l="1917"/>
          <a:stretch>
            <a:fillRect/>
          </a:stretch>
        </p:blipFill>
        <p:spPr bwMode="auto">
          <a:xfrm>
            <a:off x="47244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1274" name="Text Box 1066">
            <a:extLst>
              <a:ext uri="{FF2B5EF4-FFF2-40B4-BE49-F238E27FC236}">
                <a16:creationId xmlns:a16="http://schemas.microsoft.com/office/drawing/2014/main" id="{5120432C-53B8-6F4D-AABD-4B19043269CF}"/>
              </a:ext>
            </a:extLst>
          </p:cNvPr>
          <p:cNvSpPr txBox="1">
            <a:spLocks noChangeArrowheads="1"/>
          </p:cNvSpPr>
          <p:nvPr/>
        </p:nvSpPr>
        <p:spPr bwMode="auto">
          <a:xfrm>
            <a:off x="457200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b="1">
                <a:solidFill>
                  <a:schemeClr val="bg1"/>
                </a:solidFill>
                <a:latin typeface="Arial" charset="0"/>
                <a:ea typeface="ＭＳ Ｐゴシック" charset="0"/>
              </a:rPr>
              <a:t>People</a:t>
            </a:r>
          </a:p>
        </p:txBody>
      </p:sp>
      <p:sp>
        <p:nvSpPr>
          <p:cNvPr id="317483" name="Text Box 1067">
            <a:extLst>
              <a:ext uri="{FF2B5EF4-FFF2-40B4-BE49-F238E27FC236}">
                <a16:creationId xmlns:a16="http://schemas.microsoft.com/office/drawing/2014/main" id="{F43179E9-CED1-D040-83CF-A0D10DD03454}"/>
              </a:ext>
            </a:extLst>
          </p:cNvPr>
          <p:cNvSpPr txBox="1">
            <a:spLocks noChangeArrowheads="1"/>
          </p:cNvSpPr>
          <p:nvPr/>
        </p:nvSpPr>
        <p:spPr bwMode="auto">
          <a:xfrm>
            <a:off x="45847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600" b="1">
                <a:solidFill>
                  <a:schemeClr val="bg1"/>
                </a:solidFill>
              </a:rPr>
              <a:t>Elders </a:t>
            </a:r>
            <a:br>
              <a:rPr lang="en-US" altLang="en-US" sz="600" b="1">
                <a:solidFill>
                  <a:schemeClr val="bg1"/>
                </a:solidFill>
              </a:rPr>
            </a:br>
            <a:r>
              <a:rPr lang="en-US" altLang="en-US" sz="600" b="1">
                <a:solidFill>
                  <a:schemeClr val="bg1"/>
                </a:solidFill>
              </a:rPr>
              <a:t>(Session)</a:t>
            </a:r>
          </a:p>
        </p:txBody>
      </p:sp>
      <p:sp>
        <p:nvSpPr>
          <p:cNvPr id="317484" name="Line 1068">
            <a:extLst>
              <a:ext uri="{FF2B5EF4-FFF2-40B4-BE49-F238E27FC236}">
                <a16:creationId xmlns:a16="http://schemas.microsoft.com/office/drawing/2014/main" id="{42612054-4A93-0448-9784-F8336B5F44AB}"/>
              </a:ext>
            </a:extLst>
          </p:cNvPr>
          <p:cNvSpPr>
            <a:spLocks noChangeShapeType="1"/>
          </p:cNvSpPr>
          <p:nvPr/>
        </p:nvSpPr>
        <p:spPr bwMode="auto">
          <a:xfrm>
            <a:off x="5638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485" name="Line 1069">
            <a:extLst>
              <a:ext uri="{FF2B5EF4-FFF2-40B4-BE49-F238E27FC236}">
                <a16:creationId xmlns:a16="http://schemas.microsoft.com/office/drawing/2014/main" id="{1A3450B6-399C-0C4F-99BA-8B6B2F350340}"/>
              </a:ext>
            </a:extLst>
          </p:cNvPr>
          <p:cNvSpPr>
            <a:spLocks noChangeShapeType="1"/>
          </p:cNvSpPr>
          <p:nvPr/>
        </p:nvSpPr>
        <p:spPr bwMode="auto">
          <a:xfrm>
            <a:off x="5638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pic>
        <p:nvPicPr>
          <p:cNvPr id="317486" name="Picture 1070">
            <a:extLst>
              <a:ext uri="{FF2B5EF4-FFF2-40B4-BE49-F238E27FC236}">
                <a16:creationId xmlns:a16="http://schemas.microsoft.com/office/drawing/2014/main" id="{5FC95D16-9A7B-2841-B8B9-75FC08B68F26}"/>
              </a:ext>
            </a:extLst>
          </p:cNvPr>
          <p:cNvPicPr>
            <a:picLocks noChangeAspect="1" noChangeArrowheads="1"/>
          </p:cNvPicPr>
          <p:nvPr/>
        </p:nvPicPr>
        <p:blipFill>
          <a:blip r:embed="rId4">
            <a:lum bright="-42000"/>
            <a:extLst>
              <a:ext uri="{28A0092B-C50C-407E-A947-70E740481C1C}">
                <a14:useLocalDpi xmlns:a14="http://schemas.microsoft.com/office/drawing/2010/main" val="0"/>
              </a:ext>
            </a:extLst>
          </a:blip>
          <a:srcRect l="1917"/>
          <a:stretch>
            <a:fillRect/>
          </a:stretch>
        </p:blipFill>
        <p:spPr bwMode="auto">
          <a:xfrm>
            <a:off x="5473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1279" name="Text Box 1071">
            <a:extLst>
              <a:ext uri="{FF2B5EF4-FFF2-40B4-BE49-F238E27FC236}">
                <a16:creationId xmlns:a16="http://schemas.microsoft.com/office/drawing/2014/main" id="{5D07FB61-2E81-9241-A36F-4E471144C52D}"/>
              </a:ext>
            </a:extLst>
          </p:cNvPr>
          <p:cNvSpPr txBox="1">
            <a:spLocks noChangeArrowheads="1"/>
          </p:cNvSpPr>
          <p:nvPr/>
        </p:nvSpPr>
        <p:spPr bwMode="auto">
          <a:xfrm>
            <a:off x="532130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b="1">
                <a:solidFill>
                  <a:schemeClr val="bg1"/>
                </a:solidFill>
                <a:latin typeface="Arial" charset="0"/>
                <a:ea typeface="ＭＳ Ｐゴシック" charset="0"/>
              </a:rPr>
              <a:t>People</a:t>
            </a:r>
          </a:p>
        </p:txBody>
      </p:sp>
      <p:sp>
        <p:nvSpPr>
          <p:cNvPr id="317488" name="Text Box 1072">
            <a:extLst>
              <a:ext uri="{FF2B5EF4-FFF2-40B4-BE49-F238E27FC236}">
                <a16:creationId xmlns:a16="http://schemas.microsoft.com/office/drawing/2014/main" id="{FA8ABDAE-8A32-DE43-9259-9CFC89E3E414}"/>
              </a:ext>
            </a:extLst>
          </p:cNvPr>
          <p:cNvSpPr txBox="1">
            <a:spLocks noChangeArrowheads="1"/>
          </p:cNvSpPr>
          <p:nvPr/>
        </p:nvSpPr>
        <p:spPr bwMode="auto">
          <a:xfrm>
            <a:off x="5334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600" b="1">
                <a:solidFill>
                  <a:schemeClr val="bg1"/>
                </a:solidFill>
              </a:rPr>
              <a:t>Elders </a:t>
            </a:r>
            <a:br>
              <a:rPr lang="en-US" altLang="en-US" sz="600" b="1">
                <a:solidFill>
                  <a:schemeClr val="bg1"/>
                </a:solidFill>
              </a:rPr>
            </a:br>
            <a:r>
              <a:rPr lang="en-US" altLang="en-US" sz="600" b="1">
                <a:solidFill>
                  <a:schemeClr val="bg1"/>
                </a:solidFill>
              </a:rPr>
              <a:t>(Session)</a:t>
            </a:r>
          </a:p>
        </p:txBody>
      </p:sp>
      <p:sp>
        <p:nvSpPr>
          <p:cNvPr id="317489" name="Line 1073">
            <a:extLst>
              <a:ext uri="{FF2B5EF4-FFF2-40B4-BE49-F238E27FC236}">
                <a16:creationId xmlns:a16="http://schemas.microsoft.com/office/drawing/2014/main" id="{CED5B070-1FE6-E146-960F-1C4A14C8BEDE}"/>
              </a:ext>
            </a:extLst>
          </p:cNvPr>
          <p:cNvSpPr>
            <a:spLocks noChangeShapeType="1"/>
          </p:cNvSpPr>
          <p:nvPr/>
        </p:nvSpPr>
        <p:spPr bwMode="auto">
          <a:xfrm>
            <a:off x="6400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490" name="Line 1074">
            <a:extLst>
              <a:ext uri="{FF2B5EF4-FFF2-40B4-BE49-F238E27FC236}">
                <a16:creationId xmlns:a16="http://schemas.microsoft.com/office/drawing/2014/main" id="{0560C10C-A9BC-B749-A000-3CA51F774741}"/>
              </a:ext>
            </a:extLst>
          </p:cNvPr>
          <p:cNvSpPr>
            <a:spLocks noChangeShapeType="1"/>
          </p:cNvSpPr>
          <p:nvPr/>
        </p:nvSpPr>
        <p:spPr bwMode="auto">
          <a:xfrm>
            <a:off x="6400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pic>
        <p:nvPicPr>
          <p:cNvPr id="317491" name="Picture 1075">
            <a:extLst>
              <a:ext uri="{FF2B5EF4-FFF2-40B4-BE49-F238E27FC236}">
                <a16:creationId xmlns:a16="http://schemas.microsoft.com/office/drawing/2014/main" id="{DA4EBF18-9FAA-9A41-8FC2-9E388E44D450}"/>
              </a:ext>
            </a:extLst>
          </p:cNvPr>
          <p:cNvPicPr>
            <a:picLocks noChangeAspect="1" noChangeArrowheads="1"/>
          </p:cNvPicPr>
          <p:nvPr/>
        </p:nvPicPr>
        <p:blipFill>
          <a:blip r:embed="rId4">
            <a:lum bright="-42000"/>
            <a:extLst>
              <a:ext uri="{28A0092B-C50C-407E-A947-70E740481C1C}">
                <a14:useLocalDpi xmlns:a14="http://schemas.microsoft.com/office/drawing/2010/main" val="0"/>
              </a:ext>
            </a:extLst>
          </a:blip>
          <a:srcRect l="1917"/>
          <a:stretch>
            <a:fillRect/>
          </a:stretch>
        </p:blipFill>
        <p:spPr bwMode="auto">
          <a:xfrm>
            <a:off x="6235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1284" name="Text Box 1076">
            <a:extLst>
              <a:ext uri="{FF2B5EF4-FFF2-40B4-BE49-F238E27FC236}">
                <a16:creationId xmlns:a16="http://schemas.microsoft.com/office/drawing/2014/main" id="{A4B0CB61-9987-4F4F-B4A3-F7279A87D311}"/>
              </a:ext>
            </a:extLst>
          </p:cNvPr>
          <p:cNvSpPr txBox="1">
            <a:spLocks noChangeArrowheads="1"/>
          </p:cNvSpPr>
          <p:nvPr/>
        </p:nvSpPr>
        <p:spPr bwMode="auto">
          <a:xfrm>
            <a:off x="608330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b="1">
                <a:solidFill>
                  <a:schemeClr val="bg1"/>
                </a:solidFill>
                <a:latin typeface="Arial" charset="0"/>
                <a:ea typeface="ＭＳ Ｐゴシック" charset="0"/>
              </a:rPr>
              <a:t>People</a:t>
            </a:r>
          </a:p>
        </p:txBody>
      </p:sp>
      <p:sp>
        <p:nvSpPr>
          <p:cNvPr id="317493" name="Text Box 1077">
            <a:extLst>
              <a:ext uri="{FF2B5EF4-FFF2-40B4-BE49-F238E27FC236}">
                <a16:creationId xmlns:a16="http://schemas.microsoft.com/office/drawing/2014/main" id="{9CB3DA68-A409-7247-90E1-E20884630E4A}"/>
              </a:ext>
            </a:extLst>
          </p:cNvPr>
          <p:cNvSpPr txBox="1">
            <a:spLocks noChangeArrowheads="1"/>
          </p:cNvSpPr>
          <p:nvPr/>
        </p:nvSpPr>
        <p:spPr bwMode="auto">
          <a:xfrm>
            <a:off x="6096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600" b="1">
                <a:solidFill>
                  <a:schemeClr val="bg1"/>
                </a:solidFill>
              </a:rPr>
              <a:t>Elders </a:t>
            </a:r>
            <a:br>
              <a:rPr lang="en-US" altLang="en-US" sz="600" b="1">
                <a:solidFill>
                  <a:schemeClr val="bg1"/>
                </a:solidFill>
              </a:rPr>
            </a:br>
            <a:r>
              <a:rPr lang="en-US" altLang="en-US" sz="600" b="1">
                <a:solidFill>
                  <a:schemeClr val="bg1"/>
                </a:solidFill>
              </a:rPr>
              <a:t>(Session)</a:t>
            </a:r>
          </a:p>
        </p:txBody>
      </p:sp>
      <p:sp>
        <p:nvSpPr>
          <p:cNvPr id="351286" name="Text Box 1078">
            <a:extLst>
              <a:ext uri="{FF2B5EF4-FFF2-40B4-BE49-F238E27FC236}">
                <a16:creationId xmlns:a16="http://schemas.microsoft.com/office/drawing/2014/main" id="{747F3215-8B68-794A-A9E6-0BB3DC03C93A}"/>
              </a:ext>
            </a:extLst>
          </p:cNvPr>
          <p:cNvSpPr txBox="1">
            <a:spLocks noChangeArrowheads="1"/>
          </p:cNvSpPr>
          <p:nvPr/>
        </p:nvSpPr>
        <p:spPr bwMode="auto">
          <a:xfrm>
            <a:off x="7010400" y="4953000"/>
            <a:ext cx="1905000" cy="514350"/>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algn="ctr">
              <a:defRPr/>
            </a:pPr>
            <a:r>
              <a:rPr lang="en-US" sz="2400" b="1">
                <a:solidFill>
                  <a:schemeClr val="bg1"/>
                </a:solidFill>
                <a:latin typeface="Arial" charset="0"/>
                <a:ea typeface="ＭＳ Ｐゴシック" charset="0"/>
              </a:rPr>
              <a:t>Presbytery</a:t>
            </a:r>
          </a:p>
        </p:txBody>
      </p:sp>
      <p:sp>
        <p:nvSpPr>
          <p:cNvPr id="317495" name="Line 1079">
            <a:extLst>
              <a:ext uri="{FF2B5EF4-FFF2-40B4-BE49-F238E27FC236}">
                <a16:creationId xmlns:a16="http://schemas.microsoft.com/office/drawing/2014/main" id="{D6D24E54-3D94-664A-8178-D0E8735A99EB}"/>
              </a:ext>
            </a:extLst>
          </p:cNvPr>
          <p:cNvSpPr>
            <a:spLocks noChangeShapeType="1"/>
          </p:cNvSpPr>
          <p:nvPr/>
        </p:nvSpPr>
        <p:spPr bwMode="auto">
          <a:xfrm>
            <a:off x="71755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496" name="Line 1080">
            <a:extLst>
              <a:ext uri="{FF2B5EF4-FFF2-40B4-BE49-F238E27FC236}">
                <a16:creationId xmlns:a16="http://schemas.microsoft.com/office/drawing/2014/main" id="{35942D05-A522-8248-B244-66F23FDF8839}"/>
              </a:ext>
            </a:extLst>
          </p:cNvPr>
          <p:cNvSpPr>
            <a:spLocks noChangeShapeType="1"/>
          </p:cNvSpPr>
          <p:nvPr/>
        </p:nvSpPr>
        <p:spPr bwMode="auto">
          <a:xfrm>
            <a:off x="71755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pic>
        <p:nvPicPr>
          <p:cNvPr id="317497" name="Picture 1081">
            <a:extLst>
              <a:ext uri="{FF2B5EF4-FFF2-40B4-BE49-F238E27FC236}">
                <a16:creationId xmlns:a16="http://schemas.microsoft.com/office/drawing/2014/main" id="{111424B3-C88F-1446-9E0C-309A3B0EC293}"/>
              </a:ext>
            </a:extLst>
          </p:cNvPr>
          <p:cNvPicPr>
            <a:picLocks noChangeAspect="1" noChangeArrowheads="1"/>
          </p:cNvPicPr>
          <p:nvPr/>
        </p:nvPicPr>
        <p:blipFill>
          <a:blip r:embed="rId4">
            <a:lum bright="-42000"/>
            <a:extLst>
              <a:ext uri="{28A0092B-C50C-407E-A947-70E740481C1C}">
                <a14:useLocalDpi xmlns:a14="http://schemas.microsoft.com/office/drawing/2010/main" val="0"/>
              </a:ext>
            </a:extLst>
          </a:blip>
          <a:srcRect l="1917"/>
          <a:stretch>
            <a:fillRect/>
          </a:stretch>
        </p:blipFill>
        <p:spPr bwMode="auto">
          <a:xfrm>
            <a:off x="70104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1290" name="Text Box 1082">
            <a:extLst>
              <a:ext uri="{FF2B5EF4-FFF2-40B4-BE49-F238E27FC236}">
                <a16:creationId xmlns:a16="http://schemas.microsoft.com/office/drawing/2014/main" id="{6BDD0AAD-054E-274E-855E-B02D9BFA8391}"/>
              </a:ext>
            </a:extLst>
          </p:cNvPr>
          <p:cNvSpPr txBox="1">
            <a:spLocks noChangeArrowheads="1"/>
          </p:cNvSpPr>
          <p:nvPr/>
        </p:nvSpPr>
        <p:spPr bwMode="auto">
          <a:xfrm>
            <a:off x="685800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b="1">
                <a:solidFill>
                  <a:schemeClr val="bg1"/>
                </a:solidFill>
                <a:latin typeface="Arial" charset="0"/>
                <a:ea typeface="ＭＳ Ｐゴシック" charset="0"/>
              </a:rPr>
              <a:t>People</a:t>
            </a:r>
          </a:p>
        </p:txBody>
      </p:sp>
      <p:sp>
        <p:nvSpPr>
          <p:cNvPr id="317499" name="Text Box 1083">
            <a:extLst>
              <a:ext uri="{FF2B5EF4-FFF2-40B4-BE49-F238E27FC236}">
                <a16:creationId xmlns:a16="http://schemas.microsoft.com/office/drawing/2014/main" id="{3A5B1459-45E0-8445-BE6F-F0CE60620380}"/>
              </a:ext>
            </a:extLst>
          </p:cNvPr>
          <p:cNvSpPr txBox="1">
            <a:spLocks noChangeArrowheads="1"/>
          </p:cNvSpPr>
          <p:nvPr/>
        </p:nvSpPr>
        <p:spPr bwMode="auto">
          <a:xfrm>
            <a:off x="68707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600" b="1">
                <a:solidFill>
                  <a:schemeClr val="bg1"/>
                </a:solidFill>
              </a:rPr>
              <a:t>Elders </a:t>
            </a:r>
            <a:br>
              <a:rPr lang="en-US" altLang="en-US" sz="600" b="1">
                <a:solidFill>
                  <a:schemeClr val="bg1"/>
                </a:solidFill>
              </a:rPr>
            </a:br>
            <a:r>
              <a:rPr lang="en-US" altLang="en-US" sz="600" b="1">
                <a:solidFill>
                  <a:schemeClr val="bg1"/>
                </a:solidFill>
              </a:rPr>
              <a:t>(Session)</a:t>
            </a:r>
          </a:p>
        </p:txBody>
      </p:sp>
      <p:sp>
        <p:nvSpPr>
          <p:cNvPr id="317500" name="Line 1084">
            <a:extLst>
              <a:ext uri="{FF2B5EF4-FFF2-40B4-BE49-F238E27FC236}">
                <a16:creationId xmlns:a16="http://schemas.microsoft.com/office/drawing/2014/main" id="{3747BADA-9EFF-9344-BA55-878EC5B9A441}"/>
              </a:ext>
            </a:extLst>
          </p:cNvPr>
          <p:cNvSpPr>
            <a:spLocks noChangeShapeType="1"/>
          </p:cNvSpPr>
          <p:nvPr/>
        </p:nvSpPr>
        <p:spPr bwMode="auto">
          <a:xfrm>
            <a:off x="7924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501" name="Line 1085">
            <a:extLst>
              <a:ext uri="{FF2B5EF4-FFF2-40B4-BE49-F238E27FC236}">
                <a16:creationId xmlns:a16="http://schemas.microsoft.com/office/drawing/2014/main" id="{AAB4180F-F9B7-BA46-AC96-B23959C3729E}"/>
              </a:ext>
            </a:extLst>
          </p:cNvPr>
          <p:cNvSpPr>
            <a:spLocks noChangeShapeType="1"/>
          </p:cNvSpPr>
          <p:nvPr/>
        </p:nvSpPr>
        <p:spPr bwMode="auto">
          <a:xfrm>
            <a:off x="7924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pic>
        <p:nvPicPr>
          <p:cNvPr id="317502" name="Picture 1086">
            <a:extLst>
              <a:ext uri="{FF2B5EF4-FFF2-40B4-BE49-F238E27FC236}">
                <a16:creationId xmlns:a16="http://schemas.microsoft.com/office/drawing/2014/main" id="{F41D673F-EE8F-F64E-8988-4B86CFD3DF4E}"/>
              </a:ext>
            </a:extLst>
          </p:cNvPr>
          <p:cNvPicPr>
            <a:picLocks noChangeAspect="1" noChangeArrowheads="1"/>
          </p:cNvPicPr>
          <p:nvPr/>
        </p:nvPicPr>
        <p:blipFill>
          <a:blip r:embed="rId4">
            <a:lum bright="-42000"/>
            <a:extLst>
              <a:ext uri="{28A0092B-C50C-407E-A947-70E740481C1C}">
                <a14:useLocalDpi xmlns:a14="http://schemas.microsoft.com/office/drawing/2010/main" val="0"/>
              </a:ext>
            </a:extLst>
          </a:blip>
          <a:srcRect l="1917"/>
          <a:stretch>
            <a:fillRect/>
          </a:stretch>
        </p:blipFill>
        <p:spPr bwMode="auto">
          <a:xfrm>
            <a:off x="7759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1295" name="Text Box 1087">
            <a:extLst>
              <a:ext uri="{FF2B5EF4-FFF2-40B4-BE49-F238E27FC236}">
                <a16:creationId xmlns:a16="http://schemas.microsoft.com/office/drawing/2014/main" id="{B499D47A-8618-8844-8BED-B42FEF20CF5C}"/>
              </a:ext>
            </a:extLst>
          </p:cNvPr>
          <p:cNvSpPr txBox="1">
            <a:spLocks noChangeArrowheads="1"/>
          </p:cNvSpPr>
          <p:nvPr/>
        </p:nvSpPr>
        <p:spPr bwMode="auto">
          <a:xfrm>
            <a:off x="760730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b="1">
                <a:solidFill>
                  <a:schemeClr val="bg1"/>
                </a:solidFill>
                <a:latin typeface="Arial" charset="0"/>
                <a:ea typeface="ＭＳ Ｐゴシック" charset="0"/>
              </a:rPr>
              <a:t>People</a:t>
            </a:r>
          </a:p>
        </p:txBody>
      </p:sp>
      <p:sp>
        <p:nvSpPr>
          <p:cNvPr id="317504" name="Text Box 1088">
            <a:extLst>
              <a:ext uri="{FF2B5EF4-FFF2-40B4-BE49-F238E27FC236}">
                <a16:creationId xmlns:a16="http://schemas.microsoft.com/office/drawing/2014/main" id="{04F82EC0-7D26-B546-9350-23D790D9697F}"/>
              </a:ext>
            </a:extLst>
          </p:cNvPr>
          <p:cNvSpPr txBox="1">
            <a:spLocks noChangeArrowheads="1"/>
          </p:cNvSpPr>
          <p:nvPr/>
        </p:nvSpPr>
        <p:spPr bwMode="auto">
          <a:xfrm>
            <a:off x="7620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600" b="1">
                <a:solidFill>
                  <a:schemeClr val="bg1"/>
                </a:solidFill>
              </a:rPr>
              <a:t>Elders </a:t>
            </a:r>
            <a:br>
              <a:rPr lang="en-US" altLang="en-US" sz="600" b="1">
                <a:solidFill>
                  <a:schemeClr val="bg1"/>
                </a:solidFill>
              </a:rPr>
            </a:br>
            <a:r>
              <a:rPr lang="en-US" altLang="en-US" sz="600" b="1">
                <a:solidFill>
                  <a:schemeClr val="bg1"/>
                </a:solidFill>
              </a:rPr>
              <a:t>(Session)</a:t>
            </a:r>
          </a:p>
        </p:txBody>
      </p:sp>
      <p:sp>
        <p:nvSpPr>
          <p:cNvPr id="317505" name="Line 1089">
            <a:extLst>
              <a:ext uri="{FF2B5EF4-FFF2-40B4-BE49-F238E27FC236}">
                <a16:creationId xmlns:a16="http://schemas.microsoft.com/office/drawing/2014/main" id="{FE3A203E-967A-474E-9B72-C1EE1D7606B6}"/>
              </a:ext>
            </a:extLst>
          </p:cNvPr>
          <p:cNvSpPr>
            <a:spLocks noChangeShapeType="1"/>
          </p:cNvSpPr>
          <p:nvPr/>
        </p:nvSpPr>
        <p:spPr bwMode="auto">
          <a:xfrm>
            <a:off x="8686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506" name="Line 1090">
            <a:extLst>
              <a:ext uri="{FF2B5EF4-FFF2-40B4-BE49-F238E27FC236}">
                <a16:creationId xmlns:a16="http://schemas.microsoft.com/office/drawing/2014/main" id="{9A15A21F-6BCA-AD42-8990-CB89457E8A39}"/>
              </a:ext>
            </a:extLst>
          </p:cNvPr>
          <p:cNvSpPr>
            <a:spLocks noChangeShapeType="1"/>
          </p:cNvSpPr>
          <p:nvPr/>
        </p:nvSpPr>
        <p:spPr bwMode="auto">
          <a:xfrm>
            <a:off x="8686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pic>
        <p:nvPicPr>
          <p:cNvPr id="317507" name="Picture 1091">
            <a:extLst>
              <a:ext uri="{FF2B5EF4-FFF2-40B4-BE49-F238E27FC236}">
                <a16:creationId xmlns:a16="http://schemas.microsoft.com/office/drawing/2014/main" id="{47E209A1-31A3-224A-ACC9-79DB05C66B3A}"/>
              </a:ext>
            </a:extLst>
          </p:cNvPr>
          <p:cNvPicPr>
            <a:picLocks noChangeAspect="1" noChangeArrowheads="1"/>
          </p:cNvPicPr>
          <p:nvPr/>
        </p:nvPicPr>
        <p:blipFill>
          <a:blip r:embed="rId4">
            <a:lum bright="-42000"/>
            <a:extLst>
              <a:ext uri="{28A0092B-C50C-407E-A947-70E740481C1C}">
                <a14:useLocalDpi xmlns:a14="http://schemas.microsoft.com/office/drawing/2010/main" val="0"/>
              </a:ext>
            </a:extLst>
          </a:blip>
          <a:srcRect l="1917"/>
          <a:stretch>
            <a:fillRect/>
          </a:stretch>
        </p:blipFill>
        <p:spPr bwMode="auto">
          <a:xfrm>
            <a:off x="8521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1300" name="Text Box 1092">
            <a:extLst>
              <a:ext uri="{FF2B5EF4-FFF2-40B4-BE49-F238E27FC236}">
                <a16:creationId xmlns:a16="http://schemas.microsoft.com/office/drawing/2014/main" id="{BF45124F-9B38-8747-A64F-74067DB6164A}"/>
              </a:ext>
            </a:extLst>
          </p:cNvPr>
          <p:cNvSpPr txBox="1">
            <a:spLocks noChangeArrowheads="1"/>
          </p:cNvSpPr>
          <p:nvPr/>
        </p:nvSpPr>
        <p:spPr bwMode="auto">
          <a:xfrm>
            <a:off x="836930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b="1">
                <a:solidFill>
                  <a:schemeClr val="bg1"/>
                </a:solidFill>
                <a:latin typeface="Arial" charset="0"/>
                <a:ea typeface="ＭＳ Ｐゴシック" charset="0"/>
              </a:rPr>
              <a:t>People</a:t>
            </a:r>
          </a:p>
        </p:txBody>
      </p:sp>
      <p:sp>
        <p:nvSpPr>
          <p:cNvPr id="317509" name="Text Box 1093">
            <a:extLst>
              <a:ext uri="{FF2B5EF4-FFF2-40B4-BE49-F238E27FC236}">
                <a16:creationId xmlns:a16="http://schemas.microsoft.com/office/drawing/2014/main" id="{F3D7E86B-63B3-5F40-90E3-725FBEF87EE0}"/>
              </a:ext>
            </a:extLst>
          </p:cNvPr>
          <p:cNvSpPr txBox="1">
            <a:spLocks noChangeArrowheads="1"/>
          </p:cNvSpPr>
          <p:nvPr/>
        </p:nvSpPr>
        <p:spPr bwMode="auto">
          <a:xfrm>
            <a:off x="8382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600" b="1">
                <a:solidFill>
                  <a:schemeClr val="bg1"/>
                </a:solidFill>
              </a:rPr>
              <a:t>Elders </a:t>
            </a:r>
            <a:br>
              <a:rPr lang="en-US" altLang="en-US" sz="600" b="1">
                <a:solidFill>
                  <a:schemeClr val="bg1"/>
                </a:solidFill>
              </a:rPr>
            </a:br>
            <a:r>
              <a:rPr lang="en-US" altLang="en-US" sz="600" b="1">
                <a:solidFill>
                  <a:schemeClr val="bg1"/>
                </a:solidFill>
              </a:rPr>
              <a:t>(Session)</a:t>
            </a:r>
          </a:p>
        </p:txBody>
      </p:sp>
      <p:sp>
        <p:nvSpPr>
          <p:cNvPr id="351302" name="Text Box 1094">
            <a:extLst>
              <a:ext uri="{FF2B5EF4-FFF2-40B4-BE49-F238E27FC236}">
                <a16:creationId xmlns:a16="http://schemas.microsoft.com/office/drawing/2014/main" id="{EFD0002B-739B-7F49-A0B2-AA4A1292E6D9}"/>
              </a:ext>
            </a:extLst>
          </p:cNvPr>
          <p:cNvSpPr txBox="1">
            <a:spLocks noChangeArrowheads="1"/>
          </p:cNvSpPr>
          <p:nvPr/>
        </p:nvSpPr>
        <p:spPr bwMode="auto">
          <a:xfrm>
            <a:off x="228600" y="3721100"/>
            <a:ext cx="3810000" cy="698500"/>
          </a:xfrm>
          <a:prstGeom prst="rect">
            <a:avLst/>
          </a:prstGeom>
          <a:solidFill>
            <a:srgbClr val="000082"/>
          </a:solidFill>
          <a:ln w="57150">
            <a:solidFill>
              <a:schemeClr val="tx1"/>
            </a:solidFill>
            <a:miter lim="800000"/>
            <a:headEnd/>
            <a:tailEnd/>
          </a:ln>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600" b="1">
                <a:solidFill>
                  <a:schemeClr val="bg1"/>
                </a:solidFill>
              </a:rPr>
              <a:t>Synod</a:t>
            </a:r>
          </a:p>
        </p:txBody>
      </p:sp>
      <p:sp>
        <p:nvSpPr>
          <p:cNvPr id="351303" name="Line 1095">
            <a:extLst>
              <a:ext uri="{FF2B5EF4-FFF2-40B4-BE49-F238E27FC236}">
                <a16:creationId xmlns:a16="http://schemas.microsoft.com/office/drawing/2014/main" id="{01D6F411-B945-444A-AB42-3C76903CCF52}"/>
              </a:ext>
            </a:extLst>
          </p:cNvPr>
          <p:cNvSpPr>
            <a:spLocks noChangeShapeType="1"/>
          </p:cNvSpPr>
          <p:nvPr/>
        </p:nvSpPr>
        <p:spPr bwMode="auto">
          <a:xfrm>
            <a:off x="7848600" y="45085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51304" name="Line 1096">
            <a:extLst>
              <a:ext uri="{FF2B5EF4-FFF2-40B4-BE49-F238E27FC236}">
                <a16:creationId xmlns:a16="http://schemas.microsoft.com/office/drawing/2014/main" id="{8EAFC04D-50E3-5144-ADC8-B918ACD37C25}"/>
              </a:ext>
            </a:extLst>
          </p:cNvPr>
          <p:cNvSpPr>
            <a:spLocks noChangeShapeType="1"/>
          </p:cNvSpPr>
          <p:nvPr/>
        </p:nvSpPr>
        <p:spPr bwMode="auto">
          <a:xfrm>
            <a:off x="5562600" y="45085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51305" name="Text Box 1097">
            <a:extLst>
              <a:ext uri="{FF2B5EF4-FFF2-40B4-BE49-F238E27FC236}">
                <a16:creationId xmlns:a16="http://schemas.microsoft.com/office/drawing/2014/main" id="{6D3B71DC-2813-0D48-8F53-6A677E926DB9}"/>
              </a:ext>
            </a:extLst>
          </p:cNvPr>
          <p:cNvSpPr txBox="1">
            <a:spLocks noChangeArrowheads="1"/>
          </p:cNvSpPr>
          <p:nvPr/>
        </p:nvSpPr>
        <p:spPr bwMode="auto">
          <a:xfrm>
            <a:off x="4724400" y="3733800"/>
            <a:ext cx="3810000" cy="698500"/>
          </a:xfrm>
          <a:prstGeom prst="rect">
            <a:avLst/>
          </a:prstGeom>
          <a:solidFill>
            <a:srgbClr val="000082"/>
          </a:solidFill>
          <a:ln w="57150">
            <a:solidFill>
              <a:schemeClr val="tx1"/>
            </a:solidFill>
            <a:miter lim="800000"/>
            <a:headEnd/>
            <a:tailEnd/>
          </a:ln>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600" b="1">
                <a:solidFill>
                  <a:schemeClr val="bg1"/>
                </a:solidFill>
              </a:rPr>
              <a:t>Synod</a:t>
            </a:r>
          </a:p>
        </p:txBody>
      </p:sp>
      <p:sp>
        <p:nvSpPr>
          <p:cNvPr id="351306" name="Line 1098">
            <a:extLst>
              <a:ext uri="{FF2B5EF4-FFF2-40B4-BE49-F238E27FC236}">
                <a16:creationId xmlns:a16="http://schemas.microsoft.com/office/drawing/2014/main" id="{188B1ED3-8945-C341-BA4D-D7FD8F01C71C}"/>
              </a:ext>
            </a:extLst>
          </p:cNvPr>
          <p:cNvSpPr>
            <a:spLocks noChangeShapeType="1"/>
          </p:cNvSpPr>
          <p:nvPr/>
        </p:nvSpPr>
        <p:spPr bwMode="auto">
          <a:xfrm>
            <a:off x="6477000" y="3200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51307" name="Line 1099">
            <a:extLst>
              <a:ext uri="{FF2B5EF4-FFF2-40B4-BE49-F238E27FC236}">
                <a16:creationId xmlns:a16="http://schemas.microsoft.com/office/drawing/2014/main" id="{6BAE2ABB-51AE-1247-A4C7-4A2FC4B52E74}"/>
              </a:ext>
            </a:extLst>
          </p:cNvPr>
          <p:cNvSpPr>
            <a:spLocks noChangeShapeType="1"/>
          </p:cNvSpPr>
          <p:nvPr/>
        </p:nvSpPr>
        <p:spPr bwMode="auto">
          <a:xfrm>
            <a:off x="2209800" y="3200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51308" name="Text Box 1100">
            <a:extLst>
              <a:ext uri="{FF2B5EF4-FFF2-40B4-BE49-F238E27FC236}">
                <a16:creationId xmlns:a16="http://schemas.microsoft.com/office/drawing/2014/main" id="{B40EC072-B330-D944-9702-D2EB4E94CAF9}"/>
              </a:ext>
            </a:extLst>
          </p:cNvPr>
          <p:cNvSpPr txBox="1">
            <a:spLocks noChangeArrowheads="1"/>
          </p:cNvSpPr>
          <p:nvPr/>
        </p:nvSpPr>
        <p:spPr bwMode="auto">
          <a:xfrm>
            <a:off x="8543925" y="76200"/>
            <a:ext cx="523875" cy="457200"/>
          </a:xfrm>
          <a:prstGeom prst="rect">
            <a:avLst/>
          </a:prstGeom>
          <a:noFill/>
          <a:ln>
            <a:noFill/>
          </a:ln>
          <a:effectLst>
            <a:outerShdw dist="35921" dir="2700000" algn="ctr" rotWithShape="0">
              <a:schemeClr val="hlink">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2400" b="1">
                <a:solidFill>
                  <a:srgbClr val="FFFFFF"/>
                </a:solidFill>
                <a:latin typeface="Arial" charset="0"/>
                <a:ea typeface="ＭＳ Ｐゴシック" charset="0"/>
              </a:rPr>
              <a:t>92</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51235"/>
                                        </p:tgtEl>
                                        <p:attrNameLst>
                                          <p:attrName>style.visibility</p:attrName>
                                        </p:attrNameLst>
                                      </p:cBhvr>
                                      <p:to>
                                        <p:strVal val="visible"/>
                                      </p:to>
                                    </p:set>
                                    <p:animEffect transition="in" filter="dissolve">
                                      <p:cBhvr>
                                        <p:cTn id="7" dur="500"/>
                                        <p:tgtEl>
                                          <p:spTgt spid="351235"/>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51254"/>
                                        </p:tgtEl>
                                        <p:attrNameLst>
                                          <p:attrName>style.visibility</p:attrName>
                                        </p:attrNameLst>
                                      </p:cBhvr>
                                      <p:to>
                                        <p:strVal val="visible"/>
                                      </p:to>
                                    </p:set>
                                    <p:animEffect transition="in" filter="dissolve">
                                      <p:cBhvr>
                                        <p:cTn id="11" dur="500"/>
                                        <p:tgtEl>
                                          <p:spTgt spid="351254"/>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51270"/>
                                        </p:tgtEl>
                                        <p:attrNameLst>
                                          <p:attrName>style.visibility</p:attrName>
                                        </p:attrNameLst>
                                      </p:cBhvr>
                                      <p:to>
                                        <p:strVal val="visible"/>
                                      </p:to>
                                    </p:set>
                                    <p:animEffect transition="in" filter="dissolve">
                                      <p:cBhvr>
                                        <p:cTn id="15" dur="500"/>
                                        <p:tgtEl>
                                          <p:spTgt spid="351270"/>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51286"/>
                                        </p:tgtEl>
                                        <p:attrNameLst>
                                          <p:attrName>style.visibility</p:attrName>
                                        </p:attrNameLst>
                                      </p:cBhvr>
                                      <p:to>
                                        <p:strVal val="visible"/>
                                      </p:to>
                                    </p:set>
                                    <p:animEffect transition="in" filter="dissolve">
                                      <p:cBhvr>
                                        <p:cTn id="19" dur="500"/>
                                        <p:tgtEl>
                                          <p:spTgt spid="351286"/>
                                        </p:tgtEl>
                                      </p:cBhvr>
                                    </p:animEffect>
                                  </p:childTnLst>
                                </p:cTn>
                              </p:par>
                              <p:par>
                                <p:cTn id="20" presetID="9" presetClass="entr" presetSubtype="0" fill="hold" nodeType="withEffect">
                                  <p:stCondLst>
                                    <p:cond delay="0"/>
                                  </p:stCondLst>
                                  <p:childTnLst>
                                    <p:set>
                                      <p:cBhvr>
                                        <p:cTn id="21" dur="1" fill="hold">
                                          <p:stCondLst>
                                            <p:cond delay="0"/>
                                          </p:stCondLst>
                                        </p:cTn>
                                        <p:tgtEl>
                                          <p:spTgt spid="351241"/>
                                        </p:tgtEl>
                                        <p:attrNameLst>
                                          <p:attrName>style.visibility</p:attrName>
                                        </p:attrNameLst>
                                      </p:cBhvr>
                                      <p:to>
                                        <p:strVal val="visible"/>
                                      </p:to>
                                    </p:set>
                                    <p:animEffect transition="in" filter="dissolve">
                                      <p:cBhvr>
                                        <p:cTn id="22" dur="500"/>
                                        <p:tgtEl>
                                          <p:spTgt spid="351241"/>
                                        </p:tgtEl>
                                      </p:cBhvr>
                                    </p:animEffect>
                                  </p:childTnLst>
                                </p:cTn>
                              </p:par>
                              <p:par>
                                <p:cTn id="23" presetID="9" presetClass="entr" presetSubtype="0" fill="hold" nodeType="withEffect">
                                  <p:stCondLst>
                                    <p:cond delay="0"/>
                                  </p:stCondLst>
                                  <p:childTnLst>
                                    <p:set>
                                      <p:cBhvr>
                                        <p:cTn id="24" dur="1" fill="hold">
                                          <p:stCondLst>
                                            <p:cond delay="0"/>
                                          </p:stCondLst>
                                        </p:cTn>
                                        <p:tgtEl>
                                          <p:spTgt spid="351242"/>
                                        </p:tgtEl>
                                        <p:attrNameLst>
                                          <p:attrName>style.visibility</p:attrName>
                                        </p:attrNameLst>
                                      </p:cBhvr>
                                      <p:to>
                                        <p:strVal val="visible"/>
                                      </p:to>
                                    </p:set>
                                    <p:animEffect transition="in" filter="dissolve">
                                      <p:cBhvr>
                                        <p:cTn id="25" dur="500"/>
                                        <p:tgtEl>
                                          <p:spTgt spid="35124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51302"/>
                                        </p:tgtEl>
                                        <p:attrNameLst>
                                          <p:attrName>style.visibility</p:attrName>
                                        </p:attrNameLst>
                                      </p:cBhvr>
                                      <p:to>
                                        <p:strVal val="visible"/>
                                      </p:to>
                                    </p:set>
                                    <p:animEffect transition="in" filter="dissolve">
                                      <p:cBhvr>
                                        <p:cTn id="28" dur="500"/>
                                        <p:tgtEl>
                                          <p:spTgt spid="351302"/>
                                        </p:tgtEl>
                                      </p:cBhvr>
                                    </p:animEffect>
                                  </p:childTnLst>
                                </p:cTn>
                              </p:par>
                              <p:par>
                                <p:cTn id="29" presetID="9" presetClass="entr" presetSubtype="0" fill="hold" nodeType="withEffect">
                                  <p:stCondLst>
                                    <p:cond delay="0"/>
                                  </p:stCondLst>
                                  <p:childTnLst>
                                    <p:set>
                                      <p:cBhvr>
                                        <p:cTn id="30" dur="1" fill="hold">
                                          <p:stCondLst>
                                            <p:cond delay="0"/>
                                          </p:stCondLst>
                                        </p:cTn>
                                        <p:tgtEl>
                                          <p:spTgt spid="351303"/>
                                        </p:tgtEl>
                                        <p:attrNameLst>
                                          <p:attrName>style.visibility</p:attrName>
                                        </p:attrNameLst>
                                      </p:cBhvr>
                                      <p:to>
                                        <p:strVal val="visible"/>
                                      </p:to>
                                    </p:set>
                                    <p:animEffect transition="in" filter="dissolve">
                                      <p:cBhvr>
                                        <p:cTn id="31" dur="500"/>
                                        <p:tgtEl>
                                          <p:spTgt spid="351303"/>
                                        </p:tgtEl>
                                      </p:cBhvr>
                                    </p:animEffect>
                                  </p:childTnLst>
                                </p:cTn>
                              </p:par>
                              <p:par>
                                <p:cTn id="32" presetID="9" presetClass="entr" presetSubtype="0" fill="hold" nodeType="withEffect">
                                  <p:stCondLst>
                                    <p:cond delay="0"/>
                                  </p:stCondLst>
                                  <p:childTnLst>
                                    <p:set>
                                      <p:cBhvr>
                                        <p:cTn id="33" dur="1" fill="hold">
                                          <p:stCondLst>
                                            <p:cond delay="0"/>
                                          </p:stCondLst>
                                        </p:cTn>
                                        <p:tgtEl>
                                          <p:spTgt spid="351304"/>
                                        </p:tgtEl>
                                        <p:attrNameLst>
                                          <p:attrName>style.visibility</p:attrName>
                                        </p:attrNameLst>
                                      </p:cBhvr>
                                      <p:to>
                                        <p:strVal val="visible"/>
                                      </p:to>
                                    </p:set>
                                    <p:animEffect transition="in" filter="dissolve">
                                      <p:cBhvr>
                                        <p:cTn id="34" dur="500"/>
                                        <p:tgtEl>
                                          <p:spTgt spid="351304"/>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51305"/>
                                        </p:tgtEl>
                                        <p:attrNameLst>
                                          <p:attrName>style.visibility</p:attrName>
                                        </p:attrNameLst>
                                      </p:cBhvr>
                                      <p:to>
                                        <p:strVal val="visible"/>
                                      </p:to>
                                    </p:set>
                                    <p:animEffect transition="in" filter="dissolve">
                                      <p:cBhvr>
                                        <p:cTn id="37" dur="500"/>
                                        <p:tgtEl>
                                          <p:spTgt spid="351305"/>
                                        </p:tgtEl>
                                      </p:cBhvr>
                                    </p:animEffect>
                                  </p:childTnLst>
                                </p:cTn>
                              </p:par>
                              <p:par>
                                <p:cTn id="38" presetID="9" presetClass="entr" presetSubtype="0" fill="hold" nodeType="withEffect">
                                  <p:stCondLst>
                                    <p:cond delay="0"/>
                                  </p:stCondLst>
                                  <p:childTnLst>
                                    <p:set>
                                      <p:cBhvr>
                                        <p:cTn id="39" dur="1" fill="hold">
                                          <p:stCondLst>
                                            <p:cond delay="0"/>
                                          </p:stCondLst>
                                        </p:cTn>
                                        <p:tgtEl>
                                          <p:spTgt spid="351306"/>
                                        </p:tgtEl>
                                        <p:attrNameLst>
                                          <p:attrName>style.visibility</p:attrName>
                                        </p:attrNameLst>
                                      </p:cBhvr>
                                      <p:to>
                                        <p:strVal val="visible"/>
                                      </p:to>
                                    </p:set>
                                    <p:animEffect transition="in" filter="dissolve">
                                      <p:cBhvr>
                                        <p:cTn id="40" dur="500"/>
                                        <p:tgtEl>
                                          <p:spTgt spid="351306"/>
                                        </p:tgtEl>
                                      </p:cBhvr>
                                    </p:animEffect>
                                  </p:childTnLst>
                                </p:cTn>
                              </p:par>
                              <p:par>
                                <p:cTn id="41" presetID="9" presetClass="entr" presetSubtype="0" fill="hold" nodeType="withEffect">
                                  <p:stCondLst>
                                    <p:cond delay="0"/>
                                  </p:stCondLst>
                                  <p:childTnLst>
                                    <p:set>
                                      <p:cBhvr>
                                        <p:cTn id="42" dur="1" fill="hold">
                                          <p:stCondLst>
                                            <p:cond delay="0"/>
                                          </p:stCondLst>
                                        </p:cTn>
                                        <p:tgtEl>
                                          <p:spTgt spid="351307"/>
                                        </p:tgtEl>
                                        <p:attrNameLst>
                                          <p:attrName>style.visibility</p:attrName>
                                        </p:attrNameLst>
                                      </p:cBhvr>
                                      <p:to>
                                        <p:strVal val="visible"/>
                                      </p:to>
                                    </p:set>
                                    <p:animEffect transition="in" filter="dissolve">
                                      <p:cBhvr>
                                        <p:cTn id="43" dur="500"/>
                                        <p:tgtEl>
                                          <p:spTgt spid="351307"/>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351234"/>
                                        </p:tgtEl>
                                        <p:attrNameLst>
                                          <p:attrName>style.visibility</p:attrName>
                                        </p:attrNameLst>
                                      </p:cBhvr>
                                      <p:to>
                                        <p:strVal val="visible"/>
                                      </p:to>
                                    </p:set>
                                    <p:animEffect transition="in" filter="dissolve">
                                      <p:cBhvr>
                                        <p:cTn id="46" dur="500"/>
                                        <p:tgtEl>
                                          <p:spTgt spid="351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34" grpId="0" animBg="1" autoUpdateAnimBg="0"/>
      <p:bldP spid="351235" grpId="0" animBg="1" autoUpdateAnimBg="0"/>
      <p:bldP spid="351254" grpId="0" animBg="1" autoUpdateAnimBg="0"/>
      <p:bldP spid="351270" grpId="0" animBg="1" autoUpdateAnimBg="0"/>
      <p:bldP spid="351286" grpId="0" animBg="1" autoUpdateAnimBg="0"/>
      <p:bldP spid="351302" grpId="0" animBg="1" autoUpdateAnimBg="0"/>
      <p:bldP spid="351305"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a:extLst>
              <a:ext uri="{FF2B5EF4-FFF2-40B4-BE49-F238E27FC236}">
                <a16:creationId xmlns:a16="http://schemas.microsoft.com/office/drawing/2014/main" id="{DF548A1F-AA15-8E43-A2D1-BB39C5EC5F32}"/>
              </a:ext>
            </a:extLst>
          </p:cNvPr>
          <p:cNvSpPr>
            <a:spLocks noGrp="1" noChangeArrowheads="1"/>
          </p:cNvSpPr>
          <p:nvPr>
            <p:ph type="ctrTitle"/>
          </p:nvPr>
        </p:nvSpPr>
        <p:spPr>
          <a:xfrm>
            <a:off x="685800" y="914400"/>
            <a:ext cx="8001000" cy="2362200"/>
          </a:xfrm>
        </p:spPr>
        <p:txBody>
          <a:bodyPr/>
          <a:lstStyle/>
          <a:p>
            <a:pPr eaLnBrk="1" hangingPunct="1">
              <a:defRPr/>
            </a:pPr>
            <a:r>
              <a:rPr kumimoji="0" lang="en-US" sz="7200" b="1"/>
              <a:t>What About Baptists? </a:t>
            </a:r>
            <a:endParaRPr kumimoji="0" lang="en-US" sz="6000"/>
          </a:p>
        </p:txBody>
      </p:sp>
      <p:sp>
        <p:nvSpPr>
          <p:cNvPr id="353283" name="Text Box 3">
            <a:extLst>
              <a:ext uri="{FF2B5EF4-FFF2-40B4-BE49-F238E27FC236}">
                <a16:creationId xmlns:a16="http://schemas.microsoft.com/office/drawing/2014/main" id="{18267AAB-B1A3-6645-8616-718FAC0297A3}"/>
              </a:ext>
            </a:extLst>
          </p:cNvPr>
          <p:cNvSpPr txBox="1">
            <a:spLocks noChangeArrowheads="1"/>
          </p:cNvSpPr>
          <p:nvPr/>
        </p:nvSpPr>
        <p:spPr bwMode="auto">
          <a:xfrm>
            <a:off x="1828800" y="4419600"/>
            <a:ext cx="6553200" cy="1746250"/>
          </a:xfrm>
          <a:prstGeom prst="rect">
            <a:avLst/>
          </a:prstGeom>
          <a:noFill/>
          <a:ln>
            <a:noFill/>
          </a:ln>
          <a:effec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kumimoji="1" lang="en-US" altLang="en-US" sz="5400">
                <a:solidFill>
                  <a:schemeClr val="tx2"/>
                </a:solidFill>
                <a:effectLst>
                  <a:outerShdw blurRad="38100" dist="38100" dir="2700000" algn="tl">
                    <a:srgbClr val="000000"/>
                  </a:outerShdw>
                </a:effectLst>
                <a:latin typeface="Tahoma" panose="020B0604030504040204" pitchFamily="34" charset="0"/>
              </a:rPr>
              <a:t>The Autonomy of the Local Church</a:t>
            </a:r>
          </a:p>
        </p:txBody>
      </p:sp>
      <p:pic>
        <p:nvPicPr>
          <p:cNvPr id="353284" name="Picture 4" descr="church of HolyCross">
            <a:extLst>
              <a:ext uri="{FF2B5EF4-FFF2-40B4-BE49-F238E27FC236}">
                <a16:creationId xmlns:a16="http://schemas.microsoft.com/office/drawing/2014/main" id="{056C2AD8-7E7E-A342-8A06-B67140EDFFF6}"/>
              </a:ext>
            </a:extLst>
          </p:cNvPr>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152400" y="3733800"/>
            <a:ext cx="210661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285" name="Text Box 5">
            <a:extLst>
              <a:ext uri="{FF2B5EF4-FFF2-40B4-BE49-F238E27FC236}">
                <a16:creationId xmlns:a16="http://schemas.microsoft.com/office/drawing/2014/main" id="{D153FCF2-05D7-A244-A38E-667CACE9B261}"/>
              </a:ext>
            </a:extLst>
          </p:cNvPr>
          <p:cNvSpPr txBox="1">
            <a:spLocks noChangeArrowheads="1"/>
          </p:cNvSpPr>
          <p:nvPr/>
        </p:nvSpPr>
        <p:spPr bwMode="auto">
          <a:xfrm>
            <a:off x="8543925" y="76200"/>
            <a:ext cx="523875" cy="457200"/>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2400" b="1">
                <a:solidFill>
                  <a:srgbClr val="FFFFFF"/>
                </a:solidFill>
                <a:latin typeface="Arial" charset="0"/>
                <a:ea typeface="ＭＳ Ｐゴシック" charset="0"/>
              </a:rPr>
              <a:t>92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53283"/>
                                        </p:tgtEl>
                                        <p:attrNameLst>
                                          <p:attrName>style.visibility</p:attrName>
                                        </p:attrNameLst>
                                      </p:cBhvr>
                                      <p:to>
                                        <p:strVal val="visible"/>
                                      </p:to>
                                    </p:set>
                                    <p:animEffect transition="in" filter="blinds(horizontal)">
                                      <p:cBhvr>
                                        <p:cTn id="7" dur="500"/>
                                        <p:tgtEl>
                                          <p:spTgt spid="353283"/>
                                        </p:tgtEl>
                                      </p:cBhvr>
                                    </p:animEffect>
                                  </p:childTnLst>
                                </p:cTn>
                              </p:par>
                              <p:par>
                                <p:cTn id="8" presetID="3" presetClass="entr" presetSubtype="10" fill="hold" nodeType="withEffect">
                                  <p:stCondLst>
                                    <p:cond delay="0"/>
                                  </p:stCondLst>
                                  <p:childTnLst>
                                    <p:set>
                                      <p:cBhvr>
                                        <p:cTn id="9" dur="1" fill="hold">
                                          <p:stCondLst>
                                            <p:cond delay="0"/>
                                          </p:stCondLst>
                                        </p:cTn>
                                        <p:tgtEl>
                                          <p:spTgt spid="353284"/>
                                        </p:tgtEl>
                                        <p:attrNameLst>
                                          <p:attrName>style.visibility</p:attrName>
                                        </p:attrNameLst>
                                      </p:cBhvr>
                                      <p:to>
                                        <p:strVal val="visible"/>
                                      </p:to>
                                    </p:set>
                                    <p:animEffect transition="in" filter="blinds(horizontal)">
                                      <p:cBhvr>
                                        <p:cTn id="10" dur="500"/>
                                        <p:tgtEl>
                                          <p:spTgt spid="353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8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1026">
            <a:extLst>
              <a:ext uri="{FF2B5EF4-FFF2-40B4-BE49-F238E27FC236}">
                <a16:creationId xmlns:a16="http://schemas.microsoft.com/office/drawing/2014/main" id="{A8FAEEDF-DBCE-0F4C-A7D1-BCF601883625}"/>
              </a:ext>
            </a:extLst>
          </p:cNvPr>
          <p:cNvSpPr>
            <a:spLocks noGrp="1" noChangeArrowheads="1"/>
          </p:cNvSpPr>
          <p:nvPr>
            <p:ph type="ctrTitle"/>
          </p:nvPr>
        </p:nvSpPr>
        <p:spPr>
          <a:xfrm>
            <a:off x="457200" y="381000"/>
            <a:ext cx="8534400" cy="1295400"/>
          </a:xfrm>
        </p:spPr>
        <p:txBody>
          <a:bodyPr/>
          <a:lstStyle/>
          <a:p>
            <a:pPr eaLnBrk="1" hangingPunct="1"/>
            <a:r>
              <a:rPr lang="en-US" altLang="en-US" sz="6600" b="1"/>
              <a:t>Two Questions:</a:t>
            </a:r>
            <a:endParaRPr lang="en-US" altLang="en-US" b="1"/>
          </a:p>
        </p:txBody>
      </p:sp>
      <p:sp>
        <p:nvSpPr>
          <p:cNvPr id="355331" name="Rectangle 1027">
            <a:extLst>
              <a:ext uri="{FF2B5EF4-FFF2-40B4-BE49-F238E27FC236}">
                <a16:creationId xmlns:a16="http://schemas.microsoft.com/office/drawing/2014/main" id="{00E10434-2F23-C54C-836B-156C1E40B587}"/>
              </a:ext>
            </a:extLst>
          </p:cNvPr>
          <p:cNvSpPr>
            <a:spLocks noGrp="1" noChangeArrowheads="1"/>
          </p:cNvSpPr>
          <p:nvPr>
            <p:ph type="subTitle" idx="1"/>
          </p:nvPr>
        </p:nvSpPr>
        <p:spPr>
          <a:xfrm>
            <a:off x="608013" y="1905000"/>
            <a:ext cx="8383587" cy="3200400"/>
          </a:xfrm>
        </p:spPr>
        <p:txBody>
          <a:bodyPr/>
          <a:lstStyle/>
          <a:p>
            <a:pPr marL="609600" indent="-609600" algn="l" eaLnBrk="1" hangingPunct="1">
              <a:buFont typeface="Arial" charset="0"/>
              <a:buAutoNum type="arabicPeriod"/>
              <a:defRPr/>
            </a:pPr>
            <a:r>
              <a:rPr lang="en-US" sz="4400">
                <a:latin typeface="Arial Rounded MT Bold" charset="0"/>
                <a:cs typeface="+mn-cs"/>
              </a:rPr>
              <a:t>Who has the ultimate say in the church?</a:t>
            </a:r>
          </a:p>
          <a:p>
            <a:pPr marL="609600" indent="-609600" algn="l" eaLnBrk="1" hangingPunct="1">
              <a:buFont typeface="Arial" charset="0"/>
              <a:buAutoNum type="arabicPeriod"/>
              <a:defRPr/>
            </a:pPr>
            <a:r>
              <a:rPr lang="en-US" sz="4400">
                <a:latin typeface="Arial Rounded MT Bold" charset="0"/>
                <a:cs typeface="+mn-cs"/>
              </a:rPr>
              <a:t>What is the biblical pattern for church leadership?</a:t>
            </a:r>
          </a:p>
        </p:txBody>
      </p:sp>
      <p:pic>
        <p:nvPicPr>
          <p:cNvPr id="321539" name="Picture 1028">
            <a:extLst>
              <a:ext uri="{FF2B5EF4-FFF2-40B4-BE49-F238E27FC236}">
                <a16:creationId xmlns:a16="http://schemas.microsoft.com/office/drawing/2014/main" id="{D5149D12-08C8-DC4A-95F7-519C82B1D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051425"/>
            <a:ext cx="89154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40" name="Text Box 1029">
            <a:extLst>
              <a:ext uri="{FF2B5EF4-FFF2-40B4-BE49-F238E27FC236}">
                <a16:creationId xmlns:a16="http://schemas.microsoft.com/office/drawing/2014/main" id="{99B79164-FED1-2940-B8B1-A87B59138356}"/>
              </a:ext>
            </a:extLst>
          </p:cNvPr>
          <p:cNvSpPr txBox="1">
            <a:spLocks noChangeArrowheads="1"/>
          </p:cNvSpPr>
          <p:nvPr/>
        </p:nvSpPr>
        <p:spPr bwMode="auto">
          <a:xfrm>
            <a:off x="8543925" y="762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400" b="1">
                <a:solidFill>
                  <a:schemeClr val="bg2"/>
                </a:solidFill>
                <a:cs typeface="Arial" panose="020B0604020202020204" pitchFamily="34" charset="0"/>
              </a:rPr>
              <a:t>92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55331">
                                            <p:txEl>
                                              <p:pRg st="0" end="0"/>
                                            </p:txEl>
                                          </p:spTgt>
                                        </p:tgtEl>
                                        <p:attrNameLst>
                                          <p:attrName>style.visibility</p:attrName>
                                        </p:attrNameLst>
                                      </p:cBhvr>
                                      <p:to>
                                        <p:strVal val="visible"/>
                                      </p:to>
                                    </p:set>
                                    <p:anim calcmode="lin" valueType="num">
                                      <p:cBhvr>
                                        <p:cTn id="7" dur="500" fill="hold"/>
                                        <p:tgtEl>
                                          <p:spTgt spid="35533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55331">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5533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5533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55331">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355331">
                                            <p:txEl>
                                              <p:pRg st="1" end="1"/>
                                            </p:txEl>
                                          </p:spTgt>
                                        </p:tgtEl>
                                        <p:attrNameLst>
                                          <p:attrName>style.visibility</p:attrName>
                                        </p:attrNameLst>
                                      </p:cBhvr>
                                      <p:to>
                                        <p:strVal val="visible"/>
                                      </p:to>
                                    </p:set>
                                    <p:anim calcmode="lin" valueType="num">
                                      <p:cBhvr>
                                        <p:cTn id="16" dur="500" fill="hold"/>
                                        <p:tgtEl>
                                          <p:spTgt spid="355331">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55331">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355331">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55331">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553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1"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a:extLst>
              <a:ext uri="{FF2B5EF4-FFF2-40B4-BE49-F238E27FC236}">
                <a16:creationId xmlns:a16="http://schemas.microsoft.com/office/drawing/2014/main" id="{543CE8C3-35E0-C643-89D2-83D73CB5FC6B}"/>
              </a:ext>
            </a:extLst>
          </p:cNvPr>
          <p:cNvSpPr>
            <a:spLocks noGrp="1" noChangeArrowheads="1"/>
          </p:cNvSpPr>
          <p:nvPr>
            <p:ph type="title"/>
          </p:nvPr>
        </p:nvSpPr>
        <p:spPr>
          <a:xfrm>
            <a:off x="0" y="277813"/>
            <a:ext cx="9144000" cy="2693987"/>
          </a:xfrm>
        </p:spPr>
        <p:txBody>
          <a:bodyPr/>
          <a:lstStyle/>
          <a:p>
            <a:pPr eaLnBrk="1" hangingPunct="1">
              <a:defRPr/>
            </a:pPr>
            <a:r>
              <a:rPr lang="en-US" sz="5400" b="1">
                <a:cs typeface="ＭＳ Ｐゴシック" charset="0"/>
              </a:rPr>
              <a:t>II. The biblical pattern is church leadership by </a:t>
            </a:r>
            <a:r>
              <a:rPr lang="en-US" sz="5400" b="1" u="sng">
                <a:cs typeface="ＭＳ Ｐゴシック" charset="0"/>
              </a:rPr>
              <a:t>elders.</a:t>
            </a:r>
            <a:endParaRPr lang="en-US" sz="4800" u="sng">
              <a:solidFill>
                <a:schemeClr val="tx1"/>
              </a:solidFill>
              <a:latin typeface="Times New Roman" charset="0"/>
              <a:cs typeface="ＭＳ Ｐゴシック" charset="0"/>
            </a:endParaRPr>
          </a:p>
        </p:txBody>
      </p:sp>
      <p:pic>
        <p:nvPicPr>
          <p:cNvPr id="323586" name="Picture 3" descr="Elders">
            <a:extLst>
              <a:ext uri="{FF2B5EF4-FFF2-40B4-BE49-F238E27FC236}">
                <a16:creationId xmlns:a16="http://schemas.microsoft.com/office/drawing/2014/main" id="{3A94567A-823E-9448-B0BB-38B2A63D84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647"/>
          <a:stretch>
            <a:fillRect/>
          </a:stretch>
        </p:blipFill>
        <p:spPr bwMode="auto">
          <a:xfrm>
            <a:off x="0" y="4183063"/>
            <a:ext cx="9144000"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428" name="Text Box 4">
            <a:extLst>
              <a:ext uri="{FF2B5EF4-FFF2-40B4-BE49-F238E27FC236}">
                <a16:creationId xmlns:a16="http://schemas.microsoft.com/office/drawing/2014/main" id="{60BA926F-2764-6141-9E0E-A9BA820F1FEF}"/>
              </a:ext>
            </a:extLst>
          </p:cNvPr>
          <p:cNvSpPr txBox="1">
            <a:spLocks noChangeArrowheads="1"/>
          </p:cNvSpPr>
          <p:nvPr/>
        </p:nvSpPr>
        <p:spPr bwMode="auto">
          <a:xfrm>
            <a:off x="8543925" y="76200"/>
            <a:ext cx="523875"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400" b="1"/>
              <a:t>92</a:t>
            </a:r>
            <a:endParaRPr lang="en-US" altLang="en-US" sz="2400" b="1">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Picture 3" descr="needothers3.jpg">
            <a:extLst>
              <a:ext uri="{FF2B5EF4-FFF2-40B4-BE49-F238E27FC236}">
                <a16:creationId xmlns:a16="http://schemas.microsoft.com/office/drawing/2014/main" id="{0893A85D-7212-AC45-9B67-2814153AD5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a:extLst>
              <a:ext uri="{FF2B5EF4-FFF2-40B4-BE49-F238E27FC236}">
                <a16:creationId xmlns:a16="http://schemas.microsoft.com/office/drawing/2014/main" id="{4C63E2E1-1187-CA45-82BE-DDDEE5782DEB}"/>
              </a:ext>
            </a:extLst>
          </p:cNvPr>
          <p:cNvSpPr>
            <a:spLocks noGrp="1" noChangeArrowheads="1"/>
          </p:cNvSpPr>
          <p:nvPr>
            <p:ph type="ctrTitle" idx="4294967295"/>
          </p:nvPr>
        </p:nvSpPr>
        <p:spPr>
          <a:xfrm>
            <a:off x="0" y="152400"/>
            <a:ext cx="9067800" cy="838200"/>
          </a:xfrm>
          <a:effectLst>
            <a:outerShdw dist="107763" dir="2700000" algn="ctr" rotWithShape="0">
              <a:schemeClr val="tx1">
                <a:alpha val="50000"/>
              </a:schemeClr>
            </a:outerShdw>
          </a:effectLst>
        </p:spPr>
        <p:txBody>
          <a:bodyPr/>
          <a:lstStyle/>
          <a:p>
            <a:pPr eaLnBrk="1" hangingPunct="1"/>
            <a:r>
              <a:rPr lang="en-US" altLang="en-US" sz="32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Secular versus Pastoral Leadership: What</a:t>
            </a:r>
            <a:r>
              <a:rPr lang="fr-FR" altLang="en-US" sz="32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a:t>
            </a:r>
            <a:r>
              <a:rPr lang="en-US" altLang="en-US" sz="32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s the Difference?</a:t>
            </a:r>
          </a:p>
        </p:txBody>
      </p:sp>
      <p:sp>
        <p:nvSpPr>
          <p:cNvPr id="5" name="Rectangle 3">
            <a:extLst>
              <a:ext uri="{FF2B5EF4-FFF2-40B4-BE49-F238E27FC236}">
                <a16:creationId xmlns:a16="http://schemas.microsoft.com/office/drawing/2014/main" id="{5DF3B435-3F0F-FB42-8788-566643D971D0}"/>
              </a:ext>
            </a:extLst>
          </p:cNvPr>
          <p:cNvSpPr txBox="1">
            <a:spLocks noChangeArrowheads="1"/>
          </p:cNvSpPr>
          <p:nvPr/>
        </p:nvSpPr>
        <p:spPr bwMode="auto">
          <a:xfrm>
            <a:off x="685800" y="1219200"/>
            <a:ext cx="3048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sng"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Secular</a:t>
            </a:r>
          </a:p>
        </p:txBody>
      </p:sp>
      <p:sp>
        <p:nvSpPr>
          <p:cNvPr id="6" name="Rectangle 3">
            <a:extLst>
              <a:ext uri="{FF2B5EF4-FFF2-40B4-BE49-F238E27FC236}">
                <a16:creationId xmlns:a16="http://schemas.microsoft.com/office/drawing/2014/main" id="{DEBDA3FC-DE60-9E45-B2E0-C0663DEB226F}"/>
              </a:ext>
            </a:extLst>
          </p:cNvPr>
          <p:cNvSpPr txBox="1">
            <a:spLocks noChangeArrowheads="1"/>
          </p:cNvSpPr>
          <p:nvPr/>
        </p:nvSpPr>
        <p:spPr bwMode="auto">
          <a:xfrm>
            <a:off x="4953000" y="1295400"/>
            <a:ext cx="3810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sng"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Pastoral</a:t>
            </a:r>
          </a:p>
        </p:txBody>
      </p:sp>
      <p:sp>
        <p:nvSpPr>
          <p:cNvPr id="7" name="Rectangle 3">
            <a:extLst>
              <a:ext uri="{FF2B5EF4-FFF2-40B4-BE49-F238E27FC236}">
                <a16:creationId xmlns:a16="http://schemas.microsoft.com/office/drawing/2014/main" id="{D3218DDA-CA73-A841-B7A5-6BC905715447}"/>
              </a:ext>
            </a:extLst>
          </p:cNvPr>
          <p:cNvSpPr txBox="1">
            <a:spLocks noChangeArrowheads="1"/>
          </p:cNvSpPr>
          <p:nvPr/>
        </p:nvSpPr>
        <p:spPr bwMode="auto">
          <a:xfrm>
            <a:off x="1447800" y="6934200"/>
            <a:ext cx="57912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The Key Principle</a:t>
            </a:r>
          </a:p>
        </p:txBody>
      </p:sp>
      <p:sp>
        <p:nvSpPr>
          <p:cNvPr id="263174" name="Text Box 14">
            <a:extLst>
              <a:ext uri="{FF2B5EF4-FFF2-40B4-BE49-F238E27FC236}">
                <a16:creationId xmlns:a16="http://schemas.microsoft.com/office/drawing/2014/main" id="{C31C15A7-4C93-7D4A-B99D-7F4631B7CB60}"/>
              </a:ext>
            </a:extLst>
          </p:cNvPr>
          <p:cNvSpPr txBox="1">
            <a:spLocks noChangeArrowheads="1"/>
          </p:cNvSpPr>
          <p:nvPr/>
        </p:nvSpPr>
        <p:spPr bwMode="auto">
          <a:xfrm>
            <a:off x="8577218" y="69850"/>
            <a:ext cx="438238"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35</a:t>
            </a:r>
            <a:endParaRPr kumimoji="0" lang="en-US" altLang="en-US" sz="1800" b="1" i="0" u="none" strike="noStrike" kern="1200" cap="none" spc="0" normalizeH="0" baseline="0" noProof="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9" name="Rectangle 3">
            <a:extLst>
              <a:ext uri="{FF2B5EF4-FFF2-40B4-BE49-F238E27FC236}">
                <a16:creationId xmlns:a16="http://schemas.microsoft.com/office/drawing/2014/main" id="{9FA8133F-F85A-4545-9138-04FAE1A430C5}"/>
              </a:ext>
            </a:extLst>
          </p:cNvPr>
          <p:cNvSpPr txBox="1">
            <a:spLocks noChangeArrowheads="1"/>
          </p:cNvSpPr>
          <p:nvPr/>
        </p:nvSpPr>
        <p:spPr bwMode="auto">
          <a:xfrm>
            <a:off x="-76200" y="21336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Rancher</a:t>
            </a:r>
          </a:p>
        </p:txBody>
      </p:sp>
      <p:sp>
        <p:nvSpPr>
          <p:cNvPr id="10" name="Rectangle 3">
            <a:extLst>
              <a:ext uri="{FF2B5EF4-FFF2-40B4-BE49-F238E27FC236}">
                <a16:creationId xmlns:a16="http://schemas.microsoft.com/office/drawing/2014/main" id="{C550AD9A-28E6-3B4D-BC4B-992ACE9F9EAA}"/>
              </a:ext>
            </a:extLst>
          </p:cNvPr>
          <p:cNvSpPr txBox="1">
            <a:spLocks noChangeArrowheads="1"/>
          </p:cNvSpPr>
          <p:nvPr/>
        </p:nvSpPr>
        <p:spPr bwMode="auto">
          <a:xfrm>
            <a:off x="4648200" y="21336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Shepherd</a:t>
            </a:r>
          </a:p>
        </p:txBody>
      </p:sp>
      <p:sp>
        <p:nvSpPr>
          <p:cNvPr id="11" name="Rectangle 3">
            <a:extLst>
              <a:ext uri="{FF2B5EF4-FFF2-40B4-BE49-F238E27FC236}">
                <a16:creationId xmlns:a16="http://schemas.microsoft.com/office/drawing/2014/main" id="{D6CD5096-FEA1-4241-87D4-6847E6604C1A}"/>
              </a:ext>
            </a:extLst>
          </p:cNvPr>
          <p:cNvSpPr txBox="1">
            <a:spLocks noChangeArrowheads="1"/>
          </p:cNvSpPr>
          <p:nvPr/>
        </p:nvSpPr>
        <p:spPr bwMode="auto">
          <a:xfrm>
            <a:off x="-76200" y="30670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Profit motive</a:t>
            </a:r>
          </a:p>
        </p:txBody>
      </p:sp>
      <p:sp>
        <p:nvSpPr>
          <p:cNvPr id="12" name="Rectangle 3">
            <a:extLst>
              <a:ext uri="{FF2B5EF4-FFF2-40B4-BE49-F238E27FC236}">
                <a16:creationId xmlns:a16="http://schemas.microsoft.com/office/drawing/2014/main" id="{1E78D65F-8B7A-0E4E-8DFF-7AE57FC25D74}"/>
              </a:ext>
            </a:extLst>
          </p:cNvPr>
          <p:cNvSpPr txBox="1">
            <a:spLocks noChangeArrowheads="1"/>
          </p:cNvSpPr>
          <p:nvPr/>
        </p:nvSpPr>
        <p:spPr bwMode="auto">
          <a:xfrm>
            <a:off x="4648200" y="30670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Glorify God</a:t>
            </a:r>
          </a:p>
        </p:txBody>
      </p:sp>
      <p:sp>
        <p:nvSpPr>
          <p:cNvPr id="13" name="Rectangle 3">
            <a:extLst>
              <a:ext uri="{FF2B5EF4-FFF2-40B4-BE49-F238E27FC236}">
                <a16:creationId xmlns:a16="http://schemas.microsoft.com/office/drawing/2014/main" id="{739F33F0-8DB2-7141-BE25-37DF529DD8E7}"/>
              </a:ext>
            </a:extLst>
          </p:cNvPr>
          <p:cNvSpPr txBox="1">
            <a:spLocks noChangeArrowheads="1"/>
          </p:cNvSpPr>
          <p:nvPr/>
        </p:nvSpPr>
        <p:spPr bwMode="auto">
          <a:xfrm>
            <a:off x="-76200" y="40005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Own interests</a:t>
            </a:r>
          </a:p>
        </p:txBody>
      </p:sp>
      <p:sp>
        <p:nvSpPr>
          <p:cNvPr id="14" name="Rectangle 3">
            <a:extLst>
              <a:ext uri="{FF2B5EF4-FFF2-40B4-BE49-F238E27FC236}">
                <a16:creationId xmlns:a16="http://schemas.microsoft.com/office/drawing/2014/main" id="{0EB0C803-3951-1A43-AAD7-30EA00A86EBF}"/>
              </a:ext>
            </a:extLst>
          </p:cNvPr>
          <p:cNvSpPr txBox="1">
            <a:spLocks noChangeArrowheads="1"/>
          </p:cNvSpPr>
          <p:nvPr/>
        </p:nvSpPr>
        <p:spPr bwMode="auto">
          <a:xfrm>
            <a:off x="4648200" y="40005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Will of God</a:t>
            </a:r>
          </a:p>
        </p:txBody>
      </p:sp>
      <p:sp>
        <p:nvSpPr>
          <p:cNvPr id="15" name="Rectangle 3">
            <a:extLst>
              <a:ext uri="{FF2B5EF4-FFF2-40B4-BE49-F238E27FC236}">
                <a16:creationId xmlns:a16="http://schemas.microsoft.com/office/drawing/2014/main" id="{2C319F6D-CD33-7F4A-8555-ACD63F3EAA4D}"/>
              </a:ext>
            </a:extLst>
          </p:cNvPr>
          <p:cNvSpPr txBox="1">
            <a:spLocks noChangeArrowheads="1"/>
          </p:cNvSpPr>
          <p:nvPr/>
        </p:nvSpPr>
        <p:spPr bwMode="auto">
          <a:xfrm>
            <a:off x="-76200" y="49339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Power &amp; image</a:t>
            </a:r>
          </a:p>
        </p:txBody>
      </p:sp>
      <p:sp>
        <p:nvSpPr>
          <p:cNvPr id="16" name="Rectangle 3">
            <a:extLst>
              <a:ext uri="{FF2B5EF4-FFF2-40B4-BE49-F238E27FC236}">
                <a16:creationId xmlns:a16="http://schemas.microsoft.com/office/drawing/2014/main" id="{42521FEF-5BDF-0940-9169-3E79A3751C04}"/>
              </a:ext>
            </a:extLst>
          </p:cNvPr>
          <p:cNvSpPr txBox="1">
            <a:spLocks noChangeArrowheads="1"/>
          </p:cNvSpPr>
          <p:nvPr/>
        </p:nvSpPr>
        <p:spPr bwMode="auto">
          <a:xfrm>
            <a:off x="4648200" y="49339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Others concern</a:t>
            </a:r>
          </a:p>
        </p:txBody>
      </p:sp>
      <p:sp>
        <p:nvSpPr>
          <p:cNvPr id="17" name="Rectangle 3">
            <a:extLst>
              <a:ext uri="{FF2B5EF4-FFF2-40B4-BE49-F238E27FC236}">
                <a16:creationId xmlns:a16="http://schemas.microsoft.com/office/drawing/2014/main" id="{BAB5159A-C802-4446-B1FB-1733376BCE11}"/>
              </a:ext>
            </a:extLst>
          </p:cNvPr>
          <p:cNvSpPr txBox="1">
            <a:spLocks noChangeArrowheads="1"/>
          </p:cNvSpPr>
          <p:nvPr/>
        </p:nvSpPr>
        <p:spPr bwMode="auto">
          <a:xfrm>
            <a:off x="-76200" y="58674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Authoritarian</a:t>
            </a:r>
          </a:p>
        </p:txBody>
      </p:sp>
      <p:sp>
        <p:nvSpPr>
          <p:cNvPr id="18" name="Rectangle 3">
            <a:extLst>
              <a:ext uri="{FF2B5EF4-FFF2-40B4-BE49-F238E27FC236}">
                <a16:creationId xmlns:a16="http://schemas.microsoft.com/office/drawing/2014/main" id="{2C2E8A4D-31D1-C649-B17B-399AED4D1CCF}"/>
              </a:ext>
            </a:extLst>
          </p:cNvPr>
          <p:cNvSpPr txBox="1">
            <a:spLocks noChangeArrowheads="1"/>
          </p:cNvSpPr>
          <p:nvPr/>
        </p:nvSpPr>
        <p:spPr bwMode="auto">
          <a:xfrm>
            <a:off x="4648200" y="58674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Servant leader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2" descr="Sanhedrin at Night">
            <a:extLst>
              <a:ext uri="{FF2B5EF4-FFF2-40B4-BE49-F238E27FC236}">
                <a16:creationId xmlns:a16="http://schemas.microsoft.com/office/drawing/2014/main" id="{C47779E8-D45E-6D40-9520-C8BCC2B48DC6}"/>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r="5511"/>
          <a:stretch>
            <a:fillRect/>
          </a:stretch>
        </p:blipFill>
        <p:spPr bwMode="auto">
          <a:xfrm>
            <a:off x="0" y="0"/>
            <a:ext cx="9144000" cy="698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3523" name="Rectangle 3">
            <a:extLst>
              <a:ext uri="{FF2B5EF4-FFF2-40B4-BE49-F238E27FC236}">
                <a16:creationId xmlns:a16="http://schemas.microsoft.com/office/drawing/2014/main" id="{F0523B53-7B6D-5D43-96B6-14E7CC781477}"/>
              </a:ext>
            </a:extLst>
          </p:cNvPr>
          <p:cNvSpPr>
            <a:spLocks noGrp="1" noChangeArrowheads="1"/>
          </p:cNvSpPr>
          <p:nvPr>
            <p:ph type="title"/>
          </p:nvPr>
        </p:nvSpPr>
        <p:spPr>
          <a:xfrm>
            <a:off x="-304800" y="-76200"/>
            <a:ext cx="9296400" cy="1371600"/>
          </a:xfrm>
        </p:spPr>
        <p:txBody>
          <a:bodyPr/>
          <a:lstStyle/>
          <a:p>
            <a:pPr algn="l" eaLnBrk="1" hangingPunct="1"/>
            <a:r>
              <a:rPr lang="en-US" altLang="en-US"/>
              <a:t>Elders led from the time of Moses</a:t>
            </a:r>
          </a:p>
        </p:txBody>
      </p:sp>
      <p:sp>
        <p:nvSpPr>
          <p:cNvPr id="363524" name="AutoShape 4">
            <a:extLst>
              <a:ext uri="{FF2B5EF4-FFF2-40B4-BE49-F238E27FC236}">
                <a16:creationId xmlns:a16="http://schemas.microsoft.com/office/drawing/2014/main" id="{5D0EDF50-6BB2-4C4F-988A-27E92586F614}"/>
              </a:ext>
            </a:extLst>
          </p:cNvPr>
          <p:cNvSpPr>
            <a:spLocks noChangeArrowheads="1"/>
          </p:cNvSpPr>
          <p:nvPr/>
        </p:nvSpPr>
        <p:spPr bwMode="auto">
          <a:xfrm>
            <a:off x="228600" y="3200400"/>
            <a:ext cx="2362200" cy="2590800"/>
          </a:xfrm>
          <a:prstGeom prst="verticalScroll">
            <a:avLst>
              <a:gd name="adj" fmla="val 12500"/>
            </a:avLst>
          </a:prstGeom>
          <a:solidFill>
            <a:schemeClr val="folHlink"/>
          </a:solidFill>
          <a:ln w="38100">
            <a:solidFill>
              <a:srgbClr val="000000"/>
            </a:solidFill>
            <a:round/>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600" b="1">
                <a:solidFill>
                  <a:srgbClr val="614121"/>
                </a:solidFill>
              </a:rPr>
              <a:t>Elders</a:t>
            </a:r>
            <a:br>
              <a:rPr lang="en-US" altLang="en-US" sz="3600" b="1">
                <a:solidFill>
                  <a:srgbClr val="614121"/>
                </a:solidFill>
              </a:rPr>
            </a:br>
            <a:r>
              <a:rPr lang="en-US" altLang="en-US" sz="3600" b="1">
                <a:solidFill>
                  <a:srgbClr val="614121"/>
                </a:solidFill>
              </a:rPr>
              <a:t>led with</a:t>
            </a:r>
            <a:br>
              <a:rPr lang="en-US" altLang="en-US" sz="3600" b="1">
                <a:solidFill>
                  <a:srgbClr val="614121"/>
                </a:solidFill>
              </a:rPr>
            </a:br>
            <a:r>
              <a:rPr lang="en-US" altLang="en-US" sz="3600" b="1">
                <a:solidFill>
                  <a:srgbClr val="614121"/>
                </a:solidFill>
              </a:rPr>
              <a:t>Moses</a:t>
            </a:r>
          </a:p>
          <a:p>
            <a:pPr algn="ctr" eaLnBrk="1" hangingPunct="1"/>
            <a:r>
              <a:rPr lang="en-US" altLang="en-US" sz="3200" b="1">
                <a:solidFill>
                  <a:srgbClr val="614121"/>
                </a:solidFill>
              </a:rPr>
              <a:t>1400 BC</a:t>
            </a:r>
            <a:endParaRPr lang="en-US" altLang="en-US" sz="1800"/>
          </a:p>
        </p:txBody>
      </p:sp>
      <p:sp>
        <p:nvSpPr>
          <p:cNvPr id="325636" name="Text Box 5">
            <a:extLst>
              <a:ext uri="{FF2B5EF4-FFF2-40B4-BE49-F238E27FC236}">
                <a16:creationId xmlns:a16="http://schemas.microsoft.com/office/drawing/2014/main" id="{4415608F-9844-EB46-A163-CA8346DEBD4F}"/>
              </a:ext>
            </a:extLst>
          </p:cNvPr>
          <p:cNvSpPr txBox="1">
            <a:spLocks noChangeArrowheads="1"/>
          </p:cNvSpPr>
          <p:nvPr/>
        </p:nvSpPr>
        <p:spPr bwMode="auto">
          <a:xfrm>
            <a:off x="3489325" y="18653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cs typeface="Arial" panose="020B0604020202020204" pitchFamily="34" charset="0"/>
            </a:endParaRPr>
          </a:p>
        </p:txBody>
      </p:sp>
      <p:sp>
        <p:nvSpPr>
          <p:cNvPr id="325637" name="Text Box 6">
            <a:extLst>
              <a:ext uri="{FF2B5EF4-FFF2-40B4-BE49-F238E27FC236}">
                <a16:creationId xmlns:a16="http://schemas.microsoft.com/office/drawing/2014/main" id="{B0A5EA03-0E44-BC4F-87EF-F4C0C2732281}"/>
              </a:ext>
            </a:extLst>
          </p:cNvPr>
          <p:cNvSpPr txBox="1">
            <a:spLocks noChangeArrowheads="1"/>
          </p:cNvSpPr>
          <p:nvPr/>
        </p:nvSpPr>
        <p:spPr bwMode="auto">
          <a:xfrm>
            <a:off x="3565525" y="20177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cs typeface="Arial" panose="020B0604020202020204" pitchFamily="34" charset="0"/>
            </a:endParaRPr>
          </a:p>
        </p:txBody>
      </p:sp>
      <p:sp>
        <p:nvSpPr>
          <p:cNvPr id="363527" name="AutoShape 7">
            <a:extLst>
              <a:ext uri="{FF2B5EF4-FFF2-40B4-BE49-F238E27FC236}">
                <a16:creationId xmlns:a16="http://schemas.microsoft.com/office/drawing/2014/main" id="{7A272AD0-6253-8946-B7E9-673F31D8011C}"/>
              </a:ext>
            </a:extLst>
          </p:cNvPr>
          <p:cNvSpPr>
            <a:spLocks noChangeArrowheads="1"/>
          </p:cNvSpPr>
          <p:nvPr/>
        </p:nvSpPr>
        <p:spPr bwMode="auto">
          <a:xfrm>
            <a:off x="3124200" y="3048000"/>
            <a:ext cx="5791200" cy="2743200"/>
          </a:xfrm>
          <a:prstGeom prst="wedgeEllipseCallout">
            <a:avLst>
              <a:gd name="adj1" fmla="val -62389"/>
              <a:gd name="adj2" fmla="val 17245"/>
            </a:avLst>
          </a:prstGeom>
          <a:solidFill>
            <a:schemeClr val="accent1">
              <a:lumMod val="20000"/>
              <a:lumOff val="80000"/>
            </a:schemeClr>
          </a:solidFill>
          <a:ln w="9525">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a:cs typeface="Arial" panose="020B0604020202020204" pitchFamily="34" charset="0"/>
            </a:endParaRPr>
          </a:p>
        </p:txBody>
      </p:sp>
      <p:sp>
        <p:nvSpPr>
          <p:cNvPr id="363528" name="Text Box 8">
            <a:extLst>
              <a:ext uri="{FF2B5EF4-FFF2-40B4-BE49-F238E27FC236}">
                <a16:creationId xmlns:a16="http://schemas.microsoft.com/office/drawing/2014/main" id="{979D85AD-9A2D-574A-844F-E6BE4BB60D6E}"/>
              </a:ext>
            </a:extLst>
          </p:cNvPr>
          <p:cNvSpPr txBox="1">
            <a:spLocks noChangeArrowheads="1"/>
          </p:cNvSpPr>
          <p:nvPr/>
        </p:nvSpPr>
        <p:spPr bwMode="auto">
          <a:xfrm>
            <a:off x="4038600" y="3429000"/>
            <a:ext cx="44958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b="1" dirty="0">
                <a:solidFill>
                  <a:srgbClr val="01000A"/>
                </a:solidFill>
              </a:rPr>
              <a:t>"Go, assemble the elders of Israel and say to them…" </a:t>
            </a:r>
            <a:br>
              <a:rPr lang="en-US" altLang="en-US" sz="3200" b="1" dirty="0">
                <a:solidFill>
                  <a:srgbClr val="01000A"/>
                </a:solidFill>
              </a:rPr>
            </a:br>
            <a:r>
              <a:rPr lang="en-US" altLang="en-US" sz="3200" b="1" dirty="0">
                <a:solidFill>
                  <a:srgbClr val="01000A"/>
                </a:solidFill>
              </a:rPr>
              <a:t>(Exod. 3:16)</a:t>
            </a:r>
          </a:p>
        </p:txBody>
      </p:sp>
      <p:sp>
        <p:nvSpPr>
          <p:cNvPr id="363530" name="Text Box 10">
            <a:extLst>
              <a:ext uri="{FF2B5EF4-FFF2-40B4-BE49-F238E27FC236}">
                <a16:creationId xmlns:a16="http://schemas.microsoft.com/office/drawing/2014/main" id="{23738849-522E-664F-AC14-A76C00419FDC}"/>
              </a:ext>
            </a:extLst>
          </p:cNvPr>
          <p:cNvSpPr txBox="1">
            <a:spLocks noChangeArrowheads="1"/>
          </p:cNvSpPr>
          <p:nvPr/>
        </p:nvSpPr>
        <p:spPr bwMode="auto">
          <a:xfrm>
            <a:off x="8458200" y="76200"/>
            <a:ext cx="6858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400" b="1">
                <a:solidFill>
                  <a:srgbClr val="FFFFFF"/>
                </a:solidFill>
              </a:rPr>
              <a:t>48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63524"/>
                                        </p:tgtEl>
                                        <p:attrNameLst>
                                          <p:attrName>style.visibility</p:attrName>
                                        </p:attrNameLst>
                                      </p:cBhvr>
                                      <p:to>
                                        <p:strVal val="visible"/>
                                      </p:to>
                                    </p:set>
                                    <p:animEffect transition="in" filter="dissolve">
                                      <p:cBhvr>
                                        <p:cTn id="7" dur="500"/>
                                        <p:tgtEl>
                                          <p:spTgt spid="36352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3527"/>
                                        </p:tgtEl>
                                        <p:attrNameLst>
                                          <p:attrName>style.visibility</p:attrName>
                                        </p:attrNameLst>
                                      </p:cBhvr>
                                      <p:to>
                                        <p:strVal val="visible"/>
                                      </p:to>
                                    </p:set>
                                    <p:animEffect transition="in" filter="wipe(left)">
                                      <p:cBhvr>
                                        <p:cTn id="11" dur="500"/>
                                        <p:tgtEl>
                                          <p:spTgt spid="363527"/>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63528"/>
                                        </p:tgtEl>
                                        <p:attrNameLst>
                                          <p:attrName>style.visibility</p:attrName>
                                        </p:attrNameLst>
                                      </p:cBhvr>
                                      <p:to>
                                        <p:strVal val="visible"/>
                                      </p:to>
                                    </p:set>
                                    <p:animEffect transition="in" filter="wipe(up)">
                                      <p:cBhvr>
                                        <p:cTn id="15" dur="500"/>
                                        <p:tgtEl>
                                          <p:spTgt spid="363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4" grpId="0" animBg="1" autoUpdateAnimBg="0"/>
      <p:bldP spid="363527" grpId="0" animBg="1"/>
      <p:bldP spid="36352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2" descr="synagogueatmeiron(reconstruction)">
            <a:extLst>
              <a:ext uri="{FF2B5EF4-FFF2-40B4-BE49-F238E27FC236}">
                <a16:creationId xmlns:a16="http://schemas.microsoft.com/office/drawing/2014/main" id="{6458C983-32F3-6A41-B984-4860E7D714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7619" name="Rectangle 3">
            <a:extLst>
              <a:ext uri="{FF2B5EF4-FFF2-40B4-BE49-F238E27FC236}">
                <a16:creationId xmlns:a16="http://schemas.microsoft.com/office/drawing/2014/main" id="{9CB89711-ECB2-4F44-BADF-BD3390274266}"/>
              </a:ext>
            </a:extLst>
          </p:cNvPr>
          <p:cNvSpPr>
            <a:spLocks noGrp="1" noChangeArrowheads="1"/>
          </p:cNvSpPr>
          <p:nvPr>
            <p:ph type="title"/>
          </p:nvPr>
        </p:nvSpPr>
        <p:spPr>
          <a:xfrm>
            <a:off x="76200" y="76200"/>
            <a:ext cx="7391400" cy="1017588"/>
          </a:xfrm>
        </p:spPr>
        <p:txBody>
          <a:bodyPr/>
          <a:lstStyle/>
          <a:p>
            <a:pPr eaLnBrk="1" hangingPunct="1"/>
            <a:r>
              <a:rPr lang="en-US" altLang="en-US">
                <a:solidFill>
                  <a:srgbClr val="060400"/>
                </a:solidFill>
                <a:effectLst>
                  <a:outerShdw blurRad="38100" dist="38100" dir="2700000" algn="tl">
                    <a:srgbClr val="FFFFFF"/>
                  </a:outerShdw>
                </a:effectLst>
              </a:rPr>
              <a:t>Who Led the Synagogue?</a:t>
            </a:r>
          </a:p>
        </p:txBody>
      </p:sp>
      <p:sp>
        <p:nvSpPr>
          <p:cNvPr id="367620" name="AutoShape 4">
            <a:extLst>
              <a:ext uri="{FF2B5EF4-FFF2-40B4-BE49-F238E27FC236}">
                <a16:creationId xmlns:a16="http://schemas.microsoft.com/office/drawing/2014/main" id="{4EBDCCB9-6727-1A45-94BB-71BBDFE51EA4}"/>
              </a:ext>
            </a:extLst>
          </p:cNvPr>
          <p:cNvSpPr>
            <a:spLocks noChangeArrowheads="1"/>
          </p:cNvSpPr>
          <p:nvPr/>
        </p:nvSpPr>
        <p:spPr bwMode="auto">
          <a:xfrm>
            <a:off x="228600" y="3200400"/>
            <a:ext cx="2362200" cy="2590800"/>
          </a:xfrm>
          <a:prstGeom prst="verticalScroll">
            <a:avLst>
              <a:gd name="adj" fmla="val 12500"/>
            </a:avLst>
          </a:prstGeom>
          <a:solidFill>
            <a:schemeClr val="hlink"/>
          </a:solidFill>
          <a:ln w="38100">
            <a:solidFill>
              <a:srgbClr val="000000"/>
            </a:solidFill>
            <a:round/>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600" b="1">
                <a:solidFill>
                  <a:srgbClr val="614121"/>
                </a:solidFill>
              </a:rPr>
              <a:t>Elders</a:t>
            </a:r>
            <a:br>
              <a:rPr lang="en-US" altLang="en-US" sz="3600" b="1">
                <a:solidFill>
                  <a:srgbClr val="614121"/>
                </a:solidFill>
              </a:rPr>
            </a:br>
            <a:r>
              <a:rPr lang="en-US" altLang="en-US" sz="3600" b="1">
                <a:solidFill>
                  <a:srgbClr val="614121"/>
                </a:solidFill>
              </a:rPr>
              <a:t>led with</a:t>
            </a:r>
            <a:br>
              <a:rPr lang="en-US" altLang="en-US" sz="3600" b="1">
                <a:solidFill>
                  <a:srgbClr val="614121"/>
                </a:solidFill>
              </a:rPr>
            </a:br>
            <a:r>
              <a:rPr lang="en-US" altLang="en-US" sz="3600" b="1">
                <a:solidFill>
                  <a:srgbClr val="614121"/>
                </a:solidFill>
              </a:rPr>
              <a:t>Moses</a:t>
            </a:r>
          </a:p>
          <a:p>
            <a:pPr algn="ctr" eaLnBrk="1" hangingPunct="1"/>
            <a:r>
              <a:rPr lang="en-US" altLang="en-US" sz="3200" b="1">
                <a:solidFill>
                  <a:srgbClr val="614121"/>
                </a:solidFill>
              </a:rPr>
              <a:t>1400 BC</a:t>
            </a:r>
            <a:endParaRPr lang="en-US" altLang="en-US" sz="1800"/>
          </a:p>
        </p:txBody>
      </p:sp>
      <p:sp>
        <p:nvSpPr>
          <p:cNvPr id="367621" name="AutoShape 5">
            <a:extLst>
              <a:ext uri="{FF2B5EF4-FFF2-40B4-BE49-F238E27FC236}">
                <a16:creationId xmlns:a16="http://schemas.microsoft.com/office/drawing/2014/main" id="{A6927385-A6F9-D848-90EF-29E585BB624A}"/>
              </a:ext>
            </a:extLst>
          </p:cNvPr>
          <p:cNvSpPr>
            <a:spLocks noChangeArrowheads="1"/>
          </p:cNvSpPr>
          <p:nvPr/>
        </p:nvSpPr>
        <p:spPr bwMode="auto">
          <a:xfrm>
            <a:off x="2667000" y="3276600"/>
            <a:ext cx="2895600" cy="2514600"/>
          </a:xfrm>
          <a:prstGeom prst="homePlate">
            <a:avLst>
              <a:gd name="adj" fmla="val 28788"/>
            </a:avLst>
          </a:prstGeom>
          <a:solidFill>
            <a:schemeClr val="accent1"/>
          </a:solidFill>
          <a:ln w="9525">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200" b="1">
                <a:cs typeface="Arial" panose="020B0604020202020204" pitchFamily="34" charset="0"/>
              </a:rPr>
              <a:t>Elders</a:t>
            </a:r>
            <a:br>
              <a:rPr lang="en-US" altLang="en-US" sz="3200" b="1">
                <a:cs typeface="Arial" panose="020B0604020202020204" pitchFamily="34" charset="0"/>
              </a:rPr>
            </a:br>
            <a:r>
              <a:rPr lang="en-US" altLang="en-US" sz="3200" b="1">
                <a:cs typeface="Arial" panose="020B0604020202020204" pitchFamily="34" charset="0"/>
              </a:rPr>
              <a:t>led</a:t>
            </a:r>
            <a:br>
              <a:rPr lang="en-US" altLang="en-US" sz="3200" b="1">
                <a:cs typeface="Arial" panose="020B0604020202020204" pitchFamily="34" charset="0"/>
              </a:rPr>
            </a:br>
            <a:r>
              <a:rPr lang="en-US" altLang="en-US" sz="3200" b="1">
                <a:cs typeface="Arial" panose="020B0604020202020204" pitchFamily="34" charset="0"/>
              </a:rPr>
              <a:t>Synagogues</a:t>
            </a:r>
            <a:br>
              <a:rPr lang="en-US" altLang="en-US" sz="3200" b="1">
                <a:cs typeface="Arial" panose="020B0604020202020204" pitchFamily="34" charset="0"/>
              </a:rPr>
            </a:br>
            <a:r>
              <a:rPr lang="en-US" altLang="en-US" sz="3200" b="1">
                <a:cs typeface="Arial" panose="020B0604020202020204" pitchFamily="34" charset="0"/>
              </a:rPr>
              <a:t>600 BC</a:t>
            </a:r>
          </a:p>
        </p:txBody>
      </p:sp>
      <p:sp>
        <p:nvSpPr>
          <p:cNvPr id="367622" name="Text Box 6">
            <a:extLst>
              <a:ext uri="{FF2B5EF4-FFF2-40B4-BE49-F238E27FC236}">
                <a16:creationId xmlns:a16="http://schemas.microsoft.com/office/drawing/2014/main" id="{0138AEA4-5830-7E4B-B8E5-2DEE6BC3DE9E}"/>
              </a:ext>
            </a:extLst>
          </p:cNvPr>
          <p:cNvSpPr txBox="1">
            <a:spLocks noChangeArrowheads="1"/>
          </p:cNvSpPr>
          <p:nvPr/>
        </p:nvSpPr>
        <p:spPr bwMode="auto">
          <a:xfrm>
            <a:off x="8458200" y="76200"/>
            <a:ext cx="685800" cy="457200"/>
          </a:xfrm>
          <a:prstGeom prst="rect">
            <a:avLst/>
          </a:prstGeom>
          <a:noFill/>
          <a:ln>
            <a:noFill/>
          </a:ln>
          <a:effectLst>
            <a:outerShdw dist="35921" dir="2700000" algn="ctr" rotWithShape="0">
              <a:srgbClr val="FFFFFF">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400" b="1">
                <a:solidFill>
                  <a:schemeClr val="bg1"/>
                </a:solidFill>
              </a:rPr>
              <a:t>51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67620"/>
                                        </p:tgtEl>
                                        <p:attrNameLst>
                                          <p:attrName>style.visibility</p:attrName>
                                        </p:attrNameLst>
                                      </p:cBhvr>
                                      <p:to>
                                        <p:strVal val="visible"/>
                                      </p:to>
                                    </p:set>
                                    <p:animEffect transition="in" filter="dissolve">
                                      <p:cBhvr>
                                        <p:cTn id="7" dur="500"/>
                                        <p:tgtEl>
                                          <p:spTgt spid="36762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7621"/>
                                        </p:tgtEl>
                                        <p:attrNameLst>
                                          <p:attrName>style.visibility</p:attrName>
                                        </p:attrNameLst>
                                      </p:cBhvr>
                                      <p:to>
                                        <p:strVal val="visible"/>
                                      </p:to>
                                    </p:set>
                                    <p:animEffect transition="in" filter="wipe(left)">
                                      <p:cBhvr>
                                        <p:cTn id="11" dur="3000"/>
                                        <p:tgtEl>
                                          <p:spTgt spid="367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20" grpId="0" animBg="1"/>
      <p:bldP spid="36762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29" name="Picture 2" descr="Paula at Rome">
            <a:extLst>
              <a:ext uri="{FF2B5EF4-FFF2-40B4-BE49-F238E27FC236}">
                <a16:creationId xmlns:a16="http://schemas.microsoft.com/office/drawing/2014/main" id="{2634CEA9-46CB-7C49-A2F0-ED6775F5FB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7777"/>
          <a:stretch>
            <a:fillRect/>
          </a:stretch>
        </p:blipFill>
        <p:spPr bwMode="auto">
          <a:xfrm>
            <a:off x="4962525" y="0"/>
            <a:ext cx="418147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667" name="Rectangle 3">
            <a:extLst>
              <a:ext uri="{FF2B5EF4-FFF2-40B4-BE49-F238E27FC236}">
                <a16:creationId xmlns:a16="http://schemas.microsoft.com/office/drawing/2014/main" id="{2A464E7B-469B-9A4B-9C77-7C1C80D7ABF3}"/>
              </a:ext>
            </a:extLst>
          </p:cNvPr>
          <p:cNvSpPr>
            <a:spLocks noGrp="1" noChangeArrowheads="1"/>
          </p:cNvSpPr>
          <p:nvPr>
            <p:ph type="title"/>
          </p:nvPr>
        </p:nvSpPr>
        <p:spPr>
          <a:xfrm>
            <a:off x="152400" y="228600"/>
            <a:ext cx="4876800" cy="2590800"/>
          </a:xfrm>
        </p:spPr>
        <p:txBody>
          <a:bodyPr/>
          <a:lstStyle/>
          <a:p>
            <a:pPr algn="l" eaLnBrk="1" hangingPunct="1"/>
            <a:r>
              <a:rPr lang="en-US" altLang="en-US"/>
              <a:t>God has advocated group leadership through the ages</a:t>
            </a:r>
          </a:p>
        </p:txBody>
      </p:sp>
      <p:sp>
        <p:nvSpPr>
          <p:cNvPr id="369668" name="AutoShape 4">
            <a:extLst>
              <a:ext uri="{FF2B5EF4-FFF2-40B4-BE49-F238E27FC236}">
                <a16:creationId xmlns:a16="http://schemas.microsoft.com/office/drawing/2014/main" id="{98D490FE-E864-9041-9F96-F6687711199B}"/>
              </a:ext>
            </a:extLst>
          </p:cNvPr>
          <p:cNvSpPr>
            <a:spLocks noChangeArrowheads="1"/>
          </p:cNvSpPr>
          <p:nvPr/>
        </p:nvSpPr>
        <p:spPr bwMode="auto">
          <a:xfrm>
            <a:off x="228600" y="3200400"/>
            <a:ext cx="2362200" cy="2590800"/>
          </a:xfrm>
          <a:prstGeom prst="verticalScroll">
            <a:avLst>
              <a:gd name="adj" fmla="val 12500"/>
            </a:avLst>
          </a:prstGeom>
          <a:solidFill>
            <a:schemeClr val="hlink"/>
          </a:solidFill>
          <a:ln w="38100">
            <a:solidFill>
              <a:srgbClr val="000000"/>
            </a:solidFill>
            <a:round/>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600" b="1">
                <a:solidFill>
                  <a:srgbClr val="614121"/>
                </a:solidFill>
              </a:rPr>
              <a:t>Elders</a:t>
            </a:r>
            <a:br>
              <a:rPr lang="en-US" altLang="en-US" sz="3600" b="1">
                <a:solidFill>
                  <a:srgbClr val="614121"/>
                </a:solidFill>
              </a:rPr>
            </a:br>
            <a:r>
              <a:rPr lang="en-US" altLang="en-US" sz="3600" b="1">
                <a:solidFill>
                  <a:srgbClr val="614121"/>
                </a:solidFill>
              </a:rPr>
              <a:t>led with</a:t>
            </a:r>
            <a:br>
              <a:rPr lang="en-US" altLang="en-US" sz="3600" b="1">
                <a:solidFill>
                  <a:srgbClr val="614121"/>
                </a:solidFill>
              </a:rPr>
            </a:br>
            <a:r>
              <a:rPr lang="en-US" altLang="en-US" sz="3600" b="1">
                <a:solidFill>
                  <a:srgbClr val="614121"/>
                </a:solidFill>
              </a:rPr>
              <a:t>Moses</a:t>
            </a:r>
          </a:p>
          <a:p>
            <a:pPr algn="ctr" eaLnBrk="1" hangingPunct="1"/>
            <a:r>
              <a:rPr lang="en-US" altLang="en-US" sz="3200" b="1">
                <a:solidFill>
                  <a:srgbClr val="614121"/>
                </a:solidFill>
              </a:rPr>
              <a:t>1400 BC</a:t>
            </a:r>
            <a:endParaRPr lang="en-US" altLang="en-US" sz="1800"/>
          </a:p>
        </p:txBody>
      </p:sp>
      <p:sp>
        <p:nvSpPr>
          <p:cNvPr id="369669" name="AutoShape 5">
            <a:extLst>
              <a:ext uri="{FF2B5EF4-FFF2-40B4-BE49-F238E27FC236}">
                <a16:creationId xmlns:a16="http://schemas.microsoft.com/office/drawing/2014/main" id="{893E25D2-7521-E446-BB8E-1463903323CF}"/>
              </a:ext>
            </a:extLst>
          </p:cNvPr>
          <p:cNvSpPr>
            <a:spLocks noChangeArrowheads="1"/>
          </p:cNvSpPr>
          <p:nvPr/>
        </p:nvSpPr>
        <p:spPr bwMode="auto">
          <a:xfrm>
            <a:off x="2667000" y="3276600"/>
            <a:ext cx="2895600" cy="2514600"/>
          </a:xfrm>
          <a:prstGeom prst="homePlate">
            <a:avLst>
              <a:gd name="adj" fmla="val 28788"/>
            </a:avLst>
          </a:prstGeom>
          <a:solidFill>
            <a:schemeClr val="accent1"/>
          </a:solidFill>
          <a:ln w="9525">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200" b="1">
                <a:cs typeface="Arial" panose="020B0604020202020204" pitchFamily="34" charset="0"/>
              </a:rPr>
              <a:t>Elders</a:t>
            </a:r>
            <a:br>
              <a:rPr lang="en-US" altLang="en-US" sz="3200" b="1">
                <a:cs typeface="Arial" panose="020B0604020202020204" pitchFamily="34" charset="0"/>
              </a:rPr>
            </a:br>
            <a:r>
              <a:rPr lang="en-US" altLang="en-US" sz="3200" b="1">
                <a:cs typeface="Arial" panose="020B0604020202020204" pitchFamily="34" charset="0"/>
              </a:rPr>
              <a:t>led</a:t>
            </a:r>
            <a:br>
              <a:rPr lang="en-US" altLang="en-US" sz="3200" b="1">
                <a:cs typeface="Arial" panose="020B0604020202020204" pitchFamily="34" charset="0"/>
              </a:rPr>
            </a:br>
            <a:r>
              <a:rPr lang="en-US" altLang="en-US" sz="3200" b="1">
                <a:cs typeface="Arial" panose="020B0604020202020204" pitchFamily="34" charset="0"/>
              </a:rPr>
              <a:t>Synagogues</a:t>
            </a:r>
            <a:br>
              <a:rPr lang="en-US" altLang="en-US" sz="3200" b="1">
                <a:cs typeface="Arial" panose="020B0604020202020204" pitchFamily="34" charset="0"/>
              </a:rPr>
            </a:br>
            <a:r>
              <a:rPr lang="en-US" altLang="en-US" sz="3200" b="1">
                <a:cs typeface="Arial" panose="020B0604020202020204" pitchFamily="34" charset="0"/>
              </a:rPr>
              <a:t>600 BC</a:t>
            </a:r>
          </a:p>
        </p:txBody>
      </p:sp>
      <p:grpSp>
        <p:nvGrpSpPr>
          <p:cNvPr id="2" name="Group 6">
            <a:extLst>
              <a:ext uri="{FF2B5EF4-FFF2-40B4-BE49-F238E27FC236}">
                <a16:creationId xmlns:a16="http://schemas.microsoft.com/office/drawing/2014/main" id="{190CA52A-02E4-D84F-A00C-8A584E462FBE}"/>
              </a:ext>
            </a:extLst>
          </p:cNvPr>
          <p:cNvGrpSpPr>
            <a:grpSpLocks/>
          </p:cNvGrpSpPr>
          <p:nvPr/>
        </p:nvGrpSpPr>
        <p:grpSpPr bwMode="auto">
          <a:xfrm>
            <a:off x="6019800" y="2895600"/>
            <a:ext cx="2286000" cy="3200400"/>
            <a:chOff x="3792" y="2016"/>
            <a:chExt cx="1440" cy="2016"/>
          </a:xfrm>
        </p:grpSpPr>
        <p:sp>
          <p:nvSpPr>
            <p:cNvPr id="329735" name="AutoShape 7">
              <a:extLst>
                <a:ext uri="{FF2B5EF4-FFF2-40B4-BE49-F238E27FC236}">
                  <a16:creationId xmlns:a16="http://schemas.microsoft.com/office/drawing/2014/main" id="{E6EC15C5-6855-4A4B-ACE7-6AA269024BBC}"/>
                </a:ext>
              </a:extLst>
            </p:cNvPr>
            <p:cNvSpPr>
              <a:spLocks noChangeArrowheads="1"/>
            </p:cNvSpPr>
            <p:nvPr/>
          </p:nvSpPr>
          <p:spPr bwMode="auto">
            <a:xfrm>
              <a:off x="3792" y="2016"/>
              <a:ext cx="1440" cy="1440"/>
            </a:xfrm>
            <a:prstGeom prst="plus">
              <a:avLst>
                <a:gd name="adj" fmla="val 25000"/>
              </a:avLst>
            </a:prstGeom>
            <a:solidFill>
              <a:srgbClr val="1A0CA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cs typeface="Arial" panose="020B0604020202020204" pitchFamily="34" charset="0"/>
              </a:endParaRPr>
            </a:p>
          </p:txBody>
        </p:sp>
        <p:sp>
          <p:nvSpPr>
            <p:cNvPr id="329736" name="Rectangle 8">
              <a:extLst>
                <a:ext uri="{FF2B5EF4-FFF2-40B4-BE49-F238E27FC236}">
                  <a16:creationId xmlns:a16="http://schemas.microsoft.com/office/drawing/2014/main" id="{AE3D1D1A-4100-9341-B4C3-D71507E92DB2}"/>
                </a:ext>
              </a:extLst>
            </p:cNvPr>
            <p:cNvSpPr>
              <a:spLocks noChangeArrowheads="1"/>
            </p:cNvSpPr>
            <p:nvPr/>
          </p:nvSpPr>
          <p:spPr bwMode="auto">
            <a:xfrm>
              <a:off x="4128" y="3072"/>
              <a:ext cx="768" cy="960"/>
            </a:xfrm>
            <a:prstGeom prst="rect">
              <a:avLst/>
            </a:prstGeom>
            <a:solidFill>
              <a:srgbClr val="1A0CA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cs typeface="Arial" panose="020B0604020202020204" pitchFamily="34" charset="0"/>
              </a:endParaRPr>
            </a:p>
          </p:txBody>
        </p:sp>
        <p:sp>
          <p:nvSpPr>
            <p:cNvPr id="329737" name="Text Box 9">
              <a:extLst>
                <a:ext uri="{FF2B5EF4-FFF2-40B4-BE49-F238E27FC236}">
                  <a16:creationId xmlns:a16="http://schemas.microsoft.com/office/drawing/2014/main" id="{42B62CC7-E202-724F-B6A7-519388C44A12}"/>
                </a:ext>
              </a:extLst>
            </p:cNvPr>
            <p:cNvSpPr txBox="1">
              <a:spLocks noChangeArrowheads="1"/>
            </p:cNvSpPr>
            <p:nvPr/>
          </p:nvSpPr>
          <p:spPr bwMode="auto">
            <a:xfrm>
              <a:off x="4092" y="2301"/>
              <a:ext cx="899"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200" b="1">
                  <a:cs typeface="Arial" panose="020B0604020202020204" pitchFamily="34" charset="0"/>
                </a:rPr>
                <a:t>NT</a:t>
              </a:r>
              <a:br>
                <a:rPr lang="en-US" altLang="en-US" sz="3200" b="1">
                  <a:cs typeface="Arial" panose="020B0604020202020204" pitchFamily="34" charset="0"/>
                </a:rPr>
              </a:br>
              <a:r>
                <a:rPr lang="en-US" altLang="en-US" sz="3200" b="1">
                  <a:cs typeface="Arial" panose="020B0604020202020204" pitchFamily="34" charset="0"/>
                </a:rPr>
                <a:t>Elders</a:t>
              </a:r>
            </a:p>
          </p:txBody>
        </p:sp>
      </p:grpSp>
      <p:sp>
        <p:nvSpPr>
          <p:cNvPr id="369674" name="Text Box 10">
            <a:extLst>
              <a:ext uri="{FF2B5EF4-FFF2-40B4-BE49-F238E27FC236}">
                <a16:creationId xmlns:a16="http://schemas.microsoft.com/office/drawing/2014/main" id="{3A89BA88-BCE3-ED44-9C29-6704AB7D4AE7}"/>
              </a:ext>
            </a:extLst>
          </p:cNvPr>
          <p:cNvSpPr txBox="1">
            <a:spLocks noChangeArrowheads="1"/>
          </p:cNvSpPr>
          <p:nvPr/>
        </p:nvSpPr>
        <p:spPr bwMode="auto">
          <a:xfrm>
            <a:off x="8458200" y="76200"/>
            <a:ext cx="685800" cy="457200"/>
          </a:xfrm>
          <a:prstGeom prst="rect">
            <a:avLst/>
          </a:prstGeom>
          <a:solidFill>
            <a:schemeClr val="accent1"/>
          </a:solidFill>
          <a:ln>
            <a:noFill/>
          </a:ln>
          <a:effectLst>
            <a:outerShdw dist="35921" dir="2700000" algn="ctr" rotWithShape="0">
              <a:srgbClr val="FFFFFF">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400" b="1">
                <a:solidFill>
                  <a:schemeClr val="tx2"/>
                </a:solidFill>
              </a:rPr>
              <a:t>55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69668"/>
                                        </p:tgtEl>
                                        <p:attrNameLst>
                                          <p:attrName>style.visibility</p:attrName>
                                        </p:attrNameLst>
                                      </p:cBhvr>
                                      <p:to>
                                        <p:strVal val="visible"/>
                                      </p:to>
                                    </p:set>
                                    <p:animEffect transition="in" filter="dissolve">
                                      <p:cBhvr>
                                        <p:cTn id="7" dur="500"/>
                                        <p:tgtEl>
                                          <p:spTgt spid="36966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9669"/>
                                        </p:tgtEl>
                                        <p:attrNameLst>
                                          <p:attrName>style.visibility</p:attrName>
                                        </p:attrNameLst>
                                      </p:cBhvr>
                                      <p:to>
                                        <p:strVal val="visible"/>
                                      </p:to>
                                    </p:set>
                                    <p:animEffect transition="in" filter="wipe(left)">
                                      <p:cBhvr>
                                        <p:cTn id="11" dur="2000"/>
                                        <p:tgtEl>
                                          <p:spTgt spid="369669"/>
                                        </p:tgtEl>
                                      </p:cBhvr>
                                    </p:animEffect>
                                  </p:childTnLst>
                                </p:cTn>
                              </p:par>
                            </p:childTnLst>
                          </p:cTn>
                        </p:par>
                        <p:par>
                          <p:cTn id="12" fill="hold" nodeType="afterGroup">
                            <p:stCondLst>
                              <p:cond delay="2500"/>
                            </p:stCondLst>
                            <p:childTnLst>
                              <p:par>
                                <p:cTn id="13" presetID="55"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strVal val="#ppt_w*0.70"/>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668" grpId="0" animBg="1"/>
      <p:bldP spid="36966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1777" name="Group 2">
            <a:extLst>
              <a:ext uri="{FF2B5EF4-FFF2-40B4-BE49-F238E27FC236}">
                <a16:creationId xmlns:a16="http://schemas.microsoft.com/office/drawing/2014/main" id="{258E3F31-5BE1-4D46-A198-987218E3E0ED}"/>
              </a:ext>
            </a:extLst>
          </p:cNvPr>
          <p:cNvGrpSpPr>
            <a:grpSpLocks/>
          </p:cNvGrpSpPr>
          <p:nvPr/>
        </p:nvGrpSpPr>
        <p:grpSpPr bwMode="auto">
          <a:xfrm>
            <a:off x="457200" y="0"/>
            <a:ext cx="8221663" cy="6858000"/>
            <a:chOff x="319" y="0"/>
            <a:chExt cx="5697" cy="4896"/>
          </a:xfrm>
        </p:grpSpPr>
        <p:pic>
          <p:nvPicPr>
            <p:cNvPr id="331808" name="Picture 3">
              <a:extLst>
                <a:ext uri="{FF2B5EF4-FFF2-40B4-BE49-F238E27FC236}">
                  <a16:creationId xmlns:a16="http://schemas.microsoft.com/office/drawing/2014/main" id="{9ED2D95A-9293-1C4D-9233-BE05ED18D8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021" t="18146" r="4736" b="10155"/>
            <a:stretch>
              <a:fillRect/>
            </a:stretch>
          </p:blipFill>
          <p:spPr bwMode="auto">
            <a:xfrm>
              <a:off x="319" y="0"/>
              <a:ext cx="5697" cy="4896"/>
            </a:xfrm>
            <a:prstGeom prst="rect">
              <a:avLst/>
            </a:prstGeom>
            <a:noFill/>
            <a:ln w="76200">
              <a:solidFill>
                <a:srgbClr val="0066FF"/>
              </a:solidFill>
              <a:miter lim="800000"/>
              <a:headEnd/>
              <a:tailEnd/>
            </a:ln>
            <a:extLst>
              <a:ext uri="{909E8E84-426E-40DD-AFC4-6F175D3DCCD1}">
                <a14:hiddenFill xmlns:a14="http://schemas.microsoft.com/office/drawing/2010/main">
                  <a:solidFill>
                    <a:srgbClr val="FFFFFF"/>
                  </a:solidFill>
                </a14:hiddenFill>
              </a:ext>
            </a:extLst>
          </p:spPr>
        </p:pic>
        <p:sp>
          <p:nvSpPr>
            <p:cNvPr id="331809" name="Rectangle 4">
              <a:extLst>
                <a:ext uri="{FF2B5EF4-FFF2-40B4-BE49-F238E27FC236}">
                  <a16:creationId xmlns:a16="http://schemas.microsoft.com/office/drawing/2014/main" id="{414FC011-B1AC-984B-9F73-2DA1BA383B5B}"/>
                </a:ext>
              </a:extLst>
            </p:cNvPr>
            <p:cNvSpPr>
              <a:spLocks noChangeArrowheads="1"/>
            </p:cNvSpPr>
            <p:nvPr/>
          </p:nvSpPr>
          <p:spPr bwMode="auto">
            <a:xfrm>
              <a:off x="677" y="2022"/>
              <a:ext cx="282" cy="264"/>
            </a:xfrm>
            <a:prstGeom prst="rect">
              <a:avLst/>
            </a:prstGeom>
            <a:solidFill>
              <a:srgbClr val="3973D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cs typeface="Arial" panose="020B0604020202020204" pitchFamily="34" charset="0"/>
              </a:endParaRPr>
            </a:p>
          </p:txBody>
        </p:sp>
      </p:grpSp>
      <p:sp>
        <p:nvSpPr>
          <p:cNvPr id="372741" name="Line 5">
            <a:extLst>
              <a:ext uri="{FF2B5EF4-FFF2-40B4-BE49-F238E27FC236}">
                <a16:creationId xmlns:a16="http://schemas.microsoft.com/office/drawing/2014/main" id="{5570F08D-7321-1241-B636-30B2C4E3414C}"/>
              </a:ext>
            </a:extLst>
          </p:cNvPr>
          <p:cNvSpPr>
            <a:spLocks noChangeShapeType="1"/>
          </p:cNvSpPr>
          <p:nvPr/>
        </p:nvSpPr>
        <p:spPr bwMode="auto">
          <a:xfrm>
            <a:off x="1981200" y="3581400"/>
            <a:ext cx="5486400" cy="1066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a:defRPr/>
            </a:pPr>
            <a:endParaRPr lang="en-US">
              <a:latin typeface="Arial" charset="0"/>
              <a:ea typeface="ＭＳ Ｐゴシック" charset="0"/>
              <a:cs typeface="Arial" charset="0"/>
            </a:endParaRPr>
          </a:p>
        </p:txBody>
      </p:sp>
      <p:sp>
        <p:nvSpPr>
          <p:cNvPr id="372742" name="Oval 6">
            <a:extLst>
              <a:ext uri="{FF2B5EF4-FFF2-40B4-BE49-F238E27FC236}">
                <a16:creationId xmlns:a16="http://schemas.microsoft.com/office/drawing/2014/main" id="{C6A3109C-3C31-BB47-9705-1EFFE3F3FEF2}"/>
              </a:ext>
            </a:extLst>
          </p:cNvPr>
          <p:cNvSpPr>
            <a:spLocks noChangeArrowheads="1"/>
          </p:cNvSpPr>
          <p:nvPr/>
        </p:nvSpPr>
        <p:spPr bwMode="auto">
          <a:xfrm>
            <a:off x="5257800" y="1981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a:latin typeface="Arial" charset="0"/>
              <a:ea typeface="ＭＳ Ｐゴシック" charset="0"/>
              <a:cs typeface="Arial" charset="0"/>
            </a:endParaRPr>
          </a:p>
        </p:txBody>
      </p:sp>
      <p:sp>
        <p:nvSpPr>
          <p:cNvPr id="372743" name="Oval 7">
            <a:extLst>
              <a:ext uri="{FF2B5EF4-FFF2-40B4-BE49-F238E27FC236}">
                <a16:creationId xmlns:a16="http://schemas.microsoft.com/office/drawing/2014/main" id="{DE3B9BBA-F812-0243-A362-1B70A8C65ECF}"/>
              </a:ext>
            </a:extLst>
          </p:cNvPr>
          <p:cNvSpPr>
            <a:spLocks noChangeArrowheads="1"/>
          </p:cNvSpPr>
          <p:nvPr/>
        </p:nvSpPr>
        <p:spPr bwMode="auto">
          <a:xfrm>
            <a:off x="6858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a:latin typeface="Arial" charset="0"/>
              <a:ea typeface="ＭＳ Ｐゴシック" charset="0"/>
              <a:cs typeface="Arial" charset="0"/>
            </a:endParaRPr>
          </a:p>
        </p:txBody>
      </p:sp>
      <p:sp>
        <p:nvSpPr>
          <p:cNvPr id="372744" name="Oval 8">
            <a:extLst>
              <a:ext uri="{FF2B5EF4-FFF2-40B4-BE49-F238E27FC236}">
                <a16:creationId xmlns:a16="http://schemas.microsoft.com/office/drawing/2014/main" id="{069D9B88-B440-A641-9EA8-01B93F5D3513}"/>
              </a:ext>
            </a:extLst>
          </p:cNvPr>
          <p:cNvSpPr>
            <a:spLocks noChangeArrowheads="1"/>
          </p:cNvSpPr>
          <p:nvPr/>
        </p:nvSpPr>
        <p:spPr bwMode="auto">
          <a:xfrm>
            <a:off x="6934200" y="6096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a:latin typeface="Arial" charset="0"/>
              <a:ea typeface="ＭＳ Ｐゴシック" charset="0"/>
              <a:cs typeface="Arial" charset="0"/>
            </a:endParaRPr>
          </a:p>
        </p:txBody>
      </p:sp>
      <p:sp>
        <p:nvSpPr>
          <p:cNvPr id="372745" name="Text Box 9">
            <a:extLst>
              <a:ext uri="{FF2B5EF4-FFF2-40B4-BE49-F238E27FC236}">
                <a16:creationId xmlns:a16="http://schemas.microsoft.com/office/drawing/2014/main" id="{415CB089-FA11-DE4D-922B-981848425A43}"/>
              </a:ext>
            </a:extLst>
          </p:cNvPr>
          <p:cNvSpPr txBox="1">
            <a:spLocks noChangeArrowheads="1"/>
          </p:cNvSpPr>
          <p:nvPr/>
        </p:nvSpPr>
        <p:spPr bwMode="auto">
          <a:xfrm>
            <a:off x="457200" y="3352800"/>
            <a:ext cx="6705600" cy="11588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b="1">
                <a:solidFill>
                  <a:schemeClr val="bg1"/>
                </a:solidFill>
              </a:rPr>
              <a:t>Jerusalem (AD 47):</a:t>
            </a:r>
          </a:p>
          <a:p>
            <a:pPr eaLnBrk="1" hangingPunct="1">
              <a:spcBef>
                <a:spcPct val="50000"/>
              </a:spcBef>
            </a:pPr>
            <a:r>
              <a:rPr lang="en-US" altLang="en-US" b="1">
                <a:solidFill>
                  <a:schemeClr val="bg1"/>
                </a:solidFill>
              </a:rPr>
              <a:t>NIV Acts 11:30 This they did, sending their gift to the elders by Barnabas and Saul.</a:t>
            </a:r>
            <a:endParaRPr lang="en-US" altLang="en-US" sz="1800"/>
          </a:p>
        </p:txBody>
      </p:sp>
      <p:sp>
        <p:nvSpPr>
          <p:cNvPr id="372746" name="Text Box 10">
            <a:extLst>
              <a:ext uri="{FF2B5EF4-FFF2-40B4-BE49-F238E27FC236}">
                <a16:creationId xmlns:a16="http://schemas.microsoft.com/office/drawing/2014/main" id="{3EAF4219-F876-1149-B0E4-CB67F45B4356}"/>
              </a:ext>
            </a:extLst>
          </p:cNvPr>
          <p:cNvSpPr txBox="1">
            <a:spLocks noChangeArrowheads="1"/>
          </p:cNvSpPr>
          <p:nvPr/>
        </p:nvSpPr>
        <p:spPr bwMode="auto">
          <a:xfrm>
            <a:off x="457200" y="3733800"/>
            <a:ext cx="6705600" cy="1311275"/>
          </a:xfrm>
          <a:prstGeom prst="rect">
            <a:avLst/>
          </a:prstGeom>
          <a:solidFill>
            <a:srgbClr val="61412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b="1">
                <a:solidFill>
                  <a:schemeClr val="bg1"/>
                </a:solidFill>
              </a:rPr>
              <a:t>Ephesus (AD 57):</a:t>
            </a:r>
          </a:p>
          <a:p>
            <a:pPr eaLnBrk="1" hangingPunct="1"/>
            <a:endParaRPr lang="en-US" altLang="en-US" b="1">
              <a:solidFill>
                <a:schemeClr val="bg1"/>
              </a:solidFill>
            </a:endParaRPr>
          </a:p>
          <a:p>
            <a:pPr eaLnBrk="1" hangingPunct="1"/>
            <a:r>
              <a:rPr lang="en-US" altLang="en-US" b="1">
                <a:solidFill>
                  <a:schemeClr val="bg1"/>
                </a:solidFill>
              </a:rPr>
              <a:t>NIV Acts 20:17 From Miletus, Paul sent to Ephesus for the elders of the church.</a:t>
            </a:r>
            <a:endParaRPr lang="en-US" altLang="en-US" sz="1800"/>
          </a:p>
        </p:txBody>
      </p:sp>
      <p:sp>
        <p:nvSpPr>
          <p:cNvPr id="372747" name="Text Box 11">
            <a:extLst>
              <a:ext uri="{FF2B5EF4-FFF2-40B4-BE49-F238E27FC236}">
                <a16:creationId xmlns:a16="http://schemas.microsoft.com/office/drawing/2014/main" id="{8315F696-D729-9F4F-A7C3-CA3C0C47F10E}"/>
              </a:ext>
            </a:extLst>
          </p:cNvPr>
          <p:cNvSpPr txBox="1">
            <a:spLocks noChangeArrowheads="1"/>
          </p:cNvSpPr>
          <p:nvPr/>
        </p:nvSpPr>
        <p:spPr bwMode="auto">
          <a:xfrm>
            <a:off x="457200" y="4098925"/>
            <a:ext cx="6705600" cy="1463675"/>
          </a:xfrm>
          <a:prstGeom prst="rect">
            <a:avLst/>
          </a:prstGeom>
          <a:solidFill>
            <a:srgbClr val="00008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b="1">
                <a:solidFill>
                  <a:schemeClr val="bg1"/>
                </a:solidFill>
              </a:rPr>
              <a:t>Galatia (AD 48):</a:t>
            </a:r>
          </a:p>
          <a:p>
            <a:pPr eaLnBrk="1" hangingPunct="1">
              <a:spcBef>
                <a:spcPct val="50000"/>
              </a:spcBef>
            </a:pPr>
            <a:r>
              <a:rPr lang="en-US" altLang="en-US" b="1">
                <a:solidFill>
                  <a:schemeClr val="bg1"/>
                </a:solidFill>
              </a:rPr>
              <a:t>NIV Acts 14:23 Paul and Barnabas appointed elders {or Barnabas ordained elders; or Barnabas had elders elected} for them in each church</a:t>
            </a:r>
            <a:endParaRPr lang="en-US" altLang="en-US"/>
          </a:p>
        </p:txBody>
      </p:sp>
      <p:sp>
        <p:nvSpPr>
          <p:cNvPr id="372748" name="Text Box 12">
            <a:extLst>
              <a:ext uri="{FF2B5EF4-FFF2-40B4-BE49-F238E27FC236}">
                <a16:creationId xmlns:a16="http://schemas.microsoft.com/office/drawing/2014/main" id="{26A84CD5-401E-9643-AE4F-2CFE68C89ED2}"/>
              </a:ext>
            </a:extLst>
          </p:cNvPr>
          <p:cNvSpPr txBox="1">
            <a:spLocks noChangeArrowheads="1"/>
          </p:cNvSpPr>
          <p:nvPr/>
        </p:nvSpPr>
        <p:spPr bwMode="auto">
          <a:xfrm>
            <a:off x="457200" y="4479925"/>
            <a:ext cx="6705600" cy="1920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b="1">
                <a:solidFill>
                  <a:schemeClr val="bg1"/>
                </a:solidFill>
              </a:rPr>
              <a:t>Crete (AD 66):</a:t>
            </a:r>
          </a:p>
          <a:p>
            <a:pPr eaLnBrk="1" hangingPunct="1"/>
            <a:endParaRPr lang="en-US" altLang="en-US" b="1">
              <a:solidFill>
                <a:schemeClr val="bg1"/>
              </a:solidFill>
            </a:endParaRPr>
          </a:p>
          <a:p>
            <a:pPr eaLnBrk="1" hangingPunct="1"/>
            <a:r>
              <a:rPr lang="en-US" altLang="en-US" b="1">
                <a:solidFill>
                  <a:schemeClr val="bg1"/>
                </a:solidFill>
              </a:rPr>
              <a:t>NIV Titus 1:5 The reason I left you in Crete was that you might straighten out what was left unfinished and appoint {or ordain} elders in every town, as I directed you.</a:t>
            </a:r>
            <a:endParaRPr lang="en-US" altLang="en-US" sz="1800"/>
          </a:p>
        </p:txBody>
      </p:sp>
      <p:sp>
        <p:nvSpPr>
          <p:cNvPr id="372749" name="Text Box 13">
            <a:extLst>
              <a:ext uri="{FF2B5EF4-FFF2-40B4-BE49-F238E27FC236}">
                <a16:creationId xmlns:a16="http://schemas.microsoft.com/office/drawing/2014/main" id="{8D84D969-7FD7-A346-AED8-0CDF4EEEA624}"/>
              </a:ext>
            </a:extLst>
          </p:cNvPr>
          <p:cNvSpPr txBox="1">
            <a:spLocks noChangeArrowheads="1"/>
          </p:cNvSpPr>
          <p:nvPr/>
        </p:nvSpPr>
        <p:spPr bwMode="auto">
          <a:xfrm>
            <a:off x="457200" y="4860925"/>
            <a:ext cx="6705600" cy="16160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b="1">
                <a:solidFill>
                  <a:schemeClr val="bg1"/>
                </a:solidFill>
              </a:rPr>
              <a:t>Philippi (AD 62):</a:t>
            </a:r>
          </a:p>
          <a:p>
            <a:pPr eaLnBrk="1" hangingPunct="1"/>
            <a:endParaRPr lang="en-US" altLang="en-US" b="1">
              <a:solidFill>
                <a:schemeClr val="bg1"/>
              </a:solidFill>
            </a:endParaRPr>
          </a:p>
          <a:p>
            <a:pPr eaLnBrk="1" hangingPunct="1"/>
            <a:r>
              <a:rPr lang="en-US" altLang="en-US" b="1">
                <a:solidFill>
                  <a:schemeClr val="bg1"/>
                </a:solidFill>
              </a:rPr>
              <a:t>NIV Philippians 1:1 Paul and Timothy, servants of Christ Jesus, To all the saints in Christ Jesus at Philippi, together with the overseers and deacons:</a:t>
            </a:r>
            <a:endParaRPr lang="en-US" altLang="en-US" sz="1800"/>
          </a:p>
        </p:txBody>
      </p:sp>
      <p:sp>
        <p:nvSpPr>
          <p:cNvPr id="372750" name="Text Box 14">
            <a:extLst>
              <a:ext uri="{FF2B5EF4-FFF2-40B4-BE49-F238E27FC236}">
                <a16:creationId xmlns:a16="http://schemas.microsoft.com/office/drawing/2014/main" id="{B70C8DAA-8632-E745-A30E-999C24364580}"/>
              </a:ext>
            </a:extLst>
          </p:cNvPr>
          <p:cNvSpPr txBox="1">
            <a:spLocks noChangeArrowheads="1"/>
          </p:cNvSpPr>
          <p:nvPr/>
        </p:nvSpPr>
        <p:spPr bwMode="auto">
          <a:xfrm>
            <a:off x="457200" y="5241925"/>
            <a:ext cx="6705600" cy="1311275"/>
          </a:xfrm>
          <a:prstGeom prst="rect">
            <a:avLst/>
          </a:prstGeom>
          <a:solidFill>
            <a:srgbClr val="B400B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a:solidFill>
                  <a:schemeClr val="bg1"/>
                </a:solidFill>
                <a:cs typeface="Arial" panose="020B0604020202020204" pitchFamily="34" charset="0"/>
              </a:rPr>
              <a:t>Pontus, Galatia, Cappadocia, Asia</a:t>
            </a:r>
            <a:r>
              <a:rPr lang="en-US" altLang="en-US" sz="1800">
                <a:cs typeface="Arial" panose="020B0604020202020204" pitchFamily="34" charset="0"/>
              </a:rPr>
              <a:t> </a:t>
            </a:r>
            <a:r>
              <a:rPr lang="en-US" altLang="en-US" b="1">
                <a:solidFill>
                  <a:schemeClr val="bg1"/>
                </a:solidFill>
                <a:cs typeface="Arial" panose="020B0604020202020204" pitchFamily="34" charset="0"/>
              </a:rPr>
              <a:t>&amp; Bithynia (AD 64)</a:t>
            </a:r>
          </a:p>
          <a:p>
            <a:pPr eaLnBrk="1" hangingPunct="1"/>
            <a:r>
              <a:rPr lang="en-US" altLang="en-US" b="1">
                <a:solidFill>
                  <a:schemeClr val="bg1"/>
                </a:solidFill>
                <a:cs typeface="Arial" panose="020B0604020202020204" pitchFamily="34" charset="0"/>
              </a:rPr>
              <a:t>NIV 1 Peter 5:1 To the elders among you, I appeal as a fellow elder… (cf. 1:1)</a:t>
            </a:r>
          </a:p>
        </p:txBody>
      </p:sp>
      <p:sp>
        <p:nvSpPr>
          <p:cNvPr id="372751" name="Oval 15">
            <a:extLst>
              <a:ext uri="{FF2B5EF4-FFF2-40B4-BE49-F238E27FC236}">
                <a16:creationId xmlns:a16="http://schemas.microsoft.com/office/drawing/2014/main" id="{23B3FB69-ED45-A045-BFAC-54076DD9EFE8}"/>
              </a:ext>
            </a:extLst>
          </p:cNvPr>
          <p:cNvSpPr>
            <a:spLocks noChangeArrowheads="1"/>
          </p:cNvSpPr>
          <p:nvPr/>
        </p:nvSpPr>
        <p:spPr bwMode="auto">
          <a:xfrm>
            <a:off x="7543800" y="4648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a:latin typeface="Arial" charset="0"/>
              <a:ea typeface="ＭＳ Ｐゴシック" charset="0"/>
              <a:cs typeface="Arial" charset="0"/>
            </a:endParaRPr>
          </a:p>
        </p:txBody>
      </p:sp>
      <p:sp>
        <p:nvSpPr>
          <p:cNvPr id="372752" name="Line 16">
            <a:extLst>
              <a:ext uri="{FF2B5EF4-FFF2-40B4-BE49-F238E27FC236}">
                <a16:creationId xmlns:a16="http://schemas.microsoft.com/office/drawing/2014/main" id="{496136BC-15EB-9143-B0C5-6EDDE9BC629B}"/>
              </a:ext>
            </a:extLst>
          </p:cNvPr>
          <p:cNvSpPr>
            <a:spLocks noChangeShapeType="1"/>
          </p:cNvSpPr>
          <p:nvPr/>
        </p:nvSpPr>
        <p:spPr bwMode="auto">
          <a:xfrm flipV="1">
            <a:off x="2819400" y="3352800"/>
            <a:ext cx="2057400" cy="1295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a:defRPr/>
            </a:pPr>
            <a:endParaRPr lang="en-US">
              <a:latin typeface="Arial" charset="0"/>
              <a:ea typeface="ＭＳ Ｐゴシック" charset="0"/>
              <a:cs typeface="Arial" charset="0"/>
            </a:endParaRPr>
          </a:p>
        </p:txBody>
      </p:sp>
      <p:sp>
        <p:nvSpPr>
          <p:cNvPr id="372753" name="Line 17">
            <a:extLst>
              <a:ext uri="{FF2B5EF4-FFF2-40B4-BE49-F238E27FC236}">
                <a16:creationId xmlns:a16="http://schemas.microsoft.com/office/drawing/2014/main" id="{E626DB7F-A805-FE48-822A-68E055B07870}"/>
              </a:ext>
            </a:extLst>
          </p:cNvPr>
          <p:cNvSpPr>
            <a:spLocks noChangeShapeType="1"/>
          </p:cNvSpPr>
          <p:nvPr/>
        </p:nvSpPr>
        <p:spPr bwMode="auto">
          <a:xfrm flipV="1">
            <a:off x="2971800" y="1981200"/>
            <a:ext cx="3733800" cy="2209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a:defRPr/>
            </a:pPr>
            <a:endParaRPr lang="en-US">
              <a:latin typeface="Arial" charset="0"/>
              <a:ea typeface="ＭＳ Ｐゴシック" charset="0"/>
              <a:cs typeface="Arial" charset="0"/>
            </a:endParaRPr>
          </a:p>
        </p:txBody>
      </p:sp>
      <p:sp>
        <p:nvSpPr>
          <p:cNvPr id="372754" name="Line 18">
            <a:extLst>
              <a:ext uri="{FF2B5EF4-FFF2-40B4-BE49-F238E27FC236}">
                <a16:creationId xmlns:a16="http://schemas.microsoft.com/office/drawing/2014/main" id="{42394390-2263-5A4A-A9E5-E915FAAF2C85}"/>
              </a:ext>
            </a:extLst>
          </p:cNvPr>
          <p:cNvSpPr>
            <a:spLocks noChangeShapeType="1"/>
          </p:cNvSpPr>
          <p:nvPr/>
        </p:nvSpPr>
        <p:spPr bwMode="auto">
          <a:xfrm flipV="1">
            <a:off x="3124200" y="2209800"/>
            <a:ext cx="2133600" cy="1676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a:defRPr/>
            </a:pPr>
            <a:endParaRPr lang="en-US">
              <a:latin typeface="Arial" charset="0"/>
              <a:ea typeface="ＭＳ Ｐゴシック" charset="0"/>
              <a:cs typeface="Arial" charset="0"/>
            </a:endParaRPr>
          </a:p>
        </p:txBody>
      </p:sp>
      <p:sp>
        <p:nvSpPr>
          <p:cNvPr id="372755" name="Line 19">
            <a:extLst>
              <a:ext uri="{FF2B5EF4-FFF2-40B4-BE49-F238E27FC236}">
                <a16:creationId xmlns:a16="http://schemas.microsoft.com/office/drawing/2014/main" id="{A8B1B960-D3AB-734C-AF9D-F96DBB3101A9}"/>
              </a:ext>
            </a:extLst>
          </p:cNvPr>
          <p:cNvSpPr>
            <a:spLocks noChangeShapeType="1"/>
          </p:cNvSpPr>
          <p:nvPr/>
        </p:nvSpPr>
        <p:spPr bwMode="auto">
          <a:xfrm flipV="1">
            <a:off x="2514600" y="1066800"/>
            <a:ext cx="1600200" cy="3962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a:defRPr/>
            </a:pPr>
            <a:endParaRPr lang="en-US">
              <a:latin typeface="Arial" charset="0"/>
              <a:ea typeface="ＭＳ Ｐゴシック" charset="0"/>
              <a:cs typeface="Arial" charset="0"/>
            </a:endParaRPr>
          </a:p>
        </p:txBody>
      </p:sp>
      <p:sp>
        <p:nvSpPr>
          <p:cNvPr id="372756" name="Line 20">
            <a:extLst>
              <a:ext uri="{FF2B5EF4-FFF2-40B4-BE49-F238E27FC236}">
                <a16:creationId xmlns:a16="http://schemas.microsoft.com/office/drawing/2014/main" id="{72280189-5CAF-2442-9A64-387B7E40701D}"/>
              </a:ext>
            </a:extLst>
          </p:cNvPr>
          <p:cNvSpPr>
            <a:spLocks noChangeShapeType="1"/>
          </p:cNvSpPr>
          <p:nvPr/>
        </p:nvSpPr>
        <p:spPr bwMode="auto">
          <a:xfrm flipV="1">
            <a:off x="2819400" y="1981200"/>
            <a:ext cx="5105400" cy="3352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a:defRPr/>
            </a:pPr>
            <a:endParaRPr lang="en-US">
              <a:latin typeface="Arial" charset="0"/>
              <a:ea typeface="ＭＳ Ｐゴシック" charset="0"/>
              <a:cs typeface="Arial" charset="0"/>
            </a:endParaRPr>
          </a:p>
        </p:txBody>
      </p:sp>
      <p:sp>
        <p:nvSpPr>
          <p:cNvPr id="372757" name="Oval 21">
            <a:extLst>
              <a:ext uri="{FF2B5EF4-FFF2-40B4-BE49-F238E27FC236}">
                <a16:creationId xmlns:a16="http://schemas.microsoft.com/office/drawing/2014/main" id="{2664F0ED-96DE-434D-930A-3F93F20CD328}"/>
              </a:ext>
            </a:extLst>
          </p:cNvPr>
          <p:cNvSpPr>
            <a:spLocks noChangeArrowheads="1"/>
          </p:cNvSpPr>
          <p:nvPr/>
        </p:nvSpPr>
        <p:spPr bwMode="auto">
          <a:xfrm>
            <a:off x="7010400" y="1219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a:latin typeface="Arial" charset="0"/>
              <a:ea typeface="ＭＳ Ｐゴシック" charset="0"/>
              <a:cs typeface="Arial" charset="0"/>
            </a:endParaRPr>
          </a:p>
        </p:txBody>
      </p:sp>
      <p:sp>
        <p:nvSpPr>
          <p:cNvPr id="372758" name="Oval 22">
            <a:extLst>
              <a:ext uri="{FF2B5EF4-FFF2-40B4-BE49-F238E27FC236}">
                <a16:creationId xmlns:a16="http://schemas.microsoft.com/office/drawing/2014/main" id="{7798D32F-FD9B-B349-9E6A-9A430D3742B8}"/>
              </a:ext>
            </a:extLst>
          </p:cNvPr>
          <p:cNvSpPr>
            <a:spLocks noChangeArrowheads="1"/>
          </p:cNvSpPr>
          <p:nvPr/>
        </p:nvSpPr>
        <p:spPr bwMode="auto">
          <a:xfrm>
            <a:off x="7848600" y="1600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a:latin typeface="Arial" charset="0"/>
              <a:ea typeface="ＭＳ Ｐゴシック" charset="0"/>
              <a:cs typeface="Arial" charset="0"/>
            </a:endParaRPr>
          </a:p>
        </p:txBody>
      </p:sp>
      <p:sp>
        <p:nvSpPr>
          <p:cNvPr id="372759" name="Oval 23">
            <a:extLst>
              <a:ext uri="{FF2B5EF4-FFF2-40B4-BE49-F238E27FC236}">
                <a16:creationId xmlns:a16="http://schemas.microsoft.com/office/drawing/2014/main" id="{0B104187-AFA2-A94E-AC2D-3DB686AA4B6F}"/>
              </a:ext>
            </a:extLst>
          </p:cNvPr>
          <p:cNvSpPr>
            <a:spLocks noChangeArrowheads="1"/>
          </p:cNvSpPr>
          <p:nvPr/>
        </p:nvSpPr>
        <p:spPr bwMode="auto">
          <a:xfrm>
            <a:off x="59436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a:latin typeface="Arial" charset="0"/>
              <a:ea typeface="ＭＳ Ｐゴシック" charset="0"/>
              <a:cs typeface="Arial" charset="0"/>
            </a:endParaRPr>
          </a:p>
        </p:txBody>
      </p:sp>
      <p:sp>
        <p:nvSpPr>
          <p:cNvPr id="372760" name="Oval 24">
            <a:extLst>
              <a:ext uri="{FF2B5EF4-FFF2-40B4-BE49-F238E27FC236}">
                <a16:creationId xmlns:a16="http://schemas.microsoft.com/office/drawing/2014/main" id="{A1733519-0915-CE4B-81EA-32395B5388AD}"/>
              </a:ext>
            </a:extLst>
          </p:cNvPr>
          <p:cNvSpPr>
            <a:spLocks noChangeArrowheads="1"/>
          </p:cNvSpPr>
          <p:nvPr/>
        </p:nvSpPr>
        <p:spPr bwMode="auto">
          <a:xfrm>
            <a:off x="6172200" y="914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a:latin typeface="Arial" charset="0"/>
              <a:ea typeface="ＭＳ Ｐゴシック" charset="0"/>
              <a:cs typeface="Arial" charset="0"/>
            </a:endParaRPr>
          </a:p>
        </p:txBody>
      </p:sp>
      <p:sp>
        <p:nvSpPr>
          <p:cNvPr id="372761" name="Oval 25">
            <a:extLst>
              <a:ext uri="{FF2B5EF4-FFF2-40B4-BE49-F238E27FC236}">
                <a16:creationId xmlns:a16="http://schemas.microsoft.com/office/drawing/2014/main" id="{ED24992A-420E-3444-897A-A298364D61C8}"/>
              </a:ext>
            </a:extLst>
          </p:cNvPr>
          <p:cNvSpPr>
            <a:spLocks noChangeArrowheads="1"/>
          </p:cNvSpPr>
          <p:nvPr/>
        </p:nvSpPr>
        <p:spPr bwMode="auto">
          <a:xfrm>
            <a:off x="65532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a:latin typeface="Arial" charset="0"/>
              <a:ea typeface="ＭＳ Ｐゴシック" charset="0"/>
              <a:cs typeface="Arial" charset="0"/>
            </a:endParaRPr>
          </a:p>
        </p:txBody>
      </p:sp>
      <p:sp>
        <p:nvSpPr>
          <p:cNvPr id="372762" name="Oval 26">
            <a:extLst>
              <a:ext uri="{FF2B5EF4-FFF2-40B4-BE49-F238E27FC236}">
                <a16:creationId xmlns:a16="http://schemas.microsoft.com/office/drawing/2014/main" id="{B5337CC3-70F3-6C4C-8F5D-CCC989B4BAC6}"/>
              </a:ext>
            </a:extLst>
          </p:cNvPr>
          <p:cNvSpPr>
            <a:spLocks noChangeArrowheads="1"/>
          </p:cNvSpPr>
          <p:nvPr/>
        </p:nvSpPr>
        <p:spPr bwMode="auto">
          <a:xfrm>
            <a:off x="7010400" y="2054225"/>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a:latin typeface="Arial" charset="0"/>
              <a:ea typeface="ＭＳ Ｐゴシック" charset="0"/>
              <a:cs typeface="Arial" charset="0"/>
            </a:endParaRPr>
          </a:p>
        </p:txBody>
      </p:sp>
      <p:sp>
        <p:nvSpPr>
          <p:cNvPr id="372763" name="Oval 27">
            <a:extLst>
              <a:ext uri="{FF2B5EF4-FFF2-40B4-BE49-F238E27FC236}">
                <a16:creationId xmlns:a16="http://schemas.microsoft.com/office/drawing/2014/main" id="{05ABDB1C-67AB-394D-BC0C-A4ADF7E6077A}"/>
              </a:ext>
            </a:extLst>
          </p:cNvPr>
          <p:cNvSpPr>
            <a:spLocks noChangeArrowheads="1"/>
          </p:cNvSpPr>
          <p:nvPr/>
        </p:nvSpPr>
        <p:spPr bwMode="auto">
          <a:xfrm>
            <a:off x="7239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a:latin typeface="Arial" charset="0"/>
              <a:ea typeface="ＭＳ Ｐゴシック" charset="0"/>
              <a:cs typeface="Arial" charset="0"/>
            </a:endParaRPr>
          </a:p>
        </p:txBody>
      </p:sp>
      <p:sp>
        <p:nvSpPr>
          <p:cNvPr id="372764" name="Oval 28">
            <a:extLst>
              <a:ext uri="{FF2B5EF4-FFF2-40B4-BE49-F238E27FC236}">
                <a16:creationId xmlns:a16="http://schemas.microsoft.com/office/drawing/2014/main" id="{803153BA-1B2A-1B4D-92EF-8BCC67EE1A16}"/>
              </a:ext>
            </a:extLst>
          </p:cNvPr>
          <p:cNvSpPr>
            <a:spLocks noChangeArrowheads="1"/>
          </p:cNvSpPr>
          <p:nvPr/>
        </p:nvSpPr>
        <p:spPr bwMode="auto">
          <a:xfrm>
            <a:off x="4800600" y="3124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a:latin typeface="Arial" charset="0"/>
              <a:ea typeface="ＭＳ Ｐゴシック" charset="0"/>
              <a:cs typeface="Arial" charset="0"/>
            </a:endParaRPr>
          </a:p>
        </p:txBody>
      </p:sp>
      <p:sp>
        <p:nvSpPr>
          <p:cNvPr id="372765" name="Oval 29">
            <a:extLst>
              <a:ext uri="{FF2B5EF4-FFF2-40B4-BE49-F238E27FC236}">
                <a16:creationId xmlns:a16="http://schemas.microsoft.com/office/drawing/2014/main" id="{1CF949FC-09AE-774D-9AD0-D70BEE7DA089}"/>
              </a:ext>
            </a:extLst>
          </p:cNvPr>
          <p:cNvSpPr>
            <a:spLocks noChangeArrowheads="1"/>
          </p:cNvSpPr>
          <p:nvPr/>
        </p:nvSpPr>
        <p:spPr bwMode="auto">
          <a:xfrm>
            <a:off x="43434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a:latin typeface="Arial" charset="0"/>
              <a:ea typeface="ＭＳ Ｐゴシック" charset="0"/>
              <a:cs typeface="Arial" charset="0"/>
            </a:endParaRPr>
          </a:p>
        </p:txBody>
      </p:sp>
      <p:sp>
        <p:nvSpPr>
          <p:cNvPr id="372766" name="Oval 30">
            <a:extLst>
              <a:ext uri="{FF2B5EF4-FFF2-40B4-BE49-F238E27FC236}">
                <a16:creationId xmlns:a16="http://schemas.microsoft.com/office/drawing/2014/main" id="{180B6B0E-528E-744E-98B0-D334363F4379}"/>
              </a:ext>
            </a:extLst>
          </p:cNvPr>
          <p:cNvSpPr>
            <a:spLocks noChangeArrowheads="1"/>
          </p:cNvSpPr>
          <p:nvPr/>
        </p:nvSpPr>
        <p:spPr bwMode="auto">
          <a:xfrm>
            <a:off x="45720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a:latin typeface="Arial" charset="0"/>
              <a:ea typeface="ＭＳ Ｐゴシック" charset="0"/>
              <a:cs typeface="Arial" charset="0"/>
            </a:endParaRPr>
          </a:p>
        </p:txBody>
      </p:sp>
      <p:sp>
        <p:nvSpPr>
          <p:cNvPr id="372767" name="Text Box 31">
            <a:extLst>
              <a:ext uri="{FF2B5EF4-FFF2-40B4-BE49-F238E27FC236}">
                <a16:creationId xmlns:a16="http://schemas.microsoft.com/office/drawing/2014/main" id="{9467B83D-3DB6-154E-A928-15B09B951856}"/>
              </a:ext>
            </a:extLst>
          </p:cNvPr>
          <p:cNvSpPr txBox="1">
            <a:spLocks noChangeArrowheads="1"/>
          </p:cNvSpPr>
          <p:nvPr/>
        </p:nvSpPr>
        <p:spPr bwMode="auto">
          <a:xfrm>
            <a:off x="609600" y="107950"/>
            <a:ext cx="4953000" cy="425450"/>
          </a:xfrm>
          <a:prstGeom prst="rect">
            <a:avLst/>
          </a:prstGeom>
          <a:solidFill>
            <a:schemeClr val="bg1"/>
          </a:solidFill>
          <a:ln w="28575">
            <a:solidFill>
              <a:schemeClr val="tx2"/>
            </a:solidFill>
            <a:miter lim="800000"/>
            <a:headEnd/>
            <a:tailEnd/>
          </a:ln>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b="1">
                <a:solidFill>
                  <a:schemeClr val="tx2"/>
                </a:solidFill>
              </a:rPr>
              <a:t>elders = overseers = bishops = pastors</a:t>
            </a:r>
            <a:endParaRPr lang="en-US" altLang="en-US" sz="1800">
              <a:solidFill>
                <a:schemeClr val="tx2"/>
              </a:solidFill>
            </a:endParaRPr>
          </a:p>
        </p:txBody>
      </p:sp>
      <p:sp>
        <p:nvSpPr>
          <p:cNvPr id="372768" name="Oval 32">
            <a:extLst>
              <a:ext uri="{FF2B5EF4-FFF2-40B4-BE49-F238E27FC236}">
                <a16:creationId xmlns:a16="http://schemas.microsoft.com/office/drawing/2014/main" id="{ECCA3568-7B60-A749-AF36-3E3F5B52B35D}"/>
              </a:ext>
            </a:extLst>
          </p:cNvPr>
          <p:cNvSpPr>
            <a:spLocks noChangeArrowheads="1"/>
          </p:cNvSpPr>
          <p:nvPr/>
        </p:nvSpPr>
        <p:spPr bwMode="auto">
          <a:xfrm>
            <a:off x="4114800" y="685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a:latin typeface="Arial" charset="0"/>
              <a:ea typeface="ＭＳ Ｐゴシック" charset="0"/>
              <a:cs typeface="Arial" charset="0"/>
            </a:endParaRPr>
          </a:p>
        </p:txBody>
      </p:sp>
      <p:sp>
        <p:nvSpPr>
          <p:cNvPr id="372769" name="Rectangle 33">
            <a:extLst>
              <a:ext uri="{FF2B5EF4-FFF2-40B4-BE49-F238E27FC236}">
                <a16:creationId xmlns:a16="http://schemas.microsoft.com/office/drawing/2014/main" id="{448C2300-A02F-0C4E-AD27-D8FB8E17278B}"/>
              </a:ext>
            </a:extLst>
          </p:cNvPr>
          <p:cNvSpPr>
            <a:spLocks noGrp="1" noChangeArrowheads="1"/>
          </p:cNvSpPr>
          <p:nvPr>
            <p:ph type="title" idx="4294967295"/>
          </p:nvPr>
        </p:nvSpPr>
        <p:spPr bwMode="auto">
          <a:xfrm>
            <a:off x="609600" y="903288"/>
            <a:ext cx="2743200" cy="2144712"/>
          </a:xfrm>
          <a:prstGeom prst="rect">
            <a:avLst/>
          </a:prstGeom>
          <a:effectLst>
            <a:outerShdw blurRad="63500" dist="53882" dir="2700000" algn="ctr" rotWithShape="0">
              <a:schemeClr val="tx1">
                <a:alpha val="74998"/>
              </a:schemeClr>
            </a:outerShdw>
          </a:effectLst>
        </p:spPr>
        <p:txBody>
          <a:bodyPr lIns="73622" tIns="36810" rIns="73622" bIns="36810">
            <a:spAutoFit/>
          </a:bodyPr>
          <a:lstStyle/>
          <a:p>
            <a:pPr>
              <a:spcBef>
                <a:spcPct val="50000"/>
              </a:spcBef>
              <a:defRPr/>
            </a:pPr>
            <a:r>
              <a:rPr lang="en-US" sz="3900" b="1">
                <a:solidFill>
                  <a:srgbClr val="FFEA18"/>
                </a:solidFill>
                <a:latin typeface="Comic Sans MS" charset="0"/>
                <a:cs typeface="+mj-cs"/>
              </a:rPr>
              <a:t>Places Mentioning Elders</a:t>
            </a:r>
          </a:p>
        </p:txBody>
      </p:sp>
      <p:sp>
        <p:nvSpPr>
          <p:cNvPr id="372770" name="Text Box 34">
            <a:extLst>
              <a:ext uri="{FF2B5EF4-FFF2-40B4-BE49-F238E27FC236}">
                <a16:creationId xmlns:a16="http://schemas.microsoft.com/office/drawing/2014/main" id="{F4CC754C-97DF-E64A-A290-8216E99C3DBD}"/>
              </a:ext>
            </a:extLst>
          </p:cNvPr>
          <p:cNvSpPr txBox="1">
            <a:spLocks noChangeArrowheads="1"/>
          </p:cNvSpPr>
          <p:nvPr/>
        </p:nvSpPr>
        <p:spPr bwMode="auto">
          <a:xfrm>
            <a:off x="8458200" y="0"/>
            <a:ext cx="685800" cy="457200"/>
          </a:xfrm>
          <a:prstGeom prst="rect">
            <a:avLst/>
          </a:prstGeom>
          <a:solidFill>
            <a:schemeClr val="accent1"/>
          </a:solidFill>
          <a:ln>
            <a:noFill/>
          </a:ln>
          <a:effectLst>
            <a:outerShdw dist="35921" dir="2700000" algn="ctr" rotWithShape="0">
              <a:schemeClr val="tx1">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2400" b="1">
                <a:solidFill>
                  <a:schemeClr val="tx2"/>
                </a:solidFill>
                <a:latin typeface="Arial" charset="0"/>
                <a:ea typeface="ＭＳ Ｐゴシック" charset="0"/>
                <a:cs typeface="Arial" charset="0"/>
              </a:rPr>
              <a:t>55</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
                                  </p:stCondLst>
                                  <p:childTnLst>
                                    <p:set>
                                      <p:cBhvr>
                                        <p:cTn id="6" dur="1" fill="hold">
                                          <p:stCondLst>
                                            <p:cond delay="0"/>
                                          </p:stCondLst>
                                        </p:cTn>
                                        <p:tgtEl>
                                          <p:spTgt spid="372751"/>
                                        </p:tgtEl>
                                        <p:attrNameLst>
                                          <p:attrName>style.visibility</p:attrName>
                                        </p:attrNameLst>
                                      </p:cBhvr>
                                      <p:to>
                                        <p:strVal val="visible"/>
                                      </p:to>
                                    </p:set>
                                    <p:anim calcmode="lin" valueType="num">
                                      <p:cBhvr>
                                        <p:cTn id="7" dur="500" fill="hold"/>
                                        <p:tgtEl>
                                          <p:spTgt spid="372751"/>
                                        </p:tgtEl>
                                        <p:attrNameLst>
                                          <p:attrName>ppt_w</p:attrName>
                                        </p:attrNameLst>
                                      </p:cBhvr>
                                      <p:tavLst>
                                        <p:tav tm="0">
                                          <p:val>
                                            <p:strVal val="(6*min(max(#ppt_w*#ppt_h,.3),1)-7.4)/-.7*#ppt_w"/>
                                          </p:val>
                                        </p:tav>
                                        <p:tav tm="100000">
                                          <p:val>
                                            <p:strVal val="#ppt_w"/>
                                          </p:val>
                                        </p:tav>
                                      </p:tavLst>
                                    </p:anim>
                                    <p:anim calcmode="lin" valueType="num">
                                      <p:cBhvr>
                                        <p:cTn id="8" dur="500" fill="hold"/>
                                        <p:tgtEl>
                                          <p:spTgt spid="372751"/>
                                        </p:tgtEl>
                                        <p:attrNameLst>
                                          <p:attrName>ppt_h</p:attrName>
                                        </p:attrNameLst>
                                      </p:cBhvr>
                                      <p:tavLst>
                                        <p:tav tm="0">
                                          <p:val>
                                            <p:strVal val="(6*min(max(#ppt_w*#ppt_h,.3),1)-7.4)/-.7*#ppt_h"/>
                                          </p:val>
                                        </p:tav>
                                        <p:tav tm="100000">
                                          <p:val>
                                            <p:strVal val="#ppt_h"/>
                                          </p:val>
                                        </p:tav>
                                      </p:tavLst>
                                    </p:anim>
                                    <p:anim calcmode="lin" valueType="num">
                                      <p:cBhvr>
                                        <p:cTn id="9" dur="500" fill="hold"/>
                                        <p:tgtEl>
                                          <p:spTgt spid="372751"/>
                                        </p:tgtEl>
                                        <p:attrNameLst>
                                          <p:attrName>ppt_x</p:attrName>
                                        </p:attrNameLst>
                                      </p:cBhvr>
                                      <p:tavLst>
                                        <p:tav tm="0">
                                          <p:val>
                                            <p:fltVal val="0.5"/>
                                          </p:val>
                                        </p:tav>
                                        <p:tav tm="100000">
                                          <p:val>
                                            <p:strVal val="#ppt_x"/>
                                          </p:val>
                                        </p:tav>
                                      </p:tavLst>
                                    </p:anim>
                                    <p:anim calcmode="lin" valueType="num">
                                      <p:cBhvr>
                                        <p:cTn id="10" dur="500" fill="hold"/>
                                        <p:tgtEl>
                                          <p:spTgt spid="372751"/>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nodeType="clickEffect">
                                  <p:stCondLst>
                                    <p:cond delay="0"/>
                                  </p:stCondLst>
                                  <p:childTnLst>
                                    <p:set>
                                      <p:cBhvr>
                                        <p:cTn id="14" dur="1" fill="hold">
                                          <p:stCondLst>
                                            <p:cond delay="0"/>
                                          </p:stCondLst>
                                        </p:cTn>
                                        <p:tgtEl>
                                          <p:spTgt spid="372741"/>
                                        </p:tgtEl>
                                        <p:attrNameLst>
                                          <p:attrName>style.visibility</p:attrName>
                                        </p:attrNameLst>
                                      </p:cBhvr>
                                      <p:to>
                                        <p:strVal val="visible"/>
                                      </p:to>
                                    </p:set>
                                    <p:animEffect transition="in" filter="wipe(up)">
                                      <p:cBhvr>
                                        <p:cTn id="15" dur="500"/>
                                        <p:tgtEl>
                                          <p:spTgt spid="372741"/>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727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372742"/>
                                        </p:tgtEl>
                                        <p:attrNameLst>
                                          <p:attrName>style.visibility</p:attrName>
                                        </p:attrNameLst>
                                      </p:cBhvr>
                                      <p:to>
                                        <p:strVal val="visible"/>
                                      </p:to>
                                    </p:set>
                                    <p:anim calcmode="lin" valueType="num">
                                      <p:cBhvr>
                                        <p:cTn id="23" dur="500" fill="hold"/>
                                        <p:tgtEl>
                                          <p:spTgt spid="372742"/>
                                        </p:tgtEl>
                                        <p:attrNameLst>
                                          <p:attrName>ppt_w</p:attrName>
                                        </p:attrNameLst>
                                      </p:cBhvr>
                                      <p:tavLst>
                                        <p:tav tm="0">
                                          <p:val>
                                            <p:strVal val="(6*min(max(#ppt_w*#ppt_h,.3),1)-7.4)/-.7*#ppt_w"/>
                                          </p:val>
                                        </p:tav>
                                        <p:tav tm="100000">
                                          <p:val>
                                            <p:strVal val="#ppt_w"/>
                                          </p:val>
                                        </p:tav>
                                      </p:tavLst>
                                    </p:anim>
                                    <p:anim calcmode="lin" valueType="num">
                                      <p:cBhvr>
                                        <p:cTn id="24" dur="500" fill="hold"/>
                                        <p:tgtEl>
                                          <p:spTgt spid="372742"/>
                                        </p:tgtEl>
                                        <p:attrNameLst>
                                          <p:attrName>ppt_h</p:attrName>
                                        </p:attrNameLst>
                                      </p:cBhvr>
                                      <p:tavLst>
                                        <p:tav tm="0">
                                          <p:val>
                                            <p:strVal val="(6*min(max(#ppt_w*#ppt_h,.3),1)-7.4)/-.7*#ppt_h"/>
                                          </p:val>
                                        </p:tav>
                                        <p:tav tm="100000">
                                          <p:val>
                                            <p:strVal val="#ppt_h"/>
                                          </p:val>
                                        </p:tav>
                                      </p:tavLst>
                                    </p:anim>
                                    <p:anim calcmode="lin" valueType="num">
                                      <p:cBhvr>
                                        <p:cTn id="25" dur="500" fill="hold"/>
                                        <p:tgtEl>
                                          <p:spTgt spid="372742"/>
                                        </p:tgtEl>
                                        <p:attrNameLst>
                                          <p:attrName>ppt_x</p:attrName>
                                        </p:attrNameLst>
                                      </p:cBhvr>
                                      <p:tavLst>
                                        <p:tav tm="0">
                                          <p:val>
                                            <p:fltVal val="0.5"/>
                                          </p:val>
                                        </p:tav>
                                        <p:tav tm="100000">
                                          <p:val>
                                            <p:strVal val="#ppt_x"/>
                                          </p:val>
                                        </p:tav>
                                      </p:tavLst>
                                    </p:anim>
                                    <p:anim calcmode="lin" valueType="num">
                                      <p:cBhvr>
                                        <p:cTn id="26" dur="500" fill="hold"/>
                                        <p:tgtEl>
                                          <p:spTgt spid="372742"/>
                                        </p:tgtEl>
                                        <p:attrNameLst>
                                          <p:attrName>ppt_y</p:attrName>
                                        </p:attrNameLst>
                                      </p:cBhvr>
                                      <p:tavLst>
                                        <p:tav tm="0">
                                          <p:val>
                                            <p:strVal val="1+(6*min(max(#ppt_w*#ppt_h,.3),1)-7.4)/-.7*#ppt_h/2"/>
                                          </p:val>
                                        </p:tav>
                                        <p:tav tm="100000">
                                          <p:val>
                                            <p:strVal val="#ppt_y"/>
                                          </p:val>
                                        </p:tav>
                                      </p:tavLst>
                                    </p:anim>
                                  </p:childTnLst>
                                </p:cTn>
                              </p:par>
                            </p:childTnLst>
                          </p:cTn>
                        </p:par>
                        <p:par>
                          <p:cTn id="27" fill="hold" nodeType="afterGroup">
                            <p:stCondLst>
                              <p:cond delay="500"/>
                            </p:stCondLst>
                            <p:childTnLst>
                              <p:par>
                                <p:cTn id="28" presetID="22" presetClass="entr" presetSubtype="4" fill="hold" nodeType="afterEffect">
                                  <p:stCondLst>
                                    <p:cond delay="0"/>
                                  </p:stCondLst>
                                  <p:childTnLst>
                                    <p:set>
                                      <p:cBhvr>
                                        <p:cTn id="29" dur="1" fill="hold">
                                          <p:stCondLst>
                                            <p:cond delay="0"/>
                                          </p:stCondLst>
                                        </p:cTn>
                                        <p:tgtEl>
                                          <p:spTgt spid="372754"/>
                                        </p:tgtEl>
                                        <p:attrNameLst>
                                          <p:attrName>style.visibility</p:attrName>
                                        </p:attrNameLst>
                                      </p:cBhvr>
                                      <p:to>
                                        <p:strVal val="visible"/>
                                      </p:to>
                                    </p:set>
                                    <p:animEffect transition="in" filter="wipe(down)">
                                      <p:cBhvr>
                                        <p:cTn id="30" dur="500"/>
                                        <p:tgtEl>
                                          <p:spTgt spid="372754"/>
                                        </p:tgtEl>
                                      </p:cBhvr>
                                    </p:animEffect>
                                  </p:childTnLst>
                                </p:cTn>
                              </p:par>
                            </p:childTnLst>
                          </p:cTn>
                        </p:par>
                        <p:par>
                          <p:cTn id="31" fill="hold" nodeType="afterGroup">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37274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36" fill="hold" grpId="0" nodeType="clickEffect">
                                  <p:stCondLst>
                                    <p:cond delay="0"/>
                                  </p:stCondLst>
                                  <p:childTnLst>
                                    <p:set>
                                      <p:cBhvr>
                                        <p:cTn id="37" dur="1" fill="hold">
                                          <p:stCondLst>
                                            <p:cond delay="0"/>
                                          </p:stCondLst>
                                        </p:cTn>
                                        <p:tgtEl>
                                          <p:spTgt spid="372743"/>
                                        </p:tgtEl>
                                        <p:attrNameLst>
                                          <p:attrName>style.visibility</p:attrName>
                                        </p:attrNameLst>
                                      </p:cBhvr>
                                      <p:to>
                                        <p:strVal val="visible"/>
                                      </p:to>
                                    </p:set>
                                    <p:anim calcmode="lin" valueType="num">
                                      <p:cBhvr>
                                        <p:cTn id="38" dur="500" fill="hold"/>
                                        <p:tgtEl>
                                          <p:spTgt spid="372743"/>
                                        </p:tgtEl>
                                        <p:attrNameLst>
                                          <p:attrName>ppt_w</p:attrName>
                                        </p:attrNameLst>
                                      </p:cBhvr>
                                      <p:tavLst>
                                        <p:tav tm="0">
                                          <p:val>
                                            <p:strVal val="(6*min(max(#ppt_w*#ppt_h,.3),1)-7.4)/-.7*#ppt_w"/>
                                          </p:val>
                                        </p:tav>
                                        <p:tav tm="100000">
                                          <p:val>
                                            <p:strVal val="#ppt_w"/>
                                          </p:val>
                                        </p:tav>
                                      </p:tavLst>
                                    </p:anim>
                                    <p:anim calcmode="lin" valueType="num">
                                      <p:cBhvr>
                                        <p:cTn id="39" dur="500" fill="hold"/>
                                        <p:tgtEl>
                                          <p:spTgt spid="372743"/>
                                        </p:tgtEl>
                                        <p:attrNameLst>
                                          <p:attrName>ppt_h</p:attrName>
                                        </p:attrNameLst>
                                      </p:cBhvr>
                                      <p:tavLst>
                                        <p:tav tm="0">
                                          <p:val>
                                            <p:strVal val="(6*min(max(#ppt_w*#ppt_h,.3),1)-7.4)/-.7*#ppt_h"/>
                                          </p:val>
                                        </p:tav>
                                        <p:tav tm="100000">
                                          <p:val>
                                            <p:strVal val="#ppt_h"/>
                                          </p:val>
                                        </p:tav>
                                      </p:tavLst>
                                    </p:anim>
                                    <p:anim calcmode="lin" valueType="num">
                                      <p:cBhvr>
                                        <p:cTn id="40" dur="500" fill="hold"/>
                                        <p:tgtEl>
                                          <p:spTgt spid="372743"/>
                                        </p:tgtEl>
                                        <p:attrNameLst>
                                          <p:attrName>ppt_x</p:attrName>
                                        </p:attrNameLst>
                                      </p:cBhvr>
                                      <p:tavLst>
                                        <p:tav tm="0">
                                          <p:val>
                                            <p:fltVal val="0.5"/>
                                          </p:val>
                                        </p:tav>
                                        <p:tav tm="100000">
                                          <p:val>
                                            <p:strVal val="#ppt_x"/>
                                          </p:val>
                                        </p:tav>
                                      </p:tavLst>
                                    </p:anim>
                                    <p:anim calcmode="lin" valueType="num">
                                      <p:cBhvr>
                                        <p:cTn id="41" dur="500" fill="hold"/>
                                        <p:tgtEl>
                                          <p:spTgt spid="372743"/>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500"/>
                            </p:stCondLst>
                            <p:childTnLst>
                              <p:par>
                                <p:cTn id="43" presetID="23" presetClass="entr" presetSubtype="36" fill="hold" grpId="0" nodeType="afterEffect">
                                  <p:stCondLst>
                                    <p:cond delay="0"/>
                                  </p:stCondLst>
                                  <p:childTnLst>
                                    <p:set>
                                      <p:cBhvr>
                                        <p:cTn id="44" dur="1" fill="hold">
                                          <p:stCondLst>
                                            <p:cond delay="0"/>
                                          </p:stCondLst>
                                        </p:cTn>
                                        <p:tgtEl>
                                          <p:spTgt spid="372761"/>
                                        </p:tgtEl>
                                        <p:attrNameLst>
                                          <p:attrName>style.visibility</p:attrName>
                                        </p:attrNameLst>
                                      </p:cBhvr>
                                      <p:to>
                                        <p:strVal val="visible"/>
                                      </p:to>
                                    </p:set>
                                    <p:anim calcmode="lin" valueType="num">
                                      <p:cBhvr>
                                        <p:cTn id="45" dur="500" fill="hold"/>
                                        <p:tgtEl>
                                          <p:spTgt spid="372761"/>
                                        </p:tgtEl>
                                        <p:attrNameLst>
                                          <p:attrName>ppt_w</p:attrName>
                                        </p:attrNameLst>
                                      </p:cBhvr>
                                      <p:tavLst>
                                        <p:tav tm="0">
                                          <p:val>
                                            <p:strVal val="(6*min(max(#ppt_w*#ppt_h,.3),1)-7.4)/-.7*#ppt_w"/>
                                          </p:val>
                                        </p:tav>
                                        <p:tav tm="100000">
                                          <p:val>
                                            <p:strVal val="#ppt_w"/>
                                          </p:val>
                                        </p:tav>
                                      </p:tavLst>
                                    </p:anim>
                                    <p:anim calcmode="lin" valueType="num">
                                      <p:cBhvr>
                                        <p:cTn id="46" dur="500" fill="hold"/>
                                        <p:tgtEl>
                                          <p:spTgt spid="372761"/>
                                        </p:tgtEl>
                                        <p:attrNameLst>
                                          <p:attrName>ppt_h</p:attrName>
                                        </p:attrNameLst>
                                      </p:cBhvr>
                                      <p:tavLst>
                                        <p:tav tm="0">
                                          <p:val>
                                            <p:strVal val="(6*min(max(#ppt_w*#ppt_h,.3),1)-7.4)/-.7*#ppt_h"/>
                                          </p:val>
                                        </p:tav>
                                        <p:tav tm="100000">
                                          <p:val>
                                            <p:strVal val="#ppt_h"/>
                                          </p:val>
                                        </p:tav>
                                      </p:tavLst>
                                    </p:anim>
                                    <p:anim calcmode="lin" valueType="num">
                                      <p:cBhvr>
                                        <p:cTn id="47" dur="500" fill="hold"/>
                                        <p:tgtEl>
                                          <p:spTgt spid="372761"/>
                                        </p:tgtEl>
                                        <p:attrNameLst>
                                          <p:attrName>ppt_x</p:attrName>
                                        </p:attrNameLst>
                                      </p:cBhvr>
                                      <p:tavLst>
                                        <p:tav tm="0">
                                          <p:val>
                                            <p:fltVal val="0.5"/>
                                          </p:val>
                                        </p:tav>
                                        <p:tav tm="100000">
                                          <p:val>
                                            <p:strVal val="#ppt_x"/>
                                          </p:val>
                                        </p:tav>
                                      </p:tavLst>
                                    </p:anim>
                                    <p:anim calcmode="lin" valueType="num">
                                      <p:cBhvr>
                                        <p:cTn id="48" dur="500" fill="hold"/>
                                        <p:tgtEl>
                                          <p:spTgt spid="372761"/>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1000"/>
                            </p:stCondLst>
                            <p:childTnLst>
                              <p:par>
                                <p:cTn id="50" presetID="23" presetClass="entr" presetSubtype="36" fill="hold" grpId="0" nodeType="afterEffect">
                                  <p:stCondLst>
                                    <p:cond delay="0"/>
                                  </p:stCondLst>
                                  <p:childTnLst>
                                    <p:set>
                                      <p:cBhvr>
                                        <p:cTn id="51" dur="1" fill="hold">
                                          <p:stCondLst>
                                            <p:cond delay="0"/>
                                          </p:stCondLst>
                                        </p:cTn>
                                        <p:tgtEl>
                                          <p:spTgt spid="372762"/>
                                        </p:tgtEl>
                                        <p:attrNameLst>
                                          <p:attrName>style.visibility</p:attrName>
                                        </p:attrNameLst>
                                      </p:cBhvr>
                                      <p:to>
                                        <p:strVal val="visible"/>
                                      </p:to>
                                    </p:set>
                                    <p:anim calcmode="lin" valueType="num">
                                      <p:cBhvr>
                                        <p:cTn id="52" dur="500" fill="hold"/>
                                        <p:tgtEl>
                                          <p:spTgt spid="372762"/>
                                        </p:tgtEl>
                                        <p:attrNameLst>
                                          <p:attrName>ppt_w</p:attrName>
                                        </p:attrNameLst>
                                      </p:cBhvr>
                                      <p:tavLst>
                                        <p:tav tm="0">
                                          <p:val>
                                            <p:strVal val="(6*min(max(#ppt_w*#ppt_h,.3),1)-7.4)/-.7*#ppt_w"/>
                                          </p:val>
                                        </p:tav>
                                        <p:tav tm="100000">
                                          <p:val>
                                            <p:strVal val="#ppt_w"/>
                                          </p:val>
                                        </p:tav>
                                      </p:tavLst>
                                    </p:anim>
                                    <p:anim calcmode="lin" valueType="num">
                                      <p:cBhvr>
                                        <p:cTn id="53" dur="500" fill="hold"/>
                                        <p:tgtEl>
                                          <p:spTgt spid="372762"/>
                                        </p:tgtEl>
                                        <p:attrNameLst>
                                          <p:attrName>ppt_h</p:attrName>
                                        </p:attrNameLst>
                                      </p:cBhvr>
                                      <p:tavLst>
                                        <p:tav tm="0">
                                          <p:val>
                                            <p:strVal val="(6*min(max(#ppt_w*#ppt_h,.3),1)-7.4)/-.7*#ppt_h"/>
                                          </p:val>
                                        </p:tav>
                                        <p:tav tm="100000">
                                          <p:val>
                                            <p:strVal val="#ppt_h"/>
                                          </p:val>
                                        </p:tav>
                                      </p:tavLst>
                                    </p:anim>
                                    <p:anim calcmode="lin" valueType="num">
                                      <p:cBhvr>
                                        <p:cTn id="54" dur="500" fill="hold"/>
                                        <p:tgtEl>
                                          <p:spTgt spid="372762"/>
                                        </p:tgtEl>
                                        <p:attrNameLst>
                                          <p:attrName>ppt_x</p:attrName>
                                        </p:attrNameLst>
                                      </p:cBhvr>
                                      <p:tavLst>
                                        <p:tav tm="0">
                                          <p:val>
                                            <p:fltVal val="0.5"/>
                                          </p:val>
                                        </p:tav>
                                        <p:tav tm="100000">
                                          <p:val>
                                            <p:strVal val="#ppt_x"/>
                                          </p:val>
                                        </p:tav>
                                      </p:tavLst>
                                    </p:anim>
                                    <p:anim calcmode="lin" valueType="num">
                                      <p:cBhvr>
                                        <p:cTn id="55" dur="500" fill="hold"/>
                                        <p:tgtEl>
                                          <p:spTgt spid="372762"/>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1500"/>
                            </p:stCondLst>
                            <p:childTnLst>
                              <p:par>
                                <p:cTn id="57" presetID="23" presetClass="entr" presetSubtype="36" fill="hold" grpId="0" nodeType="afterEffect">
                                  <p:stCondLst>
                                    <p:cond delay="0"/>
                                  </p:stCondLst>
                                  <p:childTnLst>
                                    <p:set>
                                      <p:cBhvr>
                                        <p:cTn id="58" dur="1" fill="hold">
                                          <p:stCondLst>
                                            <p:cond delay="0"/>
                                          </p:stCondLst>
                                        </p:cTn>
                                        <p:tgtEl>
                                          <p:spTgt spid="372763"/>
                                        </p:tgtEl>
                                        <p:attrNameLst>
                                          <p:attrName>style.visibility</p:attrName>
                                        </p:attrNameLst>
                                      </p:cBhvr>
                                      <p:to>
                                        <p:strVal val="visible"/>
                                      </p:to>
                                    </p:set>
                                    <p:anim calcmode="lin" valueType="num">
                                      <p:cBhvr>
                                        <p:cTn id="59" dur="500" fill="hold"/>
                                        <p:tgtEl>
                                          <p:spTgt spid="372763"/>
                                        </p:tgtEl>
                                        <p:attrNameLst>
                                          <p:attrName>ppt_w</p:attrName>
                                        </p:attrNameLst>
                                      </p:cBhvr>
                                      <p:tavLst>
                                        <p:tav tm="0">
                                          <p:val>
                                            <p:strVal val="(6*min(max(#ppt_w*#ppt_h,.3),1)-7.4)/-.7*#ppt_w"/>
                                          </p:val>
                                        </p:tav>
                                        <p:tav tm="100000">
                                          <p:val>
                                            <p:strVal val="#ppt_w"/>
                                          </p:val>
                                        </p:tav>
                                      </p:tavLst>
                                    </p:anim>
                                    <p:anim calcmode="lin" valueType="num">
                                      <p:cBhvr>
                                        <p:cTn id="60" dur="500" fill="hold"/>
                                        <p:tgtEl>
                                          <p:spTgt spid="372763"/>
                                        </p:tgtEl>
                                        <p:attrNameLst>
                                          <p:attrName>ppt_h</p:attrName>
                                        </p:attrNameLst>
                                      </p:cBhvr>
                                      <p:tavLst>
                                        <p:tav tm="0">
                                          <p:val>
                                            <p:strVal val="(6*min(max(#ppt_w*#ppt_h,.3),1)-7.4)/-.7*#ppt_h"/>
                                          </p:val>
                                        </p:tav>
                                        <p:tav tm="100000">
                                          <p:val>
                                            <p:strVal val="#ppt_h"/>
                                          </p:val>
                                        </p:tav>
                                      </p:tavLst>
                                    </p:anim>
                                    <p:anim calcmode="lin" valueType="num">
                                      <p:cBhvr>
                                        <p:cTn id="61" dur="500" fill="hold"/>
                                        <p:tgtEl>
                                          <p:spTgt spid="372763"/>
                                        </p:tgtEl>
                                        <p:attrNameLst>
                                          <p:attrName>ppt_x</p:attrName>
                                        </p:attrNameLst>
                                      </p:cBhvr>
                                      <p:tavLst>
                                        <p:tav tm="0">
                                          <p:val>
                                            <p:fltVal val="0.5"/>
                                          </p:val>
                                        </p:tav>
                                        <p:tav tm="100000">
                                          <p:val>
                                            <p:strVal val="#ppt_x"/>
                                          </p:val>
                                        </p:tav>
                                      </p:tavLst>
                                    </p:anim>
                                    <p:anim calcmode="lin" valueType="num">
                                      <p:cBhvr>
                                        <p:cTn id="62" dur="500" fill="hold"/>
                                        <p:tgtEl>
                                          <p:spTgt spid="372763"/>
                                        </p:tgtEl>
                                        <p:attrNameLst>
                                          <p:attrName>ppt_y</p:attrName>
                                        </p:attrNameLst>
                                      </p:cBhvr>
                                      <p:tavLst>
                                        <p:tav tm="0">
                                          <p:val>
                                            <p:strVal val="1+(6*min(max(#ppt_w*#ppt_h,.3),1)-7.4)/-.7*#ppt_h/2"/>
                                          </p:val>
                                        </p:tav>
                                        <p:tav tm="100000">
                                          <p:val>
                                            <p:strVal val="#ppt_y"/>
                                          </p:val>
                                        </p:tav>
                                      </p:tavLst>
                                    </p:anim>
                                  </p:childTnLst>
                                </p:cTn>
                              </p:par>
                            </p:childTnLst>
                          </p:cTn>
                        </p:par>
                        <p:par>
                          <p:cTn id="63" fill="hold" nodeType="afterGroup">
                            <p:stCondLst>
                              <p:cond delay="2000"/>
                            </p:stCondLst>
                            <p:childTnLst>
                              <p:par>
                                <p:cTn id="64" presetID="22" presetClass="entr" presetSubtype="4" fill="hold" nodeType="afterEffect">
                                  <p:stCondLst>
                                    <p:cond delay="0"/>
                                  </p:stCondLst>
                                  <p:childTnLst>
                                    <p:set>
                                      <p:cBhvr>
                                        <p:cTn id="65" dur="1" fill="hold">
                                          <p:stCondLst>
                                            <p:cond delay="0"/>
                                          </p:stCondLst>
                                        </p:cTn>
                                        <p:tgtEl>
                                          <p:spTgt spid="372753"/>
                                        </p:tgtEl>
                                        <p:attrNameLst>
                                          <p:attrName>style.visibility</p:attrName>
                                        </p:attrNameLst>
                                      </p:cBhvr>
                                      <p:to>
                                        <p:strVal val="visible"/>
                                      </p:to>
                                    </p:set>
                                    <p:animEffect transition="in" filter="wipe(down)">
                                      <p:cBhvr>
                                        <p:cTn id="66" dur="500"/>
                                        <p:tgtEl>
                                          <p:spTgt spid="372753"/>
                                        </p:tgtEl>
                                      </p:cBhvr>
                                    </p:animEffect>
                                  </p:childTnLst>
                                </p:cTn>
                              </p:par>
                            </p:childTnLst>
                          </p:cTn>
                        </p:par>
                        <p:par>
                          <p:cTn id="67" fill="hold" nodeType="afterGroup">
                            <p:stCondLst>
                              <p:cond delay="2500"/>
                            </p:stCondLst>
                            <p:childTnLst>
                              <p:par>
                                <p:cTn id="68" presetID="1" presetClass="entr" presetSubtype="0" fill="hold" grpId="0" nodeType="afterEffect">
                                  <p:stCondLst>
                                    <p:cond delay="0"/>
                                  </p:stCondLst>
                                  <p:childTnLst>
                                    <p:set>
                                      <p:cBhvr>
                                        <p:cTn id="69" dur="1" fill="hold">
                                          <p:stCondLst>
                                            <p:cond delay="0"/>
                                          </p:stCondLst>
                                        </p:cTn>
                                        <p:tgtEl>
                                          <p:spTgt spid="372747"/>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23" presetClass="entr" presetSubtype="36" fill="hold" grpId="0" nodeType="clickEffect">
                                  <p:stCondLst>
                                    <p:cond delay="0"/>
                                  </p:stCondLst>
                                  <p:childTnLst>
                                    <p:set>
                                      <p:cBhvr>
                                        <p:cTn id="73" dur="1" fill="hold">
                                          <p:stCondLst>
                                            <p:cond delay="0"/>
                                          </p:stCondLst>
                                        </p:cTn>
                                        <p:tgtEl>
                                          <p:spTgt spid="372766"/>
                                        </p:tgtEl>
                                        <p:attrNameLst>
                                          <p:attrName>style.visibility</p:attrName>
                                        </p:attrNameLst>
                                      </p:cBhvr>
                                      <p:to>
                                        <p:strVal val="visible"/>
                                      </p:to>
                                    </p:set>
                                    <p:anim calcmode="lin" valueType="num">
                                      <p:cBhvr>
                                        <p:cTn id="74" dur="500" fill="hold"/>
                                        <p:tgtEl>
                                          <p:spTgt spid="372766"/>
                                        </p:tgtEl>
                                        <p:attrNameLst>
                                          <p:attrName>ppt_w</p:attrName>
                                        </p:attrNameLst>
                                      </p:cBhvr>
                                      <p:tavLst>
                                        <p:tav tm="0">
                                          <p:val>
                                            <p:strVal val="(6*min(max(#ppt_w*#ppt_h,.3),1)-7.4)/-.7*#ppt_w"/>
                                          </p:val>
                                        </p:tav>
                                        <p:tav tm="100000">
                                          <p:val>
                                            <p:strVal val="#ppt_w"/>
                                          </p:val>
                                        </p:tav>
                                      </p:tavLst>
                                    </p:anim>
                                    <p:anim calcmode="lin" valueType="num">
                                      <p:cBhvr>
                                        <p:cTn id="75" dur="500" fill="hold"/>
                                        <p:tgtEl>
                                          <p:spTgt spid="372766"/>
                                        </p:tgtEl>
                                        <p:attrNameLst>
                                          <p:attrName>ppt_h</p:attrName>
                                        </p:attrNameLst>
                                      </p:cBhvr>
                                      <p:tavLst>
                                        <p:tav tm="0">
                                          <p:val>
                                            <p:strVal val="(6*min(max(#ppt_w*#ppt_h,.3),1)-7.4)/-.7*#ppt_h"/>
                                          </p:val>
                                        </p:tav>
                                        <p:tav tm="100000">
                                          <p:val>
                                            <p:strVal val="#ppt_h"/>
                                          </p:val>
                                        </p:tav>
                                      </p:tavLst>
                                    </p:anim>
                                    <p:anim calcmode="lin" valueType="num">
                                      <p:cBhvr>
                                        <p:cTn id="76" dur="500" fill="hold"/>
                                        <p:tgtEl>
                                          <p:spTgt spid="372766"/>
                                        </p:tgtEl>
                                        <p:attrNameLst>
                                          <p:attrName>ppt_x</p:attrName>
                                        </p:attrNameLst>
                                      </p:cBhvr>
                                      <p:tavLst>
                                        <p:tav tm="0">
                                          <p:val>
                                            <p:fltVal val="0.5"/>
                                          </p:val>
                                        </p:tav>
                                        <p:tav tm="100000">
                                          <p:val>
                                            <p:strVal val="#ppt_x"/>
                                          </p:val>
                                        </p:tav>
                                      </p:tavLst>
                                    </p:anim>
                                    <p:anim calcmode="lin" valueType="num">
                                      <p:cBhvr>
                                        <p:cTn id="77" dur="500" fill="hold"/>
                                        <p:tgtEl>
                                          <p:spTgt spid="372766"/>
                                        </p:tgtEl>
                                        <p:attrNameLst>
                                          <p:attrName>ppt_y</p:attrName>
                                        </p:attrNameLst>
                                      </p:cBhvr>
                                      <p:tavLst>
                                        <p:tav tm="0">
                                          <p:val>
                                            <p:strVal val="1+(6*min(max(#ppt_w*#ppt_h,.3),1)-7.4)/-.7*#ppt_h/2"/>
                                          </p:val>
                                        </p:tav>
                                        <p:tav tm="100000">
                                          <p:val>
                                            <p:strVal val="#ppt_y"/>
                                          </p:val>
                                        </p:tav>
                                      </p:tavLst>
                                    </p:anim>
                                  </p:childTnLst>
                                </p:cTn>
                              </p:par>
                            </p:childTnLst>
                          </p:cTn>
                        </p:par>
                        <p:par>
                          <p:cTn id="78" fill="hold" nodeType="afterGroup">
                            <p:stCondLst>
                              <p:cond delay="500"/>
                            </p:stCondLst>
                            <p:childTnLst>
                              <p:par>
                                <p:cTn id="79" presetID="23" presetClass="entr" presetSubtype="36" fill="hold" grpId="0" nodeType="afterEffect">
                                  <p:stCondLst>
                                    <p:cond delay="0"/>
                                  </p:stCondLst>
                                  <p:childTnLst>
                                    <p:set>
                                      <p:cBhvr>
                                        <p:cTn id="80" dur="1" fill="hold">
                                          <p:stCondLst>
                                            <p:cond delay="0"/>
                                          </p:stCondLst>
                                        </p:cTn>
                                        <p:tgtEl>
                                          <p:spTgt spid="372764"/>
                                        </p:tgtEl>
                                        <p:attrNameLst>
                                          <p:attrName>style.visibility</p:attrName>
                                        </p:attrNameLst>
                                      </p:cBhvr>
                                      <p:to>
                                        <p:strVal val="visible"/>
                                      </p:to>
                                    </p:set>
                                    <p:anim calcmode="lin" valueType="num">
                                      <p:cBhvr>
                                        <p:cTn id="81" dur="500" fill="hold"/>
                                        <p:tgtEl>
                                          <p:spTgt spid="372764"/>
                                        </p:tgtEl>
                                        <p:attrNameLst>
                                          <p:attrName>ppt_w</p:attrName>
                                        </p:attrNameLst>
                                      </p:cBhvr>
                                      <p:tavLst>
                                        <p:tav tm="0">
                                          <p:val>
                                            <p:strVal val="(6*min(max(#ppt_w*#ppt_h,.3),1)-7.4)/-.7*#ppt_w"/>
                                          </p:val>
                                        </p:tav>
                                        <p:tav tm="100000">
                                          <p:val>
                                            <p:strVal val="#ppt_w"/>
                                          </p:val>
                                        </p:tav>
                                      </p:tavLst>
                                    </p:anim>
                                    <p:anim calcmode="lin" valueType="num">
                                      <p:cBhvr>
                                        <p:cTn id="82" dur="500" fill="hold"/>
                                        <p:tgtEl>
                                          <p:spTgt spid="372764"/>
                                        </p:tgtEl>
                                        <p:attrNameLst>
                                          <p:attrName>ppt_h</p:attrName>
                                        </p:attrNameLst>
                                      </p:cBhvr>
                                      <p:tavLst>
                                        <p:tav tm="0">
                                          <p:val>
                                            <p:strVal val="(6*min(max(#ppt_w*#ppt_h,.3),1)-7.4)/-.7*#ppt_h"/>
                                          </p:val>
                                        </p:tav>
                                        <p:tav tm="100000">
                                          <p:val>
                                            <p:strVal val="#ppt_h"/>
                                          </p:val>
                                        </p:tav>
                                      </p:tavLst>
                                    </p:anim>
                                    <p:anim calcmode="lin" valueType="num">
                                      <p:cBhvr>
                                        <p:cTn id="83" dur="500" fill="hold"/>
                                        <p:tgtEl>
                                          <p:spTgt spid="372764"/>
                                        </p:tgtEl>
                                        <p:attrNameLst>
                                          <p:attrName>ppt_x</p:attrName>
                                        </p:attrNameLst>
                                      </p:cBhvr>
                                      <p:tavLst>
                                        <p:tav tm="0">
                                          <p:val>
                                            <p:fltVal val="0.5"/>
                                          </p:val>
                                        </p:tav>
                                        <p:tav tm="100000">
                                          <p:val>
                                            <p:strVal val="#ppt_x"/>
                                          </p:val>
                                        </p:tav>
                                      </p:tavLst>
                                    </p:anim>
                                    <p:anim calcmode="lin" valueType="num">
                                      <p:cBhvr>
                                        <p:cTn id="84" dur="500" fill="hold"/>
                                        <p:tgtEl>
                                          <p:spTgt spid="372764"/>
                                        </p:tgtEl>
                                        <p:attrNameLst>
                                          <p:attrName>ppt_y</p:attrName>
                                        </p:attrNameLst>
                                      </p:cBhvr>
                                      <p:tavLst>
                                        <p:tav tm="0">
                                          <p:val>
                                            <p:strVal val="1+(6*min(max(#ppt_w*#ppt_h,.3),1)-7.4)/-.7*#ppt_h/2"/>
                                          </p:val>
                                        </p:tav>
                                        <p:tav tm="100000">
                                          <p:val>
                                            <p:strVal val="#ppt_y"/>
                                          </p:val>
                                        </p:tav>
                                      </p:tavLst>
                                    </p:anim>
                                  </p:childTnLst>
                                </p:cTn>
                              </p:par>
                            </p:childTnLst>
                          </p:cTn>
                        </p:par>
                        <p:par>
                          <p:cTn id="85" fill="hold" nodeType="afterGroup">
                            <p:stCondLst>
                              <p:cond delay="1000"/>
                            </p:stCondLst>
                            <p:childTnLst>
                              <p:par>
                                <p:cTn id="86" presetID="23" presetClass="entr" presetSubtype="36" fill="hold" grpId="0" nodeType="afterEffect">
                                  <p:stCondLst>
                                    <p:cond delay="0"/>
                                  </p:stCondLst>
                                  <p:childTnLst>
                                    <p:set>
                                      <p:cBhvr>
                                        <p:cTn id="87" dur="1" fill="hold">
                                          <p:stCondLst>
                                            <p:cond delay="0"/>
                                          </p:stCondLst>
                                        </p:cTn>
                                        <p:tgtEl>
                                          <p:spTgt spid="372765"/>
                                        </p:tgtEl>
                                        <p:attrNameLst>
                                          <p:attrName>style.visibility</p:attrName>
                                        </p:attrNameLst>
                                      </p:cBhvr>
                                      <p:to>
                                        <p:strVal val="visible"/>
                                      </p:to>
                                    </p:set>
                                    <p:anim calcmode="lin" valueType="num">
                                      <p:cBhvr>
                                        <p:cTn id="88" dur="500" fill="hold"/>
                                        <p:tgtEl>
                                          <p:spTgt spid="372765"/>
                                        </p:tgtEl>
                                        <p:attrNameLst>
                                          <p:attrName>ppt_w</p:attrName>
                                        </p:attrNameLst>
                                      </p:cBhvr>
                                      <p:tavLst>
                                        <p:tav tm="0">
                                          <p:val>
                                            <p:strVal val="(6*min(max(#ppt_w*#ppt_h,.3),1)-7.4)/-.7*#ppt_w"/>
                                          </p:val>
                                        </p:tav>
                                        <p:tav tm="100000">
                                          <p:val>
                                            <p:strVal val="#ppt_w"/>
                                          </p:val>
                                        </p:tav>
                                      </p:tavLst>
                                    </p:anim>
                                    <p:anim calcmode="lin" valueType="num">
                                      <p:cBhvr>
                                        <p:cTn id="89" dur="500" fill="hold"/>
                                        <p:tgtEl>
                                          <p:spTgt spid="372765"/>
                                        </p:tgtEl>
                                        <p:attrNameLst>
                                          <p:attrName>ppt_h</p:attrName>
                                        </p:attrNameLst>
                                      </p:cBhvr>
                                      <p:tavLst>
                                        <p:tav tm="0">
                                          <p:val>
                                            <p:strVal val="(6*min(max(#ppt_w*#ppt_h,.3),1)-7.4)/-.7*#ppt_h"/>
                                          </p:val>
                                        </p:tav>
                                        <p:tav tm="100000">
                                          <p:val>
                                            <p:strVal val="#ppt_h"/>
                                          </p:val>
                                        </p:tav>
                                      </p:tavLst>
                                    </p:anim>
                                    <p:anim calcmode="lin" valueType="num">
                                      <p:cBhvr>
                                        <p:cTn id="90" dur="500" fill="hold"/>
                                        <p:tgtEl>
                                          <p:spTgt spid="372765"/>
                                        </p:tgtEl>
                                        <p:attrNameLst>
                                          <p:attrName>ppt_x</p:attrName>
                                        </p:attrNameLst>
                                      </p:cBhvr>
                                      <p:tavLst>
                                        <p:tav tm="0">
                                          <p:val>
                                            <p:fltVal val="0.5"/>
                                          </p:val>
                                        </p:tav>
                                        <p:tav tm="100000">
                                          <p:val>
                                            <p:strVal val="#ppt_x"/>
                                          </p:val>
                                        </p:tav>
                                      </p:tavLst>
                                    </p:anim>
                                    <p:anim calcmode="lin" valueType="num">
                                      <p:cBhvr>
                                        <p:cTn id="91" dur="500" fill="hold"/>
                                        <p:tgtEl>
                                          <p:spTgt spid="372765"/>
                                        </p:tgtEl>
                                        <p:attrNameLst>
                                          <p:attrName>ppt_y</p:attrName>
                                        </p:attrNameLst>
                                      </p:cBhvr>
                                      <p:tavLst>
                                        <p:tav tm="0">
                                          <p:val>
                                            <p:strVal val="1+(6*min(max(#ppt_w*#ppt_h,.3),1)-7.4)/-.7*#ppt_h/2"/>
                                          </p:val>
                                        </p:tav>
                                        <p:tav tm="100000">
                                          <p:val>
                                            <p:strVal val="#ppt_y"/>
                                          </p:val>
                                        </p:tav>
                                      </p:tavLst>
                                    </p:anim>
                                  </p:childTnLst>
                                </p:cTn>
                              </p:par>
                            </p:childTnLst>
                          </p:cTn>
                        </p:par>
                        <p:par>
                          <p:cTn id="92" fill="hold" nodeType="afterGroup">
                            <p:stCondLst>
                              <p:cond delay="1500"/>
                            </p:stCondLst>
                            <p:childTnLst>
                              <p:par>
                                <p:cTn id="93" presetID="22" presetClass="entr" presetSubtype="4" fill="hold" nodeType="afterEffect">
                                  <p:stCondLst>
                                    <p:cond delay="0"/>
                                  </p:stCondLst>
                                  <p:childTnLst>
                                    <p:set>
                                      <p:cBhvr>
                                        <p:cTn id="94" dur="1" fill="hold">
                                          <p:stCondLst>
                                            <p:cond delay="0"/>
                                          </p:stCondLst>
                                        </p:cTn>
                                        <p:tgtEl>
                                          <p:spTgt spid="372752"/>
                                        </p:tgtEl>
                                        <p:attrNameLst>
                                          <p:attrName>style.visibility</p:attrName>
                                        </p:attrNameLst>
                                      </p:cBhvr>
                                      <p:to>
                                        <p:strVal val="visible"/>
                                      </p:to>
                                    </p:set>
                                    <p:animEffect transition="in" filter="wipe(down)">
                                      <p:cBhvr>
                                        <p:cTn id="95" dur="500"/>
                                        <p:tgtEl>
                                          <p:spTgt spid="372752"/>
                                        </p:tgtEl>
                                      </p:cBhvr>
                                    </p:animEffect>
                                  </p:childTnLst>
                                </p:cTn>
                              </p:par>
                            </p:childTnLst>
                          </p:cTn>
                        </p:par>
                        <p:par>
                          <p:cTn id="96" fill="hold" nodeType="afterGroup">
                            <p:stCondLst>
                              <p:cond delay="2000"/>
                            </p:stCondLst>
                            <p:childTnLst>
                              <p:par>
                                <p:cTn id="97" presetID="1" presetClass="entr" presetSubtype="0" fill="hold" grpId="0" nodeType="afterEffect">
                                  <p:stCondLst>
                                    <p:cond delay="0"/>
                                  </p:stCondLst>
                                  <p:childTnLst>
                                    <p:set>
                                      <p:cBhvr>
                                        <p:cTn id="98" dur="1" fill="hold">
                                          <p:stCondLst>
                                            <p:cond delay="0"/>
                                          </p:stCondLst>
                                        </p:cTn>
                                        <p:tgtEl>
                                          <p:spTgt spid="37274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36" fill="hold" grpId="0" nodeType="clickEffect">
                                  <p:stCondLst>
                                    <p:cond delay="0"/>
                                  </p:stCondLst>
                                  <p:childTnLst>
                                    <p:set>
                                      <p:cBhvr>
                                        <p:cTn id="102" dur="1" fill="hold">
                                          <p:stCondLst>
                                            <p:cond delay="0"/>
                                          </p:stCondLst>
                                        </p:cTn>
                                        <p:tgtEl>
                                          <p:spTgt spid="372768"/>
                                        </p:tgtEl>
                                        <p:attrNameLst>
                                          <p:attrName>style.visibility</p:attrName>
                                        </p:attrNameLst>
                                      </p:cBhvr>
                                      <p:to>
                                        <p:strVal val="visible"/>
                                      </p:to>
                                    </p:set>
                                    <p:anim calcmode="lin" valueType="num">
                                      <p:cBhvr>
                                        <p:cTn id="103" dur="500" fill="hold"/>
                                        <p:tgtEl>
                                          <p:spTgt spid="372768"/>
                                        </p:tgtEl>
                                        <p:attrNameLst>
                                          <p:attrName>ppt_w</p:attrName>
                                        </p:attrNameLst>
                                      </p:cBhvr>
                                      <p:tavLst>
                                        <p:tav tm="0">
                                          <p:val>
                                            <p:strVal val="(6*min(max(#ppt_w*#ppt_h,.3),1)-7.4)/-.7*#ppt_w"/>
                                          </p:val>
                                        </p:tav>
                                        <p:tav tm="100000">
                                          <p:val>
                                            <p:strVal val="#ppt_w"/>
                                          </p:val>
                                        </p:tav>
                                      </p:tavLst>
                                    </p:anim>
                                    <p:anim calcmode="lin" valueType="num">
                                      <p:cBhvr>
                                        <p:cTn id="104" dur="500" fill="hold"/>
                                        <p:tgtEl>
                                          <p:spTgt spid="372768"/>
                                        </p:tgtEl>
                                        <p:attrNameLst>
                                          <p:attrName>ppt_h</p:attrName>
                                        </p:attrNameLst>
                                      </p:cBhvr>
                                      <p:tavLst>
                                        <p:tav tm="0">
                                          <p:val>
                                            <p:strVal val="(6*min(max(#ppt_w*#ppt_h,.3),1)-7.4)/-.7*#ppt_h"/>
                                          </p:val>
                                        </p:tav>
                                        <p:tav tm="100000">
                                          <p:val>
                                            <p:strVal val="#ppt_h"/>
                                          </p:val>
                                        </p:tav>
                                      </p:tavLst>
                                    </p:anim>
                                    <p:anim calcmode="lin" valueType="num">
                                      <p:cBhvr>
                                        <p:cTn id="105" dur="500" fill="hold"/>
                                        <p:tgtEl>
                                          <p:spTgt spid="372768"/>
                                        </p:tgtEl>
                                        <p:attrNameLst>
                                          <p:attrName>ppt_x</p:attrName>
                                        </p:attrNameLst>
                                      </p:cBhvr>
                                      <p:tavLst>
                                        <p:tav tm="0">
                                          <p:val>
                                            <p:fltVal val="0.5"/>
                                          </p:val>
                                        </p:tav>
                                        <p:tav tm="100000">
                                          <p:val>
                                            <p:strVal val="#ppt_x"/>
                                          </p:val>
                                        </p:tav>
                                      </p:tavLst>
                                    </p:anim>
                                    <p:anim calcmode="lin" valueType="num">
                                      <p:cBhvr>
                                        <p:cTn id="106" dur="500" fill="hold"/>
                                        <p:tgtEl>
                                          <p:spTgt spid="372768"/>
                                        </p:tgtEl>
                                        <p:attrNameLst>
                                          <p:attrName>ppt_y</p:attrName>
                                        </p:attrNameLst>
                                      </p:cBhvr>
                                      <p:tavLst>
                                        <p:tav tm="0">
                                          <p:val>
                                            <p:strVal val="1+(6*min(max(#ppt_w*#ppt_h,.3),1)-7.4)/-.7*#ppt_h/2"/>
                                          </p:val>
                                        </p:tav>
                                        <p:tav tm="100000">
                                          <p:val>
                                            <p:strVal val="#ppt_y"/>
                                          </p:val>
                                        </p:tav>
                                      </p:tavLst>
                                    </p:anim>
                                  </p:childTnLst>
                                </p:cTn>
                              </p:par>
                            </p:childTnLst>
                          </p:cTn>
                        </p:par>
                        <p:par>
                          <p:cTn id="107" fill="hold" nodeType="afterGroup">
                            <p:stCondLst>
                              <p:cond delay="500"/>
                            </p:stCondLst>
                            <p:childTnLst>
                              <p:par>
                                <p:cTn id="108" presetID="22" presetClass="entr" presetSubtype="4" fill="hold" nodeType="afterEffect">
                                  <p:stCondLst>
                                    <p:cond delay="0"/>
                                  </p:stCondLst>
                                  <p:childTnLst>
                                    <p:set>
                                      <p:cBhvr>
                                        <p:cTn id="109" dur="1" fill="hold">
                                          <p:stCondLst>
                                            <p:cond delay="0"/>
                                          </p:stCondLst>
                                        </p:cTn>
                                        <p:tgtEl>
                                          <p:spTgt spid="372755"/>
                                        </p:tgtEl>
                                        <p:attrNameLst>
                                          <p:attrName>style.visibility</p:attrName>
                                        </p:attrNameLst>
                                      </p:cBhvr>
                                      <p:to>
                                        <p:strVal val="visible"/>
                                      </p:to>
                                    </p:set>
                                    <p:animEffect transition="in" filter="wipe(down)">
                                      <p:cBhvr>
                                        <p:cTn id="110" dur="500"/>
                                        <p:tgtEl>
                                          <p:spTgt spid="372755"/>
                                        </p:tgtEl>
                                      </p:cBhvr>
                                    </p:animEffect>
                                  </p:childTnLst>
                                </p:cTn>
                              </p:par>
                            </p:childTnLst>
                          </p:cTn>
                        </p:par>
                        <p:par>
                          <p:cTn id="111" fill="hold" nodeType="afterGroup">
                            <p:stCondLst>
                              <p:cond delay="1000"/>
                            </p:stCondLst>
                            <p:childTnLst>
                              <p:par>
                                <p:cTn id="112" presetID="1" presetClass="entr" presetSubtype="0" fill="hold" grpId="0" nodeType="afterEffect">
                                  <p:stCondLst>
                                    <p:cond delay="0"/>
                                  </p:stCondLst>
                                  <p:childTnLst>
                                    <p:set>
                                      <p:cBhvr>
                                        <p:cTn id="113" dur="1" fill="hold">
                                          <p:stCondLst>
                                            <p:cond delay="0"/>
                                          </p:stCondLst>
                                        </p:cTn>
                                        <p:tgtEl>
                                          <p:spTgt spid="372749"/>
                                        </p:tgtEl>
                                        <p:attrNameLst>
                                          <p:attrName>style.visibility</p:attrName>
                                        </p:attrNameLst>
                                      </p:cBhvr>
                                      <p:to>
                                        <p:strVal val="visible"/>
                                      </p:to>
                                    </p:set>
                                  </p:childTnLst>
                                </p:cTn>
                              </p:par>
                            </p:childTnLst>
                          </p:cTn>
                        </p:par>
                        <p:par>
                          <p:cTn id="114" fill="hold" nodeType="afterGroup">
                            <p:stCondLst>
                              <p:cond delay="1000"/>
                            </p:stCondLst>
                            <p:childTnLst>
                              <p:par>
                                <p:cTn id="115" presetID="1" presetClass="entr" presetSubtype="0" fill="hold" grpId="0" nodeType="afterEffect">
                                  <p:stCondLst>
                                    <p:cond delay="0"/>
                                  </p:stCondLst>
                                  <p:childTnLst>
                                    <p:set>
                                      <p:cBhvr>
                                        <p:cTn id="116" dur="1" fill="hold">
                                          <p:stCondLst>
                                            <p:cond delay="0"/>
                                          </p:stCondLst>
                                        </p:cTn>
                                        <p:tgtEl>
                                          <p:spTgt spid="372767"/>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372744"/>
                                        </p:tgtEl>
                                        <p:attrNameLst>
                                          <p:attrName>style.visibility</p:attrName>
                                        </p:attrNameLst>
                                      </p:cBhvr>
                                      <p:to>
                                        <p:strVal val="visible"/>
                                      </p:to>
                                    </p:set>
                                    <p:anim calcmode="lin" valueType="num">
                                      <p:cBhvr>
                                        <p:cTn id="121" dur="500" fill="hold"/>
                                        <p:tgtEl>
                                          <p:spTgt spid="372744"/>
                                        </p:tgtEl>
                                        <p:attrNameLst>
                                          <p:attrName>ppt_w</p:attrName>
                                        </p:attrNameLst>
                                      </p:cBhvr>
                                      <p:tavLst>
                                        <p:tav tm="0">
                                          <p:val>
                                            <p:strVal val="(6*min(max(#ppt_w*#ppt_h,.3),1)-7.4)/-.7*#ppt_w"/>
                                          </p:val>
                                        </p:tav>
                                        <p:tav tm="100000">
                                          <p:val>
                                            <p:strVal val="#ppt_w"/>
                                          </p:val>
                                        </p:tav>
                                      </p:tavLst>
                                    </p:anim>
                                    <p:anim calcmode="lin" valueType="num">
                                      <p:cBhvr>
                                        <p:cTn id="122" dur="500" fill="hold"/>
                                        <p:tgtEl>
                                          <p:spTgt spid="372744"/>
                                        </p:tgtEl>
                                        <p:attrNameLst>
                                          <p:attrName>ppt_h</p:attrName>
                                        </p:attrNameLst>
                                      </p:cBhvr>
                                      <p:tavLst>
                                        <p:tav tm="0">
                                          <p:val>
                                            <p:strVal val="(6*min(max(#ppt_w*#ppt_h,.3),1)-7.4)/-.7*#ppt_h"/>
                                          </p:val>
                                        </p:tav>
                                        <p:tav tm="100000">
                                          <p:val>
                                            <p:strVal val="#ppt_h"/>
                                          </p:val>
                                        </p:tav>
                                      </p:tavLst>
                                    </p:anim>
                                    <p:anim calcmode="lin" valueType="num">
                                      <p:cBhvr>
                                        <p:cTn id="123" dur="500" fill="hold"/>
                                        <p:tgtEl>
                                          <p:spTgt spid="372744"/>
                                        </p:tgtEl>
                                        <p:attrNameLst>
                                          <p:attrName>ppt_x</p:attrName>
                                        </p:attrNameLst>
                                      </p:cBhvr>
                                      <p:tavLst>
                                        <p:tav tm="0">
                                          <p:val>
                                            <p:fltVal val="0.5"/>
                                          </p:val>
                                        </p:tav>
                                        <p:tav tm="100000">
                                          <p:val>
                                            <p:strVal val="#ppt_x"/>
                                          </p:val>
                                        </p:tav>
                                      </p:tavLst>
                                    </p:anim>
                                    <p:anim calcmode="lin" valueType="num">
                                      <p:cBhvr>
                                        <p:cTn id="124" dur="500" fill="hold"/>
                                        <p:tgtEl>
                                          <p:spTgt spid="372744"/>
                                        </p:tgtEl>
                                        <p:attrNameLst>
                                          <p:attrName>ppt_y</p:attrName>
                                        </p:attrNameLst>
                                      </p:cBhvr>
                                      <p:tavLst>
                                        <p:tav tm="0">
                                          <p:val>
                                            <p:strVal val="1+(6*min(max(#ppt_w*#ppt_h,.3),1)-7.4)/-.7*#ppt_h/2"/>
                                          </p:val>
                                        </p:tav>
                                        <p:tav tm="100000">
                                          <p:val>
                                            <p:strVal val="#ppt_y"/>
                                          </p:val>
                                        </p:tav>
                                      </p:tavLst>
                                    </p:anim>
                                  </p:childTnLst>
                                </p:cTn>
                              </p:par>
                            </p:childTnLst>
                          </p:cTn>
                        </p:par>
                        <p:par>
                          <p:cTn id="125" fill="hold" nodeType="afterGroup">
                            <p:stCondLst>
                              <p:cond delay="500"/>
                            </p:stCondLst>
                            <p:childTnLst>
                              <p:par>
                                <p:cTn id="126" presetID="23" presetClass="entr" presetSubtype="36" fill="hold" grpId="0" nodeType="afterEffect">
                                  <p:stCondLst>
                                    <p:cond delay="0"/>
                                  </p:stCondLst>
                                  <p:childTnLst>
                                    <p:set>
                                      <p:cBhvr>
                                        <p:cTn id="127" dur="1" fill="hold">
                                          <p:stCondLst>
                                            <p:cond delay="0"/>
                                          </p:stCondLst>
                                        </p:cTn>
                                        <p:tgtEl>
                                          <p:spTgt spid="372757"/>
                                        </p:tgtEl>
                                        <p:attrNameLst>
                                          <p:attrName>style.visibility</p:attrName>
                                        </p:attrNameLst>
                                      </p:cBhvr>
                                      <p:to>
                                        <p:strVal val="visible"/>
                                      </p:to>
                                    </p:set>
                                    <p:anim calcmode="lin" valueType="num">
                                      <p:cBhvr>
                                        <p:cTn id="128" dur="500" fill="hold"/>
                                        <p:tgtEl>
                                          <p:spTgt spid="372757"/>
                                        </p:tgtEl>
                                        <p:attrNameLst>
                                          <p:attrName>ppt_w</p:attrName>
                                        </p:attrNameLst>
                                      </p:cBhvr>
                                      <p:tavLst>
                                        <p:tav tm="0">
                                          <p:val>
                                            <p:strVal val="(6*min(max(#ppt_w*#ppt_h,.3),1)-7.4)/-.7*#ppt_w"/>
                                          </p:val>
                                        </p:tav>
                                        <p:tav tm="100000">
                                          <p:val>
                                            <p:strVal val="#ppt_w"/>
                                          </p:val>
                                        </p:tav>
                                      </p:tavLst>
                                    </p:anim>
                                    <p:anim calcmode="lin" valueType="num">
                                      <p:cBhvr>
                                        <p:cTn id="129" dur="500" fill="hold"/>
                                        <p:tgtEl>
                                          <p:spTgt spid="372757"/>
                                        </p:tgtEl>
                                        <p:attrNameLst>
                                          <p:attrName>ppt_h</p:attrName>
                                        </p:attrNameLst>
                                      </p:cBhvr>
                                      <p:tavLst>
                                        <p:tav tm="0">
                                          <p:val>
                                            <p:strVal val="(6*min(max(#ppt_w*#ppt_h,.3),1)-7.4)/-.7*#ppt_h"/>
                                          </p:val>
                                        </p:tav>
                                        <p:tav tm="100000">
                                          <p:val>
                                            <p:strVal val="#ppt_h"/>
                                          </p:val>
                                        </p:tav>
                                      </p:tavLst>
                                    </p:anim>
                                    <p:anim calcmode="lin" valueType="num">
                                      <p:cBhvr>
                                        <p:cTn id="130" dur="500" fill="hold"/>
                                        <p:tgtEl>
                                          <p:spTgt spid="372757"/>
                                        </p:tgtEl>
                                        <p:attrNameLst>
                                          <p:attrName>ppt_x</p:attrName>
                                        </p:attrNameLst>
                                      </p:cBhvr>
                                      <p:tavLst>
                                        <p:tav tm="0">
                                          <p:val>
                                            <p:fltVal val="0.5"/>
                                          </p:val>
                                        </p:tav>
                                        <p:tav tm="100000">
                                          <p:val>
                                            <p:strVal val="#ppt_x"/>
                                          </p:val>
                                        </p:tav>
                                      </p:tavLst>
                                    </p:anim>
                                    <p:anim calcmode="lin" valueType="num">
                                      <p:cBhvr>
                                        <p:cTn id="131" dur="500" fill="hold"/>
                                        <p:tgtEl>
                                          <p:spTgt spid="372757"/>
                                        </p:tgtEl>
                                        <p:attrNameLst>
                                          <p:attrName>ppt_y</p:attrName>
                                        </p:attrNameLst>
                                      </p:cBhvr>
                                      <p:tavLst>
                                        <p:tav tm="0">
                                          <p:val>
                                            <p:strVal val="1+(6*min(max(#ppt_w*#ppt_h,.3),1)-7.4)/-.7*#ppt_h/2"/>
                                          </p:val>
                                        </p:tav>
                                        <p:tav tm="100000">
                                          <p:val>
                                            <p:strVal val="#ppt_y"/>
                                          </p:val>
                                        </p:tav>
                                      </p:tavLst>
                                    </p:anim>
                                  </p:childTnLst>
                                </p:cTn>
                              </p:par>
                            </p:childTnLst>
                          </p:cTn>
                        </p:par>
                        <p:par>
                          <p:cTn id="132" fill="hold" nodeType="afterGroup">
                            <p:stCondLst>
                              <p:cond delay="1000"/>
                            </p:stCondLst>
                            <p:childTnLst>
                              <p:par>
                                <p:cTn id="133" presetID="23" presetClass="entr" presetSubtype="36" fill="hold" grpId="0" nodeType="afterEffect">
                                  <p:stCondLst>
                                    <p:cond delay="0"/>
                                  </p:stCondLst>
                                  <p:childTnLst>
                                    <p:set>
                                      <p:cBhvr>
                                        <p:cTn id="134" dur="1" fill="hold">
                                          <p:stCondLst>
                                            <p:cond delay="0"/>
                                          </p:stCondLst>
                                        </p:cTn>
                                        <p:tgtEl>
                                          <p:spTgt spid="372758"/>
                                        </p:tgtEl>
                                        <p:attrNameLst>
                                          <p:attrName>style.visibility</p:attrName>
                                        </p:attrNameLst>
                                      </p:cBhvr>
                                      <p:to>
                                        <p:strVal val="visible"/>
                                      </p:to>
                                    </p:set>
                                    <p:anim calcmode="lin" valueType="num">
                                      <p:cBhvr>
                                        <p:cTn id="135" dur="500" fill="hold"/>
                                        <p:tgtEl>
                                          <p:spTgt spid="372758"/>
                                        </p:tgtEl>
                                        <p:attrNameLst>
                                          <p:attrName>ppt_w</p:attrName>
                                        </p:attrNameLst>
                                      </p:cBhvr>
                                      <p:tavLst>
                                        <p:tav tm="0">
                                          <p:val>
                                            <p:strVal val="(6*min(max(#ppt_w*#ppt_h,.3),1)-7.4)/-.7*#ppt_w"/>
                                          </p:val>
                                        </p:tav>
                                        <p:tav tm="100000">
                                          <p:val>
                                            <p:strVal val="#ppt_w"/>
                                          </p:val>
                                        </p:tav>
                                      </p:tavLst>
                                    </p:anim>
                                    <p:anim calcmode="lin" valueType="num">
                                      <p:cBhvr>
                                        <p:cTn id="136" dur="500" fill="hold"/>
                                        <p:tgtEl>
                                          <p:spTgt spid="372758"/>
                                        </p:tgtEl>
                                        <p:attrNameLst>
                                          <p:attrName>ppt_h</p:attrName>
                                        </p:attrNameLst>
                                      </p:cBhvr>
                                      <p:tavLst>
                                        <p:tav tm="0">
                                          <p:val>
                                            <p:strVal val="(6*min(max(#ppt_w*#ppt_h,.3),1)-7.4)/-.7*#ppt_h"/>
                                          </p:val>
                                        </p:tav>
                                        <p:tav tm="100000">
                                          <p:val>
                                            <p:strVal val="#ppt_h"/>
                                          </p:val>
                                        </p:tav>
                                      </p:tavLst>
                                    </p:anim>
                                    <p:anim calcmode="lin" valueType="num">
                                      <p:cBhvr>
                                        <p:cTn id="137" dur="500" fill="hold"/>
                                        <p:tgtEl>
                                          <p:spTgt spid="372758"/>
                                        </p:tgtEl>
                                        <p:attrNameLst>
                                          <p:attrName>ppt_x</p:attrName>
                                        </p:attrNameLst>
                                      </p:cBhvr>
                                      <p:tavLst>
                                        <p:tav tm="0">
                                          <p:val>
                                            <p:fltVal val="0.5"/>
                                          </p:val>
                                        </p:tav>
                                        <p:tav tm="100000">
                                          <p:val>
                                            <p:strVal val="#ppt_x"/>
                                          </p:val>
                                        </p:tav>
                                      </p:tavLst>
                                    </p:anim>
                                    <p:anim calcmode="lin" valueType="num">
                                      <p:cBhvr>
                                        <p:cTn id="138" dur="500" fill="hold"/>
                                        <p:tgtEl>
                                          <p:spTgt spid="372758"/>
                                        </p:tgtEl>
                                        <p:attrNameLst>
                                          <p:attrName>ppt_y</p:attrName>
                                        </p:attrNameLst>
                                      </p:cBhvr>
                                      <p:tavLst>
                                        <p:tav tm="0">
                                          <p:val>
                                            <p:strVal val="1+(6*min(max(#ppt_w*#ppt_h,.3),1)-7.4)/-.7*#ppt_h/2"/>
                                          </p:val>
                                        </p:tav>
                                        <p:tav tm="100000">
                                          <p:val>
                                            <p:strVal val="#ppt_y"/>
                                          </p:val>
                                        </p:tav>
                                      </p:tavLst>
                                    </p:anim>
                                  </p:childTnLst>
                                </p:cTn>
                              </p:par>
                            </p:childTnLst>
                          </p:cTn>
                        </p:par>
                        <p:par>
                          <p:cTn id="139" fill="hold" nodeType="afterGroup">
                            <p:stCondLst>
                              <p:cond delay="1500"/>
                            </p:stCondLst>
                            <p:childTnLst>
                              <p:par>
                                <p:cTn id="140" presetID="23" presetClass="entr" presetSubtype="36" fill="hold" grpId="0" nodeType="afterEffect">
                                  <p:stCondLst>
                                    <p:cond delay="0"/>
                                  </p:stCondLst>
                                  <p:childTnLst>
                                    <p:set>
                                      <p:cBhvr>
                                        <p:cTn id="141" dur="1" fill="hold">
                                          <p:stCondLst>
                                            <p:cond delay="0"/>
                                          </p:stCondLst>
                                        </p:cTn>
                                        <p:tgtEl>
                                          <p:spTgt spid="372759"/>
                                        </p:tgtEl>
                                        <p:attrNameLst>
                                          <p:attrName>style.visibility</p:attrName>
                                        </p:attrNameLst>
                                      </p:cBhvr>
                                      <p:to>
                                        <p:strVal val="visible"/>
                                      </p:to>
                                    </p:set>
                                    <p:anim calcmode="lin" valueType="num">
                                      <p:cBhvr>
                                        <p:cTn id="142" dur="500" fill="hold"/>
                                        <p:tgtEl>
                                          <p:spTgt spid="372759"/>
                                        </p:tgtEl>
                                        <p:attrNameLst>
                                          <p:attrName>ppt_w</p:attrName>
                                        </p:attrNameLst>
                                      </p:cBhvr>
                                      <p:tavLst>
                                        <p:tav tm="0">
                                          <p:val>
                                            <p:strVal val="(6*min(max(#ppt_w*#ppt_h,.3),1)-7.4)/-.7*#ppt_w"/>
                                          </p:val>
                                        </p:tav>
                                        <p:tav tm="100000">
                                          <p:val>
                                            <p:strVal val="#ppt_w"/>
                                          </p:val>
                                        </p:tav>
                                      </p:tavLst>
                                    </p:anim>
                                    <p:anim calcmode="lin" valueType="num">
                                      <p:cBhvr>
                                        <p:cTn id="143" dur="500" fill="hold"/>
                                        <p:tgtEl>
                                          <p:spTgt spid="372759"/>
                                        </p:tgtEl>
                                        <p:attrNameLst>
                                          <p:attrName>ppt_h</p:attrName>
                                        </p:attrNameLst>
                                      </p:cBhvr>
                                      <p:tavLst>
                                        <p:tav tm="0">
                                          <p:val>
                                            <p:strVal val="(6*min(max(#ppt_w*#ppt_h,.3),1)-7.4)/-.7*#ppt_h"/>
                                          </p:val>
                                        </p:tav>
                                        <p:tav tm="100000">
                                          <p:val>
                                            <p:strVal val="#ppt_h"/>
                                          </p:val>
                                        </p:tav>
                                      </p:tavLst>
                                    </p:anim>
                                    <p:anim calcmode="lin" valueType="num">
                                      <p:cBhvr>
                                        <p:cTn id="144" dur="500" fill="hold"/>
                                        <p:tgtEl>
                                          <p:spTgt spid="372759"/>
                                        </p:tgtEl>
                                        <p:attrNameLst>
                                          <p:attrName>ppt_x</p:attrName>
                                        </p:attrNameLst>
                                      </p:cBhvr>
                                      <p:tavLst>
                                        <p:tav tm="0">
                                          <p:val>
                                            <p:fltVal val="0.5"/>
                                          </p:val>
                                        </p:tav>
                                        <p:tav tm="100000">
                                          <p:val>
                                            <p:strVal val="#ppt_x"/>
                                          </p:val>
                                        </p:tav>
                                      </p:tavLst>
                                    </p:anim>
                                    <p:anim calcmode="lin" valueType="num">
                                      <p:cBhvr>
                                        <p:cTn id="145" dur="500" fill="hold"/>
                                        <p:tgtEl>
                                          <p:spTgt spid="372759"/>
                                        </p:tgtEl>
                                        <p:attrNameLst>
                                          <p:attrName>ppt_y</p:attrName>
                                        </p:attrNameLst>
                                      </p:cBhvr>
                                      <p:tavLst>
                                        <p:tav tm="0">
                                          <p:val>
                                            <p:strVal val="1+(6*min(max(#ppt_w*#ppt_h,.3),1)-7.4)/-.7*#ppt_h/2"/>
                                          </p:val>
                                        </p:tav>
                                        <p:tav tm="100000">
                                          <p:val>
                                            <p:strVal val="#ppt_y"/>
                                          </p:val>
                                        </p:tav>
                                      </p:tavLst>
                                    </p:anim>
                                  </p:childTnLst>
                                </p:cTn>
                              </p:par>
                            </p:childTnLst>
                          </p:cTn>
                        </p:par>
                        <p:par>
                          <p:cTn id="146" fill="hold" nodeType="afterGroup">
                            <p:stCondLst>
                              <p:cond delay="2000"/>
                            </p:stCondLst>
                            <p:childTnLst>
                              <p:par>
                                <p:cTn id="147" presetID="23" presetClass="entr" presetSubtype="36" fill="hold" grpId="0" nodeType="afterEffect">
                                  <p:stCondLst>
                                    <p:cond delay="0"/>
                                  </p:stCondLst>
                                  <p:childTnLst>
                                    <p:set>
                                      <p:cBhvr>
                                        <p:cTn id="148" dur="1" fill="hold">
                                          <p:stCondLst>
                                            <p:cond delay="0"/>
                                          </p:stCondLst>
                                        </p:cTn>
                                        <p:tgtEl>
                                          <p:spTgt spid="372760"/>
                                        </p:tgtEl>
                                        <p:attrNameLst>
                                          <p:attrName>style.visibility</p:attrName>
                                        </p:attrNameLst>
                                      </p:cBhvr>
                                      <p:to>
                                        <p:strVal val="visible"/>
                                      </p:to>
                                    </p:set>
                                    <p:anim calcmode="lin" valueType="num">
                                      <p:cBhvr>
                                        <p:cTn id="149" dur="500" fill="hold"/>
                                        <p:tgtEl>
                                          <p:spTgt spid="372760"/>
                                        </p:tgtEl>
                                        <p:attrNameLst>
                                          <p:attrName>ppt_w</p:attrName>
                                        </p:attrNameLst>
                                      </p:cBhvr>
                                      <p:tavLst>
                                        <p:tav tm="0">
                                          <p:val>
                                            <p:strVal val="(6*min(max(#ppt_w*#ppt_h,.3),1)-7.4)/-.7*#ppt_w"/>
                                          </p:val>
                                        </p:tav>
                                        <p:tav tm="100000">
                                          <p:val>
                                            <p:strVal val="#ppt_w"/>
                                          </p:val>
                                        </p:tav>
                                      </p:tavLst>
                                    </p:anim>
                                    <p:anim calcmode="lin" valueType="num">
                                      <p:cBhvr>
                                        <p:cTn id="150" dur="500" fill="hold"/>
                                        <p:tgtEl>
                                          <p:spTgt spid="372760"/>
                                        </p:tgtEl>
                                        <p:attrNameLst>
                                          <p:attrName>ppt_h</p:attrName>
                                        </p:attrNameLst>
                                      </p:cBhvr>
                                      <p:tavLst>
                                        <p:tav tm="0">
                                          <p:val>
                                            <p:strVal val="(6*min(max(#ppt_w*#ppt_h,.3),1)-7.4)/-.7*#ppt_h"/>
                                          </p:val>
                                        </p:tav>
                                        <p:tav tm="100000">
                                          <p:val>
                                            <p:strVal val="#ppt_h"/>
                                          </p:val>
                                        </p:tav>
                                      </p:tavLst>
                                    </p:anim>
                                    <p:anim calcmode="lin" valueType="num">
                                      <p:cBhvr>
                                        <p:cTn id="151" dur="500" fill="hold"/>
                                        <p:tgtEl>
                                          <p:spTgt spid="372760"/>
                                        </p:tgtEl>
                                        <p:attrNameLst>
                                          <p:attrName>ppt_x</p:attrName>
                                        </p:attrNameLst>
                                      </p:cBhvr>
                                      <p:tavLst>
                                        <p:tav tm="0">
                                          <p:val>
                                            <p:fltVal val="0.5"/>
                                          </p:val>
                                        </p:tav>
                                        <p:tav tm="100000">
                                          <p:val>
                                            <p:strVal val="#ppt_x"/>
                                          </p:val>
                                        </p:tav>
                                      </p:tavLst>
                                    </p:anim>
                                    <p:anim calcmode="lin" valueType="num">
                                      <p:cBhvr>
                                        <p:cTn id="152" dur="500" fill="hold"/>
                                        <p:tgtEl>
                                          <p:spTgt spid="372760"/>
                                        </p:tgtEl>
                                        <p:attrNameLst>
                                          <p:attrName>ppt_y</p:attrName>
                                        </p:attrNameLst>
                                      </p:cBhvr>
                                      <p:tavLst>
                                        <p:tav tm="0">
                                          <p:val>
                                            <p:strVal val="1+(6*min(max(#ppt_w*#ppt_h,.3),1)-7.4)/-.7*#ppt_h/2"/>
                                          </p:val>
                                        </p:tav>
                                        <p:tav tm="100000">
                                          <p:val>
                                            <p:strVal val="#ppt_y"/>
                                          </p:val>
                                        </p:tav>
                                      </p:tavLst>
                                    </p:anim>
                                  </p:childTnLst>
                                </p:cTn>
                              </p:par>
                            </p:childTnLst>
                          </p:cTn>
                        </p:par>
                        <p:par>
                          <p:cTn id="153" fill="hold" nodeType="afterGroup">
                            <p:stCondLst>
                              <p:cond delay="2500"/>
                            </p:stCondLst>
                            <p:childTnLst>
                              <p:par>
                                <p:cTn id="154" presetID="22" presetClass="entr" presetSubtype="4" fill="hold" nodeType="afterEffect">
                                  <p:stCondLst>
                                    <p:cond delay="0"/>
                                  </p:stCondLst>
                                  <p:childTnLst>
                                    <p:set>
                                      <p:cBhvr>
                                        <p:cTn id="155" dur="1" fill="hold">
                                          <p:stCondLst>
                                            <p:cond delay="0"/>
                                          </p:stCondLst>
                                        </p:cTn>
                                        <p:tgtEl>
                                          <p:spTgt spid="372756"/>
                                        </p:tgtEl>
                                        <p:attrNameLst>
                                          <p:attrName>style.visibility</p:attrName>
                                        </p:attrNameLst>
                                      </p:cBhvr>
                                      <p:to>
                                        <p:strVal val="visible"/>
                                      </p:to>
                                    </p:set>
                                    <p:animEffect transition="in" filter="wipe(down)">
                                      <p:cBhvr>
                                        <p:cTn id="156" dur="500"/>
                                        <p:tgtEl>
                                          <p:spTgt spid="372756"/>
                                        </p:tgtEl>
                                      </p:cBhvr>
                                    </p:animEffect>
                                  </p:childTnLst>
                                </p:cTn>
                              </p:par>
                            </p:childTnLst>
                          </p:cTn>
                        </p:par>
                        <p:par>
                          <p:cTn id="157" fill="hold" nodeType="afterGroup">
                            <p:stCondLst>
                              <p:cond delay="3000"/>
                            </p:stCondLst>
                            <p:childTnLst>
                              <p:par>
                                <p:cTn id="158" presetID="1" presetClass="entr" presetSubtype="0" fill="hold" grpId="0" nodeType="afterEffect">
                                  <p:stCondLst>
                                    <p:cond delay="0"/>
                                  </p:stCondLst>
                                  <p:childTnLst>
                                    <p:set>
                                      <p:cBhvr>
                                        <p:cTn id="159" dur="1" fill="hold">
                                          <p:stCondLst>
                                            <p:cond delay="0"/>
                                          </p:stCondLst>
                                        </p:cTn>
                                        <p:tgtEl>
                                          <p:spTgt spid="3727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2" grpId="0" animBg="1"/>
      <p:bldP spid="372743" grpId="0" animBg="1"/>
      <p:bldP spid="372744" grpId="0" animBg="1"/>
      <p:bldP spid="372745" grpId="0" animBg="1"/>
      <p:bldP spid="372746" grpId="0" animBg="1"/>
      <p:bldP spid="372747" grpId="0" animBg="1"/>
      <p:bldP spid="372748" grpId="0" animBg="1"/>
      <p:bldP spid="372749" grpId="0" animBg="1"/>
      <p:bldP spid="372750" grpId="0" animBg="1"/>
      <p:bldP spid="372751" grpId="0" animBg="1"/>
      <p:bldP spid="372757" grpId="0" animBg="1"/>
      <p:bldP spid="372758" grpId="0" animBg="1"/>
      <p:bldP spid="372759" grpId="0" animBg="1"/>
      <p:bldP spid="372760" grpId="0" animBg="1"/>
      <p:bldP spid="372761" grpId="0" animBg="1"/>
      <p:bldP spid="372762" grpId="0" animBg="1"/>
      <p:bldP spid="372763" grpId="0" animBg="1"/>
      <p:bldP spid="372764" grpId="0" animBg="1"/>
      <p:bldP spid="372765" grpId="0" animBg="1"/>
      <p:bldP spid="372766" grpId="0" animBg="1"/>
      <p:bldP spid="372767" grpId="0" animBg="1"/>
      <p:bldP spid="37276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33826" name="Picture 4" descr="church 004.jpg">
            <a:extLst>
              <a:ext uri="{FF2B5EF4-FFF2-40B4-BE49-F238E27FC236}">
                <a16:creationId xmlns:a16="http://schemas.microsoft.com/office/drawing/2014/main" id="{71CAA175-99A0-804C-B3C1-7EFDCEEE4A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82F28FA-621B-0441-847A-AF967440094A}"/>
              </a:ext>
            </a:extLst>
          </p:cNvPr>
          <p:cNvSpPr>
            <a:spLocks noGrp="1"/>
          </p:cNvSpPr>
          <p:nvPr>
            <p:ph type="ctrTitle"/>
          </p:nvPr>
        </p:nvSpPr>
        <p:spPr>
          <a:xfrm>
            <a:off x="0" y="0"/>
            <a:ext cx="9144000" cy="1143000"/>
          </a:xfrm>
        </p:spPr>
        <p:txBody>
          <a:bodyPr/>
          <a:lstStyle/>
          <a:p>
            <a:r>
              <a:rPr lang="en-US" altLang="en-US" sz="5400" b="1">
                <a:effectLst>
                  <a:outerShdw blurRad="38100" dist="38100" dir="2700000" algn="tl">
                    <a:srgbClr val="808080"/>
                  </a:outerShdw>
                </a:effectLst>
              </a:rPr>
              <a:t>What should elders do?</a:t>
            </a:r>
          </a:p>
        </p:txBody>
      </p:sp>
      <p:sp>
        <p:nvSpPr>
          <p:cNvPr id="5" name="Text Box 6">
            <a:extLst>
              <a:ext uri="{FF2B5EF4-FFF2-40B4-BE49-F238E27FC236}">
                <a16:creationId xmlns:a16="http://schemas.microsoft.com/office/drawing/2014/main" id="{CE33B114-A707-9145-AD28-5AB6098CAC01}"/>
              </a:ext>
            </a:extLst>
          </p:cNvPr>
          <p:cNvSpPr txBox="1">
            <a:spLocks noChangeArrowheads="1"/>
          </p:cNvSpPr>
          <p:nvPr/>
        </p:nvSpPr>
        <p:spPr bwMode="auto">
          <a:xfrm>
            <a:off x="8458200" y="0"/>
            <a:ext cx="685800" cy="457200"/>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a:solidFill>
                  <a:srgbClr val="FFFFFF"/>
                </a:solidFill>
              </a:rPr>
              <a:t>58</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1" name="Rectangle 3">
            <a:extLst>
              <a:ext uri="{FF2B5EF4-FFF2-40B4-BE49-F238E27FC236}">
                <a16:creationId xmlns:a16="http://schemas.microsoft.com/office/drawing/2014/main" id="{849BCC3C-A875-074B-83E1-4A3AB658B414}"/>
              </a:ext>
            </a:extLst>
          </p:cNvPr>
          <p:cNvSpPr>
            <a:spLocks noChangeArrowheads="1"/>
          </p:cNvSpPr>
          <p:nvPr/>
        </p:nvSpPr>
        <p:spPr bwMode="auto">
          <a:xfrm rot="16200000">
            <a:off x="-1173956" y="1154906"/>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chemeClr val="accent1"/>
                </a:solidFill>
                <a:effectDag name="">
                  <a:cont type="tree" name="">
                    <a:effect ref="fillLine"/>
                    <a:outerShdw dist="38100" dir="13500000" algn="br">
                      <a:srgbClr val="55D5FF"/>
                    </a:outerShdw>
                  </a:cont>
                  <a:cont type="tree" name="">
                    <a:effect ref="fillLine"/>
                    <a:outerShdw dist="38100" dir="2700000" algn="tl">
                      <a:srgbClr val="005B7A"/>
                    </a:outerShdw>
                  </a:cont>
                  <a:effect ref="fillLine"/>
                </a:effectDag>
                <a:latin typeface="Arial" charset="0"/>
                <a:ea typeface="ＭＳ Ｐゴシック" charset="0"/>
                <a:cs typeface="ＭＳ Ｐゴシック" charset="0"/>
              </a:rPr>
              <a:t>INTRODUCTION</a:t>
            </a:r>
            <a:endParaRPr lang="en-GB" sz="2800" b="1">
              <a:solidFill>
                <a:schemeClr val="accent1"/>
              </a:solidFill>
              <a:effectDag name="">
                <a:cont type="tree" name="">
                  <a:effect ref="fillLine"/>
                  <a:outerShdw dist="38100" dir="13500000" algn="br">
                    <a:srgbClr val="55D5FF"/>
                  </a:outerShdw>
                </a:cont>
                <a:cont type="tree" name="">
                  <a:effect ref="fillLine"/>
                  <a:outerShdw dist="38100" dir="2700000" algn="tl">
                    <a:srgbClr val="005B7A"/>
                  </a:outerShdw>
                </a:cont>
                <a:effect ref="fillLine"/>
              </a:effectDag>
              <a:latin typeface="Arial" charset="0"/>
              <a:ea typeface="ＭＳ Ｐゴシック" charset="0"/>
              <a:cs typeface="ＭＳ Ｐゴシック" charset="0"/>
            </a:endParaRPr>
          </a:p>
        </p:txBody>
      </p:sp>
      <p:sp>
        <p:nvSpPr>
          <p:cNvPr id="478212" name="Rectangle 4">
            <a:extLst>
              <a:ext uri="{FF2B5EF4-FFF2-40B4-BE49-F238E27FC236}">
                <a16:creationId xmlns:a16="http://schemas.microsoft.com/office/drawing/2014/main" id="{7E3FB6B1-1A5B-524A-B531-EB9C4DC20BFA}"/>
              </a:ext>
            </a:extLst>
          </p:cNvPr>
          <p:cNvSpPr>
            <a:spLocks noGrp="1" noRot="1" noChangeArrowheads="1"/>
          </p:cNvSpPr>
          <p:nvPr>
            <p:ph type="ctrTitle"/>
          </p:nvPr>
        </p:nvSpPr>
        <p:spPr>
          <a:xfrm>
            <a:off x="611188" y="0"/>
            <a:ext cx="7416800" cy="692150"/>
          </a:xfrm>
        </p:spPr>
        <p:txBody>
          <a:bodyPr/>
          <a:lstStyle/>
          <a:p>
            <a:pPr algn="l" eaLnBrk="1" hangingPunct="1"/>
            <a:r>
              <a:rPr lang="en-GB" altLang="en-US" sz="3600" b="1" i="1">
                <a:solidFill>
                  <a:srgbClr val="FF9900"/>
                </a:solidFill>
              </a:rPr>
              <a:t>Pastoral Leadership of an Elder:</a:t>
            </a:r>
          </a:p>
        </p:txBody>
      </p:sp>
      <p:sp>
        <p:nvSpPr>
          <p:cNvPr id="478213" name="Rectangle 5">
            <a:extLst>
              <a:ext uri="{FF2B5EF4-FFF2-40B4-BE49-F238E27FC236}">
                <a16:creationId xmlns:a16="http://schemas.microsoft.com/office/drawing/2014/main" id="{D1C47455-78EA-DA42-88AA-0358A4004B53}"/>
              </a:ext>
            </a:extLst>
          </p:cNvPr>
          <p:cNvSpPr>
            <a:spLocks noChangeArrowheads="1"/>
          </p:cNvSpPr>
          <p:nvPr/>
        </p:nvSpPr>
        <p:spPr bwMode="auto">
          <a:xfrm rot="16200000">
            <a:off x="-324644" y="3207544"/>
            <a:ext cx="1236663" cy="587375"/>
          </a:xfrm>
          <a:prstGeom prst="rect">
            <a:avLst/>
          </a:prstGeom>
          <a:solidFill>
            <a:schemeClr val="accent1"/>
          </a:solidFill>
          <a:ln w="25400">
            <a:solidFill>
              <a:schemeClr val="tx1"/>
            </a:solidFill>
            <a:miter lim="800000"/>
            <a:headEnd/>
            <a:tailEnd/>
          </a:ln>
          <a:effec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110000"/>
              </a:lnSpc>
              <a:spcBef>
                <a:spcPct val="20000"/>
              </a:spcBef>
            </a:pPr>
            <a:r>
              <a:rPr lang="en-GB" altLang="en-US" sz="2800" b="1" i="1">
                <a:effectLst>
                  <a:outerShdw blurRad="38100" dist="38100" dir="2700000" algn="tl">
                    <a:srgbClr val="000000"/>
                  </a:outerShdw>
                </a:effectLst>
              </a:rPr>
              <a:t>BODY</a:t>
            </a:r>
          </a:p>
        </p:txBody>
      </p:sp>
      <p:sp>
        <p:nvSpPr>
          <p:cNvPr id="478214" name="Text Box 6">
            <a:extLst>
              <a:ext uri="{FF2B5EF4-FFF2-40B4-BE49-F238E27FC236}">
                <a16:creationId xmlns:a16="http://schemas.microsoft.com/office/drawing/2014/main" id="{99D0F5ED-9BC9-E344-96DB-3B7392E8A0E7}"/>
              </a:ext>
            </a:extLst>
          </p:cNvPr>
          <p:cNvSpPr txBox="1">
            <a:spLocks noChangeArrowheads="1"/>
          </p:cNvSpPr>
          <p:nvPr/>
        </p:nvSpPr>
        <p:spPr bwMode="auto">
          <a:xfrm>
            <a:off x="8458200" y="0"/>
            <a:ext cx="685800" cy="457200"/>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2400" b="1">
                <a:solidFill>
                  <a:srgbClr val="FFFFFF"/>
                </a:solidFill>
                <a:latin typeface="Arial" charset="0"/>
                <a:ea typeface="ＭＳ Ｐゴシック" charset="-128"/>
                <a:cs typeface="ＭＳ Ｐゴシック" charset="-128"/>
              </a:rPr>
              <a:t>59</a:t>
            </a:r>
          </a:p>
        </p:txBody>
      </p:sp>
      <p:sp>
        <p:nvSpPr>
          <p:cNvPr id="7" name="Rectangle 2">
            <a:extLst>
              <a:ext uri="{FF2B5EF4-FFF2-40B4-BE49-F238E27FC236}">
                <a16:creationId xmlns:a16="http://schemas.microsoft.com/office/drawing/2014/main" id="{E8E42857-71A3-7E4E-8323-A506E44754E8}"/>
              </a:ext>
            </a:extLst>
          </p:cNvPr>
          <p:cNvSpPr txBox="1">
            <a:spLocks noRot="1" noChangeArrowheads="1"/>
          </p:cNvSpPr>
          <p:nvPr/>
        </p:nvSpPr>
        <p:spPr bwMode="auto">
          <a:xfrm>
            <a:off x="1295400" y="1600200"/>
            <a:ext cx="7848600" cy="5105400"/>
          </a:xfrm>
          <a:prstGeom prst="rect">
            <a:avLst/>
          </a:prstGeom>
          <a:solidFill>
            <a:srgbClr val="000082"/>
          </a:solidFill>
          <a:ln>
            <a:noFill/>
          </a:ln>
          <a:effectLst/>
        </p:spPr>
        <p:txBody>
          <a:bodyPr/>
          <a:lstStyle>
            <a:lvl1pPr marL="806450" indent="-806450"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110000"/>
              </a:lnSpc>
              <a:spcBef>
                <a:spcPct val="20000"/>
              </a:spcBef>
              <a:buClr>
                <a:srgbClr val="FFFF43"/>
              </a:buClr>
              <a:buFont typeface="Wingdings" pitchFamily="2" charset="2"/>
              <a:buAutoNum type="romanLcParenBoth"/>
            </a:pPr>
            <a:r>
              <a:rPr lang="en-US" altLang="ja-JP" sz="3200" b="1">
                <a:effectLst>
                  <a:outerShdw blurRad="38100" dist="38100" dir="2700000" algn="tl">
                    <a:srgbClr val="000000"/>
                  </a:outerShdw>
                </a:effectLst>
              </a:rPr>
              <a:t>"</a:t>
            </a:r>
            <a:r>
              <a:rPr lang="en-GB" altLang="en-US" sz="3200" b="1">
                <a:effectLst>
                  <a:outerShdw blurRad="38100" dist="38100" dir="2700000" algn="tl">
                    <a:srgbClr val="000000"/>
                  </a:outerShdw>
                </a:effectLst>
              </a:rPr>
              <a:t>Shepherd the flock</a:t>
            </a:r>
            <a:r>
              <a:rPr lang="en-GB" altLang="ja-JP" sz="3200" b="1">
                <a:effectLst>
                  <a:outerShdw blurRad="38100" dist="38100" dir="2700000" algn="tl">
                    <a:srgbClr val="000000"/>
                  </a:outerShdw>
                </a:effectLst>
              </a:rPr>
              <a:t>"</a:t>
            </a:r>
            <a:r>
              <a:rPr lang="en-GB" altLang="en-US" sz="3200" b="1">
                <a:effectLst>
                  <a:outerShdw blurRad="38100" dist="38100" dir="2700000" algn="tl">
                    <a:srgbClr val="000000"/>
                  </a:outerShdw>
                </a:effectLst>
              </a:rPr>
              <a:t> (Acts 20:28)</a:t>
            </a:r>
          </a:p>
          <a:p>
            <a:pPr eaLnBrk="1" hangingPunct="1">
              <a:lnSpc>
                <a:spcPct val="110000"/>
              </a:lnSpc>
              <a:spcBef>
                <a:spcPct val="20000"/>
              </a:spcBef>
              <a:buClr>
                <a:srgbClr val="FFFF43"/>
              </a:buClr>
              <a:buFont typeface="Wingdings" pitchFamily="2" charset="2"/>
              <a:buAutoNum type="romanLcParenBoth"/>
            </a:pPr>
            <a:r>
              <a:rPr lang="en-GB" altLang="ja-JP" sz="3200" b="1">
                <a:effectLst>
                  <a:outerShdw blurRad="38100" dist="38100" dir="2700000" algn="tl">
                    <a:srgbClr val="000000"/>
                  </a:outerShdw>
                </a:effectLst>
              </a:rPr>
              <a:t>"</a:t>
            </a:r>
            <a:r>
              <a:rPr lang="en-GB" altLang="en-US" sz="3200" b="1">
                <a:effectLst>
                  <a:outerShdw blurRad="38100" dist="38100" dir="2700000" algn="tl">
                    <a:srgbClr val="000000"/>
                  </a:outerShdw>
                </a:effectLst>
              </a:rPr>
              <a:t>Able to teach</a:t>
            </a:r>
            <a:r>
              <a:rPr lang="en-GB" altLang="ja-JP" sz="3200" b="1">
                <a:effectLst>
                  <a:outerShdw blurRad="38100" dist="38100" dir="2700000" algn="tl">
                    <a:srgbClr val="000000"/>
                  </a:outerShdw>
                </a:effectLst>
              </a:rPr>
              <a:t>"</a:t>
            </a:r>
            <a:r>
              <a:rPr lang="en-GB" altLang="en-US" sz="3200" b="1">
                <a:effectLst>
                  <a:outerShdw blurRad="38100" dist="38100" dir="2700000" algn="tl">
                    <a:srgbClr val="000000"/>
                  </a:outerShdw>
                </a:effectLst>
              </a:rPr>
              <a:t> (1 Tim. 3:2)</a:t>
            </a:r>
          </a:p>
          <a:p>
            <a:pPr eaLnBrk="1" hangingPunct="1">
              <a:lnSpc>
                <a:spcPct val="110000"/>
              </a:lnSpc>
              <a:spcBef>
                <a:spcPct val="20000"/>
              </a:spcBef>
              <a:buClr>
                <a:srgbClr val="FFFF43"/>
              </a:buClr>
              <a:buFont typeface="Wingdings" pitchFamily="2" charset="2"/>
              <a:buAutoNum type="romanLcParenBoth"/>
            </a:pPr>
            <a:r>
              <a:rPr lang="en-GB" altLang="en-US" sz="3200" b="1">
                <a:effectLst>
                  <a:outerShdw blurRad="38100" dist="38100" dir="2700000" algn="tl">
                    <a:srgbClr val="000000"/>
                  </a:outerShdw>
                </a:effectLst>
              </a:rPr>
              <a:t>Scriptural foundation (Tit. 1:9a)</a:t>
            </a:r>
          </a:p>
          <a:p>
            <a:pPr eaLnBrk="1" hangingPunct="1">
              <a:lnSpc>
                <a:spcPct val="110000"/>
              </a:lnSpc>
              <a:spcBef>
                <a:spcPct val="20000"/>
              </a:spcBef>
              <a:buClr>
                <a:srgbClr val="FFFF43"/>
              </a:buClr>
              <a:buFont typeface="Wingdings" pitchFamily="2" charset="2"/>
              <a:buAutoNum type="romanLcParenBoth"/>
            </a:pPr>
            <a:r>
              <a:rPr lang="en-GB" altLang="en-US" sz="3200" b="1">
                <a:effectLst>
                  <a:outerShdw blurRad="38100" dist="38100" dir="2700000" algn="tl">
                    <a:srgbClr val="000000"/>
                  </a:outerShdw>
                </a:effectLst>
              </a:rPr>
              <a:t>Instruct (1 Thess. 5:12)</a:t>
            </a:r>
          </a:p>
          <a:p>
            <a:pPr eaLnBrk="1" hangingPunct="1">
              <a:lnSpc>
                <a:spcPct val="110000"/>
              </a:lnSpc>
              <a:spcBef>
                <a:spcPct val="20000"/>
              </a:spcBef>
              <a:buClr>
                <a:srgbClr val="FFFF43"/>
              </a:buClr>
              <a:buFont typeface="Wingdings" pitchFamily="2" charset="2"/>
              <a:buAutoNum type="romanLcParenBoth"/>
            </a:pPr>
            <a:r>
              <a:rPr lang="en-GB" altLang="en-US" sz="3200" b="1">
                <a:effectLst>
                  <a:outerShdw blurRad="38100" dist="38100" dir="2700000" algn="tl">
                    <a:srgbClr val="000000"/>
                  </a:outerShdw>
                </a:effectLst>
              </a:rPr>
              <a:t>Teach God</a:t>
            </a:r>
            <a:r>
              <a:rPr lang="fr-FR" altLang="ja-JP" sz="3200" b="1">
                <a:effectLst>
                  <a:outerShdw blurRad="38100" dist="38100" dir="2700000" algn="tl">
                    <a:srgbClr val="000000"/>
                  </a:outerShdw>
                </a:effectLst>
              </a:rPr>
              <a:t>'</a:t>
            </a:r>
            <a:r>
              <a:rPr lang="en-GB" altLang="en-US" sz="3200" b="1">
                <a:effectLst>
                  <a:outerShdw blurRad="38100" dist="38100" dir="2700000" algn="tl">
                    <a:srgbClr val="000000"/>
                  </a:outerShdw>
                </a:effectLst>
              </a:rPr>
              <a:t>s plan (Acts 20:20, 27)</a:t>
            </a:r>
          </a:p>
          <a:p>
            <a:pPr eaLnBrk="1" hangingPunct="1">
              <a:lnSpc>
                <a:spcPct val="110000"/>
              </a:lnSpc>
              <a:spcBef>
                <a:spcPct val="20000"/>
              </a:spcBef>
              <a:buClr>
                <a:srgbClr val="FFFF43"/>
              </a:buClr>
              <a:buFont typeface="Wingdings" pitchFamily="2" charset="2"/>
              <a:buAutoNum type="romanLcParenBoth"/>
            </a:pPr>
            <a:r>
              <a:rPr lang="en-GB" altLang="en-US" sz="3200" b="1">
                <a:effectLst>
                  <a:outerShdw blurRad="38100" dist="38100" dir="2700000" algn="tl">
                    <a:srgbClr val="000000"/>
                  </a:outerShdw>
                </a:effectLst>
              </a:rPr>
              <a:t>Get paid for teaching (1 Tim. 5:17)</a:t>
            </a:r>
          </a:p>
          <a:p>
            <a:pPr eaLnBrk="1" hangingPunct="1">
              <a:lnSpc>
                <a:spcPct val="110000"/>
              </a:lnSpc>
              <a:spcBef>
                <a:spcPct val="20000"/>
              </a:spcBef>
              <a:buClr>
                <a:srgbClr val="FFFF43"/>
              </a:buClr>
              <a:buFont typeface="Wingdings" pitchFamily="2" charset="2"/>
              <a:buAutoNum type="romanLcParenBoth"/>
            </a:pPr>
            <a:r>
              <a:rPr lang="en-GB" altLang="en-US" sz="3200" b="1">
                <a:effectLst>
                  <a:outerShdw blurRad="38100" dist="38100" dir="2700000" algn="tl">
                    <a:srgbClr val="000000"/>
                  </a:outerShdw>
                </a:effectLst>
              </a:rPr>
              <a:t>Highest office teach (Acts 6:1-7)</a:t>
            </a:r>
          </a:p>
          <a:p>
            <a:pPr eaLnBrk="1" hangingPunct="1">
              <a:lnSpc>
                <a:spcPct val="110000"/>
              </a:lnSpc>
              <a:spcBef>
                <a:spcPct val="20000"/>
              </a:spcBef>
              <a:buClr>
                <a:srgbClr val="FFFF43"/>
              </a:buClr>
              <a:buFont typeface="Wingdings" pitchFamily="2" charset="2"/>
              <a:buAutoNum type="romanLcParenBoth"/>
            </a:pPr>
            <a:r>
              <a:rPr lang="en-GB" altLang="en-US" sz="3200" b="1">
                <a:effectLst>
                  <a:outerShdw blurRad="38100" dist="38100" dir="2700000" algn="tl">
                    <a:srgbClr val="000000"/>
                  </a:outerShdw>
                </a:effectLst>
              </a:rPr>
              <a:t>Jerusalem had apostles &amp; elders</a:t>
            </a:r>
          </a:p>
        </p:txBody>
      </p:sp>
      <p:sp>
        <p:nvSpPr>
          <p:cNvPr id="478210" name="Rectangle 2">
            <a:extLst>
              <a:ext uri="{FF2B5EF4-FFF2-40B4-BE49-F238E27FC236}">
                <a16:creationId xmlns:a16="http://schemas.microsoft.com/office/drawing/2014/main" id="{CE8E984B-6476-B04C-8880-CA8529239FBC}"/>
              </a:ext>
            </a:extLst>
          </p:cNvPr>
          <p:cNvSpPr>
            <a:spLocks noGrp="1" noRot="1" noChangeArrowheads="1"/>
          </p:cNvSpPr>
          <p:nvPr>
            <p:ph type="subTitle" idx="1"/>
          </p:nvPr>
        </p:nvSpPr>
        <p:spPr>
          <a:xfrm>
            <a:off x="827088" y="762000"/>
            <a:ext cx="8316912" cy="838200"/>
          </a:xfrm>
          <a:solidFill>
            <a:srgbClr val="000000"/>
          </a:solidFill>
        </p:spPr>
        <p:txBody>
          <a:bodyPr/>
          <a:lstStyle/>
          <a:p>
            <a:pPr marL="609600" indent="-609600" algn="l" eaLnBrk="1" hangingPunct="1">
              <a:lnSpc>
                <a:spcPct val="110000"/>
              </a:lnSpc>
              <a:buClr>
                <a:srgbClr val="FFFF43"/>
              </a:buClr>
              <a:defRPr/>
            </a:pPr>
            <a:r>
              <a:rPr lang="en-GB" b="1">
                <a:solidFill>
                  <a:srgbClr val="FFFFFF"/>
                </a:solidFill>
                <a:effectLst>
                  <a:outerShdw blurRad="38100" dist="38100" dir="2700000" algn="tl">
                    <a:srgbClr val="4D4D4D"/>
                  </a:outerShdw>
                </a:effectLst>
              </a:rPr>
              <a:t>(a)	Elders teach:</a:t>
            </a:r>
          </a:p>
          <a:p>
            <a:pPr marL="609600" indent="-609600" algn="l" eaLnBrk="1" hangingPunct="1">
              <a:lnSpc>
                <a:spcPct val="110000"/>
              </a:lnSpc>
              <a:buClr>
                <a:srgbClr val="FFFF43"/>
              </a:buClr>
              <a:defRPr/>
            </a:pPr>
            <a:endParaRPr lang="en-GB" b="1">
              <a:solidFill>
                <a:srgbClr val="FFFFFF"/>
              </a:solidFill>
              <a:effectLst>
                <a:outerShdw blurRad="38100" dist="38100" dir="2700000" algn="tl">
                  <a:srgbClr val="4D4D4D"/>
                </a:outerShdw>
              </a:effectLs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a:extLst>
              <a:ext uri="{FF2B5EF4-FFF2-40B4-BE49-F238E27FC236}">
                <a16:creationId xmlns:a16="http://schemas.microsoft.com/office/drawing/2014/main" id="{A6B627B0-323E-0247-A48A-8CA10490CA34}"/>
              </a:ext>
            </a:extLst>
          </p:cNvPr>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r>
              <a:rPr lang="en-US" altLang="en-US" sz="4000">
                <a:solidFill>
                  <a:srgbClr val="FFFFFF"/>
                </a:solidFill>
                <a:latin typeface="Arial" panose="020B0604020202020204" pitchFamily="34" charset="0"/>
                <a:ea typeface="ＭＳ Ｐゴシック" panose="020B0600070205080204" pitchFamily="34" charset="-128"/>
              </a:rPr>
              <a:t>Three Shepherd Tasks of Elders</a:t>
            </a:r>
            <a:endParaRPr lang="en-US" altLang="en-US" sz="3200">
              <a:solidFill>
                <a:srgbClr val="FFFFFF"/>
              </a:solidFill>
              <a:latin typeface="Arial" panose="020B0604020202020204" pitchFamily="34" charset="0"/>
              <a:ea typeface="ＭＳ Ｐゴシック" panose="020B0600070205080204" pitchFamily="34" charset="-128"/>
            </a:endParaRPr>
          </a:p>
        </p:txBody>
      </p:sp>
      <p:sp>
        <p:nvSpPr>
          <p:cNvPr id="658438" name="Oval 6">
            <a:extLst>
              <a:ext uri="{FF2B5EF4-FFF2-40B4-BE49-F238E27FC236}">
                <a16:creationId xmlns:a16="http://schemas.microsoft.com/office/drawing/2014/main" id="{3D35FB46-D6EF-174A-9297-9B741DEC5020}"/>
              </a:ext>
            </a:extLst>
          </p:cNvPr>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FFFF66"/>
              </a:solidFill>
              <a:cs typeface="Arial" panose="020B0604020202020204" pitchFamily="34" charset="0"/>
            </a:endParaRPr>
          </a:p>
        </p:txBody>
      </p:sp>
      <p:sp>
        <p:nvSpPr>
          <p:cNvPr id="658439" name="Text Box 7">
            <a:extLst>
              <a:ext uri="{FF2B5EF4-FFF2-40B4-BE49-F238E27FC236}">
                <a16:creationId xmlns:a16="http://schemas.microsoft.com/office/drawing/2014/main" id="{37852D86-615E-B44D-BDF6-75244C69256D}"/>
              </a:ext>
            </a:extLst>
          </p:cNvPr>
          <p:cNvSpPr txBox="1">
            <a:spLocks noChangeArrowheads="1"/>
          </p:cNvSpPr>
          <p:nvPr/>
        </p:nvSpPr>
        <p:spPr bwMode="auto">
          <a:xfrm>
            <a:off x="5029200" y="1371600"/>
            <a:ext cx="31242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defRPr/>
            </a:pPr>
            <a:r>
              <a:rPr lang="en-US" sz="2400" b="1" i="1" dirty="0">
                <a:solidFill>
                  <a:srgbClr val="C9C4FF"/>
                </a:solidFill>
                <a:latin typeface="Arial" charset="0"/>
                <a:ea typeface="ＭＳ Ｐゴシック" charset="0"/>
                <a:cs typeface="ＭＳ Ｐゴシック" charset="0"/>
              </a:rPr>
              <a:t>Teaching</a:t>
            </a:r>
          </a:p>
        </p:txBody>
      </p:sp>
      <p:sp>
        <p:nvSpPr>
          <p:cNvPr id="658440" name="Text Box 8">
            <a:extLst>
              <a:ext uri="{FF2B5EF4-FFF2-40B4-BE49-F238E27FC236}">
                <a16:creationId xmlns:a16="http://schemas.microsoft.com/office/drawing/2014/main" id="{B79DE6A5-D234-8944-8A16-A1AB1ED3C22C}"/>
              </a:ext>
            </a:extLst>
          </p:cNvPr>
          <p:cNvSpPr txBox="1">
            <a:spLocks noChangeArrowheads="1"/>
          </p:cNvSpPr>
          <p:nvPr/>
        </p:nvSpPr>
        <p:spPr bwMode="auto">
          <a:xfrm>
            <a:off x="6553200" y="1981200"/>
            <a:ext cx="1906588" cy="8302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defRPr/>
            </a:pPr>
            <a:r>
              <a:rPr lang="en-US" sz="2400" b="1" dirty="0">
                <a:solidFill>
                  <a:srgbClr val="C9C4FF"/>
                </a:solidFill>
                <a:latin typeface="Arial" charset="0"/>
                <a:ea typeface="ＭＳ Ｐゴシック" charset="0"/>
                <a:cs typeface="ＭＳ Ｐゴシック" charset="0"/>
              </a:rPr>
              <a:t>1 Tim. 3:2; 5:17</a:t>
            </a:r>
          </a:p>
        </p:txBody>
      </p:sp>
      <p:sp>
        <p:nvSpPr>
          <p:cNvPr id="15" name="Text Box 14">
            <a:extLst>
              <a:ext uri="{FF2B5EF4-FFF2-40B4-BE49-F238E27FC236}">
                <a16:creationId xmlns:a16="http://schemas.microsoft.com/office/drawing/2014/main" id="{03F93BB2-0087-EE48-BF5F-3AB0E5633778}"/>
              </a:ext>
            </a:extLst>
          </p:cNvPr>
          <p:cNvSpPr txBox="1">
            <a:spLocks noChangeArrowheads="1"/>
          </p:cNvSpPr>
          <p:nvPr/>
        </p:nvSpPr>
        <p:spPr bwMode="auto">
          <a:xfrm>
            <a:off x="8458200" y="0"/>
            <a:ext cx="6858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2400" b="1">
                <a:solidFill>
                  <a:srgbClr val="FFFFFF"/>
                </a:solidFill>
                <a:latin typeface="Arial" charset="0"/>
                <a:ea typeface="ＭＳ Ｐゴシック" charset="0"/>
                <a:cs typeface="Arial" charset="0"/>
              </a:rPr>
              <a:t>59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9"/>
                                        </p:tgtEl>
                                        <p:attrNameLst>
                                          <p:attrName>style.visibility</p:attrName>
                                        </p:attrNameLst>
                                      </p:cBhvr>
                                      <p:to>
                                        <p:strVal val="visible"/>
                                      </p:to>
                                    </p:set>
                                    <p:anim calcmode="lin" valueType="num">
                                      <p:cBhvr>
                                        <p:cTn id="7" dur="1000" fill="hold"/>
                                        <p:tgtEl>
                                          <p:spTgt spid="658439"/>
                                        </p:tgtEl>
                                        <p:attrNameLst>
                                          <p:attrName>ppt_w</p:attrName>
                                        </p:attrNameLst>
                                      </p:cBhvr>
                                      <p:tavLst>
                                        <p:tav tm="0">
                                          <p:val>
                                            <p:strVal val="#ppt_w+.3"/>
                                          </p:val>
                                        </p:tav>
                                        <p:tav tm="100000">
                                          <p:val>
                                            <p:strVal val="#ppt_w"/>
                                          </p:val>
                                        </p:tav>
                                      </p:tavLst>
                                    </p:anim>
                                    <p:anim calcmode="lin" valueType="num">
                                      <p:cBhvr>
                                        <p:cTn id="8" dur="1000" fill="hold"/>
                                        <p:tgtEl>
                                          <p:spTgt spid="658439"/>
                                        </p:tgtEl>
                                        <p:attrNameLst>
                                          <p:attrName>ppt_h</p:attrName>
                                        </p:attrNameLst>
                                      </p:cBhvr>
                                      <p:tavLst>
                                        <p:tav tm="0">
                                          <p:val>
                                            <p:strVal val="#ppt_h"/>
                                          </p:val>
                                        </p:tav>
                                        <p:tav tm="100000">
                                          <p:val>
                                            <p:strVal val="#ppt_h"/>
                                          </p:val>
                                        </p:tav>
                                      </p:tavLst>
                                    </p:anim>
                                    <p:animEffect transition="in" filter="fade">
                                      <p:cBhvr>
                                        <p:cTn id="9" dur="1000"/>
                                        <p:tgtEl>
                                          <p:spTgt spid="658439"/>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8"/>
                                        </p:tgtEl>
                                        <p:attrNameLst>
                                          <p:attrName>style.visibility</p:attrName>
                                        </p:attrNameLst>
                                      </p:cBhvr>
                                      <p:to>
                                        <p:strVal val="visible"/>
                                      </p:to>
                                    </p:set>
                                    <p:anim calcmode="lin" valueType="num">
                                      <p:cBhvr>
                                        <p:cTn id="13" dur="1000" fill="hold"/>
                                        <p:tgtEl>
                                          <p:spTgt spid="658438"/>
                                        </p:tgtEl>
                                        <p:attrNameLst>
                                          <p:attrName>ppt_w</p:attrName>
                                        </p:attrNameLst>
                                      </p:cBhvr>
                                      <p:tavLst>
                                        <p:tav tm="0">
                                          <p:val>
                                            <p:strVal val="#ppt_w+.3"/>
                                          </p:val>
                                        </p:tav>
                                        <p:tav tm="100000">
                                          <p:val>
                                            <p:strVal val="#ppt_w"/>
                                          </p:val>
                                        </p:tav>
                                      </p:tavLst>
                                    </p:anim>
                                    <p:anim calcmode="lin" valueType="num">
                                      <p:cBhvr>
                                        <p:cTn id="14" dur="1000" fill="hold"/>
                                        <p:tgtEl>
                                          <p:spTgt spid="658438"/>
                                        </p:tgtEl>
                                        <p:attrNameLst>
                                          <p:attrName>ppt_h</p:attrName>
                                        </p:attrNameLst>
                                      </p:cBhvr>
                                      <p:tavLst>
                                        <p:tav tm="0">
                                          <p:val>
                                            <p:strVal val="#ppt_h"/>
                                          </p:val>
                                        </p:tav>
                                        <p:tav tm="100000">
                                          <p:val>
                                            <p:strVal val="#ppt_h"/>
                                          </p:val>
                                        </p:tav>
                                      </p:tavLst>
                                    </p:anim>
                                    <p:animEffect transition="in" filter="fade">
                                      <p:cBhvr>
                                        <p:cTn id="15" dur="1000"/>
                                        <p:tgtEl>
                                          <p:spTgt spid="658438"/>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0"/>
                                        </p:tgtEl>
                                        <p:attrNameLst>
                                          <p:attrName>style.visibility</p:attrName>
                                        </p:attrNameLst>
                                      </p:cBhvr>
                                      <p:to>
                                        <p:strVal val="visible"/>
                                      </p:to>
                                    </p:set>
                                    <p:anim calcmode="lin" valueType="num">
                                      <p:cBhvr>
                                        <p:cTn id="19" dur="1000" fill="hold"/>
                                        <p:tgtEl>
                                          <p:spTgt spid="658440"/>
                                        </p:tgtEl>
                                        <p:attrNameLst>
                                          <p:attrName>ppt_w</p:attrName>
                                        </p:attrNameLst>
                                      </p:cBhvr>
                                      <p:tavLst>
                                        <p:tav tm="0">
                                          <p:val>
                                            <p:strVal val="#ppt_w+.3"/>
                                          </p:val>
                                        </p:tav>
                                        <p:tav tm="100000">
                                          <p:val>
                                            <p:strVal val="#ppt_w"/>
                                          </p:val>
                                        </p:tav>
                                      </p:tavLst>
                                    </p:anim>
                                    <p:anim calcmode="lin" valueType="num">
                                      <p:cBhvr>
                                        <p:cTn id="20" dur="1000" fill="hold"/>
                                        <p:tgtEl>
                                          <p:spTgt spid="658440"/>
                                        </p:tgtEl>
                                        <p:attrNameLst>
                                          <p:attrName>ppt_h</p:attrName>
                                        </p:attrNameLst>
                                      </p:cBhvr>
                                      <p:tavLst>
                                        <p:tav tm="0">
                                          <p:val>
                                            <p:strVal val="#ppt_h"/>
                                          </p:val>
                                        </p:tav>
                                        <p:tav tm="100000">
                                          <p:val>
                                            <p:strVal val="#ppt_h"/>
                                          </p:val>
                                        </p:tav>
                                      </p:tavLst>
                                    </p:anim>
                                    <p:animEffect transition="in" filter="fade">
                                      <p:cBhvr>
                                        <p:cTn id="21" dur="1000"/>
                                        <p:tgtEl>
                                          <p:spTgt spid="658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8" grpId="0" animBg="1"/>
      <p:bldP spid="658439" grpId="0"/>
      <p:bldP spid="658440"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8946" name="Picture 2">
            <a:extLst>
              <a:ext uri="{FF2B5EF4-FFF2-40B4-BE49-F238E27FC236}">
                <a16:creationId xmlns:a16="http://schemas.microsoft.com/office/drawing/2014/main" id="{FB9548B9-3383-0B4A-B0EA-1446C54F177A}"/>
              </a:ext>
            </a:extLst>
          </p:cNvPr>
          <p:cNvPicPr>
            <a:picLocks noChangeAspect="1" noChangeArrowheads="1"/>
          </p:cNvPicPr>
          <p:nvPr/>
        </p:nvPicPr>
        <p:blipFill>
          <a:blip r:embed="rId3">
            <a:lum bright="42000"/>
            <a:extLst>
              <a:ext uri="{28A0092B-C50C-407E-A947-70E740481C1C}">
                <a14:useLocalDpi xmlns:a14="http://schemas.microsoft.com/office/drawing/2010/main" val="0"/>
              </a:ext>
            </a:extLst>
          </a:blip>
          <a:srcRect l="1917"/>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47" name="Rectangle 3">
            <a:extLst>
              <a:ext uri="{FF2B5EF4-FFF2-40B4-BE49-F238E27FC236}">
                <a16:creationId xmlns:a16="http://schemas.microsoft.com/office/drawing/2014/main" id="{1D7D2579-4E6E-3745-9620-06E78C319986}"/>
              </a:ext>
            </a:extLst>
          </p:cNvPr>
          <p:cNvSpPr>
            <a:spLocks noGrp="1" noChangeArrowheads="1"/>
          </p:cNvSpPr>
          <p:nvPr>
            <p:ph type="title"/>
          </p:nvPr>
        </p:nvSpPr>
        <p:spPr>
          <a:xfrm>
            <a:off x="0" y="228600"/>
            <a:ext cx="8991600" cy="990600"/>
          </a:xfrm>
        </p:spPr>
        <p:txBody>
          <a:bodyPr/>
          <a:lstStyle/>
          <a:p>
            <a:pPr eaLnBrk="1" hangingPunct="1"/>
            <a:r>
              <a:rPr lang="en-US" altLang="en-US" sz="4800" b="1" u="sng">
                <a:solidFill>
                  <a:schemeClr val="bg1"/>
                </a:solidFill>
              </a:rPr>
              <a:t>How Elders Relate to Deacons</a:t>
            </a:r>
            <a:endParaRPr lang="en-US" altLang="en-US" sz="4800" b="1">
              <a:solidFill>
                <a:schemeClr val="bg1"/>
              </a:solidFill>
            </a:endParaRPr>
          </a:p>
        </p:txBody>
      </p:sp>
      <p:sp>
        <p:nvSpPr>
          <p:cNvPr id="378884" name="Text Box 4">
            <a:extLst>
              <a:ext uri="{FF2B5EF4-FFF2-40B4-BE49-F238E27FC236}">
                <a16:creationId xmlns:a16="http://schemas.microsoft.com/office/drawing/2014/main" id="{78F15DB8-7F33-A349-BF3F-F9B78A25E412}"/>
              </a:ext>
            </a:extLst>
          </p:cNvPr>
          <p:cNvSpPr txBox="1">
            <a:spLocks noChangeArrowheads="1"/>
          </p:cNvSpPr>
          <p:nvPr/>
        </p:nvSpPr>
        <p:spPr bwMode="auto">
          <a:xfrm>
            <a:off x="762000" y="1195388"/>
            <a:ext cx="74374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b="1">
                <a:solidFill>
                  <a:schemeClr val="bg1"/>
                </a:solidFill>
              </a:rPr>
              <a:t>Model 1: Senior Pastor over Deacons</a:t>
            </a:r>
          </a:p>
        </p:txBody>
      </p:sp>
      <p:sp>
        <p:nvSpPr>
          <p:cNvPr id="378885" name="Text Box 5">
            <a:extLst>
              <a:ext uri="{FF2B5EF4-FFF2-40B4-BE49-F238E27FC236}">
                <a16:creationId xmlns:a16="http://schemas.microsoft.com/office/drawing/2014/main" id="{AB7EC553-4648-AC47-A458-EE8B91330C18}"/>
              </a:ext>
            </a:extLst>
          </p:cNvPr>
          <p:cNvSpPr txBox="1">
            <a:spLocks noChangeArrowheads="1"/>
          </p:cNvSpPr>
          <p:nvPr/>
        </p:nvSpPr>
        <p:spPr bwMode="auto">
          <a:xfrm>
            <a:off x="2743200" y="4330700"/>
            <a:ext cx="3352800" cy="698500"/>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algn="ctr">
              <a:defRPr/>
            </a:pPr>
            <a:r>
              <a:rPr lang="en-US" sz="3600" b="1" dirty="0">
                <a:solidFill>
                  <a:schemeClr val="bg1"/>
                </a:solidFill>
                <a:latin typeface="Arial" charset="0"/>
                <a:ea typeface="ＭＳ Ｐゴシック" charset="0"/>
              </a:rPr>
              <a:t>Deacons</a:t>
            </a:r>
          </a:p>
        </p:txBody>
      </p:sp>
      <p:sp>
        <p:nvSpPr>
          <p:cNvPr id="378886" name="Line 6">
            <a:extLst>
              <a:ext uri="{FF2B5EF4-FFF2-40B4-BE49-F238E27FC236}">
                <a16:creationId xmlns:a16="http://schemas.microsoft.com/office/drawing/2014/main" id="{619D3877-33DE-6544-9A02-75A47332BAB4}"/>
              </a:ext>
            </a:extLst>
          </p:cNvPr>
          <p:cNvSpPr>
            <a:spLocks noChangeShapeType="1"/>
          </p:cNvSpPr>
          <p:nvPr/>
        </p:nvSpPr>
        <p:spPr bwMode="auto">
          <a:xfrm rot="10800000">
            <a:off x="4419600" y="38862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78887" name="Text Box 7">
            <a:extLst>
              <a:ext uri="{FF2B5EF4-FFF2-40B4-BE49-F238E27FC236}">
                <a16:creationId xmlns:a16="http://schemas.microsoft.com/office/drawing/2014/main" id="{A7793C62-AFB7-F641-A061-9EE919CFA876}"/>
              </a:ext>
            </a:extLst>
          </p:cNvPr>
          <p:cNvSpPr txBox="1">
            <a:spLocks noChangeArrowheads="1"/>
          </p:cNvSpPr>
          <p:nvPr/>
        </p:nvSpPr>
        <p:spPr bwMode="auto">
          <a:xfrm>
            <a:off x="3276600" y="2609850"/>
            <a:ext cx="2286000" cy="1200150"/>
          </a:xfrm>
          <a:prstGeom prst="rect">
            <a:avLst/>
          </a:prstGeom>
          <a:solidFill>
            <a:srgbClr val="000082"/>
          </a:solidFill>
          <a:ln w="57150">
            <a:solidFill>
              <a:schemeClr val="tx1"/>
            </a:solidFill>
            <a:miter lim="800000"/>
            <a:headEnd/>
            <a:tailEnd/>
          </a:ln>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600" b="1">
                <a:solidFill>
                  <a:schemeClr val="bg1"/>
                </a:solidFill>
              </a:rPr>
              <a:t>Senior Pastor</a:t>
            </a:r>
          </a:p>
        </p:txBody>
      </p:sp>
      <p:sp>
        <p:nvSpPr>
          <p:cNvPr id="378888" name="WordArt 8">
            <a:extLst>
              <a:ext uri="{FF2B5EF4-FFF2-40B4-BE49-F238E27FC236}">
                <a16:creationId xmlns:a16="http://schemas.microsoft.com/office/drawing/2014/main" id="{CC3EC2AB-B331-3847-A711-580AEED668E2}"/>
              </a:ext>
            </a:extLst>
          </p:cNvPr>
          <p:cNvSpPr>
            <a:spLocks noChangeArrowheads="1" noChangeShapeType="1" noTextEdit="1"/>
          </p:cNvSpPr>
          <p:nvPr/>
        </p:nvSpPr>
        <p:spPr bwMode="auto">
          <a:xfrm>
            <a:off x="3505200" y="4602163"/>
            <a:ext cx="4303713" cy="2103437"/>
          </a:xfrm>
          <a:prstGeom prst="rect">
            <a:avLst/>
          </a:prstGeom>
        </p:spPr>
        <p:txBody>
          <a:bodyPr wrap="none" fromWordArt="1">
            <a:prstTxWarp prst="textSlantUp">
              <a:avLst>
                <a:gd name="adj" fmla="val 55556"/>
              </a:avLst>
            </a:prstTxWarp>
          </a:bodyPr>
          <a:lstStyle/>
          <a:p>
            <a:pPr algn="ctr"/>
            <a:r>
              <a:rPr lang="en-US" sz="3600" kern="10">
                <a:ln w="9525">
                  <a:solidFill>
                    <a:srgbClr val="000000"/>
                  </a:solidFill>
                  <a:round/>
                  <a:headEnd/>
                  <a:tailEnd/>
                </a:ln>
                <a:solidFill>
                  <a:srgbClr val="000000"/>
                </a:solidFill>
                <a:latin typeface="Arial Black" panose="020B0604020202020204" pitchFamily="34" charset="0"/>
                <a:cs typeface="Arial Black" panose="020B0604020202020204" pitchFamily="34" charset="0"/>
              </a:rPr>
              <a:t>Unbiblical</a:t>
            </a:r>
          </a:p>
        </p:txBody>
      </p:sp>
      <p:sp>
        <p:nvSpPr>
          <p:cNvPr id="378889" name="Text Box 9">
            <a:extLst>
              <a:ext uri="{FF2B5EF4-FFF2-40B4-BE49-F238E27FC236}">
                <a16:creationId xmlns:a16="http://schemas.microsoft.com/office/drawing/2014/main" id="{9FFFA8C6-DAA6-1148-B499-76A48C38EBF6}"/>
              </a:ext>
            </a:extLst>
          </p:cNvPr>
          <p:cNvSpPr txBox="1">
            <a:spLocks noChangeArrowheads="1"/>
          </p:cNvSpPr>
          <p:nvPr/>
        </p:nvSpPr>
        <p:spPr bwMode="auto">
          <a:xfrm>
            <a:off x="8458200" y="0"/>
            <a:ext cx="68580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2400" b="1">
                <a:solidFill>
                  <a:srgbClr val="FFFFFF"/>
                </a:solidFill>
                <a:latin typeface="Arial" charset="0"/>
                <a:ea typeface="ＭＳ Ｐゴシック" charset="0"/>
              </a:rPr>
              <a:t>60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3000"/>
                                        <p:tgtEl>
                                          <p:spTgt spid="378884"/>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3000"/>
                                        <p:tgtEl>
                                          <p:spTgt spid="378885"/>
                                        </p:tgtEl>
                                      </p:cBhvr>
                                    </p:animEffect>
                                  </p:childTnLst>
                                </p:cTn>
                              </p:par>
                              <p:par>
                                <p:cTn id="12" presetID="9" presetClass="entr" presetSubtype="0" fill="hold"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30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30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3000"/>
                                        <p:tgtEl>
                                          <p:spTgt spid="378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7"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0994" name="Picture 2">
            <a:extLst>
              <a:ext uri="{FF2B5EF4-FFF2-40B4-BE49-F238E27FC236}">
                <a16:creationId xmlns:a16="http://schemas.microsoft.com/office/drawing/2014/main" id="{F7040335-BE80-8E43-94E6-6127F4D15343}"/>
              </a:ext>
            </a:extLst>
          </p:cNvPr>
          <p:cNvPicPr>
            <a:picLocks noChangeAspect="1" noChangeArrowheads="1"/>
          </p:cNvPicPr>
          <p:nvPr/>
        </p:nvPicPr>
        <p:blipFill>
          <a:blip r:embed="rId3">
            <a:lum bright="42000"/>
            <a:extLst>
              <a:ext uri="{28A0092B-C50C-407E-A947-70E740481C1C}">
                <a14:useLocalDpi xmlns:a14="http://schemas.microsoft.com/office/drawing/2010/main" val="0"/>
              </a:ext>
            </a:extLst>
          </a:blip>
          <a:srcRect l="1917"/>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0995" name="Rectangle 3">
            <a:extLst>
              <a:ext uri="{FF2B5EF4-FFF2-40B4-BE49-F238E27FC236}">
                <a16:creationId xmlns:a16="http://schemas.microsoft.com/office/drawing/2014/main" id="{7A2D86FC-6E23-CD43-A003-DD46D67D5A14}"/>
              </a:ext>
            </a:extLst>
          </p:cNvPr>
          <p:cNvSpPr>
            <a:spLocks noGrp="1" noChangeArrowheads="1"/>
          </p:cNvSpPr>
          <p:nvPr>
            <p:ph type="title"/>
          </p:nvPr>
        </p:nvSpPr>
        <p:spPr>
          <a:xfrm>
            <a:off x="0" y="228600"/>
            <a:ext cx="8991600" cy="990600"/>
          </a:xfrm>
        </p:spPr>
        <p:txBody>
          <a:bodyPr/>
          <a:lstStyle/>
          <a:p>
            <a:pPr eaLnBrk="1" hangingPunct="1"/>
            <a:r>
              <a:rPr lang="en-US" altLang="en-US" sz="4800" b="1" u="sng">
                <a:solidFill>
                  <a:schemeClr val="bg1"/>
                </a:solidFill>
              </a:rPr>
              <a:t>How Elders Relate to Deacons</a:t>
            </a:r>
            <a:endParaRPr lang="en-US" altLang="en-US" sz="4800" b="1">
              <a:solidFill>
                <a:schemeClr val="bg1"/>
              </a:solidFill>
            </a:endParaRPr>
          </a:p>
        </p:txBody>
      </p:sp>
      <p:sp>
        <p:nvSpPr>
          <p:cNvPr id="378884" name="Text Box 4">
            <a:extLst>
              <a:ext uri="{FF2B5EF4-FFF2-40B4-BE49-F238E27FC236}">
                <a16:creationId xmlns:a16="http://schemas.microsoft.com/office/drawing/2014/main" id="{F52F2428-4B23-E74D-803E-C5A6A8C1AE14}"/>
              </a:ext>
            </a:extLst>
          </p:cNvPr>
          <p:cNvSpPr txBox="1">
            <a:spLocks noChangeArrowheads="1"/>
          </p:cNvSpPr>
          <p:nvPr/>
        </p:nvSpPr>
        <p:spPr bwMode="auto">
          <a:xfrm>
            <a:off x="762000" y="1195388"/>
            <a:ext cx="84851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b="1">
                <a:solidFill>
                  <a:srgbClr val="FFFFFF"/>
                </a:solidFill>
              </a:rPr>
              <a:t>Model 2: Senior Pastor alongside Deacons</a:t>
            </a:r>
          </a:p>
        </p:txBody>
      </p:sp>
      <p:sp>
        <p:nvSpPr>
          <p:cNvPr id="378885" name="Text Box 5">
            <a:extLst>
              <a:ext uri="{FF2B5EF4-FFF2-40B4-BE49-F238E27FC236}">
                <a16:creationId xmlns:a16="http://schemas.microsoft.com/office/drawing/2014/main" id="{8537DC08-1AAC-AE4C-AEA2-AF1F81D64F98}"/>
              </a:ext>
            </a:extLst>
          </p:cNvPr>
          <p:cNvSpPr txBox="1">
            <a:spLocks noChangeArrowheads="1"/>
          </p:cNvSpPr>
          <p:nvPr/>
        </p:nvSpPr>
        <p:spPr bwMode="auto">
          <a:xfrm>
            <a:off x="990600" y="3505200"/>
            <a:ext cx="3352800" cy="698500"/>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algn="ctr">
              <a:defRPr/>
            </a:pPr>
            <a:r>
              <a:rPr lang="en-US" sz="3600" b="1" dirty="0">
                <a:solidFill>
                  <a:srgbClr val="FFFFFF"/>
                </a:solidFill>
                <a:latin typeface="Arial" charset="0"/>
                <a:ea typeface="ＭＳ Ｐゴシック" charset="0"/>
              </a:rPr>
              <a:t>Deacons</a:t>
            </a:r>
          </a:p>
        </p:txBody>
      </p:sp>
      <p:sp>
        <p:nvSpPr>
          <p:cNvPr id="378886" name="Line 6">
            <a:extLst>
              <a:ext uri="{FF2B5EF4-FFF2-40B4-BE49-F238E27FC236}">
                <a16:creationId xmlns:a16="http://schemas.microsoft.com/office/drawing/2014/main" id="{4D0B010F-B196-3940-B756-2F13AE5FF96A}"/>
              </a:ext>
            </a:extLst>
          </p:cNvPr>
          <p:cNvSpPr>
            <a:spLocks noChangeShapeType="1"/>
          </p:cNvSpPr>
          <p:nvPr/>
        </p:nvSpPr>
        <p:spPr bwMode="auto">
          <a:xfrm rot="5400000">
            <a:off x="5066506" y="3620294"/>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78887" name="Text Box 7">
            <a:extLst>
              <a:ext uri="{FF2B5EF4-FFF2-40B4-BE49-F238E27FC236}">
                <a16:creationId xmlns:a16="http://schemas.microsoft.com/office/drawing/2014/main" id="{768AE5C4-D270-7847-B7CE-779F9BB2CB9C}"/>
              </a:ext>
            </a:extLst>
          </p:cNvPr>
          <p:cNvSpPr txBox="1">
            <a:spLocks noChangeArrowheads="1"/>
          </p:cNvSpPr>
          <p:nvPr/>
        </p:nvSpPr>
        <p:spPr bwMode="auto">
          <a:xfrm>
            <a:off x="5334000" y="3219450"/>
            <a:ext cx="2286000" cy="1200150"/>
          </a:xfrm>
          <a:prstGeom prst="rect">
            <a:avLst/>
          </a:prstGeom>
          <a:solidFill>
            <a:srgbClr val="000082"/>
          </a:solidFill>
          <a:ln w="57150">
            <a:solidFill>
              <a:schemeClr val="tx1"/>
            </a:solidFill>
            <a:miter lim="800000"/>
            <a:headEnd/>
            <a:tailEnd/>
          </a:ln>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600" b="1">
                <a:solidFill>
                  <a:srgbClr val="FFFFFF"/>
                </a:solidFill>
              </a:rPr>
              <a:t>Senior Pastor</a:t>
            </a:r>
          </a:p>
        </p:txBody>
      </p:sp>
      <p:sp>
        <p:nvSpPr>
          <p:cNvPr id="378888" name="WordArt 8">
            <a:extLst>
              <a:ext uri="{FF2B5EF4-FFF2-40B4-BE49-F238E27FC236}">
                <a16:creationId xmlns:a16="http://schemas.microsoft.com/office/drawing/2014/main" id="{546FC9B8-D67F-924D-BB5A-99A5BCBD26BE}"/>
              </a:ext>
            </a:extLst>
          </p:cNvPr>
          <p:cNvSpPr>
            <a:spLocks noChangeArrowheads="1" noChangeShapeType="1" noTextEdit="1"/>
          </p:cNvSpPr>
          <p:nvPr/>
        </p:nvSpPr>
        <p:spPr bwMode="auto">
          <a:xfrm>
            <a:off x="3505200" y="4602163"/>
            <a:ext cx="4303713" cy="2103437"/>
          </a:xfrm>
          <a:prstGeom prst="rect">
            <a:avLst/>
          </a:prstGeom>
        </p:spPr>
        <p:txBody>
          <a:bodyPr wrap="none" fromWordArt="1">
            <a:prstTxWarp prst="textSlantUp">
              <a:avLst>
                <a:gd name="adj" fmla="val 55556"/>
              </a:avLst>
            </a:prstTxWarp>
          </a:bodyPr>
          <a:lstStyle/>
          <a:p>
            <a:pPr algn="ctr"/>
            <a:r>
              <a:rPr lang="en-US" sz="3600" kern="10">
                <a:ln w="9525">
                  <a:solidFill>
                    <a:srgbClr val="000000"/>
                  </a:solidFill>
                  <a:round/>
                  <a:headEnd/>
                  <a:tailEnd/>
                </a:ln>
                <a:solidFill>
                  <a:srgbClr val="000000"/>
                </a:solidFill>
                <a:latin typeface="Arial Black" panose="020B0604020202020204" pitchFamily="34" charset="0"/>
                <a:cs typeface="Arial Black" panose="020B0604020202020204" pitchFamily="34" charset="0"/>
              </a:rPr>
              <a:t>Unbiblical</a:t>
            </a:r>
          </a:p>
        </p:txBody>
      </p:sp>
      <p:sp>
        <p:nvSpPr>
          <p:cNvPr id="378889" name="Text Box 9">
            <a:extLst>
              <a:ext uri="{FF2B5EF4-FFF2-40B4-BE49-F238E27FC236}">
                <a16:creationId xmlns:a16="http://schemas.microsoft.com/office/drawing/2014/main" id="{6698395D-5447-914A-8843-8AD08E76C78B}"/>
              </a:ext>
            </a:extLst>
          </p:cNvPr>
          <p:cNvSpPr txBox="1">
            <a:spLocks noChangeArrowheads="1"/>
          </p:cNvSpPr>
          <p:nvPr/>
        </p:nvSpPr>
        <p:spPr bwMode="auto">
          <a:xfrm>
            <a:off x="8458200" y="0"/>
            <a:ext cx="68580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2400" b="1">
                <a:solidFill>
                  <a:srgbClr val="FFFFFF"/>
                </a:solidFill>
                <a:latin typeface="Arial" charset="0"/>
                <a:ea typeface="ＭＳ Ｐゴシック" charset="0"/>
              </a:rPr>
              <a:t>60</a:t>
            </a:r>
          </a:p>
        </p:txBody>
      </p:sp>
      <p:sp>
        <p:nvSpPr>
          <p:cNvPr id="10" name="Line 6">
            <a:extLst>
              <a:ext uri="{FF2B5EF4-FFF2-40B4-BE49-F238E27FC236}">
                <a16:creationId xmlns:a16="http://schemas.microsoft.com/office/drawing/2014/main" id="{32F1E4C3-50C5-644D-A078-413E5DF28940}"/>
              </a:ext>
            </a:extLst>
          </p:cNvPr>
          <p:cNvSpPr>
            <a:spLocks noChangeShapeType="1"/>
          </p:cNvSpPr>
          <p:nvPr/>
        </p:nvSpPr>
        <p:spPr bwMode="auto">
          <a:xfrm rot="-5400000">
            <a:off x="4685506" y="3620294"/>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3000"/>
                                        <p:tgtEl>
                                          <p:spTgt spid="378884"/>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3000"/>
                                        <p:tgtEl>
                                          <p:spTgt spid="378885"/>
                                        </p:tgtEl>
                                      </p:cBhvr>
                                    </p:animEffect>
                                  </p:childTnLst>
                                </p:cTn>
                              </p:par>
                              <p:par>
                                <p:cTn id="12" presetID="9" presetClass="entr" presetSubtype="0" fill="hold"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30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30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3000"/>
                                        <p:tgtEl>
                                          <p:spTgt spid="378888"/>
                                        </p:tgtEl>
                                      </p:cBhvr>
                                    </p:animEffect>
                                  </p:childTnLst>
                                </p:cTn>
                              </p:par>
                              <p:par>
                                <p:cTn id="23" presetID="9"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7"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3042" name="Picture 2">
            <a:extLst>
              <a:ext uri="{FF2B5EF4-FFF2-40B4-BE49-F238E27FC236}">
                <a16:creationId xmlns:a16="http://schemas.microsoft.com/office/drawing/2014/main" id="{7EA63053-7D78-5D48-BF58-D9CE4EDCB171}"/>
              </a:ext>
            </a:extLst>
          </p:cNvPr>
          <p:cNvPicPr>
            <a:picLocks noChangeAspect="1" noChangeArrowheads="1"/>
          </p:cNvPicPr>
          <p:nvPr/>
        </p:nvPicPr>
        <p:blipFill>
          <a:blip r:embed="rId3">
            <a:lum bright="42000"/>
            <a:extLst>
              <a:ext uri="{28A0092B-C50C-407E-A947-70E740481C1C}">
                <a14:useLocalDpi xmlns:a14="http://schemas.microsoft.com/office/drawing/2010/main" val="0"/>
              </a:ext>
            </a:extLst>
          </a:blip>
          <a:srcRect l="1917"/>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3043" name="Rectangle 3">
            <a:extLst>
              <a:ext uri="{FF2B5EF4-FFF2-40B4-BE49-F238E27FC236}">
                <a16:creationId xmlns:a16="http://schemas.microsoft.com/office/drawing/2014/main" id="{1635A0D9-2A1C-5744-A768-C4512A8A47A4}"/>
              </a:ext>
            </a:extLst>
          </p:cNvPr>
          <p:cNvSpPr>
            <a:spLocks noGrp="1" noChangeArrowheads="1"/>
          </p:cNvSpPr>
          <p:nvPr>
            <p:ph type="title"/>
          </p:nvPr>
        </p:nvSpPr>
        <p:spPr>
          <a:xfrm>
            <a:off x="0" y="228600"/>
            <a:ext cx="8991600" cy="990600"/>
          </a:xfrm>
        </p:spPr>
        <p:txBody>
          <a:bodyPr/>
          <a:lstStyle/>
          <a:p>
            <a:pPr eaLnBrk="1" hangingPunct="1"/>
            <a:r>
              <a:rPr lang="en-US" altLang="en-US" sz="4800" b="1" u="sng">
                <a:solidFill>
                  <a:schemeClr val="bg1"/>
                </a:solidFill>
              </a:rPr>
              <a:t>How Elders Relate to Deacons</a:t>
            </a:r>
            <a:endParaRPr lang="en-US" altLang="en-US" sz="4800" b="1">
              <a:solidFill>
                <a:schemeClr val="bg1"/>
              </a:solidFill>
            </a:endParaRPr>
          </a:p>
        </p:txBody>
      </p:sp>
      <p:sp>
        <p:nvSpPr>
          <p:cNvPr id="378884" name="Text Box 4">
            <a:extLst>
              <a:ext uri="{FF2B5EF4-FFF2-40B4-BE49-F238E27FC236}">
                <a16:creationId xmlns:a16="http://schemas.microsoft.com/office/drawing/2014/main" id="{F3BACE37-0F0E-3A44-B993-8848E5331CC7}"/>
              </a:ext>
            </a:extLst>
          </p:cNvPr>
          <p:cNvSpPr txBox="1">
            <a:spLocks noChangeArrowheads="1"/>
          </p:cNvSpPr>
          <p:nvPr/>
        </p:nvSpPr>
        <p:spPr bwMode="auto">
          <a:xfrm>
            <a:off x="762000" y="1195388"/>
            <a:ext cx="74564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b="1">
                <a:solidFill>
                  <a:srgbClr val="FFFFFF"/>
                </a:solidFill>
              </a:rPr>
              <a:t>Model 3: Deacons lead elders/pastors</a:t>
            </a:r>
          </a:p>
        </p:txBody>
      </p:sp>
      <p:sp>
        <p:nvSpPr>
          <p:cNvPr id="378885" name="Text Box 5">
            <a:extLst>
              <a:ext uri="{FF2B5EF4-FFF2-40B4-BE49-F238E27FC236}">
                <a16:creationId xmlns:a16="http://schemas.microsoft.com/office/drawing/2014/main" id="{0606AA6F-DA8E-5F48-B02A-479F359BEC60}"/>
              </a:ext>
            </a:extLst>
          </p:cNvPr>
          <p:cNvSpPr txBox="1">
            <a:spLocks noChangeArrowheads="1"/>
          </p:cNvSpPr>
          <p:nvPr/>
        </p:nvSpPr>
        <p:spPr bwMode="auto">
          <a:xfrm>
            <a:off x="2743200" y="3352800"/>
            <a:ext cx="3352800" cy="698500"/>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algn="ctr">
              <a:defRPr/>
            </a:pPr>
            <a:r>
              <a:rPr lang="en-US" sz="3600" b="1">
                <a:solidFill>
                  <a:srgbClr val="FFFFFF"/>
                </a:solidFill>
                <a:latin typeface="Arial" charset="0"/>
                <a:ea typeface="ＭＳ Ｐゴシック" charset="0"/>
              </a:rPr>
              <a:t>Deacons</a:t>
            </a:r>
          </a:p>
        </p:txBody>
      </p:sp>
      <p:sp>
        <p:nvSpPr>
          <p:cNvPr id="378886" name="Line 6">
            <a:extLst>
              <a:ext uri="{FF2B5EF4-FFF2-40B4-BE49-F238E27FC236}">
                <a16:creationId xmlns:a16="http://schemas.microsoft.com/office/drawing/2014/main" id="{218BC28D-6BA1-574F-8634-6BD5FF5409E5}"/>
              </a:ext>
            </a:extLst>
          </p:cNvPr>
          <p:cNvSpPr>
            <a:spLocks noChangeShapeType="1"/>
          </p:cNvSpPr>
          <p:nvPr/>
        </p:nvSpPr>
        <p:spPr bwMode="auto">
          <a:xfrm rot="10800000">
            <a:off x="4418013" y="4191000"/>
            <a:ext cx="1587"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78887" name="Text Box 7">
            <a:extLst>
              <a:ext uri="{FF2B5EF4-FFF2-40B4-BE49-F238E27FC236}">
                <a16:creationId xmlns:a16="http://schemas.microsoft.com/office/drawing/2014/main" id="{6C4D3C03-7149-C849-A498-D9CA99BCB0EF}"/>
              </a:ext>
            </a:extLst>
          </p:cNvPr>
          <p:cNvSpPr txBox="1">
            <a:spLocks noChangeArrowheads="1"/>
          </p:cNvSpPr>
          <p:nvPr/>
        </p:nvSpPr>
        <p:spPr bwMode="auto">
          <a:xfrm>
            <a:off x="2743200" y="4724400"/>
            <a:ext cx="3352800" cy="698500"/>
          </a:xfrm>
          <a:prstGeom prst="rect">
            <a:avLst/>
          </a:prstGeom>
          <a:solidFill>
            <a:srgbClr val="000082"/>
          </a:solidFill>
          <a:ln w="57150">
            <a:solidFill>
              <a:schemeClr val="tx1"/>
            </a:solidFill>
            <a:miter lim="800000"/>
            <a:headEnd/>
            <a:tailEnd/>
          </a:ln>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600" b="1">
                <a:solidFill>
                  <a:srgbClr val="FFFFFF"/>
                </a:solidFill>
              </a:rPr>
              <a:t>Pastors</a:t>
            </a:r>
          </a:p>
        </p:txBody>
      </p:sp>
      <p:sp>
        <p:nvSpPr>
          <p:cNvPr id="378888" name="WordArt 8">
            <a:extLst>
              <a:ext uri="{FF2B5EF4-FFF2-40B4-BE49-F238E27FC236}">
                <a16:creationId xmlns:a16="http://schemas.microsoft.com/office/drawing/2014/main" id="{9A7D85B4-1D37-944A-A363-E5F04ADB46A4}"/>
              </a:ext>
            </a:extLst>
          </p:cNvPr>
          <p:cNvSpPr>
            <a:spLocks noChangeArrowheads="1" noChangeShapeType="1" noTextEdit="1"/>
          </p:cNvSpPr>
          <p:nvPr/>
        </p:nvSpPr>
        <p:spPr bwMode="auto">
          <a:xfrm>
            <a:off x="3505200" y="4495800"/>
            <a:ext cx="4303713" cy="2103438"/>
          </a:xfrm>
          <a:prstGeom prst="rect">
            <a:avLst/>
          </a:prstGeom>
        </p:spPr>
        <p:txBody>
          <a:bodyPr wrap="none" fromWordArt="1">
            <a:prstTxWarp prst="textSlantUp">
              <a:avLst>
                <a:gd name="adj" fmla="val 55556"/>
              </a:avLst>
            </a:prstTxWarp>
          </a:bodyPr>
          <a:lstStyle/>
          <a:p>
            <a:pPr algn="ctr"/>
            <a:r>
              <a:rPr lang="en-US" sz="3600" kern="10">
                <a:ln w="9525">
                  <a:solidFill>
                    <a:srgbClr val="000000"/>
                  </a:solidFill>
                  <a:round/>
                  <a:headEnd/>
                  <a:tailEnd/>
                </a:ln>
                <a:solidFill>
                  <a:srgbClr val="000000"/>
                </a:solidFill>
                <a:latin typeface="Arial Black" panose="020B0604020202020204" pitchFamily="34" charset="0"/>
                <a:cs typeface="Arial Black" panose="020B0604020202020204" pitchFamily="34" charset="0"/>
              </a:rPr>
              <a:t>Unbiblical</a:t>
            </a:r>
          </a:p>
        </p:txBody>
      </p:sp>
      <p:sp>
        <p:nvSpPr>
          <p:cNvPr id="378889" name="Text Box 9">
            <a:extLst>
              <a:ext uri="{FF2B5EF4-FFF2-40B4-BE49-F238E27FC236}">
                <a16:creationId xmlns:a16="http://schemas.microsoft.com/office/drawing/2014/main" id="{75B11316-7CB8-D14B-BA2D-88B6FB9E1804}"/>
              </a:ext>
            </a:extLst>
          </p:cNvPr>
          <p:cNvSpPr txBox="1">
            <a:spLocks noChangeArrowheads="1"/>
          </p:cNvSpPr>
          <p:nvPr/>
        </p:nvSpPr>
        <p:spPr bwMode="auto">
          <a:xfrm>
            <a:off x="8458200" y="0"/>
            <a:ext cx="68580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2400" b="1">
                <a:solidFill>
                  <a:srgbClr val="FFFFFF"/>
                </a:solidFill>
                <a:latin typeface="Arial" charset="0"/>
                <a:ea typeface="ＭＳ Ｐゴシック" charset="0"/>
              </a:rPr>
              <a:t>60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3000"/>
                                        <p:tgtEl>
                                          <p:spTgt spid="378884"/>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3000"/>
                                        <p:tgtEl>
                                          <p:spTgt spid="378885"/>
                                        </p:tgtEl>
                                      </p:cBhvr>
                                    </p:animEffect>
                                  </p:childTnLst>
                                </p:cTn>
                              </p:par>
                              <p:par>
                                <p:cTn id="12" presetID="9" presetClass="entr" presetSubtype="0" fill="hold"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30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30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3000"/>
                                        <p:tgtEl>
                                          <p:spTgt spid="378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7"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3" descr="needothers3.jpg">
            <a:extLst>
              <a:ext uri="{FF2B5EF4-FFF2-40B4-BE49-F238E27FC236}">
                <a16:creationId xmlns:a16="http://schemas.microsoft.com/office/drawing/2014/main" id="{08DA5651-2F39-6148-A3D5-672C93A8C6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a:extLst>
              <a:ext uri="{FF2B5EF4-FFF2-40B4-BE49-F238E27FC236}">
                <a16:creationId xmlns:a16="http://schemas.microsoft.com/office/drawing/2014/main" id="{15F01DE5-C719-564F-A67D-D0F780E30564}"/>
              </a:ext>
            </a:extLst>
          </p:cNvPr>
          <p:cNvSpPr>
            <a:spLocks noGrp="1" noChangeArrowheads="1"/>
          </p:cNvSpPr>
          <p:nvPr>
            <p:ph type="ctrTitle" idx="4294967295"/>
          </p:nvPr>
        </p:nvSpPr>
        <p:spPr>
          <a:xfrm>
            <a:off x="0" y="152400"/>
            <a:ext cx="9067800" cy="838200"/>
          </a:xfrm>
          <a:effectLst>
            <a:outerShdw dist="107763" dir="2700000" algn="ctr" rotWithShape="0">
              <a:schemeClr val="tx1">
                <a:alpha val="50000"/>
              </a:schemeClr>
            </a:outerShdw>
          </a:effectLst>
        </p:spPr>
        <p:txBody>
          <a:bodyPr/>
          <a:lstStyle/>
          <a:p>
            <a:pPr eaLnBrk="1" hangingPunct="1"/>
            <a:r>
              <a:rPr lang="en-US" altLang="en-US" sz="32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Secular versus Pastoral Leadership: What</a:t>
            </a:r>
            <a:r>
              <a:rPr lang="fr-FR" altLang="en-US" sz="32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a:t>
            </a:r>
            <a:r>
              <a:rPr lang="en-US" altLang="en-US" sz="32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s the Difference?</a:t>
            </a:r>
          </a:p>
        </p:txBody>
      </p:sp>
      <p:sp>
        <p:nvSpPr>
          <p:cNvPr id="5" name="Rectangle 3">
            <a:extLst>
              <a:ext uri="{FF2B5EF4-FFF2-40B4-BE49-F238E27FC236}">
                <a16:creationId xmlns:a16="http://schemas.microsoft.com/office/drawing/2014/main" id="{ED1F7E9E-90D6-CC40-8B19-CE57590E45C3}"/>
              </a:ext>
            </a:extLst>
          </p:cNvPr>
          <p:cNvSpPr txBox="1">
            <a:spLocks noChangeArrowheads="1"/>
          </p:cNvSpPr>
          <p:nvPr/>
        </p:nvSpPr>
        <p:spPr bwMode="auto">
          <a:xfrm>
            <a:off x="685800" y="1219200"/>
            <a:ext cx="3048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sng"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Secular</a:t>
            </a:r>
          </a:p>
        </p:txBody>
      </p:sp>
      <p:sp>
        <p:nvSpPr>
          <p:cNvPr id="6" name="Rectangle 3">
            <a:extLst>
              <a:ext uri="{FF2B5EF4-FFF2-40B4-BE49-F238E27FC236}">
                <a16:creationId xmlns:a16="http://schemas.microsoft.com/office/drawing/2014/main" id="{DD753300-5EDD-0848-8712-6A78376B274C}"/>
              </a:ext>
            </a:extLst>
          </p:cNvPr>
          <p:cNvSpPr txBox="1">
            <a:spLocks noChangeArrowheads="1"/>
          </p:cNvSpPr>
          <p:nvPr/>
        </p:nvSpPr>
        <p:spPr bwMode="auto">
          <a:xfrm>
            <a:off x="4953000" y="1295400"/>
            <a:ext cx="3810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sng"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Pastoral</a:t>
            </a:r>
          </a:p>
        </p:txBody>
      </p:sp>
      <p:sp>
        <p:nvSpPr>
          <p:cNvPr id="7" name="Rectangle 3">
            <a:extLst>
              <a:ext uri="{FF2B5EF4-FFF2-40B4-BE49-F238E27FC236}">
                <a16:creationId xmlns:a16="http://schemas.microsoft.com/office/drawing/2014/main" id="{E1678FB9-5924-4E4C-BFA2-A0F91B0416BE}"/>
              </a:ext>
            </a:extLst>
          </p:cNvPr>
          <p:cNvSpPr txBox="1">
            <a:spLocks noChangeArrowheads="1"/>
          </p:cNvSpPr>
          <p:nvPr/>
        </p:nvSpPr>
        <p:spPr bwMode="auto">
          <a:xfrm>
            <a:off x="1447800" y="6934200"/>
            <a:ext cx="57912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The Key Principle</a:t>
            </a:r>
          </a:p>
        </p:txBody>
      </p:sp>
      <p:sp>
        <p:nvSpPr>
          <p:cNvPr id="265222" name="Text Box 14">
            <a:extLst>
              <a:ext uri="{FF2B5EF4-FFF2-40B4-BE49-F238E27FC236}">
                <a16:creationId xmlns:a16="http://schemas.microsoft.com/office/drawing/2014/main" id="{DA2C9159-2602-E645-A44C-53E5D982578D}"/>
              </a:ext>
            </a:extLst>
          </p:cNvPr>
          <p:cNvSpPr txBox="1">
            <a:spLocks noChangeArrowheads="1"/>
          </p:cNvSpPr>
          <p:nvPr/>
        </p:nvSpPr>
        <p:spPr bwMode="auto">
          <a:xfrm>
            <a:off x="8577218" y="69850"/>
            <a:ext cx="438238"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35</a:t>
            </a:r>
            <a:endParaRPr kumimoji="0" lang="en-US" altLang="en-US" sz="1800" b="1" i="0" u="none" strike="noStrike" kern="1200" cap="none" spc="0" normalizeH="0" baseline="0" noProof="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9" name="Rectangle 3">
            <a:extLst>
              <a:ext uri="{FF2B5EF4-FFF2-40B4-BE49-F238E27FC236}">
                <a16:creationId xmlns:a16="http://schemas.microsoft.com/office/drawing/2014/main" id="{1F2D770D-BFDA-C148-9515-A537F0F1C1CD}"/>
              </a:ext>
            </a:extLst>
          </p:cNvPr>
          <p:cNvSpPr txBox="1">
            <a:spLocks noChangeArrowheads="1"/>
          </p:cNvSpPr>
          <p:nvPr/>
        </p:nvSpPr>
        <p:spPr bwMode="auto">
          <a:xfrm>
            <a:off x="-76200" y="2133600"/>
            <a:ext cx="47244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Wealthy leaders</a:t>
            </a:r>
          </a:p>
        </p:txBody>
      </p:sp>
      <p:sp>
        <p:nvSpPr>
          <p:cNvPr id="10" name="Rectangle 3">
            <a:extLst>
              <a:ext uri="{FF2B5EF4-FFF2-40B4-BE49-F238E27FC236}">
                <a16:creationId xmlns:a16="http://schemas.microsoft.com/office/drawing/2014/main" id="{12A3503D-6C48-2F4A-B942-5E3AD145108B}"/>
              </a:ext>
            </a:extLst>
          </p:cNvPr>
          <p:cNvSpPr txBox="1">
            <a:spLocks noChangeArrowheads="1"/>
          </p:cNvSpPr>
          <p:nvPr/>
        </p:nvSpPr>
        <p:spPr bwMode="auto">
          <a:xfrm>
            <a:off x="4648200" y="21336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Poor pastors</a:t>
            </a:r>
          </a:p>
        </p:txBody>
      </p:sp>
      <p:sp>
        <p:nvSpPr>
          <p:cNvPr id="11" name="Rectangle 3">
            <a:extLst>
              <a:ext uri="{FF2B5EF4-FFF2-40B4-BE49-F238E27FC236}">
                <a16:creationId xmlns:a16="http://schemas.microsoft.com/office/drawing/2014/main" id="{FCB2A73B-7B57-F54D-BE1B-EF532AD4B098}"/>
              </a:ext>
            </a:extLst>
          </p:cNvPr>
          <p:cNvSpPr txBox="1">
            <a:spLocks noChangeArrowheads="1"/>
          </p:cNvSpPr>
          <p:nvPr/>
        </p:nvSpPr>
        <p:spPr bwMode="auto">
          <a:xfrm>
            <a:off x="-76200" y="30670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Selfish</a:t>
            </a:r>
          </a:p>
        </p:txBody>
      </p:sp>
      <p:sp>
        <p:nvSpPr>
          <p:cNvPr id="12" name="Rectangle 3">
            <a:extLst>
              <a:ext uri="{FF2B5EF4-FFF2-40B4-BE49-F238E27FC236}">
                <a16:creationId xmlns:a16="http://schemas.microsoft.com/office/drawing/2014/main" id="{DAAAF686-3084-584E-8CF7-ED443B3E7E1D}"/>
              </a:ext>
            </a:extLst>
          </p:cNvPr>
          <p:cNvSpPr txBox="1">
            <a:spLocks noChangeArrowheads="1"/>
          </p:cNvSpPr>
          <p:nvPr/>
        </p:nvSpPr>
        <p:spPr bwMode="auto">
          <a:xfrm>
            <a:off x="4648200" y="30670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Selfless</a:t>
            </a:r>
          </a:p>
        </p:txBody>
      </p:sp>
      <p:sp>
        <p:nvSpPr>
          <p:cNvPr id="13" name="Rectangle 3">
            <a:extLst>
              <a:ext uri="{FF2B5EF4-FFF2-40B4-BE49-F238E27FC236}">
                <a16:creationId xmlns:a16="http://schemas.microsoft.com/office/drawing/2014/main" id="{058AD523-A637-AC41-87AF-52796454D234}"/>
              </a:ext>
            </a:extLst>
          </p:cNvPr>
          <p:cNvSpPr txBox="1">
            <a:spLocks noChangeArrowheads="1"/>
          </p:cNvSpPr>
          <p:nvPr/>
        </p:nvSpPr>
        <p:spPr bwMode="auto">
          <a:xfrm>
            <a:off x="-76200" y="40005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Position</a:t>
            </a:r>
          </a:p>
        </p:txBody>
      </p:sp>
      <p:sp>
        <p:nvSpPr>
          <p:cNvPr id="14" name="Rectangle 3">
            <a:extLst>
              <a:ext uri="{FF2B5EF4-FFF2-40B4-BE49-F238E27FC236}">
                <a16:creationId xmlns:a16="http://schemas.microsoft.com/office/drawing/2014/main" id="{3DCDEC15-C1F8-764A-923B-5EBF01ACBA23}"/>
              </a:ext>
            </a:extLst>
          </p:cNvPr>
          <p:cNvSpPr txBox="1">
            <a:spLocks noChangeArrowheads="1"/>
          </p:cNvSpPr>
          <p:nvPr/>
        </p:nvSpPr>
        <p:spPr bwMode="auto">
          <a:xfrm>
            <a:off x="4648200" y="40005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Spiritual Qualif.</a:t>
            </a:r>
          </a:p>
        </p:txBody>
      </p:sp>
      <p:sp>
        <p:nvSpPr>
          <p:cNvPr id="15" name="Rectangle 3">
            <a:extLst>
              <a:ext uri="{FF2B5EF4-FFF2-40B4-BE49-F238E27FC236}">
                <a16:creationId xmlns:a16="http://schemas.microsoft.com/office/drawing/2014/main" id="{75F9A8FF-1854-6B44-B828-9E77FCF4BFC6}"/>
              </a:ext>
            </a:extLst>
          </p:cNvPr>
          <p:cNvSpPr txBox="1">
            <a:spLocks noChangeArrowheads="1"/>
          </p:cNvSpPr>
          <p:nvPr/>
        </p:nvSpPr>
        <p:spPr bwMode="auto">
          <a:xfrm>
            <a:off x="-76200" y="49339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Boss (CEO)</a:t>
            </a:r>
          </a:p>
        </p:txBody>
      </p:sp>
      <p:sp>
        <p:nvSpPr>
          <p:cNvPr id="16" name="Rectangle 3">
            <a:extLst>
              <a:ext uri="{FF2B5EF4-FFF2-40B4-BE49-F238E27FC236}">
                <a16:creationId xmlns:a16="http://schemas.microsoft.com/office/drawing/2014/main" id="{11BDCCF5-0DA1-A24E-B546-038781E407B2}"/>
              </a:ext>
            </a:extLst>
          </p:cNvPr>
          <p:cNvSpPr txBox="1">
            <a:spLocks noChangeArrowheads="1"/>
          </p:cNvSpPr>
          <p:nvPr/>
        </p:nvSpPr>
        <p:spPr bwMode="auto">
          <a:xfrm>
            <a:off x="4648200" y="49339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Servant of all</a:t>
            </a:r>
          </a:p>
        </p:txBody>
      </p:sp>
      <p:sp>
        <p:nvSpPr>
          <p:cNvPr id="17" name="Rectangle 3">
            <a:extLst>
              <a:ext uri="{FF2B5EF4-FFF2-40B4-BE49-F238E27FC236}">
                <a16:creationId xmlns:a16="http://schemas.microsoft.com/office/drawing/2014/main" id="{75AC7680-4465-4146-966F-93A453AA19EC}"/>
              </a:ext>
            </a:extLst>
          </p:cNvPr>
          <p:cNvSpPr txBox="1">
            <a:spLocks noChangeArrowheads="1"/>
          </p:cNvSpPr>
          <p:nvPr/>
        </p:nvSpPr>
        <p:spPr bwMode="auto">
          <a:xfrm>
            <a:off x="-76200" y="58674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Pride, ego</a:t>
            </a:r>
          </a:p>
        </p:txBody>
      </p:sp>
      <p:sp>
        <p:nvSpPr>
          <p:cNvPr id="18" name="Rectangle 3">
            <a:extLst>
              <a:ext uri="{FF2B5EF4-FFF2-40B4-BE49-F238E27FC236}">
                <a16:creationId xmlns:a16="http://schemas.microsoft.com/office/drawing/2014/main" id="{E2D6B41A-7325-E041-90AB-6126F7A17F01}"/>
              </a:ext>
            </a:extLst>
          </p:cNvPr>
          <p:cNvSpPr txBox="1">
            <a:spLocks noChangeArrowheads="1"/>
          </p:cNvSpPr>
          <p:nvPr/>
        </p:nvSpPr>
        <p:spPr bwMode="auto">
          <a:xfrm>
            <a:off x="4648200" y="58674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Meek humility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5090" name="Picture 2">
            <a:extLst>
              <a:ext uri="{FF2B5EF4-FFF2-40B4-BE49-F238E27FC236}">
                <a16:creationId xmlns:a16="http://schemas.microsoft.com/office/drawing/2014/main" id="{8903111E-7DC4-C245-AD65-0A35D505DC90}"/>
              </a:ext>
            </a:extLst>
          </p:cNvPr>
          <p:cNvPicPr>
            <a:picLocks noChangeAspect="1" noChangeArrowheads="1"/>
          </p:cNvPicPr>
          <p:nvPr/>
        </p:nvPicPr>
        <p:blipFill>
          <a:blip r:embed="rId3">
            <a:lum bright="42000"/>
            <a:extLst>
              <a:ext uri="{28A0092B-C50C-407E-A947-70E740481C1C}">
                <a14:useLocalDpi xmlns:a14="http://schemas.microsoft.com/office/drawing/2010/main" val="0"/>
              </a:ext>
            </a:extLst>
          </a:blip>
          <a:srcRect l="1917"/>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5091" name="Rectangle 3">
            <a:extLst>
              <a:ext uri="{FF2B5EF4-FFF2-40B4-BE49-F238E27FC236}">
                <a16:creationId xmlns:a16="http://schemas.microsoft.com/office/drawing/2014/main" id="{250F9FE8-7BDF-AF49-BDD9-D068B77409A6}"/>
              </a:ext>
            </a:extLst>
          </p:cNvPr>
          <p:cNvSpPr>
            <a:spLocks noGrp="1" noChangeArrowheads="1"/>
          </p:cNvSpPr>
          <p:nvPr>
            <p:ph type="title"/>
          </p:nvPr>
        </p:nvSpPr>
        <p:spPr>
          <a:xfrm>
            <a:off x="0" y="228600"/>
            <a:ext cx="8991600" cy="990600"/>
          </a:xfrm>
        </p:spPr>
        <p:txBody>
          <a:bodyPr/>
          <a:lstStyle/>
          <a:p>
            <a:pPr eaLnBrk="1" hangingPunct="1"/>
            <a:r>
              <a:rPr lang="en-US" altLang="en-US" sz="4800" b="1" u="sng">
                <a:solidFill>
                  <a:schemeClr val="bg1"/>
                </a:solidFill>
              </a:rPr>
              <a:t>How Elders Relate to Deacons</a:t>
            </a:r>
            <a:endParaRPr lang="en-US" altLang="en-US" sz="4800" b="1">
              <a:solidFill>
                <a:schemeClr val="bg1"/>
              </a:solidFill>
            </a:endParaRPr>
          </a:p>
        </p:txBody>
      </p:sp>
      <p:sp>
        <p:nvSpPr>
          <p:cNvPr id="380932" name="Text Box 4">
            <a:extLst>
              <a:ext uri="{FF2B5EF4-FFF2-40B4-BE49-F238E27FC236}">
                <a16:creationId xmlns:a16="http://schemas.microsoft.com/office/drawing/2014/main" id="{14847FF5-2566-6945-B406-0E3463041C42}"/>
              </a:ext>
            </a:extLst>
          </p:cNvPr>
          <p:cNvSpPr txBox="1">
            <a:spLocks noChangeArrowheads="1"/>
          </p:cNvSpPr>
          <p:nvPr/>
        </p:nvSpPr>
        <p:spPr bwMode="auto">
          <a:xfrm>
            <a:off x="762000" y="1195388"/>
            <a:ext cx="82692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b="1">
                <a:solidFill>
                  <a:schemeClr val="bg1"/>
                </a:solidFill>
              </a:rPr>
              <a:t>Model 4: Elder Board leads Deacon Board</a:t>
            </a:r>
          </a:p>
        </p:txBody>
      </p:sp>
      <p:sp>
        <p:nvSpPr>
          <p:cNvPr id="380933" name="Text Box 5">
            <a:extLst>
              <a:ext uri="{FF2B5EF4-FFF2-40B4-BE49-F238E27FC236}">
                <a16:creationId xmlns:a16="http://schemas.microsoft.com/office/drawing/2014/main" id="{9BEB75D4-08F4-314D-B8B5-D267F4646492}"/>
              </a:ext>
            </a:extLst>
          </p:cNvPr>
          <p:cNvSpPr txBox="1">
            <a:spLocks noChangeArrowheads="1"/>
          </p:cNvSpPr>
          <p:nvPr/>
        </p:nvSpPr>
        <p:spPr bwMode="auto">
          <a:xfrm>
            <a:off x="2743200" y="4800600"/>
            <a:ext cx="3352800" cy="698500"/>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algn="ctr">
              <a:defRPr/>
            </a:pPr>
            <a:r>
              <a:rPr lang="en-US" sz="3600" b="1">
                <a:solidFill>
                  <a:schemeClr val="bg1"/>
                </a:solidFill>
                <a:latin typeface="Arial" charset="0"/>
                <a:ea typeface="ＭＳ Ｐゴシック" charset="0"/>
              </a:rPr>
              <a:t>Deacons</a:t>
            </a:r>
          </a:p>
        </p:txBody>
      </p:sp>
      <p:sp>
        <p:nvSpPr>
          <p:cNvPr id="380934" name="Line 6">
            <a:extLst>
              <a:ext uri="{FF2B5EF4-FFF2-40B4-BE49-F238E27FC236}">
                <a16:creationId xmlns:a16="http://schemas.microsoft.com/office/drawing/2014/main" id="{5E981EF8-BBA6-1740-99B7-4D82F191F2A4}"/>
              </a:ext>
            </a:extLst>
          </p:cNvPr>
          <p:cNvSpPr>
            <a:spLocks noChangeShapeType="1"/>
          </p:cNvSpPr>
          <p:nvPr/>
        </p:nvSpPr>
        <p:spPr bwMode="auto">
          <a:xfrm rot="10800000">
            <a:off x="4418013" y="4191000"/>
            <a:ext cx="1587"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80935" name="Text Box 7">
            <a:extLst>
              <a:ext uri="{FF2B5EF4-FFF2-40B4-BE49-F238E27FC236}">
                <a16:creationId xmlns:a16="http://schemas.microsoft.com/office/drawing/2014/main" id="{C261694B-AAE2-5B42-9675-2882A694FA94}"/>
              </a:ext>
            </a:extLst>
          </p:cNvPr>
          <p:cNvSpPr txBox="1">
            <a:spLocks noChangeArrowheads="1"/>
          </p:cNvSpPr>
          <p:nvPr/>
        </p:nvSpPr>
        <p:spPr bwMode="auto">
          <a:xfrm>
            <a:off x="2819400" y="3340100"/>
            <a:ext cx="3352800" cy="698500"/>
          </a:xfrm>
          <a:prstGeom prst="rect">
            <a:avLst/>
          </a:prstGeom>
          <a:solidFill>
            <a:srgbClr val="000082"/>
          </a:solidFill>
          <a:ln w="57150">
            <a:solidFill>
              <a:schemeClr val="tx1"/>
            </a:solidFill>
            <a:miter lim="800000"/>
            <a:headEnd/>
            <a:tailEnd/>
          </a:ln>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600" b="1">
                <a:solidFill>
                  <a:schemeClr val="bg1"/>
                </a:solidFill>
              </a:rPr>
              <a:t>Elders</a:t>
            </a:r>
          </a:p>
        </p:txBody>
      </p:sp>
      <p:sp>
        <p:nvSpPr>
          <p:cNvPr id="380936" name="Text Box 8">
            <a:extLst>
              <a:ext uri="{FF2B5EF4-FFF2-40B4-BE49-F238E27FC236}">
                <a16:creationId xmlns:a16="http://schemas.microsoft.com/office/drawing/2014/main" id="{61C05E18-0A2B-4F48-B1BD-7A7E33F1A2E9}"/>
              </a:ext>
            </a:extLst>
          </p:cNvPr>
          <p:cNvSpPr txBox="1">
            <a:spLocks noChangeArrowheads="1"/>
          </p:cNvSpPr>
          <p:nvPr/>
        </p:nvSpPr>
        <p:spPr bwMode="auto">
          <a:xfrm>
            <a:off x="8458200" y="0"/>
            <a:ext cx="68580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2400" b="1">
                <a:solidFill>
                  <a:srgbClr val="FFFFFF"/>
                </a:solidFill>
                <a:latin typeface="Arial" charset="0"/>
                <a:ea typeface="ＭＳ Ｐゴシック" charset="0"/>
              </a:rPr>
              <a:t>60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80932"/>
                                        </p:tgtEl>
                                        <p:attrNameLst>
                                          <p:attrName>style.visibility</p:attrName>
                                        </p:attrNameLst>
                                      </p:cBhvr>
                                      <p:to>
                                        <p:strVal val="visible"/>
                                      </p:to>
                                    </p:set>
                                    <p:animEffect transition="in" filter="blinds(horizontal)">
                                      <p:cBhvr>
                                        <p:cTn id="7" dur="500"/>
                                        <p:tgtEl>
                                          <p:spTgt spid="38093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0933"/>
                                        </p:tgtEl>
                                        <p:attrNameLst>
                                          <p:attrName>style.visibility</p:attrName>
                                        </p:attrNameLst>
                                      </p:cBhvr>
                                      <p:to>
                                        <p:strVal val="visible"/>
                                      </p:to>
                                    </p:set>
                                    <p:animEffect transition="in" filter="dissolve">
                                      <p:cBhvr>
                                        <p:cTn id="11" dur="500"/>
                                        <p:tgtEl>
                                          <p:spTgt spid="380933"/>
                                        </p:tgtEl>
                                      </p:cBhvr>
                                    </p:animEffect>
                                  </p:childTnLst>
                                </p:cTn>
                              </p:par>
                              <p:par>
                                <p:cTn id="12" presetID="9" presetClass="entr" presetSubtype="0" fill="hold" nodeType="withEffect">
                                  <p:stCondLst>
                                    <p:cond delay="0"/>
                                  </p:stCondLst>
                                  <p:childTnLst>
                                    <p:set>
                                      <p:cBhvr>
                                        <p:cTn id="13" dur="1" fill="hold">
                                          <p:stCondLst>
                                            <p:cond delay="0"/>
                                          </p:stCondLst>
                                        </p:cTn>
                                        <p:tgtEl>
                                          <p:spTgt spid="380934"/>
                                        </p:tgtEl>
                                        <p:attrNameLst>
                                          <p:attrName>style.visibility</p:attrName>
                                        </p:attrNameLst>
                                      </p:cBhvr>
                                      <p:to>
                                        <p:strVal val="visible"/>
                                      </p:to>
                                    </p:set>
                                    <p:animEffect transition="in" filter="dissolve">
                                      <p:cBhvr>
                                        <p:cTn id="14" dur="500"/>
                                        <p:tgtEl>
                                          <p:spTgt spid="380934"/>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80935"/>
                                        </p:tgtEl>
                                        <p:attrNameLst>
                                          <p:attrName>style.visibility</p:attrName>
                                        </p:attrNameLst>
                                      </p:cBhvr>
                                      <p:to>
                                        <p:strVal val="visible"/>
                                      </p:to>
                                    </p:set>
                                    <p:animEffect transition="in" filter="dissolve">
                                      <p:cBhvr>
                                        <p:cTn id="17" dur="500"/>
                                        <p:tgtEl>
                                          <p:spTgt spid="380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2" grpId="0"/>
      <p:bldP spid="380933" grpId="0" animBg="1" autoUpdateAnimBg="0"/>
      <p:bldP spid="380935"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7138" name="Picture 2">
            <a:extLst>
              <a:ext uri="{FF2B5EF4-FFF2-40B4-BE49-F238E27FC236}">
                <a16:creationId xmlns:a16="http://schemas.microsoft.com/office/drawing/2014/main" id="{D45E1DF2-42BC-F145-9D4D-B0C6B915F454}"/>
              </a:ext>
            </a:extLst>
          </p:cNvPr>
          <p:cNvPicPr>
            <a:picLocks noChangeAspect="1" noChangeArrowheads="1"/>
          </p:cNvPicPr>
          <p:nvPr/>
        </p:nvPicPr>
        <p:blipFill>
          <a:blip r:embed="rId3">
            <a:lum bright="42000"/>
            <a:extLst>
              <a:ext uri="{28A0092B-C50C-407E-A947-70E740481C1C}">
                <a14:useLocalDpi xmlns:a14="http://schemas.microsoft.com/office/drawing/2010/main" val="0"/>
              </a:ext>
            </a:extLst>
          </a:blip>
          <a:srcRect l="1917"/>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7139" name="Rectangle 3">
            <a:extLst>
              <a:ext uri="{FF2B5EF4-FFF2-40B4-BE49-F238E27FC236}">
                <a16:creationId xmlns:a16="http://schemas.microsoft.com/office/drawing/2014/main" id="{731BF417-2050-AA46-B05F-0299AF3F5041}"/>
              </a:ext>
            </a:extLst>
          </p:cNvPr>
          <p:cNvSpPr>
            <a:spLocks noGrp="1" noChangeArrowheads="1"/>
          </p:cNvSpPr>
          <p:nvPr>
            <p:ph type="title"/>
          </p:nvPr>
        </p:nvSpPr>
        <p:spPr>
          <a:xfrm>
            <a:off x="0" y="228600"/>
            <a:ext cx="8991600" cy="990600"/>
          </a:xfrm>
        </p:spPr>
        <p:txBody>
          <a:bodyPr/>
          <a:lstStyle/>
          <a:p>
            <a:pPr eaLnBrk="1" hangingPunct="1"/>
            <a:r>
              <a:rPr lang="en-US" altLang="en-US" sz="4800" b="1" u="sng">
                <a:solidFill>
                  <a:schemeClr val="bg1"/>
                </a:solidFill>
              </a:rPr>
              <a:t>How Elders Relate to Deacons</a:t>
            </a:r>
            <a:endParaRPr lang="en-US" altLang="en-US" sz="4800" b="1">
              <a:solidFill>
                <a:schemeClr val="bg1"/>
              </a:solidFill>
            </a:endParaRPr>
          </a:p>
        </p:txBody>
      </p:sp>
      <p:sp>
        <p:nvSpPr>
          <p:cNvPr id="385028" name="Text Box 4">
            <a:extLst>
              <a:ext uri="{FF2B5EF4-FFF2-40B4-BE49-F238E27FC236}">
                <a16:creationId xmlns:a16="http://schemas.microsoft.com/office/drawing/2014/main" id="{DAA5D6BE-8E7A-8743-A6C4-4D9604931103}"/>
              </a:ext>
            </a:extLst>
          </p:cNvPr>
          <p:cNvSpPr txBox="1">
            <a:spLocks noChangeArrowheads="1"/>
          </p:cNvSpPr>
          <p:nvPr/>
        </p:nvSpPr>
        <p:spPr bwMode="auto">
          <a:xfrm>
            <a:off x="762000" y="1195388"/>
            <a:ext cx="716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200" b="1">
                <a:solidFill>
                  <a:schemeClr val="bg1"/>
                </a:solidFill>
              </a:rPr>
              <a:t>Apostles over "The Seven"</a:t>
            </a:r>
          </a:p>
        </p:txBody>
      </p:sp>
      <p:sp>
        <p:nvSpPr>
          <p:cNvPr id="385029" name="Line 5">
            <a:extLst>
              <a:ext uri="{FF2B5EF4-FFF2-40B4-BE49-F238E27FC236}">
                <a16:creationId xmlns:a16="http://schemas.microsoft.com/office/drawing/2014/main" id="{4FBEF345-B99D-6147-9AED-68FC0E3B48B0}"/>
              </a:ext>
            </a:extLst>
          </p:cNvPr>
          <p:cNvSpPr>
            <a:spLocks noChangeShapeType="1"/>
          </p:cNvSpPr>
          <p:nvPr/>
        </p:nvSpPr>
        <p:spPr bwMode="auto">
          <a:xfrm>
            <a:off x="4570413" y="4191000"/>
            <a:ext cx="1587"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85030" name="Text Box 6">
            <a:extLst>
              <a:ext uri="{FF2B5EF4-FFF2-40B4-BE49-F238E27FC236}">
                <a16:creationId xmlns:a16="http://schemas.microsoft.com/office/drawing/2014/main" id="{9735B5DD-8040-B349-BE15-CC39DF32CA0E}"/>
              </a:ext>
            </a:extLst>
          </p:cNvPr>
          <p:cNvSpPr txBox="1">
            <a:spLocks noChangeArrowheads="1"/>
          </p:cNvSpPr>
          <p:nvPr/>
        </p:nvSpPr>
        <p:spPr bwMode="auto">
          <a:xfrm>
            <a:off x="2819400" y="3340100"/>
            <a:ext cx="3352800" cy="698500"/>
          </a:xfrm>
          <a:prstGeom prst="rect">
            <a:avLst/>
          </a:prstGeom>
          <a:solidFill>
            <a:srgbClr val="800080"/>
          </a:solidFill>
          <a:ln w="57150">
            <a:solidFill>
              <a:schemeClr val="tx1"/>
            </a:solidFill>
            <a:miter lim="800000"/>
            <a:headEnd/>
            <a:tailEnd/>
          </a:ln>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600" b="1">
                <a:solidFill>
                  <a:schemeClr val="bg1"/>
                </a:solidFill>
              </a:rPr>
              <a:t>Apostles</a:t>
            </a:r>
          </a:p>
        </p:txBody>
      </p:sp>
      <p:sp>
        <p:nvSpPr>
          <p:cNvPr id="385031" name="Text Box 7">
            <a:extLst>
              <a:ext uri="{FF2B5EF4-FFF2-40B4-BE49-F238E27FC236}">
                <a16:creationId xmlns:a16="http://schemas.microsoft.com/office/drawing/2014/main" id="{FF601BA7-EBE1-5D4B-95B0-61D333C3AF54}"/>
              </a:ext>
            </a:extLst>
          </p:cNvPr>
          <p:cNvSpPr txBox="1">
            <a:spLocks noChangeArrowheads="1"/>
          </p:cNvSpPr>
          <p:nvPr/>
        </p:nvSpPr>
        <p:spPr bwMode="auto">
          <a:xfrm>
            <a:off x="4076700" y="4724400"/>
            <a:ext cx="1143000" cy="1247775"/>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algn="ctr">
              <a:defRPr/>
            </a:pPr>
            <a:r>
              <a:rPr lang="en-US" sz="3600" b="1">
                <a:solidFill>
                  <a:schemeClr val="bg1"/>
                </a:solidFill>
                <a:latin typeface="Arial" charset="0"/>
                <a:ea typeface="ＭＳ Ｐゴシック" charset="0"/>
              </a:rPr>
              <a:t>DDDD</a:t>
            </a:r>
          </a:p>
        </p:txBody>
      </p:sp>
      <p:sp>
        <p:nvSpPr>
          <p:cNvPr id="385032" name="Text Box 8">
            <a:extLst>
              <a:ext uri="{FF2B5EF4-FFF2-40B4-BE49-F238E27FC236}">
                <a16:creationId xmlns:a16="http://schemas.microsoft.com/office/drawing/2014/main" id="{3089A1D5-191C-BD4D-9E3F-AD3CD01806BB}"/>
              </a:ext>
            </a:extLst>
          </p:cNvPr>
          <p:cNvSpPr txBox="1">
            <a:spLocks noChangeArrowheads="1"/>
          </p:cNvSpPr>
          <p:nvPr/>
        </p:nvSpPr>
        <p:spPr bwMode="auto">
          <a:xfrm>
            <a:off x="5410200" y="4724400"/>
            <a:ext cx="1143000" cy="1797050"/>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algn="ctr">
              <a:defRPr/>
            </a:pPr>
            <a:r>
              <a:rPr lang="en-US" sz="3600" b="1">
                <a:solidFill>
                  <a:schemeClr val="bg1"/>
                </a:solidFill>
                <a:latin typeface="Arial" charset="0"/>
                <a:ea typeface="ＭＳ Ｐゴシック" charset="0"/>
              </a:rPr>
              <a:t>DDDDD</a:t>
            </a:r>
          </a:p>
        </p:txBody>
      </p:sp>
      <p:sp>
        <p:nvSpPr>
          <p:cNvPr id="385033" name="Text Box 9">
            <a:extLst>
              <a:ext uri="{FF2B5EF4-FFF2-40B4-BE49-F238E27FC236}">
                <a16:creationId xmlns:a16="http://schemas.microsoft.com/office/drawing/2014/main" id="{A3E9711C-21B7-2844-8C68-A4AA417B8AB3}"/>
              </a:ext>
            </a:extLst>
          </p:cNvPr>
          <p:cNvSpPr txBox="1">
            <a:spLocks noChangeArrowheads="1"/>
          </p:cNvSpPr>
          <p:nvPr/>
        </p:nvSpPr>
        <p:spPr bwMode="auto">
          <a:xfrm>
            <a:off x="2438400" y="4724400"/>
            <a:ext cx="1447800" cy="1797050"/>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algn="ctr">
              <a:defRPr/>
            </a:pPr>
            <a:r>
              <a:rPr lang="en-US" sz="3600" b="1">
                <a:solidFill>
                  <a:schemeClr val="bg1"/>
                </a:solidFill>
                <a:latin typeface="Arial" charset="0"/>
                <a:ea typeface="ＭＳ Ｐゴシック" charset="0"/>
              </a:rPr>
              <a:t>DDDDDDD</a:t>
            </a:r>
          </a:p>
        </p:txBody>
      </p:sp>
      <p:sp>
        <p:nvSpPr>
          <p:cNvPr id="385034" name="Line 10">
            <a:extLst>
              <a:ext uri="{FF2B5EF4-FFF2-40B4-BE49-F238E27FC236}">
                <a16:creationId xmlns:a16="http://schemas.microsoft.com/office/drawing/2014/main" id="{98BAE7CD-5F1F-E64C-AA89-C919E8047514}"/>
              </a:ext>
            </a:extLst>
          </p:cNvPr>
          <p:cNvSpPr>
            <a:spLocks noChangeShapeType="1"/>
          </p:cNvSpPr>
          <p:nvPr/>
        </p:nvSpPr>
        <p:spPr bwMode="auto">
          <a:xfrm>
            <a:off x="3429000" y="41910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85035" name="Line 11">
            <a:extLst>
              <a:ext uri="{FF2B5EF4-FFF2-40B4-BE49-F238E27FC236}">
                <a16:creationId xmlns:a16="http://schemas.microsoft.com/office/drawing/2014/main" id="{C0659148-B96F-864C-B53F-CA9D1F95CB14}"/>
              </a:ext>
            </a:extLst>
          </p:cNvPr>
          <p:cNvSpPr>
            <a:spLocks noChangeShapeType="1"/>
          </p:cNvSpPr>
          <p:nvPr/>
        </p:nvSpPr>
        <p:spPr bwMode="auto">
          <a:xfrm>
            <a:off x="5791200" y="41910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47148" name="Oval 12">
            <a:extLst>
              <a:ext uri="{FF2B5EF4-FFF2-40B4-BE49-F238E27FC236}">
                <a16:creationId xmlns:a16="http://schemas.microsoft.com/office/drawing/2014/main" id="{76D381D5-5BA5-D243-8E28-67190737F694}"/>
              </a:ext>
            </a:extLst>
          </p:cNvPr>
          <p:cNvSpPr>
            <a:spLocks noChangeArrowheads="1"/>
          </p:cNvSpPr>
          <p:nvPr/>
        </p:nvSpPr>
        <p:spPr bwMode="auto">
          <a:xfrm>
            <a:off x="762000" y="4572000"/>
            <a:ext cx="3200400" cy="2209800"/>
          </a:xfrm>
          <a:prstGeom prst="ellipse">
            <a:avLst/>
          </a:prstGeom>
          <a:noFill/>
          <a:ln w="76200">
            <a:solidFill>
              <a:srgbClr val="1A0CA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47149" name="Text Box 13">
            <a:extLst>
              <a:ext uri="{FF2B5EF4-FFF2-40B4-BE49-F238E27FC236}">
                <a16:creationId xmlns:a16="http://schemas.microsoft.com/office/drawing/2014/main" id="{37627327-FE55-5A47-9783-D993B83B5073}"/>
              </a:ext>
            </a:extLst>
          </p:cNvPr>
          <p:cNvSpPr txBox="1">
            <a:spLocks noChangeArrowheads="1"/>
          </p:cNvSpPr>
          <p:nvPr/>
        </p:nvSpPr>
        <p:spPr bwMode="auto">
          <a:xfrm>
            <a:off x="762000" y="5156200"/>
            <a:ext cx="1708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solidFill>
                  <a:schemeClr val="hlink"/>
                </a:solidFill>
              </a:rPr>
              <a:t>"The Seven"</a:t>
            </a:r>
            <a:br>
              <a:rPr lang="en-US" altLang="en-US" b="1">
                <a:solidFill>
                  <a:schemeClr val="hlink"/>
                </a:solidFill>
              </a:rPr>
            </a:br>
            <a:r>
              <a:rPr lang="en-US" altLang="en-US" b="1">
                <a:solidFill>
                  <a:schemeClr val="hlink"/>
                </a:solidFill>
              </a:rPr>
              <a:t>Acts 21:8</a:t>
            </a:r>
          </a:p>
        </p:txBody>
      </p:sp>
      <p:sp>
        <p:nvSpPr>
          <p:cNvPr id="385038" name="Text Box 14">
            <a:extLst>
              <a:ext uri="{FF2B5EF4-FFF2-40B4-BE49-F238E27FC236}">
                <a16:creationId xmlns:a16="http://schemas.microsoft.com/office/drawing/2014/main" id="{29FC4F84-B53F-2A4A-90A5-133EDF4E07A4}"/>
              </a:ext>
            </a:extLst>
          </p:cNvPr>
          <p:cNvSpPr txBox="1">
            <a:spLocks noChangeArrowheads="1"/>
          </p:cNvSpPr>
          <p:nvPr/>
        </p:nvSpPr>
        <p:spPr bwMode="auto">
          <a:xfrm>
            <a:off x="8458200" y="0"/>
            <a:ext cx="68580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2400" b="1">
                <a:solidFill>
                  <a:srgbClr val="FFFFFF"/>
                </a:solidFill>
                <a:latin typeface="Arial" charset="0"/>
                <a:ea typeface="ＭＳ Ｐゴシック" charset="0"/>
              </a:rPr>
              <a:t>60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85028"/>
                                        </p:tgtEl>
                                        <p:attrNameLst>
                                          <p:attrName>style.visibility</p:attrName>
                                        </p:attrNameLst>
                                      </p:cBhvr>
                                      <p:to>
                                        <p:strVal val="visible"/>
                                      </p:to>
                                    </p:set>
                                    <p:animEffect transition="in" filter="blinds(horizontal)">
                                      <p:cBhvr>
                                        <p:cTn id="7" dur="500"/>
                                        <p:tgtEl>
                                          <p:spTgt spid="38502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5030"/>
                                        </p:tgtEl>
                                        <p:attrNameLst>
                                          <p:attrName>style.visibility</p:attrName>
                                        </p:attrNameLst>
                                      </p:cBhvr>
                                      <p:to>
                                        <p:strVal val="visible"/>
                                      </p:to>
                                    </p:set>
                                    <p:animEffect transition="in" filter="dissolve">
                                      <p:cBhvr>
                                        <p:cTn id="11" dur="500"/>
                                        <p:tgtEl>
                                          <p:spTgt spid="385030"/>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85031"/>
                                        </p:tgtEl>
                                        <p:attrNameLst>
                                          <p:attrName>style.visibility</p:attrName>
                                        </p:attrNameLst>
                                      </p:cBhvr>
                                      <p:to>
                                        <p:strVal val="visible"/>
                                      </p:to>
                                    </p:set>
                                    <p:animEffect transition="in" filter="dissolve">
                                      <p:cBhvr>
                                        <p:cTn id="15" dur="500"/>
                                        <p:tgtEl>
                                          <p:spTgt spid="385031"/>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85032"/>
                                        </p:tgtEl>
                                        <p:attrNameLst>
                                          <p:attrName>style.visibility</p:attrName>
                                        </p:attrNameLst>
                                      </p:cBhvr>
                                      <p:to>
                                        <p:strVal val="visible"/>
                                      </p:to>
                                    </p:set>
                                    <p:animEffect transition="in" filter="dissolve">
                                      <p:cBhvr>
                                        <p:cTn id="19" dur="500"/>
                                        <p:tgtEl>
                                          <p:spTgt spid="385032"/>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85033"/>
                                        </p:tgtEl>
                                        <p:attrNameLst>
                                          <p:attrName>style.visibility</p:attrName>
                                        </p:attrNameLst>
                                      </p:cBhvr>
                                      <p:to>
                                        <p:strVal val="visible"/>
                                      </p:to>
                                    </p:set>
                                    <p:animEffect transition="in" filter="dissolve">
                                      <p:cBhvr>
                                        <p:cTn id="23" dur="500"/>
                                        <p:tgtEl>
                                          <p:spTgt spid="385033"/>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385029"/>
                                        </p:tgtEl>
                                        <p:attrNameLst>
                                          <p:attrName>style.visibility</p:attrName>
                                        </p:attrNameLst>
                                      </p:cBhvr>
                                      <p:to>
                                        <p:strVal val="visible"/>
                                      </p:to>
                                    </p:set>
                                    <p:animEffect transition="in" filter="dissolve">
                                      <p:cBhvr>
                                        <p:cTn id="27" dur="500"/>
                                        <p:tgtEl>
                                          <p:spTgt spid="385029"/>
                                        </p:tgtEl>
                                      </p:cBhvr>
                                    </p:animEffect>
                                  </p:childTnLst>
                                </p:cTn>
                              </p:par>
                            </p:childTnLst>
                          </p:cTn>
                        </p:par>
                        <p:par>
                          <p:cTn id="28" fill="hold" nodeType="afterGroup">
                            <p:stCondLst>
                              <p:cond delay="3000"/>
                            </p:stCondLst>
                            <p:childTnLst>
                              <p:par>
                                <p:cTn id="29" presetID="9" presetClass="entr" presetSubtype="0" fill="hold" nodeType="afterEffect">
                                  <p:stCondLst>
                                    <p:cond delay="0"/>
                                  </p:stCondLst>
                                  <p:childTnLst>
                                    <p:set>
                                      <p:cBhvr>
                                        <p:cTn id="30" dur="1" fill="hold">
                                          <p:stCondLst>
                                            <p:cond delay="0"/>
                                          </p:stCondLst>
                                        </p:cTn>
                                        <p:tgtEl>
                                          <p:spTgt spid="385034"/>
                                        </p:tgtEl>
                                        <p:attrNameLst>
                                          <p:attrName>style.visibility</p:attrName>
                                        </p:attrNameLst>
                                      </p:cBhvr>
                                      <p:to>
                                        <p:strVal val="visible"/>
                                      </p:to>
                                    </p:set>
                                    <p:animEffect transition="in" filter="dissolve">
                                      <p:cBhvr>
                                        <p:cTn id="31" dur="500"/>
                                        <p:tgtEl>
                                          <p:spTgt spid="385034"/>
                                        </p:tgtEl>
                                      </p:cBhvr>
                                    </p:animEffect>
                                  </p:childTnLst>
                                </p:cTn>
                              </p:par>
                            </p:childTnLst>
                          </p:cTn>
                        </p:par>
                        <p:par>
                          <p:cTn id="32" fill="hold" nodeType="afterGroup">
                            <p:stCondLst>
                              <p:cond delay="3500"/>
                            </p:stCondLst>
                            <p:childTnLst>
                              <p:par>
                                <p:cTn id="33" presetID="9" presetClass="entr" presetSubtype="0" fill="hold" nodeType="afterEffect">
                                  <p:stCondLst>
                                    <p:cond delay="0"/>
                                  </p:stCondLst>
                                  <p:childTnLst>
                                    <p:set>
                                      <p:cBhvr>
                                        <p:cTn id="34" dur="1" fill="hold">
                                          <p:stCondLst>
                                            <p:cond delay="0"/>
                                          </p:stCondLst>
                                        </p:cTn>
                                        <p:tgtEl>
                                          <p:spTgt spid="385035"/>
                                        </p:tgtEl>
                                        <p:attrNameLst>
                                          <p:attrName>style.visibility</p:attrName>
                                        </p:attrNameLst>
                                      </p:cBhvr>
                                      <p:to>
                                        <p:strVal val="visible"/>
                                      </p:to>
                                    </p:set>
                                    <p:animEffect transition="in" filter="dissolve">
                                      <p:cBhvr>
                                        <p:cTn id="35" dur="500"/>
                                        <p:tgtEl>
                                          <p:spTgt spid="385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28" grpId="0"/>
      <p:bldP spid="385030" grpId="0" animBg="1" autoUpdateAnimBg="0"/>
      <p:bldP spid="385031" grpId="0" animBg="1" autoUpdateAnimBg="0"/>
      <p:bldP spid="385032" grpId="0" animBg="1" autoUpdateAnimBg="0"/>
      <p:bldP spid="385033" grpId="0"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9186" name="Picture 2">
            <a:extLst>
              <a:ext uri="{FF2B5EF4-FFF2-40B4-BE49-F238E27FC236}">
                <a16:creationId xmlns:a16="http://schemas.microsoft.com/office/drawing/2014/main" id="{060FA7C3-72BF-0748-9633-EEC6BF1A0714}"/>
              </a:ext>
            </a:extLst>
          </p:cNvPr>
          <p:cNvPicPr>
            <a:picLocks noChangeAspect="1" noChangeArrowheads="1"/>
          </p:cNvPicPr>
          <p:nvPr/>
        </p:nvPicPr>
        <p:blipFill>
          <a:blip r:embed="rId3">
            <a:lum bright="42000"/>
            <a:extLst>
              <a:ext uri="{28A0092B-C50C-407E-A947-70E740481C1C}">
                <a14:useLocalDpi xmlns:a14="http://schemas.microsoft.com/office/drawing/2010/main" val="0"/>
              </a:ext>
            </a:extLst>
          </a:blip>
          <a:srcRect l="1917"/>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187" name="Rectangle 3">
            <a:extLst>
              <a:ext uri="{FF2B5EF4-FFF2-40B4-BE49-F238E27FC236}">
                <a16:creationId xmlns:a16="http://schemas.microsoft.com/office/drawing/2014/main" id="{F53BD909-4D0E-D646-AD63-768FCEB466A4}"/>
              </a:ext>
            </a:extLst>
          </p:cNvPr>
          <p:cNvSpPr>
            <a:spLocks noGrp="1" noChangeArrowheads="1"/>
          </p:cNvSpPr>
          <p:nvPr>
            <p:ph type="title"/>
          </p:nvPr>
        </p:nvSpPr>
        <p:spPr>
          <a:xfrm>
            <a:off x="0" y="228600"/>
            <a:ext cx="8991600" cy="990600"/>
          </a:xfrm>
        </p:spPr>
        <p:txBody>
          <a:bodyPr/>
          <a:lstStyle/>
          <a:p>
            <a:pPr eaLnBrk="1" hangingPunct="1"/>
            <a:r>
              <a:rPr lang="en-US" altLang="en-US" sz="4800" b="1" u="sng">
                <a:solidFill>
                  <a:schemeClr val="bg1"/>
                </a:solidFill>
              </a:rPr>
              <a:t>How Elders Relate to Deacons</a:t>
            </a:r>
            <a:endParaRPr lang="en-US" altLang="en-US" sz="4800" b="1">
              <a:solidFill>
                <a:schemeClr val="bg1"/>
              </a:solidFill>
            </a:endParaRPr>
          </a:p>
        </p:txBody>
      </p:sp>
      <p:sp>
        <p:nvSpPr>
          <p:cNvPr id="382980" name="Text Box 4">
            <a:extLst>
              <a:ext uri="{FF2B5EF4-FFF2-40B4-BE49-F238E27FC236}">
                <a16:creationId xmlns:a16="http://schemas.microsoft.com/office/drawing/2014/main" id="{9A87494D-6B1B-EA48-97BA-3D5006880413}"/>
              </a:ext>
            </a:extLst>
          </p:cNvPr>
          <p:cNvSpPr txBox="1">
            <a:spLocks noChangeArrowheads="1"/>
          </p:cNvSpPr>
          <p:nvPr/>
        </p:nvSpPr>
        <p:spPr bwMode="auto">
          <a:xfrm>
            <a:off x="762000" y="1195388"/>
            <a:ext cx="82454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b="1">
                <a:solidFill>
                  <a:schemeClr val="bg1"/>
                </a:solidFill>
              </a:rPr>
              <a:t>Model 5: Elders with Deacon Committees </a:t>
            </a:r>
          </a:p>
        </p:txBody>
      </p:sp>
      <p:sp>
        <p:nvSpPr>
          <p:cNvPr id="382981" name="Line 5">
            <a:extLst>
              <a:ext uri="{FF2B5EF4-FFF2-40B4-BE49-F238E27FC236}">
                <a16:creationId xmlns:a16="http://schemas.microsoft.com/office/drawing/2014/main" id="{6192EA2F-417F-8B49-A35E-B8E18E9C123C}"/>
              </a:ext>
            </a:extLst>
          </p:cNvPr>
          <p:cNvSpPr>
            <a:spLocks noChangeShapeType="1"/>
          </p:cNvSpPr>
          <p:nvPr/>
        </p:nvSpPr>
        <p:spPr bwMode="auto">
          <a:xfrm>
            <a:off x="4570413" y="4191000"/>
            <a:ext cx="1587"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82982" name="Text Box 6">
            <a:extLst>
              <a:ext uri="{FF2B5EF4-FFF2-40B4-BE49-F238E27FC236}">
                <a16:creationId xmlns:a16="http://schemas.microsoft.com/office/drawing/2014/main" id="{34F96814-36A2-7740-82BB-C2846D0A3B32}"/>
              </a:ext>
            </a:extLst>
          </p:cNvPr>
          <p:cNvSpPr txBox="1">
            <a:spLocks noChangeArrowheads="1"/>
          </p:cNvSpPr>
          <p:nvPr/>
        </p:nvSpPr>
        <p:spPr bwMode="auto">
          <a:xfrm>
            <a:off x="2819400" y="3340100"/>
            <a:ext cx="3352800" cy="698500"/>
          </a:xfrm>
          <a:prstGeom prst="rect">
            <a:avLst/>
          </a:prstGeom>
          <a:solidFill>
            <a:srgbClr val="000082"/>
          </a:solidFill>
          <a:ln w="57150">
            <a:solidFill>
              <a:schemeClr val="tx1"/>
            </a:solidFill>
            <a:miter lim="800000"/>
            <a:headEnd/>
            <a:tailEnd/>
          </a:ln>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600" b="1">
                <a:solidFill>
                  <a:schemeClr val="bg1"/>
                </a:solidFill>
              </a:rPr>
              <a:t>Elders</a:t>
            </a:r>
          </a:p>
        </p:txBody>
      </p:sp>
      <p:sp>
        <p:nvSpPr>
          <p:cNvPr id="382983" name="Text Box 7">
            <a:extLst>
              <a:ext uri="{FF2B5EF4-FFF2-40B4-BE49-F238E27FC236}">
                <a16:creationId xmlns:a16="http://schemas.microsoft.com/office/drawing/2014/main" id="{B9E181C7-97B6-6641-9643-3CFE2A8237FB}"/>
              </a:ext>
            </a:extLst>
          </p:cNvPr>
          <p:cNvSpPr txBox="1">
            <a:spLocks noChangeArrowheads="1"/>
          </p:cNvSpPr>
          <p:nvPr/>
        </p:nvSpPr>
        <p:spPr bwMode="auto">
          <a:xfrm>
            <a:off x="4076700" y="4724400"/>
            <a:ext cx="1143000" cy="1247775"/>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algn="ctr">
              <a:defRPr/>
            </a:pPr>
            <a:r>
              <a:rPr lang="en-US" sz="3600" b="1">
                <a:solidFill>
                  <a:schemeClr val="bg1"/>
                </a:solidFill>
                <a:latin typeface="Arial" charset="0"/>
                <a:ea typeface="ＭＳ Ｐゴシック" charset="0"/>
              </a:rPr>
              <a:t>DDDD</a:t>
            </a:r>
          </a:p>
        </p:txBody>
      </p:sp>
      <p:sp>
        <p:nvSpPr>
          <p:cNvPr id="382984" name="Text Box 8">
            <a:extLst>
              <a:ext uri="{FF2B5EF4-FFF2-40B4-BE49-F238E27FC236}">
                <a16:creationId xmlns:a16="http://schemas.microsoft.com/office/drawing/2014/main" id="{D7BF0463-C071-2547-A7CF-7DA9EEDEA63E}"/>
              </a:ext>
            </a:extLst>
          </p:cNvPr>
          <p:cNvSpPr txBox="1">
            <a:spLocks noChangeArrowheads="1"/>
          </p:cNvSpPr>
          <p:nvPr/>
        </p:nvSpPr>
        <p:spPr bwMode="auto">
          <a:xfrm>
            <a:off x="5410200" y="4724400"/>
            <a:ext cx="1143000" cy="1797050"/>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algn="ctr">
              <a:defRPr/>
            </a:pPr>
            <a:r>
              <a:rPr lang="en-US" sz="3600" b="1">
                <a:solidFill>
                  <a:schemeClr val="bg1"/>
                </a:solidFill>
                <a:latin typeface="Arial" charset="0"/>
                <a:ea typeface="ＭＳ Ｐゴシック" charset="0"/>
              </a:rPr>
              <a:t>DDDDD</a:t>
            </a:r>
          </a:p>
        </p:txBody>
      </p:sp>
      <p:sp>
        <p:nvSpPr>
          <p:cNvPr id="382985" name="Text Box 9">
            <a:extLst>
              <a:ext uri="{FF2B5EF4-FFF2-40B4-BE49-F238E27FC236}">
                <a16:creationId xmlns:a16="http://schemas.microsoft.com/office/drawing/2014/main" id="{91C211A1-8531-054C-B100-396501D79D91}"/>
              </a:ext>
            </a:extLst>
          </p:cNvPr>
          <p:cNvSpPr txBox="1">
            <a:spLocks noChangeArrowheads="1"/>
          </p:cNvSpPr>
          <p:nvPr/>
        </p:nvSpPr>
        <p:spPr bwMode="auto">
          <a:xfrm>
            <a:off x="2438400" y="4724400"/>
            <a:ext cx="1447800" cy="1797050"/>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algn="ctr">
              <a:defRPr/>
            </a:pPr>
            <a:r>
              <a:rPr lang="en-US" sz="3600" b="1">
                <a:solidFill>
                  <a:schemeClr val="bg1"/>
                </a:solidFill>
                <a:latin typeface="Arial" charset="0"/>
                <a:ea typeface="ＭＳ Ｐゴシック" charset="0"/>
              </a:rPr>
              <a:t>DDDDDDD</a:t>
            </a:r>
          </a:p>
        </p:txBody>
      </p:sp>
      <p:sp>
        <p:nvSpPr>
          <p:cNvPr id="382986" name="Line 10">
            <a:extLst>
              <a:ext uri="{FF2B5EF4-FFF2-40B4-BE49-F238E27FC236}">
                <a16:creationId xmlns:a16="http://schemas.microsoft.com/office/drawing/2014/main" id="{23D2D8FE-6D13-A847-8411-0AF5273CB044}"/>
              </a:ext>
            </a:extLst>
          </p:cNvPr>
          <p:cNvSpPr>
            <a:spLocks noChangeShapeType="1"/>
          </p:cNvSpPr>
          <p:nvPr/>
        </p:nvSpPr>
        <p:spPr bwMode="auto">
          <a:xfrm>
            <a:off x="3429000" y="41910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82987" name="Line 11">
            <a:extLst>
              <a:ext uri="{FF2B5EF4-FFF2-40B4-BE49-F238E27FC236}">
                <a16:creationId xmlns:a16="http://schemas.microsoft.com/office/drawing/2014/main" id="{A3FF1A27-BF89-A54B-A6E5-35392D115A3B}"/>
              </a:ext>
            </a:extLst>
          </p:cNvPr>
          <p:cNvSpPr>
            <a:spLocks noChangeShapeType="1"/>
          </p:cNvSpPr>
          <p:nvPr/>
        </p:nvSpPr>
        <p:spPr bwMode="auto">
          <a:xfrm>
            <a:off x="5791200" y="41910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82988" name="Text Box 12">
            <a:extLst>
              <a:ext uri="{FF2B5EF4-FFF2-40B4-BE49-F238E27FC236}">
                <a16:creationId xmlns:a16="http://schemas.microsoft.com/office/drawing/2014/main" id="{4BAA7631-696C-1A48-895C-80AEC15722CB}"/>
              </a:ext>
            </a:extLst>
          </p:cNvPr>
          <p:cNvSpPr txBox="1">
            <a:spLocks noChangeArrowheads="1"/>
          </p:cNvSpPr>
          <p:nvPr/>
        </p:nvSpPr>
        <p:spPr bwMode="auto">
          <a:xfrm>
            <a:off x="8458200" y="0"/>
            <a:ext cx="68580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2400" b="1">
                <a:solidFill>
                  <a:srgbClr val="FFFFFF"/>
                </a:solidFill>
                <a:latin typeface="Arial" charset="0"/>
                <a:ea typeface="ＭＳ Ｐゴシック" charset="0"/>
              </a:rPr>
              <a:t>60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82980"/>
                                        </p:tgtEl>
                                        <p:attrNameLst>
                                          <p:attrName>style.visibility</p:attrName>
                                        </p:attrNameLst>
                                      </p:cBhvr>
                                      <p:to>
                                        <p:strVal val="visible"/>
                                      </p:to>
                                    </p:set>
                                    <p:animEffect transition="in" filter="blinds(horizontal)">
                                      <p:cBhvr>
                                        <p:cTn id="7" dur="500"/>
                                        <p:tgtEl>
                                          <p:spTgt spid="38298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2982"/>
                                        </p:tgtEl>
                                        <p:attrNameLst>
                                          <p:attrName>style.visibility</p:attrName>
                                        </p:attrNameLst>
                                      </p:cBhvr>
                                      <p:to>
                                        <p:strVal val="visible"/>
                                      </p:to>
                                    </p:set>
                                    <p:animEffect transition="in" filter="dissolve">
                                      <p:cBhvr>
                                        <p:cTn id="11" dur="500"/>
                                        <p:tgtEl>
                                          <p:spTgt spid="382982"/>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82983"/>
                                        </p:tgtEl>
                                        <p:attrNameLst>
                                          <p:attrName>style.visibility</p:attrName>
                                        </p:attrNameLst>
                                      </p:cBhvr>
                                      <p:to>
                                        <p:strVal val="visible"/>
                                      </p:to>
                                    </p:set>
                                    <p:animEffect transition="in" filter="dissolve">
                                      <p:cBhvr>
                                        <p:cTn id="15" dur="500"/>
                                        <p:tgtEl>
                                          <p:spTgt spid="382983"/>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82984"/>
                                        </p:tgtEl>
                                        <p:attrNameLst>
                                          <p:attrName>style.visibility</p:attrName>
                                        </p:attrNameLst>
                                      </p:cBhvr>
                                      <p:to>
                                        <p:strVal val="visible"/>
                                      </p:to>
                                    </p:set>
                                    <p:animEffect transition="in" filter="dissolve">
                                      <p:cBhvr>
                                        <p:cTn id="19" dur="500"/>
                                        <p:tgtEl>
                                          <p:spTgt spid="382984"/>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82985"/>
                                        </p:tgtEl>
                                        <p:attrNameLst>
                                          <p:attrName>style.visibility</p:attrName>
                                        </p:attrNameLst>
                                      </p:cBhvr>
                                      <p:to>
                                        <p:strVal val="visible"/>
                                      </p:to>
                                    </p:set>
                                    <p:animEffect transition="in" filter="dissolve">
                                      <p:cBhvr>
                                        <p:cTn id="23" dur="500"/>
                                        <p:tgtEl>
                                          <p:spTgt spid="382985"/>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382981"/>
                                        </p:tgtEl>
                                        <p:attrNameLst>
                                          <p:attrName>style.visibility</p:attrName>
                                        </p:attrNameLst>
                                      </p:cBhvr>
                                      <p:to>
                                        <p:strVal val="visible"/>
                                      </p:to>
                                    </p:set>
                                    <p:animEffect transition="in" filter="dissolve">
                                      <p:cBhvr>
                                        <p:cTn id="27" dur="500"/>
                                        <p:tgtEl>
                                          <p:spTgt spid="382981"/>
                                        </p:tgtEl>
                                      </p:cBhvr>
                                    </p:animEffect>
                                  </p:childTnLst>
                                </p:cTn>
                              </p:par>
                            </p:childTnLst>
                          </p:cTn>
                        </p:par>
                        <p:par>
                          <p:cTn id="28" fill="hold" nodeType="afterGroup">
                            <p:stCondLst>
                              <p:cond delay="3000"/>
                            </p:stCondLst>
                            <p:childTnLst>
                              <p:par>
                                <p:cTn id="29" presetID="9" presetClass="entr" presetSubtype="0" fill="hold" nodeType="afterEffect">
                                  <p:stCondLst>
                                    <p:cond delay="0"/>
                                  </p:stCondLst>
                                  <p:childTnLst>
                                    <p:set>
                                      <p:cBhvr>
                                        <p:cTn id="30" dur="1" fill="hold">
                                          <p:stCondLst>
                                            <p:cond delay="0"/>
                                          </p:stCondLst>
                                        </p:cTn>
                                        <p:tgtEl>
                                          <p:spTgt spid="382986"/>
                                        </p:tgtEl>
                                        <p:attrNameLst>
                                          <p:attrName>style.visibility</p:attrName>
                                        </p:attrNameLst>
                                      </p:cBhvr>
                                      <p:to>
                                        <p:strVal val="visible"/>
                                      </p:to>
                                    </p:set>
                                    <p:animEffect transition="in" filter="dissolve">
                                      <p:cBhvr>
                                        <p:cTn id="31" dur="500"/>
                                        <p:tgtEl>
                                          <p:spTgt spid="382986"/>
                                        </p:tgtEl>
                                      </p:cBhvr>
                                    </p:animEffect>
                                  </p:childTnLst>
                                </p:cTn>
                              </p:par>
                            </p:childTnLst>
                          </p:cTn>
                        </p:par>
                        <p:par>
                          <p:cTn id="32" fill="hold" nodeType="afterGroup">
                            <p:stCondLst>
                              <p:cond delay="3500"/>
                            </p:stCondLst>
                            <p:childTnLst>
                              <p:par>
                                <p:cTn id="33" presetID="9" presetClass="entr" presetSubtype="0" fill="hold" nodeType="afterEffect">
                                  <p:stCondLst>
                                    <p:cond delay="0"/>
                                  </p:stCondLst>
                                  <p:childTnLst>
                                    <p:set>
                                      <p:cBhvr>
                                        <p:cTn id="34" dur="1" fill="hold">
                                          <p:stCondLst>
                                            <p:cond delay="0"/>
                                          </p:stCondLst>
                                        </p:cTn>
                                        <p:tgtEl>
                                          <p:spTgt spid="382987"/>
                                        </p:tgtEl>
                                        <p:attrNameLst>
                                          <p:attrName>style.visibility</p:attrName>
                                        </p:attrNameLst>
                                      </p:cBhvr>
                                      <p:to>
                                        <p:strVal val="visible"/>
                                      </p:to>
                                    </p:set>
                                    <p:animEffect transition="in" filter="dissolve">
                                      <p:cBhvr>
                                        <p:cTn id="35" dur="500"/>
                                        <p:tgtEl>
                                          <p:spTgt spid="382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0" grpId="0"/>
      <p:bldP spid="382982" grpId="0" animBg="1" autoUpdateAnimBg="0"/>
      <p:bldP spid="382983" grpId="0" animBg="1" autoUpdateAnimBg="0"/>
      <p:bldP spid="382984" grpId="0" animBg="1" autoUpdateAnimBg="0"/>
      <p:bldP spid="382985"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a:extLst>
              <a:ext uri="{FF2B5EF4-FFF2-40B4-BE49-F238E27FC236}">
                <a16:creationId xmlns:a16="http://schemas.microsoft.com/office/drawing/2014/main" id="{8AB0410B-533B-8641-96D7-851BD4C61FA4}"/>
              </a:ext>
            </a:extLst>
          </p:cNvPr>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r>
              <a:rPr lang="en-US" altLang="en-US" sz="4000">
                <a:solidFill>
                  <a:srgbClr val="FFFFFF"/>
                </a:solidFill>
                <a:latin typeface="Arial" panose="020B0604020202020204" pitchFamily="34" charset="0"/>
                <a:ea typeface="ＭＳ Ｐゴシック" panose="020B0600070205080204" pitchFamily="34" charset="-128"/>
              </a:rPr>
              <a:t>Three Shepherd Tasks of Elders</a:t>
            </a:r>
            <a:endParaRPr lang="en-US" altLang="en-US" sz="3200">
              <a:solidFill>
                <a:srgbClr val="FFFFFF"/>
              </a:solidFill>
              <a:latin typeface="Arial" panose="020B0604020202020204" pitchFamily="34" charset="0"/>
              <a:ea typeface="ＭＳ Ｐゴシック" panose="020B0600070205080204" pitchFamily="34" charset="-128"/>
            </a:endParaRPr>
          </a:p>
        </p:txBody>
      </p:sp>
      <p:sp>
        <p:nvSpPr>
          <p:cNvPr id="658438" name="Oval 6">
            <a:extLst>
              <a:ext uri="{FF2B5EF4-FFF2-40B4-BE49-F238E27FC236}">
                <a16:creationId xmlns:a16="http://schemas.microsoft.com/office/drawing/2014/main" id="{C25BC718-51E3-BD4F-A57A-D2939201200B}"/>
              </a:ext>
            </a:extLst>
          </p:cNvPr>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FFFF66"/>
              </a:solidFill>
              <a:cs typeface="Arial" panose="020B0604020202020204" pitchFamily="34" charset="0"/>
            </a:endParaRPr>
          </a:p>
        </p:txBody>
      </p:sp>
      <p:sp>
        <p:nvSpPr>
          <p:cNvPr id="658439" name="Text Box 7">
            <a:extLst>
              <a:ext uri="{FF2B5EF4-FFF2-40B4-BE49-F238E27FC236}">
                <a16:creationId xmlns:a16="http://schemas.microsoft.com/office/drawing/2014/main" id="{6B828863-50D4-C945-898F-17569093BF4C}"/>
              </a:ext>
            </a:extLst>
          </p:cNvPr>
          <p:cNvSpPr txBox="1">
            <a:spLocks noChangeArrowheads="1"/>
          </p:cNvSpPr>
          <p:nvPr/>
        </p:nvSpPr>
        <p:spPr bwMode="auto">
          <a:xfrm>
            <a:off x="5029200" y="1371600"/>
            <a:ext cx="31242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defRPr/>
            </a:pPr>
            <a:r>
              <a:rPr lang="en-US" sz="2400" b="1" i="1" dirty="0">
                <a:solidFill>
                  <a:srgbClr val="C9C4FF"/>
                </a:solidFill>
                <a:latin typeface="Arial" charset="0"/>
                <a:ea typeface="ＭＳ Ｐゴシック" charset="0"/>
                <a:cs typeface="ＭＳ Ｐゴシック" charset="0"/>
              </a:rPr>
              <a:t>Teaching</a:t>
            </a:r>
          </a:p>
        </p:txBody>
      </p:sp>
      <p:sp>
        <p:nvSpPr>
          <p:cNvPr id="658440" name="Text Box 8">
            <a:extLst>
              <a:ext uri="{FF2B5EF4-FFF2-40B4-BE49-F238E27FC236}">
                <a16:creationId xmlns:a16="http://schemas.microsoft.com/office/drawing/2014/main" id="{EADCAD18-6F3B-E94E-9608-963FF0BA5DAF}"/>
              </a:ext>
            </a:extLst>
          </p:cNvPr>
          <p:cNvSpPr txBox="1">
            <a:spLocks noChangeArrowheads="1"/>
          </p:cNvSpPr>
          <p:nvPr/>
        </p:nvSpPr>
        <p:spPr bwMode="auto">
          <a:xfrm>
            <a:off x="6553200" y="1981200"/>
            <a:ext cx="1906588" cy="8302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defRPr/>
            </a:pPr>
            <a:r>
              <a:rPr lang="en-US" sz="2400" b="1" dirty="0">
                <a:solidFill>
                  <a:srgbClr val="C9C4FF"/>
                </a:solidFill>
                <a:latin typeface="Arial" charset="0"/>
                <a:ea typeface="ＭＳ Ｐゴシック" charset="0"/>
                <a:cs typeface="ＭＳ Ｐゴシック" charset="0"/>
              </a:rPr>
              <a:t>1 Tim. 3:2; 5:17</a:t>
            </a:r>
          </a:p>
        </p:txBody>
      </p:sp>
      <p:sp>
        <p:nvSpPr>
          <p:cNvPr id="658441" name="Oval 9">
            <a:extLst>
              <a:ext uri="{FF2B5EF4-FFF2-40B4-BE49-F238E27FC236}">
                <a16:creationId xmlns:a16="http://schemas.microsoft.com/office/drawing/2014/main" id="{5AEF1C03-C788-3F45-B7D9-310ABC7B2B8E}"/>
              </a:ext>
            </a:extLst>
          </p:cNvPr>
          <p:cNvSpPr>
            <a:spLocks noChangeArrowheads="1"/>
          </p:cNvSpPr>
          <p:nvPr/>
        </p:nvSpPr>
        <p:spPr bwMode="auto">
          <a:xfrm>
            <a:off x="2514600" y="2362200"/>
            <a:ext cx="4629150" cy="4419600"/>
          </a:xfrm>
          <a:prstGeom prst="ellipse">
            <a:avLst/>
          </a:prstGeom>
          <a:noFill/>
          <a:ln w="57150">
            <a:solidFill>
              <a:srgbClr val="00FFFF"/>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FFFF66"/>
              </a:solidFill>
              <a:cs typeface="Arial" panose="020B0604020202020204" pitchFamily="34" charset="0"/>
            </a:endParaRPr>
          </a:p>
        </p:txBody>
      </p:sp>
      <p:sp>
        <p:nvSpPr>
          <p:cNvPr id="658442" name="Text Box 10">
            <a:extLst>
              <a:ext uri="{FF2B5EF4-FFF2-40B4-BE49-F238E27FC236}">
                <a16:creationId xmlns:a16="http://schemas.microsoft.com/office/drawing/2014/main" id="{237BE92F-9EAC-A24D-9049-0357356AA0E6}"/>
              </a:ext>
            </a:extLst>
          </p:cNvPr>
          <p:cNvSpPr txBox="1">
            <a:spLocks noChangeArrowheads="1"/>
          </p:cNvSpPr>
          <p:nvPr/>
        </p:nvSpPr>
        <p:spPr bwMode="auto">
          <a:xfrm>
            <a:off x="3582988" y="4724400"/>
            <a:ext cx="2636837" cy="8302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b="1" i="1">
                <a:solidFill>
                  <a:srgbClr val="00FFFF"/>
                </a:solidFill>
              </a:rPr>
              <a:t>Pastoring</a:t>
            </a:r>
            <a:br>
              <a:rPr lang="en-US" sz="2400" b="1" i="1">
                <a:solidFill>
                  <a:srgbClr val="00FFFF"/>
                </a:solidFill>
              </a:rPr>
            </a:br>
            <a:r>
              <a:rPr lang="en-US" sz="2400" b="1" i="1">
                <a:solidFill>
                  <a:srgbClr val="00FFFF"/>
                </a:solidFill>
              </a:rPr>
              <a:t>(Protect &amp; Lead)</a:t>
            </a:r>
          </a:p>
        </p:txBody>
      </p:sp>
      <p:sp>
        <p:nvSpPr>
          <p:cNvPr id="658443" name="Text Box 11">
            <a:extLst>
              <a:ext uri="{FF2B5EF4-FFF2-40B4-BE49-F238E27FC236}">
                <a16:creationId xmlns:a16="http://schemas.microsoft.com/office/drawing/2014/main" id="{2650DD80-7C98-DF44-830A-6C110AA44EB9}"/>
              </a:ext>
            </a:extLst>
          </p:cNvPr>
          <p:cNvSpPr txBox="1">
            <a:spLocks noChangeArrowheads="1"/>
          </p:cNvSpPr>
          <p:nvPr/>
        </p:nvSpPr>
        <p:spPr bwMode="auto">
          <a:xfrm>
            <a:off x="4140200" y="2814638"/>
            <a:ext cx="1457325" cy="83026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defRPr/>
            </a:pPr>
            <a:r>
              <a:rPr lang="en-US" sz="2400" b="1" dirty="0">
                <a:solidFill>
                  <a:srgbClr val="00FFFF"/>
                </a:solidFill>
                <a:latin typeface="Arial" charset="0"/>
                <a:ea typeface="ＭＳ Ｐゴシック" charset="0"/>
                <a:cs typeface="ＭＳ Ｐゴシック" charset="0"/>
              </a:rPr>
              <a:t>Pastor-Teacher</a:t>
            </a:r>
          </a:p>
        </p:txBody>
      </p:sp>
      <p:sp>
        <p:nvSpPr>
          <p:cNvPr id="658445" name="Text Box 13">
            <a:extLst>
              <a:ext uri="{FF2B5EF4-FFF2-40B4-BE49-F238E27FC236}">
                <a16:creationId xmlns:a16="http://schemas.microsoft.com/office/drawing/2014/main" id="{711803BE-BF0A-7148-AFA7-BCD1A9FEF933}"/>
              </a:ext>
            </a:extLst>
          </p:cNvPr>
          <p:cNvSpPr txBox="1">
            <a:spLocks noChangeArrowheads="1"/>
          </p:cNvSpPr>
          <p:nvPr/>
        </p:nvSpPr>
        <p:spPr bwMode="auto">
          <a:xfrm>
            <a:off x="3716338" y="5468938"/>
            <a:ext cx="2236787" cy="120015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defRPr/>
            </a:pPr>
            <a:r>
              <a:rPr lang="en-US" sz="2400" b="1" dirty="0">
                <a:solidFill>
                  <a:srgbClr val="00FFFF"/>
                </a:solidFill>
                <a:latin typeface="Arial" charset="0"/>
                <a:ea typeface="ＭＳ Ｐゴシック" charset="0"/>
                <a:cs typeface="ＭＳ Ｐゴシック" charset="0"/>
              </a:rPr>
              <a:t>1 Pet. 5:1-4</a:t>
            </a:r>
          </a:p>
          <a:p>
            <a:pPr algn="ctr" eaLnBrk="0" hangingPunct="0">
              <a:defRPr/>
            </a:pPr>
            <a:r>
              <a:rPr lang="en-US" sz="2400" b="1" dirty="0">
                <a:solidFill>
                  <a:srgbClr val="00FFFF"/>
                </a:solidFill>
                <a:latin typeface="Arial" charset="0"/>
                <a:ea typeface="ＭＳ Ｐゴシック" charset="0"/>
                <a:cs typeface="ＭＳ Ｐゴシック" charset="0"/>
              </a:rPr>
              <a:t>Acts 20:29, 35</a:t>
            </a:r>
          </a:p>
          <a:p>
            <a:pPr algn="ctr" eaLnBrk="0" hangingPunct="0">
              <a:defRPr/>
            </a:pPr>
            <a:r>
              <a:rPr lang="en-US" sz="2400" b="1" dirty="0">
                <a:solidFill>
                  <a:srgbClr val="00FFFF"/>
                </a:solidFill>
                <a:latin typeface="Arial" charset="0"/>
                <a:ea typeface="ＭＳ Ｐゴシック" charset="0"/>
                <a:cs typeface="ＭＳ Ｐゴシック" charset="0"/>
              </a:rPr>
              <a:t>1 Thess. 5:12</a:t>
            </a:r>
          </a:p>
        </p:txBody>
      </p:sp>
      <p:sp>
        <p:nvSpPr>
          <p:cNvPr id="16" name="Text Box 13">
            <a:extLst>
              <a:ext uri="{FF2B5EF4-FFF2-40B4-BE49-F238E27FC236}">
                <a16:creationId xmlns:a16="http://schemas.microsoft.com/office/drawing/2014/main" id="{8B35B4BE-7443-004B-B34F-BAF4C4632430}"/>
              </a:ext>
            </a:extLst>
          </p:cNvPr>
          <p:cNvSpPr txBox="1">
            <a:spLocks noChangeArrowheads="1"/>
          </p:cNvSpPr>
          <p:nvPr/>
        </p:nvSpPr>
        <p:spPr bwMode="auto">
          <a:xfrm>
            <a:off x="5435600" y="3933825"/>
            <a:ext cx="1536700" cy="46037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defRPr/>
            </a:pPr>
            <a:r>
              <a:rPr lang="en-US" sz="2400" b="1" dirty="0">
                <a:solidFill>
                  <a:srgbClr val="00FFFF"/>
                </a:solidFill>
                <a:latin typeface="Arial" charset="0"/>
                <a:ea typeface="ＭＳ Ｐゴシック" charset="0"/>
                <a:cs typeface="ＭＳ Ｐゴシック" charset="0"/>
              </a:rPr>
              <a:t>Eph. 4:11</a:t>
            </a:r>
          </a:p>
        </p:txBody>
      </p:sp>
      <p:sp>
        <p:nvSpPr>
          <p:cNvPr id="15" name="Text Box 14">
            <a:extLst>
              <a:ext uri="{FF2B5EF4-FFF2-40B4-BE49-F238E27FC236}">
                <a16:creationId xmlns:a16="http://schemas.microsoft.com/office/drawing/2014/main" id="{951C381E-C880-194C-B191-3CE6C8EA59EB}"/>
              </a:ext>
            </a:extLst>
          </p:cNvPr>
          <p:cNvSpPr txBox="1">
            <a:spLocks noChangeArrowheads="1"/>
          </p:cNvSpPr>
          <p:nvPr/>
        </p:nvSpPr>
        <p:spPr bwMode="auto">
          <a:xfrm>
            <a:off x="8458200" y="0"/>
            <a:ext cx="6858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a:solidFill>
                  <a:srgbClr val="FFFFFF"/>
                </a:solidFill>
                <a:cs typeface="Arial" charset="0"/>
              </a:rPr>
              <a:t>60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9"/>
                                        </p:tgtEl>
                                        <p:attrNameLst>
                                          <p:attrName>style.visibility</p:attrName>
                                        </p:attrNameLst>
                                      </p:cBhvr>
                                      <p:to>
                                        <p:strVal val="visible"/>
                                      </p:to>
                                    </p:set>
                                    <p:anim calcmode="lin" valueType="num">
                                      <p:cBhvr>
                                        <p:cTn id="7" dur="1000" fill="hold"/>
                                        <p:tgtEl>
                                          <p:spTgt spid="658439"/>
                                        </p:tgtEl>
                                        <p:attrNameLst>
                                          <p:attrName>ppt_w</p:attrName>
                                        </p:attrNameLst>
                                      </p:cBhvr>
                                      <p:tavLst>
                                        <p:tav tm="0">
                                          <p:val>
                                            <p:strVal val="#ppt_w+.3"/>
                                          </p:val>
                                        </p:tav>
                                        <p:tav tm="100000">
                                          <p:val>
                                            <p:strVal val="#ppt_w"/>
                                          </p:val>
                                        </p:tav>
                                      </p:tavLst>
                                    </p:anim>
                                    <p:anim calcmode="lin" valueType="num">
                                      <p:cBhvr>
                                        <p:cTn id="8" dur="1000" fill="hold"/>
                                        <p:tgtEl>
                                          <p:spTgt spid="658439"/>
                                        </p:tgtEl>
                                        <p:attrNameLst>
                                          <p:attrName>ppt_h</p:attrName>
                                        </p:attrNameLst>
                                      </p:cBhvr>
                                      <p:tavLst>
                                        <p:tav tm="0">
                                          <p:val>
                                            <p:strVal val="#ppt_h"/>
                                          </p:val>
                                        </p:tav>
                                        <p:tav tm="100000">
                                          <p:val>
                                            <p:strVal val="#ppt_h"/>
                                          </p:val>
                                        </p:tav>
                                      </p:tavLst>
                                    </p:anim>
                                    <p:animEffect transition="in" filter="fade">
                                      <p:cBhvr>
                                        <p:cTn id="9" dur="1000"/>
                                        <p:tgtEl>
                                          <p:spTgt spid="658439"/>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8"/>
                                        </p:tgtEl>
                                        <p:attrNameLst>
                                          <p:attrName>style.visibility</p:attrName>
                                        </p:attrNameLst>
                                      </p:cBhvr>
                                      <p:to>
                                        <p:strVal val="visible"/>
                                      </p:to>
                                    </p:set>
                                    <p:anim calcmode="lin" valueType="num">
                                      <p:cBhvr>
                                        <p:cTn id="13" dur="1000" fill="hold"/>
                                        <p:tgtEl>
                                          <p:spTgt spid="658438"/>
                                        </p:tgtEl>
                                        <p:attrNameLst>
                                          <p:attrName>ppt_w</p:attrName>
                                        </p:attrNameLst>
                                      </p:cBhvr>
                                      <p:tavLst>
                                        <p:tav tm="0">
                                          <p:val>
                                            <p:strVal val="#ppt_w+.3"/>
                                          </p:val>
                                        </p:tav>
                                        <p:tav tm="100000">
                                          <p:val>
                                            <p:strVal val="#ppt_w"/>
                                          </p:val>
                                        </p:tav>
                                      </p:tavLst>
                                    </p:anim>
                                    <p:anim calcmode="lin" valueType="num">
                                      <p:cBhvr>
                                        <p:cTn id="14" dur="1000" fill="hold"/>
                                        <p:tgtEl>
                                          <p:spTgt spid="658438"/>
                                        </p:tgtEl>
                                        <p:attrNameLst>
                                          <p:attrName>ppt_h</p:attrName>
                                        </p:attrNameLst>
                                      </p:cBhvr>
                                      <p:tavLst>
                                        <p:tav tm="0">
                                          <p:val>
                                            <p:strVal val="#ppt_h"/>
                                          </p:val>
                                        </p:tav>
                                        <p:tav tm="100000">
                                          <p:val>
                                            <p:strVal val="#ppt_h"/>
                                          </p:val>
                                        </p:tav>
                                      </p:tavLst>
                                    </p:anim>
                                    <p:animEffect transition="in" filter="fade">
                                      <p:cBhvr>
                                        <p:cTn id="15" dur="1000"/>
                                        <p:tgtEl>
                                          <p:spTgt spid="658438"/>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0"/>
                                        </p:tgtEl>
                                        <p:attrNameLst>
                                          <p:attrName>style.visibility</p:attrName>
                                        </p:attrNameLst>
                                      </p:cBhvr>
                                      <p:to>
                                        <p:strVal val="visible"/>
                                      </p:to>
                                    </p:set>
                                    <p:anim calcmode="lin" valueType="num">
                                      <p:cBhvr>
                                        <p:cTn id="19" dur="1000" fill="hold"/>
                                        <p:tgtEl>
                                          <p:spTgt spid="658440"/>
                                        </p:tgtEl>
                                        <p:attrNameLst>
                                          <p:attrName>ppt_w</p:attrName>
                                        </p:attrNameLst>
                                      </p:cBhvr>
                                      <p:tavLst>
                                        <p:tav tm="0">
                                          <p:val>
                                            <p:strVal val="#ppt_w+.3"/>
                                          </p:val>
                                        </p:tav>
                                        <p:tav tm="100000">
                                          <p:val>
                                            <p:strVal val="#ppt_w"/>
                                          </p:val>
                                        </p:tav>
                                      </p:tavLst>
                                    </p:anim>
                                    <p:anim calcmode="lin" valueType="num">
                                      <p:cBhvr>
                                        <p:cTn id="20" dur="1000" fill="hold"/>
                                        <p:tgtEl>
                                          <p:spTgt spid="658440"/>
                                        </p:tgtEl>
                                        <p:attrNameLst>
                                          <p:attrName>ppt_h</p:attrName>
                                        </p:attrNameLst>
                                      </p:cBhvr>
                                      <p:tavLst>
                                        <p:tav tm="0">
                                          <p:val>
                                            <p:strVal val="#ppt_h"/>
                                          </p:val>
                                        </p:tav>
                                        <p:tav tm="100000">
                                          <p:val>
                                            <p:strVal val="#ppt_h"/>
                                          </p:val>
                                        </p:tav>
                                      </p:tavLst>
                                    </p:anim>
                                    <p:animEffect transition="in" filter="fade">
                                      <p:cBhvr>
                                        <p:cTn id="21" dur="1000"/>
                                        <p:tgtEl>
                                          <p:spTgt spid="65844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658442"/>
                                        </p:tgtEl>
                                        <p:attrNameLst>
                                          <p:attrName>style.visibility</p:attrName>
                                        </p:attrNameLst>
                                      </p:cBhvr>
                                      <p:to>
                                        <p:strVal val="visible"/>
                                      </p:to>
                                    </p:set>
                                    <p:anim calcmode="lin" valueType="num">
                                      <p:cBhvr>
                                        <p:cTn id="26" dur="1000" fill="hold"/>
                                        <p:tgtEl>
                                          <p:spTgt spid="658442"/>
                                        </p:tgtEl>
                                        <p:attrNameLst>
                                          <p:attrName>ppt_w</p:attrName>
                                        </p:attrNameLst>
                                      </p:cBhvr>
                                      <p:tavLst>
                                        <p:tav tm="0">
                                          <p:val>
                                            <p:strVal val="#ppt_w+.3"/>
                                          </p:val>
                                        </p:tav>
                                        <p:tav tm="100000">
                                          <p:val>
                                            <p:strVal val="#ppt_w"/>
                                          </p:val>
                                        </p:tav>
                                      </p:tavLst>
                                    </p:anim>
                                    <p:anim calcmode="lin" valueType="num">
                                      <p:cBhvr>
                                        <p:cTn id="27" dur="1000" fill="hold"/>
                                        <p:tgtEl>
                                          <p:spTgt spid="658442"/>
                                        </p:tgtEl>
                                        <p:attrNameLst>
                                          <p:attrName>ppt_h</p:attrName>
                                        </p:attrNameLst>
                                      </p:cBhvr>
                                      <p:tavLst>
                                        <p:tav tm="0">
                                          <p:val>
                                            <p:strVal val="#ppt_h"/>
                                          </p:val>
                                        </p:tav>
                                        <p:tav tm="100000">
                                          <p:val>
                                            <p:strVal val="#ppt_h"/>
                                          </p:val>
                                        </p:tav>
                                      </p:tavLst>
                                    </p:anim>
                                    <p:animEffect transition="in" filter="fade">
                                      <p:cBhvr>
                                        <p:cTn id="28" dur="1000"/>
                                        <p:tgtEl>
                                          <p:spTgt spid="658442"/>
                                        </p:tgtEl>
                                      </p:cBhvr>
                                    </p:animEffect>
                                  </p:childTnLst>
                                </p:cTn>
                              </p:par>
                            </p:childTnLst>
                          </p:cTn>
                        </p:par>
                        <p:par>
                          <p:cTn id="29" fill="hold" nodeType="afterGroup">
                            <p:stCondLst>
                              <p:cond delay="1000"/>
                            </p:stCondLst>
                            <p:childTnLst>
                              <p:par>
                                <p:cTn id="30" presetID="50" presetClass="entr" presetSubtype="0" decel="100000" fill="hold" grpId="0" nodeType="afterEffect">
                                  <p:stCondLst>
                                    <p:cond delay="0"/>
                                  </p:stCondLst>
                                  <p:childTnLst>
                                    <p:set>
                                      <p:cBhvr>
                                        <p:cTn id="31" dur="1" fill="hold">
                                          <p:stCondLst>
                                            <p:cond delay="0"/>
                                          </p:stCondLst>
                                        </p:cTn>
                                        <p:tgtEl>
                                          <p:spTgt spid="658441"/>
                                        </p:tgtEl>
                                        <p:attrNameLst>
                                          <p:attrName>style.visibility</p:attrName>
                                        </p:attrNameLst>
                                      </p:cBhvr>
                                      <p:to>
                                        <p:strVal val="visible"/>
                                      </p:to>
                                    </p:set>
                                    <p:anim calcmode="lin" valueType="num">
                                      <p:cBhvr>
                                        <p:cTn id="32" dur="1000" fill="hold"/>
                                        <p:tgtEl>
                                          <p:spTgt spid="658441"/>
                                        </p:tgtEl>
                                        <p:attrNameLst>
                                          <p:attrName>ppt_w</p:attrName>
                                        </p:attrNameLst>
                                      </p:cBhvr>
                                      <p:tavLst>
                                        <p:tav tm="0">
                                          <p:val>
                                            <p:strVal val="#ppt_w+.3"/>
                                          </p:val>
                                        </p:tav>
                                        <p:tav tm="100000">
                                          <p:val>
                                            <p:strVal val="#ppt_w"/>
                                          </p:val>
                                        </p:tav>
                                      </p:tavLst>
                                    </p:anim>
                                    <p:anim calcmode="lin" valueType="num">
                                      <p:cBhvr>
                                        <p:cTn id="33" dur="1000" fill="hold"/>
                                        <p:tgtEl>
                                          <p:spTgt spid="658441"/>
                                        </p:tgtEl>
                                        <p:attrNameLst>
                                          <p:attrName>ppt_h</p:attrName>
                                        </p:attrNameLst>
                                      </p:cBhvr>
                                      <p:tavLst>
                                        <p:tav tm="0">
                                          <p:val>
                                            <p:strVal val="#ppt_h"/>
                                          </p:val>
                                        </p:tav>
                                        <p:tav tm="100000">
                                          <p:val>
                                            <p:strVal val="#ppt_h"/>
                                          </p:val>
                                        </p:tav>
                                      </p:tavLst>
                                    </p:anim>
                                    <p:animEffect transition="in" filter="fade">
                                      <p:cBhvr>
                                        <p:cTn id="34" dur="1000"/>
                                        <p:tgtEl>
                                          <p:spTgt spid="658441"/>
                                        </p:tgtEl>
                                      </p:cBhvr>
                                    </p:animEffect>
                                  </p:childTnLst>
                                </p:cTn>
                              </p:par>
                            </p:childTnLst>
                          </p:cTn>
                        </p:par>
                        <p:par>
                          <p:cTn id="35" fill="hold" nodeType="afterGroup">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658445"/>
                                        </p:tgtEl>
                                        <p:attrNameLst>
                                          <p:attrName>style.visibility</p:attrName>
                                        </p:attrNameLst>
                                      </p:cBhvr>
                                      <p:to>
                                        <p:strVal val="visible"/>
                                      </p:to>
                                    </p:set>
                                    <p:anim calcmode="lin" valueType="num">
                                      <p:cBhvr>
                                        <p:cTn id="38" dur="1000" fill="hold"/>
                                        <p:tgtEl>
                                          <p:spTgt spid="658445"/>
                                        </p:tgtEl>
                                        <p:attrNameLst>
                                          <p:attrName>ppt_w</p:attrName>
                                        </p:attrNameLst>
                                      </p:cBhvr>
                                      <p:tavLst>
                                        <p:tav tm="0">
                                          <p:val>
                                            <p:strVal val="#ppt_w+.3"/>
                                          </p:val>
                                        </p:tav>
                                        <p:tav tm="100000">
                                          <p:val>
                                            <p:strVal val="#ppt_w"/>
                                          </p:val>
                                        </p:tav>
                                      </p:tavLst>
                                    </p:anim>
                                    <p:anim calcmode="lin" valueType="num">
                                      <p:cBhvr>
                                        <p:cTn id="39" dur="1000" fill="hold"/>
                                        <p:tgtEl>
                                          <p:spTgt spid="658445"/>
                                        </p:tgtEl>
                                        <p:attrNameLst>
                                          <p:attrName>ppt_h</p:attrName>
                                        </p:attrNameLst>
                                      </p:cBhvr>
                                      <p:tavLst>
                                        <p:tav tm="0">
                                          <p:val>
                                            <p:strVal val="#ppt_h"/>
                                          </p:val>
                                        </p:tav>
                                        <p:tav tm="100000">
                                          <p:val>
                                            <p:strVal val="#ppt_h"/>
                                          </p:val>
                                        </p:tav>
                                      </p:tavLst>
                                    </p:anim>
                                    <p:animEffect transition="in" filter="fade">
                                      <p:cBhvr>
                                        <p:cTn id="40" dur="1000"/>
                                        <p:tgtEl>
                                          <p:spTgt spid="65844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658443"/>
                                        </p:tgtEl>
                                        <p:attrNameLst>
                                          <p:attrName>style.visibility</p:attrName>
                                        </p:attrNameLst>
                                      </p:cBhvr>
                                      <p:to>
                                        <p:strVal val="visible"/>
                                      </p:to>
                                    </p:set>
                                    <p:anim calcmode="lin" valueType="num">
                                      <p:cBhvr>
                                        <p:cTn id="45" dur="1000" fill="hold"/>
                                        <p:tgtEl>
                                          <p:spTgt spid="658443"/>
                                        </p:tgtEl>
                                        <p:attrNameLst>
                                          <p:attrName>ppt_w</p:attrName>
                                        </p:attrNameLst>
                                      </p:cBhvr>
                                      <p:tavLst>
                                        <p:tav tm="0">
                                          <p:val>
                                            <p:strVal val="#ppt_w+.3"/>
                                          </p:val>
                                        </p:tav>
                                        <p:tav tm="100000">
                                          <p:val>
                                            <p:strVal val="#ppt_w"/>
                                          </p:val>
                                        </p:tav>
                                      </p:tavLst>
                                    </p:anim>
                                    <p:anim calcmode="lin" valueType="num">
                                      <p:cBhvr>
                                        <p:cTn id="46" dur="1000" fill="hold"/>
                                        <p:tgtEl>
                                          <p:spTgt spid="658443"/>
                                        </p:tgtEl>
                                        <p:attrNameLst>
                                          <p:attrName>ppt_h</p:attrName>
                                        </p:attrNameLst>
                                      </p:cBhvr>
                                      <p:tavLst>
                                        <p:tav tm="0">
                                          <p:val>
                                            <p:strVal val="#ppt_h"/>
                                          </p:val>
                                        </p:tav>
                                        <p:tav tm="100000">
                                          <p:val>
                                            <p:strVal val="#ppt_h"/>
                                          </p:val>
                                        </p:tav>
                                      </p:tavLst>
                                    </p:anim>
                                    <p:animEffect transition="in" filter="fade">
                                      <p:cBhvr>
                                        <p:cTn id="47" dur="1000"/>
                                        <p:tgtEl>
                                          <p:spTgt spid="658443"/>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1000" fill="hold"/>
                                        <p:tgtEl>
                                          <p:spTgt spid="16"/>
                                        </p:tgtEl>
                                        <p:attrNameLst>
                                          <p:attrName>ppt_w</p:attrName>
                                        </p:attrNameLst>
                                      </p:cBhvr>
                                      <p:tavLst>
                                        <p:tav tm="0">
                                          <p:val>
                                            <p:strVal val="#ppt_w+.3"/>
                                          </p:val>
                                        </p:tav>
                                        <p:tav tm="100000">
                                          <p:val>
                                            <p:strVal val="#ppt_w"/>
                                          </p:val>
                                        </p:tav>
                                      </p:tavLst>
                                    </p:anim>
                                    <p:anim calcmode="lin" valueType="num">
                                      <p:cBhvr>
                                        <p:cTn id="52" dur="1000" fill="hold"/>
                                        <p:tgtEl>
                                          <p:spTgt spid="16"/>
                                        </p:tgtEl>
                                        <p:attrNameLst>
                                          <p:attrName>ppt_h</p:attrName>
                                        </p:attrNameLst>
                                      </p:cBhvr>
                                      <p:tavLst>
                                        <p:tav tm="0">
                                          <p:val>
                                            <p:strVal val="#ppt_h"/>
                                          </p:val>
                                        </p:tav>
                                        <p:tav tm="100000">
                                          <p:val>
                                            <p:strVal val="#ppt_h"/>
                                          </p:val>
                                        </p:tav>
                                      </p:tavLst>
                                    </p:anim>
                                    <p:animEffect transition="in" filter="fade">
                                      <p:cBhvr>
                                        <p:cTn id="5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8" grpId="0" animBg="1"/>
      <p:bldP spid="658439" grpId="0"/>
      <p:bldP spid="658440" grpId="0"/>
      <p:bldP spid="658441" grpId="0" animBg="1"/>
      <p:bldP spid="658442" grpId="0"/>
      <p:bldP spid="658443" grpId="0"/>
      <p:bldP spid="658445" grpId="0"/>
      <p:bldP spid="16"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658434" name="Rectangle 2">
            <a:extLst>
              <a:ext uri="{FF2B5EF4-FFF2-40B4-BE49-F238E27FC236}">
                <a16:creationId xmlns:a16="http://schemas.microsoft.com/office/drawing/2014/main" id="{106A5D2E-CCB1-2241-A326-640575DC442A}"/>
              </a:ext>
            </a:extLst>
          </p:cNvPr>
          <p:cNvSpPr>
            <a:spLocks noGrp="1" noChangeArrowheads="1"/>
          </p:cNvSpPr>
          <p:nvPr>
            <p:ph type="title" idx="4294967295"/>
          </p:nvPr>
        </p:nvSpPr>
        <p:spPr>
          <a:xfrm>
            <a:off x="0" y="0"/>
            <a:ext cx="9144000" cy="685800"/>
          </a:xfrm>
          <a:solidFill>
            <a:srgbClr val="000000"/>
          </a:solidFill>
          <a:effectLst>
            <a:outerShdw blurRad="38100" dist="38099" dir="2700000" algn="ctr" rotWithShape="0">
              <a:srgbClr val="000000">
                <a:alpha val="99962"/>
              </a:srgbClr>
            </a:outerShdw>
          </a:effectLst>
        </p:spPr>
        <p:txBody>
          <a:bodyPr/>
          <a:lstStyle/>
          <a:p>
            <a:r>
              <a:rPr lang="en-US" altLang="en-US" sz="4000">
                <a:solidFill>
                  <a:srgbClr val="FFFFFF"/>
                </a:solidFill>
                <a:latin typeface="Arial" panose="020B0604020202020204" pitchFamily="34" charset="0"/>
                <a:ea typeface="ＭＳ Ｐゴシック" panose="020B0600070205080204" pitchFamily="34" charset="-128"/>
              </a:rPr>
              <a:t>Three Types of Elders</a:t>
            </a:r>
            <a:endParaRPr lang="en-US" altLang="en-US" sz="3200">
              <a:solidFill>
                <a:srgbClr val="FFFFFF"/>
              </a:solidFill>
              <a:latin typeface="Arial" panose="020B0604020202020204" pitchFamily="34" charset="0"/>
              <a:ea typeface="ＭＳ Ｐゴシック" panose="020B0600070205080204" pitchFamily="34" charset="-128"/>
            </a:endParaRPr>
          </a:p>
        </p:txBody>
      </p:sp>
      <p:sp>
        <p:nvSpPr>
          <p:cNvPr id="658435" name="Oval 3">
            <a:extLst>
              <a:ext uri="{FF2B5EF4-FFF2-40B4-BE49-F238E27FC236}">
                <a16:creationId xmlns:a16="http://schemas.microsoft.com/office/drawing/2014/main" id="{A520B1ED-1236-A347-BBAD-A356B536B987}"/>
              </a:ext>
            </a:extLst>
          </p:cNvPr>
          <p:cNvSpPr>
            <a:spLocks noChangeArrowheads="1"/>
          </p:cNvSpPr>
          <p:nvPr/>
        </p:nvSpPr>
        <p:spPr bwMode="auto">
          <a:xfrm>
            <a:off x="2971800" y="950913"/>
            <a:ext cx="6172200" cy="5907087"/>
          </a:xfrm>
          <a:prstGeom prst="ellipse">
            <a:avLst/>
          </a:pr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000000"/>
              </a:solidFill>
              <a:cs typeface="Arial" panose="020B0604020202020204" pitchFamily="34" charset="0"/>
            </a:endParaRPr>
          </a:p>
        </p:txBody>
      </p:sp>
      <p:sp>
        <p:nvSpPr>
          <p:cNvPr id="658436" name="Text Box 4">
            <a:extLst>
              <a:ext uri="{FF2B5EF4-FFF2-40B4-BE49-F238E27FC236}">
                <a16:creationId xmlns:a16="http://schemas.microsoft.com/office/drawing/2014/main" id="{7F657BDA-BE49-6846-998C-2B11F4E0857B}"/>
              </a:ext>
            </a:extLst>
          </p:cNvPr>
          <p:cNvSpPr txBox="1">
            <a:spLocks noChangeArrowheads="1"/>
          </p:cNvSpPr>
          <p:nvPr/>
        </p:nvSpPr>
        <p:spPr bwMode="auto">
          <a:xfrm>
            <a:off x="4875213" y="1143000"/>
            <a:ext cx="2185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r>
              <a:rPr lang="en-US" altLang="en-US" sz="2400" b="1" i="1">
                <a:solidFill>
                  <a:srgbClr val="000000"/>
                </a:solidFill>
              </a:rPr>
              <a:t>ALL ELDERS</a:t>
            </a:r>
          </a:p>
        </p:txBody>
      </p:sp>
      <p:sp>
        <p:nvSpPr>
          <p:cNvPr id="658438" name="Oval 6">
            <a:extLst>
              <a:ext uri="{FF2B5EF4-FFF2-40B4-BE49-F238E27FC236}">
                <a16:creationId xmlns:a16="http://schemas.microsoft.com/office/drawing/2014/main" id="{E0CB2E8E-E1BC-2242-BA2D-4A53CD73B71B}"/>
              </a:ext>
            </a:extLst>
          </p:cNvPr>
          <p:cNvSpPr>
            <a:spLocks noChangeArrowheads="1"/>
          </p:cNvSpPr>
          <p:nvPr/>
        </p:nvSpPr>
        <p:spPr bwMode="auto">
          <a:xfrm>
            <a:off x="5334000" y="3733800"/>
            <a:ext cx="3181350" cy="2895600"/>
          </a:xfrm>
          <a:prstGeom prst="ellipse">
            <a:avLst/>
          </a:prstGeom>
          <a:noFill/>
          <a:ln w="57150">
            <a:solidFill>
              <a:srgbClr val="204000"/>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FFFF66"/>
              </a:solidFill>
              <a:cs typeface="Arial" panose="020B0604020202020204" pitchFamily="34" charset="0"/>
            </a:endParaRPr>
          </a:p>
        </p:txBody>
      </p:sp>
      <p:sp>
        <p:nvSpPr>
          <p:cNvPr id="658439" name="Text Box 7">
            <a:extLst>
              <a:ext uri="{FF2B5EF4-FFF2-40B4-BE49-F238E27FC236}">
                <a16:creationId xmlns:a16="http://schemas.microsoft.com/office/drawing/2014/main" id="{160238A1-54CE-524B-BBF4-6DE06D51737E}"/>
              </a:ext>
            </a:extLst>
          </p:cNvPr>
          <p:cNvSpPr txBox="1">
            <a:spLocks noChangeArrowheads="1"/>
          </p:cNvSpPr>
          <p:nvPr/>
        </p:nvSpPr>
        <p:spPr bwMode="auto">
          <a:xfrm>
            <a:off x="5334000" y="4343400"/>
            <a:ext cx="3124200" cy="1570038"/>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b="1" i="1">
                <a:solidFill>
                  <a:srgbClr val="204000"/>
                </a:solidFill>
              </a:rPr>
              <a:t>PREACHERS</a:t>
            </a:r>
            <a:br>
              <a:rPr lang="en-US" sz="2400" b="1" i="1">
                <a:solidFill>
                  <a:srgbClr val="204000"/>
                </a:solidFill>
              </a:rPr>
            </a:br>
            <a:r>
              <a:rPr lang="en-US" sz="2400" b="1" i="1">
                <a:solidFill>
                  <a:srgbClr val="204000"/>
                </a:solidFill>
              </a:rPr>
              <a:t>&amp;</a:t>
            </a:r>
            <a:br>
              <a:rPr lang="en-US" sz="2400" b="1" i="1">
                <a:solidFill>
                  <a:srgbClr val="204000"/>
                </a:solidFill>
              </a:rPr>
            </a:br>
            <a:r>
              <a:rPr lang="en-US" sz="2400" b="1" i="1">
                <a:solidFill>
                  <a:srgbClr val="204000"/>
                </a:solidFill>
              </a:rPr>
              <a:t>TEACHERS</a:t>
            </a:r>
          </a:p>
          <a:p>
            <a:pPr algn="ctr">
              <a:defRPr/>
            </a:pPr>
            <a:r>
              <a:rPr lang="en-US" sz="2400" b="1" i="1">
                <a:solidFill>
                  <a:srgbClr val="204000"/>
                </a:solidFill>
              </a:rPr>
              <a:t>$$</a:t>
            </a:r>
          </a:p>
        </p:txBody>
      </p:sp>
      <p:sp>
        <p:nvSpPr>
          <p:cNvPr id="658441" name="Oval 9">
            <a:extLst>
              <a:ext uri="{FF2B5EF4-FFF2-40B4-BE49-F238E27FC236}">
                <a16:creationId xmlns:a16="http://schemas.microsoft.com/office/drawing/2014/main" id="{F5B50987-30A1-D44D-9FEB-A74C7148C8E8}"/>
              </a:ext>
            </a:extLst>
          </p:cNvPr>
          <p:cNvSpPr>
            <a:spLocks noChangeArrowheads="1"/>
          </p:cNvSpPr>
          <p:nvPr/>
        </p:nvSpPr>
        <p:spPr bwMode="auto">
          <a:xfrm>
            <a:off x="4343400" y="2590800"/>
            <a:ext cx="4400550" cy="4114800"/>
          </a:xfrm>
          <a:prstGeom prst="ellipse">
            <a:avLst/>
          </a:prstGeom>
          <a:noFill/>
          <a:ln w="57150">
            <a:solidFill>
              <a:srgbClr val="FF0000"/>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FF0000"/>
              </a:solidFill>
              <a:cs typeface="Arial" panose="020B0604020202020204" pitchFamily="34" charset="0"/>
            </a:endParaRPr>
          </a:p>
        </p:txBody>
      </p:sp>
      <p:sp>
        <p:nvSpPr>
          <p:cNvPr id="658442" name="Text Box 10">
            <a:extLst>
              <a:ext uri="{FF2B5EF4-FFF2-40B4-BE49-F238E27FC236}">
                <a16:creationId xmlns:a16="http://schemas.microsoft.com/office/drawing/2014/main" id="{934EAF49-6236-5D46-BF61-64A4F564BB77}"/>
              </a:ext>
            </a:extLst>
          </p:cNvPr>
          <p:cNvSpPr txBox="1">
            <a:spLocks noChangeArrowheads="1"/>
          </p:cNvSpPr>
          <p:nvPr/>
        </p:nvSpPr>
        <p:spPr bwMode="auto">
          <a:xfrm>
            <a:off x="5410200" y="2819400"/>
            <a:ext cx="2392363" cy="8302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b="1" i="1">
                <a:solidFill>
                  <a:srgbClr val="FF0000"/>
                </a:solidFill>
              </a:rPr>
              <a:t>PAID MANAGERS</a:t>
            </a:r>
          </a:p>
        </p:txBody>
      </p:sp>
      <p:sp>
        <p:nvSpPr>
          <p:cNvPr id="658444" name="Text Box 12">
            <a:extLst>
              <a:ext uri="{FF2B5EF4-FFF2-40B4-BE49-F238E27FC236}">
                <a16:creationId xmlns:a16="http://schemas.microsoft.com/office/drawing/2014/main" id="{CF653EDC-81FD-CC49-A190-5CE27FDB2F75}"/>
              </a:ext>
            </a:extLst>
          </p:cNvPr>
          <p:cNvSpPr txBox="1">
            <a:spLocks noChangeArrowheads="1"/>
          </p:cNvSpPr>
          <p:nvPr/>
        </p:nvSpPr>
        <p:spPr bwMode="auto">
          <a:xfrm>
            <a:off x="4572000" y="1608138"/>
            <a:ext cx="3124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r>
              <a:rPr lang="en-US" altLang="en-US" sz="2400" b="1">
                <a:solidFill>
                  <a:srgbClr val="000000"/>
                </a:solidFill>
              </a:rPr>
              <a:t>Teach, protect, lead, serve, testify</a:t>
            </a:r>
          </a:p>
        </p:txBody>
      </p:sp>
      <p:sp>
        <p:nvSpPr>
          <p:cNvPr id="658445" name="Text Box 13">
            <a:extLst>
              <a:ext uri="{FF2B5EF4-FFF2-40B4-BE49-F238E27FC236}">
                <a16:creationId xmlns:a16="http://schemas.microsoft.com/office/drawing/2014/main" id="{48454E54-BD8F-364B-B56E-4265300B2180}"/>
              </a:ext>
            </a:extLst>
          </p:cNvPr>
          <p:cNvSpPr txBox="1">
            <a:spLocks noChangeArrowheads="1"/>
          </p:cNvSpPr>
          <p:nvPr/>
        </p:nvSpPr>
        <p:spPr bwMode="auto">
          <a:xfrm>
            <a:off x="5029200" y="3733800"/>
            <a:ext cx="35560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b="1">
                <a:solidFill>
                  <a:srgbClr val="FF0000"/>
                </a:solidFill>
              </a:rPr>
              <a:t>$</a:t>
            </a:r>
          </a:p>
        </p:txBody>
      </p:sp>
      <p:sp>
        <p:nvSpPr>
          <p:cNvPr id="658446" name="Text Box 14">
            <a:extLst>
              <a:ext uri="{FF2B5EF4-FFF2-40B4-BE49-F238E27FC236}">
                <a16:creationId xmlns:a16="http://schemas.microsoft.com/office/drawing/2014/main" id="{3489E394-9D7F-FB46-AAEA-7581717F06E8}"/>
              </a:ext>
            </a:extLst>
          </p:cNvPr>
          <p:cNvSpPr txBox="1">
            <a:spLocks noChangeArrowheads="1"/>
          </p:cNvSpPr>
          <p:nvPr/>
        </p:nvSpPr>
        <p:spPr bwMode="auto">
          <a:xfrm>
            <a:off x="3200400" y="2514600"/>
            <a:ext cx="1600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r>
              <a:rPr lang="en-US" altLang="en-US" sz="2400" b="1" i="1">
                <a:solidFill>
                  <a:srgbClr val="000000"/>
                </a:solidFill>
              </a:rPr>
              <a:t>Unpaid or $ </a:t>
            </a:r>
            <a:br>
              <a:rPr lang="en-US" altLang="en-US" sz="2400" b="1" i="1">
                <a:solidFill>
                  <a:srgbClr val="000000"/>
                </a:solidFill>
              </a:rPr>
            </a:br>
            <a:r>
              <a:rPr lang="en-US" altLang="en-US" sz="2400" b="1" i="1">
                <a:solidFill>
                  <a:srgbClr val="000000"/>
                </a:solidFill>
              </a:rPr>
              <a:t>if Needed</a:t>
            </a:r>
            <a:endParaRPr lang="en-US" altLang="en-US" sz="2400" b="1">
              <a:solidFill>
                <a:srgbClr val="000000"/>
              </a:solidFill>
            </a:endParaRPr>
          </a:p>
        </p:txBody>
      </p:sp>
      <p:sp>
        <p:nvSpPr>
          <p:cNvPr id="15" name="Text Box 14">
            <a:extLst>
              <a:ext uri="{FF2B5EF4-FFF2-40B4-BE49-F238E27FC236}">
                <a16:creationId xmlns:a16="http://schemas.microsoft.com/office/drawing/2014/main" id="{03E46F8E-6DDA-DD4E-8DE0-32B5D68B4D8C}"/>
              </a:ext>
            </a:extLst>
          </p:cNvPr>
          <p:cNvSpPr txBox="1">
            <a:spLocks noChangeArrowheads="1"/>
          </p:cNvSpPr>
          <p:nvPr/>
        </p:nvSpPr>
        <p:spPr bwMode="auto">
          <a:xfrm>
            <a:off x="8458200" y="0"/>
            <a:ext cx="6858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a:solidFill>
                  <a:srgbClr val="FFFFFF"/>
                </a:solidFill>
                <a:cs typeface="Arial" charset="0"/>
              </a:rPr>
              <a:t>61</a:t>
            </a:r>
          </a:p>
        </p:txBody>
      </p:sp>
      <p:sp>
        <p:nvSpPr>
          <p:cNvPr id="17" name="TextBox 16">
            <a:extLst>
              <a:ext uri="{FF2B5EF4-FFF2-40B4-BE49-F238E27FC236}">
                <a16:creationId xmlns:a16="http://schemas.microsoft.com/office/drawing/2014/main" id="{BFB9137D-F510-4C41-BDA1-1F7FDA46DB00}"/>
              </a:ext>
            </a:extLst>
          </p:cNvPr>
          <p:cNvSpPr txBox="1"/>
          <p:nvPr/>
        </p:nvSpPr>
        <p:spPr>
          <a:xfrm>
            <a:off x="76200" y="990600"/>
            <a:ext cx="3048000" cy="4400550"/>
          </a:xfrm>
          <a:prstGeom prst="rect">
            <a:avLst/>
          </a:prstGeom>
          <a:noFill/>
        </p:spPr>
        <p:txBody>
          <a:bodyPr>
            <a:spAutoFit/>
          </a:bodyPr>
          <a:lstStyle/>
          <a:p>
            <a:pPr>
              <a:defRPr/>
            </a:pPr>
            <a:r>
              <a:rPr lang="en-US" sz="2800" b="1" dirty="0">
                <a:solidFill>
                  <a:srgbClr val="000000"/>
                </a:solidFill>
                <a:latin typeface="Arial" charset="0"/>
                <a:ea typeface="ＭＳ Ｐゴシック" charset="-128"/>
                <a:cs typeface="ＭＳ Ｐゴシック" charset="-128"/>
              </a:rPr>
              <a:t>"The elders who direct the affairs of the church </a:t>
            </a:r>
            <a:r>
              <a:rPr lang="en-US" sz="2800" b="1" dirty="0">
                <a:solidFill>
                  <a:srgbClr val="FF0000"/>
                </a:solidFill>
                <a:latin typeface="Arial" charset="0"/>
                <a:ea typeface="ＭＳ Ｐゴシック" charset="-128"/>
                <a:cs typeface="ＭＳ Ｐゴシック" charset="-128"/>
              </a:rPr>
              <a:t>well are worthy of double honor</a:t>
            </a:r>
            <a:r>
              <a:rPr lang="en-US" sz="2800" b="1" dirty="0">
                <a:solidFill>
                  <a:srgbClr val="000000"/>
                </a:solidFill>
                <a:latin typeface="Arial" charset="0"/>
                <a:ea typeface="ＭＳ Ｐゴシック" charset="-128"/>
                <a:cs typeface="ＭＳ Ｐゴシック" charset="-128"/>
              </a:rPr>
              <a:t>, </a:t>
            </a:r>
            <a:r>
              <a:rPr lang="en-US" sz="2800" b="1" dirty="0">
                <a:solidFill>
                  <a:schemeClr val="accent2">
                    <a:lumMod val="50000"/>
                  </a:schemeClr>
                </a:solidFill>
                <a:latin typeface="Arial" charset="0"/>
                <a:ea typeface="ＭＳ Ｐゴシック" charset="-128"/>
                <a:cs typeface="ＭＳ Ｐゴシック" charset="-128"/>
              </a:rPr>
              <a:t>especially those whose work is preaching and teaching" </a:t>
            </a:r>
            <a:br>
              <a:rPr lang="en-US" sz="2800" b="1" dirty="0">
                <a:solidFill>
                  <a:srgbClr val="000000"/>
                </a:solidFill>
                <a:latin typeface="Arial" charset="0"/>
                <a:ea typeface="ＭＳ Ｐゴシック" charset="-128"/>
                <a:cs typeface="ＭＳ Ｐゴシック" charset="-128"/>
              </a:rPr>
            </a:br>
            <a:r>
              <a:rPr lang="en-US" sz="2800" b="1" dirty="0">
                <a:solidFill>
                  <a:srgbClr val="000000"/>
                </a:solidFill>
                <a:latin typeface="Arial" charset="0"/>
                <a:ea typeface="ＭＳ Ｐゴシック" charset="-128"/>
                <a:cs typeface="ＭＳ Ｐゴシック" charset="-128"/>
              </a:rPr>
              <a:t>(1 Tim. 5:17 </a:t>
            </a:r>
            <a:r>
              <a:rPr lang="en-US" sz="2400" b="1" dirty="0">
                <a:solidFill>
                  <a:srgbClr val="000000"/>
                </a:solidFill>
                <a:latin typeface="Arial" charset="0"/>
                <a:ea typeface="ＭＳ Ｐゴシック" charset="-128"/>
                <a:cs typeface="ＭＳ Ｐゴシック" charset="-128"/>
              </a:rPr>
              <a:t>NIV</a:t>
            </a:r>
            <a:r>
              <a:rPr lang="en-US" sz="2800" b="1" dirty="0">
                <a:solidFill>
                  <a:srgbClr val="000000"/>
                </a:solidFill>
                <a:latin typeface="Arial" charset="0"/>
                <a:ea typeface="ＭＳ Ｐゴシック" charset="-128"/>
                <a:cs typeface="ＭＳ Ｐゴシック" charset="-128"/>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6"/>
                                        </p:tgtEl>
                                        <p:attrNameLst>
                                          <p:attrName>style.visibility</p:attrName>
                                        </p:attrNameLst>
                                      </p:cBhvr>
                                      <p:to>
                                        <p:strVal val="visible"/>
                                      </p:to>
                                    </p:set>
                                    <p:anim calcmode="lin" valueType="num">
                                      <p:cBhvr>
                                        <p:cTn id="7" dur="1000" fill="hold"/>
                                        <p:tgtEl>
                                          <p:spTgt spid="658436"/>
                                        </p:tgtEl>
                                        <p:attrNameLst>
                                          <p:attrName>ppt_w</p:attrName>
                                        </p:attrNameLst>
                                      </p:cBhvr>
                                      <p:tavLst>
                                        <p:tav tm="0">
                                          <p:val>
                                            <p:strVal val="#ppt_w+.3"/>
                                          </p:val>
                                        </p:tav>
                                        <p:tav tm="100000">
                                          <p:val>
                                            <p:strVal val="#ppt_w"/>
                                          </p:val>
                                        </p:tav>
                                      </p:tavLst>
                                    </p:anim>
                                    <p:anim calcmode="lin" valueType="num">
                                      <p:cBhvr>
                                        <p:cTn id="8" dur="1000" fill="hold"/>
                                        <p:tgtEl>
                                          <p:spTgt spid="658436"/>
                                        </p:tgtEl>
                                        <p:attrNameLst>
                                          <p:attrName>ppt_h</p:attrName>
                                        </p:attrNameLst>
                                      </p:cBhvr>
                                      <p:tavLst>
                                        <p:tav tm="0">
                                          <p:val>
                                            <p:strVal val="#ppt_h"/>
                                          </p:val>
                                        </p:tav>
                                        <p:tav tm="100000">
                                          <p:val>
                                            <p:strVal val="#ppt_h"/>
                                          </p:val>
                                        </p:tav>
                                      </p:tavLst>
                                    </p:anim>
                                    <p:animEffect transition="in" filter="fade">
                                      <p:cBhvr>
                                        <p:cTn id="9" dur="1000"/>
                                        <p:tgtEl>
                                          <p:spTgt spid="658436"/>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5"/>
                                        </p:tgtEl>
                                        <p:attrNameLst>
                                          <p:attrName>style.visibility</p:attrName>
                                        </p:attrNameLst>
                                      </p:cBhvr>
                                      <p:to>
                                        <p:strVal val="visible"/>
                                      </p:to>
                                    </p:set>
                                    <p:anim calcmode="lin" valueType="num">
                                      <p:cBhvr>
                                        <p:cTn id="13" dur="1000" fill="hold"/>
                                        <p:tgtEl>
                                          <p:spTgt spid="658435"/>
                                        </p:tgtEl>
                                        <p:attrNameLst>
                                          <p:attrName>ppt_w</p:attrName>
                                        </p:attrNameLst>
                                      </p:cBhvr>
                                      <p:tavLst>
                                        <p:tav tm="0">
                                          <p:val>
                                            <p:strVal val="#ppt_w+.3"/>
                                          </p:val>
                                        </p:tav>
                                        <p:tav tm="100000">
                                          <p:val>
                                            <p:strVal val="#ppt_w"/>
                                          </p:val>
                                        </p:tav>
                                      </p:tavLst>
                                    </p:anim>
                                    <p:anim calcmode="lin" valueType="num">
                                      <p:cBhvr>
                                        <p:cTn id="14" dur="1000" fill="hold"/>
                                        <p:tgtEl>
                                          <p:spTgt spid="658435"/>
                                        </p:tgtEl>
                                        <p:attrNameLst>
                                          <p:attrName>ppt_h</p:attrName>
                                        </p:attrNameLst>
                                      </p:cBhvr>
                                      <p:tavLst>
                                        <p:tav tm="0">
                                          <p:val>
                                            <p:strVal val="#ppt_h"/>
                                          </p:val>
                                        </p:tav>
                                        <p:tav tm="100000">
                                          <p:val>
                                            <p:strVal val="#ppt_h"/>
                                          </p:val>
                                        </p:tav>
                                      </p:tavLst>
                                    </p:anim>
                                    <p:animEffect transition="in" filter="fade">
                                      <p:cBhvr>
                                        <p:cTn id="15" dur="1000"/>
                                        <p:tgtEl>
                                          <p:spTgt spid="658435"/>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4"/>
                                        </p:tgtEl>
                                        <p:attrNameLst>
                                          <p:attrName>style.visibility</p:attrName>
                                        </p:attrNameLst>
                                      </p:cBhvr>
                                      <p:to>
                                        <p:strVal val="visible"/>
                                      </p:to>
                                    </p:set>
                                    <p:anim calcmode="lin" valueType="num">
                                      <p:cBhvr>
                                        <p:cTn id="19" dur="1000" fill="hold"/>
                                        <p:tgtEl>
                                          <p:spTgt spid="658444"/>
                                        </p:tgtEl>
                                        <p:attrNameLst>
                                          <p:attrName>ppt_w</p:attrName>
                                        </p:attrNameLst>
                                      </p:cBhvr>
                                      <p:tavLst>
                                        <p:tav tm="0">
                                          <p:val>
                                            <p:strVal val="#ppt_w+.3"/>
                                          </p:val>
                                        </p:tav>
                                        <p:tav tm="100000">
                                          <p:val>
                                            <p:strVal val="#ppt_w"/>
                                          </p:val>
                                        </p:tav>
                                      </p:tavLst>
                                    </p:anim>
                                    <p:anim calcmode="lin" valueType="num">
                                      <p:cBhvr>
                                        <p:cTn id="20" dur="1000" fill="hold"/>
                                        <p:tgtEl>
                                          <p:spTgt spid="658444"/>
                                        </p:tgtEl>
                                        <p:attrNameLst>
                                          <p:attrName>ppt_h</p:attrName>
                                        </p:attrNameLst>
                                      </p:cBhvr>
                                      <p:tavLst>
                                        <p:tav tm="0">
                                          <p:val>
                                            <p:strVal val="#ppt_h"/>
                                          </p:val>
                                        </p:tav>
                                        <p:tav tm="100000">
                                          <p:val>
                                            <p:strVal val="#ppt_h"/>
                                          </p:val>
                                        </p:tav>
                                      </p:tavLst>
                                    </p:anim>
                                    <p:animEffect transition="in" filter="fade">
                                      <p:cBhvr>
                                        <p:cTn id="21" dur="1000"/>
                                        <p:tgtEl>
                                          <p:spTgt spid="658444"/>
                                        </p:tgtEl>
                                      </p:cBhvr>
                                    </p:animEffect>
                                  </p:childTnLst>
                                </p:cTn>
                              </p:par>
                            </p:childTnLst>
                          </p:cTn>
                        </p:par>
                        <p:par>
                          <p:cTn id="22" fill="hold" nodeType="afterGroup">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658446"/>
                                        </p:tgtEl>
                                        <p:attrNameLst>
                                          <p:attrName>style.visibility</p:attrName>
                                        </p:attrNameLst>
                                      </p:cBhvr>
                                      <p:to>
                                        <p:strVal val="visible"/>
                                      </p:to>
                                    </p:set>
                                    <p:anim calcmode="lin" valueType="num">
                                      <p:cBhvr>
                                        <p:cTn id="25" dur="1000" fill="hold"/>
                                        <p:tgtEl>
                                          <p:spTgt spid="658446"/>
                                        </p:tgtEl>
                                        <p:attrNameLst>
                                          <p:attrName>ppt_w</p:attrName>
                                        </p:attrNameLst>
                                      </p:cBhvr>
                                      <p:tavLst>
                                        <p:tav tm="0">
                                          <p:val>
                                            <p:strVal val="#ppt_w+.3"/>
                                          </p:val>
                                        </p:tav>
                                        <p:tav tm="100000">
                                          <p:val>
                                            <p:strVal val="#ppt_w"/>
                                          </p:val>
                                        </p:tav>
                                      </p:tavLst>
                                    </p:anim>
                                    <p:anim calcmode="lin" valueType="num">
                                      <p:cBhvr>
                                        <p:cTn id="26" dur="1000" fill="hold"/>
                                        <p:tgtEl>
                                          <p:spTgt spid="658446"/>
                                        </p:tgtEl>
                                        <p:attrNameLst>
                                          <p:attrName>ppt_h</p:attrName>
                                        </p:attrNameLst>
                                      </p:cBhvr>
                                      <p:tavLst>
                                        <p:tav tm="0">
                                          <p:val>
                                            <p:strVal val="#ppt_h"/>
                                          </p:val>
                                        </p:tav>
                                        <p:tav tm="100000">
                                          <p:val>
                                            <p:strVal val="#ppt_h"/>
                                          </p:val>
                                        </p:tav>
                                      </p:tavLst>
                                    </p:anim>
                                    <p:animEffect transition="in" filter="fade">
                                      <p:cBhvr>
                                        <p:cTn id="27" dur="1000"/>
                                        <p:tgtEl>
                                          <p:spTgt spid="6584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0" presetClass="entr" presetSubtype="0" decel="100000" fill="hold" grpId="0" nodeType="clickEffect">
                                  <p:stCondLst>
                                    <p:cond delay="0"/>
                                  </p:stCondLst>
                                  <p:childTnLst>
                                    <p:set>
                                      <p:cBhvr>
                                        <p:cTn id="31" dur="1" fill="hold">
                                          <p:stCondLst>
                                            <p:cond delay="0"/>
                                          </p:stCondLst>
                                        </p:cTn>
                                        <p:tgtEl>
                                          <p:spTgt spid="658442"/>
                                        </p:tgtEl>
                                        <p:attrNameLst>
                                          <p:attrName>style.visibility</p:attrName>
                                        </p:attrNameLst>
                                      </p:cBhvr>
                                      <p:to>
                                        <p:strVal val="visible"/>
                                      </p:to>
                                    </p:set>
                                    <p:anim calcmode="lin" valueType="num">
                                      <p:cBhvr>
                                        <p:cTn id="32" dur="1000" fill="hold"/>
                                        <p:tgtEl>
                                          <p:spTgt spid="658442"/>
                                        </p:tgtEl>
                                        <p:attrNameLst>
                                          <p:attrName>ppt_w</p:attrName>
                                        </p:attrNameLst>
                                      </p:cBhvr>
                                      <p:tavLst>
                                        <p:tav tm="0">
                                          <p:val>
                                            <p:strVal val="#ppt_w+.3"/>
                                          </p:val>
                                        </p:tav>
                                        <p:tav tm="100000">
                                          <p:val>
                                            <p:strVal val="#ppt_w"/>
                                          </p:val>
                                        </p:tav>
                                      </p:tavLst>
                                    </p:anim>
                                    <p:anim calcmode="lin" valueType="num">
                                      <p:cBhvr>
                                        <p:cTn id="33" dur="1000" fill="hold"/>
                                        <p:tgtEl>
                                          <p:spTgt spid="658442"/>
                                        </p:tgtEl>
                                        <p:attrNameLst>
                                          <p:attrName>ppt_h</p:attrName>
                                        </p:attrNameLst>
                                      </p:cBhvr>
                                      <p:tavLst>
                                        <p:tav tm="0">
                                          <p:val>
                                            <p:strVal val="#ppt_h"/>
                                          </p:val>
                                        </p:tav>
                                        <p:tav tm="100000">
                                          <p:val>
                                            <p:strVal val="#ppt_h"/>
                                          </p:val>
                                        </p:tav>
                                      </p:tavLst>
                                    </p:anim>
                                    <p:animEffect transition="in" filter="fade">
                                      <p:cBhvr>
                                        <p:cTn id="34" dur="1000"/>
                                        <p:tgtEl>
                                          <p:spTgt spid="658442"/>
                                        </p:tgtEl>
                                      </p:cBhvr>
                                    </p:animEffect>
                                  </p:childTnLst>
                                </p:cTn>
                              </p:par>
                            </p:childTnLst>
                          </p:cTn>
                        </p:par>
                        <p:par>
                          <p:cTn id="35" fill="hold" nodeType="afterGroup">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658441"/>
                                        </p:tgtEl>
                                        <p:attrNameLst>
                                          <p:attrName>style.visibility</p:attrName>
                                        </p:attrNameLst>
                                      </p:cBhvr>
                                      <p:to>
                                        <p:strVal val="visible"/>
                                      </p:to>
                                    </p:set>
                                    <p:anim calcmode="lin" valueType="num">
                                      <p:cBhvr>
                                        <p:cTn id="38" dur="1000" fill="hold"/>
                                        <p:tgtEl>
                                          <p:spTgt spid="658441"/>
                                        </p:tgtEl>
                                        <p:attrNameLst>
                                          <p:attrName>ppt_w</p:attrName>
                                        </p:attrNameLst>
                                      </p:cBhvr>
                                      <p:tavLst>
                                        <p:tav tm="0">
                                          <p:val>
                                            <p:strVal val="#ppt_w+.3"/>
                                          </p:val>
                                        </p:tav>
                                        <p:tav tm="100000">
                                          <p:val>
                                            <p:strVal val="#ppt_w"/>
                                          </p:val>
                                        </p:tav>
                                      </p:tavLst>
                                    </p:anim>
                                    <p:anim calcmode="lin" valueType="num">
                                      <p:cBhvr>
                                        <p:cTn id="39" dur="1000" fill="hold"/>
                                        <p:tgtEl>
                                          <p:spTgt spid="658441"/>
                                        </p:tgtEl>
                                        <p:attrNameLst>
                                          <p:attrName>ppt_h</p:attrName>
                                        </p:attrNameLst>
                                      </p:cBhvr>
                                      <p:tavLst>
                                        <p:tav tm="0">
                                          <p:val>
                                            <p:strVal val="#ppt_h"/>
                                          </p:val>
                                        </p:tav>
                                        <p:tav tm="100000">
                                          <p:val>
                                            <p:strVal val="#ppt_h"/>
                                          </p:val>
                                        </p:tav>
                                      </p:tavLst>
                                    </p:anim>
                                    <p:animEffect transition="in" filter="fade">
                                      <p:cBhvr>
                                        <p:cTn id="40" dur="1000"/>
                                        <p:tgtEl>
                                          <p:spTgt spid="658441"/>
                                        </p:tgtEl>
                                      </p:cBhvr>
                                    </p:animEffect>
                                  </p:childTnLst>
                                </p:cTn>
                              </p:par>
                            </p:childTnLst>
                          </p:cTn>
                        </p:par>
                        <p:par>
                          <p:cTn id="41" fill="hold" nodeType="afterGroup">
                            <p:stCondLst>
                              <p:cond delay="4000"/>
                            </p:stCondLst>
                            <p:childTnLst>
                              <p:par>
                                <p:cTn id="42" presetID="50" presetClass="entr" presetSubtype="0" decel="100000" fill="hold" grpId="0" nodeType="afterEffect">
                                  <p:stCondLst>
                                    <p:cond delay="0"/>
                                  </p:stCondLst>
                                  <p:childTnLst>
                                    <p:set>
                                      <p:cBhvr>
                                        <p:cTn id="43" dur="1" fill="hold">
                                          <p:stCondLst>
                                            <p:cond delay="0"/>
                                          </p:stCondLst>
                                        </p:cTn>
                                        <p:tgtEl>
                                          <p:spTgt spid="658445"/>
                                        </p:tgtEl>
                                        <p:attrNameLst>
                                          <p:attrName>style.visibility</p:attrName>
                                        </p:attrNameLst>
                                      </p:cBhvr>
                                      <p:to>
                                        <p:strVal val="visible"/>
                                      </p:to>
                                    </p:set>
                                    <p:anim calcmode="lin" valueType="num">
                                      <p:cBhvr>
                                        <p:cTn id="44" dur="1000" fill="hold"/>
                                        <p:tgtEl>
                                          <p:spTgt spid="658445"/>
                                        </p:tgtEl>
                                        <p:attrNameLst>
                                          <p:attrName>ppt_w</p:attrName>
                                        </p:attrNameLst>
                                      </p:cBhvr>
                                      <p:tavLst>
                                        <p:tav tm="0">
                                          <p:val>
                                            <p:strVal val="#ppt_w+.3"/>
                                          </p:val>
                                        </p:tav>
                                        <p:tav tm="100000">
                                          <p:val>
                                            <p:strVal val="#ppt_w"/>
                                          </p:val>
                                        </p:tav>
                                      </p:tavLst>
                                    </p:anim>
                                    <p:anim calcmode="lin" valueType="num">
                                      <p:cBhvr>
                                        <p:cTn id="45" dur="1000" fill="hold"/>
                                        <p:tgtEl>
                                          <p:spTgt spid="658445"/>
                                        </p:tgtEl>
                                        <p:attrNameLst>
                                          <p:attrName>ppt_h</p:attrName>
                                        </p:attrNameLst>
                                      </p:cBhvr>
                                      <p:tavLst>
                                        <p:tav tm="0">
                                          <p:val>
                                            <p:strVal val="#ppt_h"/>
                                          </p:val>
                                        </p:tav>
                                        <p:tav tm="100000">
                                          <p:val>
                                            <p:strVal val="#ppt_h"/>
                                          </p:val>
                                        </p:tav>
                                      </p:tavLst>
                                    </p:anim>
                                    <p:animEffect transition="in" filter="fade">
                                      <p:cBhvr>
                                        <p:cTn id="46" dur="1000"/>
                                        <p:tgtEl>
                                          <p:spTgt spid="65844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0" presetClass="entr" presetSubtype="0" decel="100000" fill="hold" grpId="0" nodeType="clickEffect">
                                  <p:stCondLst>
                                    <p:cond delay="0"/>
                                  </p:stCondLst>
                                  <p:childTnLst>
                                    <p:set>
                                      <p:cBhvr>
                                        <p:cTn id="50" dur="1" fill="hold">
                                          <p:stCondLst>
                                            <p:cond delay="0"/>
                                          </p:stCondLst>
                                        </p:cTn>
                                        <p:tgtEl>
                                          <p:spTgt spid="658439"/>
                                        </p:tgtEl>
                                        <p:attrNameLst>
                                          <p:attrName>style.visibility</p:attrName>
                                        </p:attrNameLst>
                                      </p:cBhvr>
                                      <p:to>
                                        <p:strVal val="visible"/>
                                      </p:to>
                                    </p:set>
                                    <p:anim calcmode="lin" valueType="num">
                                      <p:cBhvr>
                                        <p:cTn id="51" dur="1000" fill="hold"/>
                                        <p:tgtEl>
                                          <p:spTgt spid="658439"/>
                                        </p:tgtEl>
                                        <p:attrNameLst>
                                          <p:attrName>ppt_w</p:attrName>
                                        </p:attrNameLst>
                                      </p:cBhvr>
                                      <p:tavLst>
                                        <p:tav tm="0">
                                          <p:val>
                                            <p:strVal val="#ppt_w+.3"/>
                                          </p:val>
                                        </p:tav>
                                        <p:tav tm="100000">
                                          <p:val>
                                            <p:strVal val="#ppt_w"/>
                                          </p:val>
                                        </p:tav>
                                      </p:tavLst>
                                    </p:anim>
                                    <p:anim calcmode="lin" valueType="num">
                                      <p:cBhvr>
                                        <p:cTn id="52" dur="1000" fill="hold"/>
                                        <p:tgtEl>
                                          <p:spTgt spid="658439"/>
                                        </p:tgtEl>
                                        <p:attrNameLst>
                                          <p:attrName>ppt_h</p:attrName>
                                        </p:attrNameLst>
                                      </p:cBhvr>
                                      <p:tavLst>
                                        <p:tav tm="0">
                                          <p:val>
                                            <p:strVal val="#ppt_h"/>
                                          </p:val>
                                        </p:tav>
                                        <p:tav tm="100000">
                                          <p:val>
                                            <p:strVal val="#ppt_h"/>
                                          </p:val>
                                        </p:tav>
                                      </p:tavLst>
                                    </p:anim>
                                    <p:animEffect transition="in" filter="fade">
                                      <p:cBhvr>
                                        <p:cTn id="53" dur="1000"/>
                                        <p:tgtEl>
                                          <p:spTgt spid="658439"/>
                                        </p:tgtEl>
                                      </p:cBhvr>
                                    </p:animEffect>
                                  </p:childTnLst>
                                </p:cTn>
                              </p:par>
                            </p:childTnLst>
                          </p:cTn>
                        </p:par>
                        <p:par>
                          <p:cTn id="54" fill="hold" nodeType="afterGroup">
                            <p:stCondLst>
                              <p:cond delay="1000"/>
                            </p:stCondLst>
                            <p:childTnLst>
                              <p:par>
                                <p:cTn id="55" presetID="50" presetClass="entr" presetSubtype="0" decel="100000" fill="hold" grpId="0" nodeType="afterEffect">
                                  <p:stCondLst>
                                    <p:cond delay="0"/>
                                  </p:stCondLst>
                                  <p:childTnLst>
                                    <p:set>
                                      <p:cBhvr>
                                        <p:cTn id="56" dur="1" fill="hold">
                                          <p:stCondLst>
                                            <p:cond delay="0"/>
                                          </p:stCondLst>
                                        </p:cTn>
                                        <p:tgtEl>
                                          <p:spTgt spid="658438"/>
                                        </p:tgtEl>
                                        <p:attrNameLst>
                                          <p:attrName>style.visibility</p:attrName>
                                        </p:attrNameLst>
                                      </p:cBhvr>
                                      <p:to>
                                        <p:strVal val="visible"/>
                                      </p:to>
                                    </p:set>
                                    <p:anim calcmode="lin" valueType="num">
                                      <p:cBhvr>
                                        <p:cTn id="57" dur="1000" fill="hold"/>
                                        <p:tgtEl>
                                          <p:spTgt spid="658438"/>
                                        </p:tgtEl>
                                        <p:attrNameLst>
                                          <p:attrName>ppt_w</p:attrName>
                                        </p:attrNameLst>
                                      </p:cBhvr>
                                      <p:tavLst>
                                        <p:tav tm="0">
                                          <p:val>
                                            <p:strVal val="#ppt_w+.3"/>
                                          </p:val>
                                        </p:tav>
                                        <p:tav tm="100000">
                                          <p:val>
                                            <p:strVal val="#ppt_w"/>
                                          </p:val>
                                        </p:tav>
                                      </p:tavLst>
                                    </p:anim>
                                    <p:anim calcmode="lin" valueType="num">
                                      <p:cBhvr>
                                        <p:cTn id="58" dur="1000" fill="hold"/>
                                        <p:tgtEl>
                                          <p:spTgt spid="658438"/>
                                        </p:tgtEl>
                                        <p:attrNameLst>
                                          <p:attrName>ppt_h</p:attrName>
                                        </p:attrNameLst>
                                      </p:cBhvr>
                                      <p:tavLst>
                                        <p:tav tm="0">
                                          <p:val>
                                            <p:strVal val="#ppt_h"/>
                                          </p:val>
                                        </p:tav>
                                        <p:tav tm="100000">
                                          <p:val>
                                            <p:strVal val="#ppt_h"/>
                                          </p:val>
                                        </p:tav>
                                      </p:tavLst>
                                    </p:anim>
                                    <p:animEffect transition="in" filter="fade">
                                      <p:cBhvr>
                                        <p:cTn id="59" dur="1000"/>
                                        <p:tgtEl>
                                          <p:spTgt spid="65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36" grpId="0"/>
      <p:bldP spid="658438" grpId="0" animBg="1"/>
      <p:bldP spid="658439" grpId="0"/>
      <p:bldP spid="658441" grpId="0" animBg="1"/>
      <p:bldP spid="658442" grpId="0"/>
      <p:bldP spid="658444" grpId="0"/>
      <p:bldP spid="658445" grpId="0"/>
      <p:bldP spid="65844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a:extLst>
              <a:ext uri="{FF2B5EF4-FFF2-40B4-BE49-F238E27FC236}">
                <a16:creationId xmlns:a16="http://schemas.microsoft.com/office/drawing/2014/main" id="{9A9C44BC-169A-F04A-9054-13A8029FE73E}"/>
              </a:ext>
            </a:extLst>
          </p:cNvPr>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r>
              <a:rPr lang="en-US" altLang="en-US" sz="4000">
                <a:solidFill>
                  <a:srgbClr val="FFFFFF"/>
                </a:solidFill>
                <a:latin typeface="Arial" panose="020B0604020202020204" pitchFamily="34" charset="0"/>
                <a:ea typeface="ＭＳ Ｐゴシック" panose="020B0600070205080204" pitchFamily="34" charset="-128"/>
              </a:rPr>
              <a:t>Three Shepherd Tasks of Elders</a:t>
            </a:r>
            <a:endParaRPr lang="en-US" altLang="en-US" sz="3200">
              <a:solidFill>
                <a:srgbClr val="FFFFFF"/>
              </a:solidFill>
              <a:latin typeface="Arial" panose="020B0604020202020204" pitchFamily="34" charset="0"/>
              <a:ea typeface="ＭＳ Ｐゴシック" panose="020B0600070205080204" pitchFamily="34" charset="-128"/>
            </a:endParaRPr>
          </a:p>
        </p:txBody>
      </p:sp>
      <p:sp>
        <p:nvSpPr>
          <p:cNvPr id="658435" name="Oval 3">
            <a:extLst>
              <a:ext uri="{FF2B5EF4-FFF2-40B4-BE49-F238E27FC236}">
                <a16:creationId xmlns:a16="http://schemas.microsoft.com/office/drawing/2014/main" id="{279E65C7-1459-1843-A322-E33D55FBA878}"/>
              </a:ext>
            </a:extLst>
          </p:cNvPr>
          <p:cNvSpPr>
            <a:spLocks noChangeArrowheads="1"/>
          </p:cNvSpPr>
          <p:nvPr/>
        </p:nvSpPr>
        <p:spPr bwMode="auto">
          <a:xfrm>
            <a:off x="914400" y="950913"/>
            <a:ext cx="4629150" cy="4419600"/>
          </a:xfrm>
          <a:prstGeom prst="ellipse">
            <a:avLst/>
          </a:prstGeom>
          <a:noFill/>
          <a:ln w="57150">
            <a:solidFill>
              <a:schemeClr val="tx1"/>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FFFF66"/>
              </a:solidFill>
              <a:cs typeface="Arial" panose="020B0604020202020204" pitchFamily="34" charset="0"/>
            </a:endParaRPr>
          </a:p>
        </p:txBody>
      </p:sp>
      <p:sp>
        <p:nvSpPr>
          <p:cNvPr id="658438" name="Oval 6">
            <a:extLst>
              <a:ext uri="{FF2B5EF4-FFF2-40B4-BE49-F238E27FC236}">
                <a16:creationId xmlns:a16="http://schemas.microsoft.com/office/drawing/2014/main" id="{36E940AB-9952-FB4B-9D5C-A6F1DBD30C95}"/>
              </a:ext>
            </a:extLst>
          </p:cNvPr>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FFFF66"/>
              </a:solidFill>
              <a:cs typeface="Arial" panose="020B0604020202020204" pitchFamily="34" charset="0"/>
            </a:endParaRPr>
          </a:p>
        </p:txBody>
      </p:sp>
      <p:sp>
        <p:nvSpPr>
          <p:cNvPr id="658439" name="Text Box 7">
            <a:extLst>
              <a:ext uri="{FF2B5EF4-FFF2-40B4-BE49-F238E27FC236}">
                <a16:creationId xmlns:a16="http://schemas.microsoft.com/office/drawing/2014/main" id="{191D26BC-51A9-AB47-BEF4-536A80206CE4}"/>
              </a:ext>
            </a:extLst>
          </p:cNvPr>
          <p:cNvSpPr txBox="1">
            <a:spLocks noChangeArrowheads="1"/>
          </p:cNvSpPr>
          <p:nvPr/>
        </p:nvSpPr>
        <p:spPr bwMode="auto">
          <a:xfrm>
            <a:off x="5029200" y="1371600"/>
            <a:ext cx="31242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defRPr/>
            </a:pPr>
            <a:r>
              <a:rPr lang="en-US" sz="2400" b="1" i="1" dirty="0">
                <a:solidFill>
                  <a:srgbClr val="C9C4FF"/>
                </a:solidFill>
                <a:latin typeface="Arial" charset="0"/>
                <a:ea typeface="ＭＳ Ｐゴシック" charset="0"/>
                <a:cs typeface="ＭＳ Ｐゴシック" charset="0"/>
              </a:rPr>
              <a:t>Teaching</a:t>
            </a:r>
          </a:p>
        </p:txBody>
      </p:sp>
      <p:sp>
        <p:nvSpPr>
          <p:cNvPr id="658440" name="Text Box 8">
            <a:extLst>
              <a:ext uri="{FF2B5EF4-FFF2-40B4-BE49-F238E27FC236}">
                <a16:creationId xmlns:a16="http://schemas.microsoft.com/office/drawing/2014/main" id="{5AD40D5E-1B68-E442-87A8-1698F2CD47CE}"/>
              </a:ext>
            </a:extLst>
          </p:cNvPr>
          <p:cNvSpPr txBox="1">
            <a:spLocks noChangeArrowheads="1"/>
          </p:cNvSpPr>
          <p:nvPr/>
        </p:nvSpPr>
        <p:spPr bwMode="auto">
          <a:xfrm>
            <a:off x="6553200" y="1981200"/>
            <a:ext cx="1906588" cy="8302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defRPr/>
            </a:pPr>
            <a:r>
              <a:rPr lang="en-US" sz="2400" b="1" dirty="0">
                <a:solidFill>
                  <a:srgbClr val="C9C4FF"/>
                </a:solidFill>
                <a:latin typeface="Arial" charset="0"/>
                <a:ea typeface="ＭＳ Ｐゴシック" charset="0"/>
                <a:cs typeface="ＭＳ Ｐゴシック" charset="0"/>
              </a:rPr>
              <a:t>1 Tim. 3:2; 5:17</a:t>
            </a:r>
          </a:p>
        </p:txBody>
      </p:sp>
      <p:sp>
        <p:nvSpPr>
          <p:cNvPr id="658441" name="Oval 9">
            <a:extLst>
              <a:ext uri="{FF2B5EF4-FFF2-40B4-BE49-F238E27FC236}">
                <a16:creationId xmlns:a16="http://schemas.microsoft.com/office/drawing/2014/main" id="{11F84F8A-ABBE-5D4D-84DE-45EC5ED1DAE5}"/>
              </a:ext>
            </a:extLst>
          </p:cNvPr>
          <p:cNvSpPr>
            <a:spLocks noChangeArrowheads="1"/>
          </p:cNvSpPr>
          <p:nvPr/>
        </p:nvSpPr>
        <p:spPr bwMode="auto">
          <a:xfrm>
            <a:off x="2514600" y="2362200"/>
            <a:ext cx="4629150" cy="4419600"/>
          </a:xfrm>
          <a:prstGeom prst="ellipse">
            <a:avLst/>
          </a:prstGeom>
          <a:noFill/>
          <a:ln w="57150">
            <a:solidFill>
              <a:srgbClr val="00FFFF"/>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FFFF66"/>
              </a:solidFill>
              <a:cs typeface="Arial" panose="020B0604020202020204" pitchFamily="34" charset="0"/>
            </a:endParaRPr>
          </a:p>
        </p:txBody>
      </p:sp>
      <p:sp>
        <p:nvSpPr>
          <p:cNvPr id="658442" name="Text Box 10">
            <a:extLst>
              <a:ext uri="{FF2B5EF4-FFF2-40B4-BE49-F238E27FC236}">
                <a16:creationId xmlns:a16="http://schemas.microsoft.com/office/drawing/2014/main" id="{58811EE8-B95C-1C45-8C75-FB5CA0839FA5}"/>
              </a:ext>
            </a:extLst>
          </p:cNvPr>
          <p:cNvSpPr txBox="1">
            <a:spLocks noChangeArrowheads="1"/>
          </p:cNvSpPr>
          <p:nvPr/>
        </p:nvSpPr>
        <p:spPr bwMode="auto">
          <a:xfrm>
            <a:off x="3582988" y="4724400"/>
            <a:ext cx="2636837" cy="8302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b="1" i="1">
                <a:solidFill>
                  <a:srgbClr val="00FFFF"/>
                </a:solidFill>
              </a:rPr>
              <a:t>Pastoring</a:t>
            </a:r>
            <a:br>
              <a:rPr lang="en-US" sz="2400" b="1" i="1">
                <a:solidFill>
                  <a:srgbClr val="00FFFF"/>
                </a:solidFill>
              </a:rPr>
            </a:br>
            <a:r>
              <a:rPr lang="en-US" sz="2400" b="1" i="1">
                <a:solidFill>
                  <a:srgbClr val="00FFFF"/>
                </a:solidFill>
              </a:rPr>
              <a:t>(Protect &amp; Lead)</a:t>
            </a:r>
          </a:p>
        </p:txBody>
      </p:sp>
      <p:sp>
        <p:nvSpPr>
          <p:cNvPr id="658443" name="Text Box 11">
            <a:extLst>
              <a:ext uri="{FF2B5EF4-FFF2-40B4-BE49-F238E27FC236}">
                <a16:creationId xmlns:a16="http://schemas.microsoft.com/office/drawing/2014/main" id="{2B703AEC-E40C-414B-9FA6-92E5ECADFDC6}"/>
              </a:ext>
            </a:extLst>
          </p:cNvPr>
          <p:cNvSpPr txBox="1">
            <a:spLocks noChangeArrowheads="1"/>
          </p:cNvSpPr>
          <p:nvPr/>
        </p:nvSpPr>
        <p:spPr bwMode="auto">
          <a:xfrm>
            <a:off x="4140200" y="2814638"/>
            <a:ext cx="1457325" cy="83026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defRPr/>
            </a:pPr>
            <a:r>
              <a:rPr lang="en-US" sz="2400" b="1" dirty="0">
                <a:solidFill>
                  <a:srgbClr val="00FFFF"/>
                </a:solidFill>
                <a:latin typeface="Arial" charset="0"/>
                <a:ea typeface="ＭＳ Ｐゴシック" charset="0"/>
                <a:cs typeface="ＭＳ Ｐゴシック" charset="0"/>
              </a:rPr>
              <a:t>Pastor-Teacher</a:t>
            </a:r>
          </a:p>
        </p:txBody>
      </p:sp>
      <p:sp>
        <p:nvSpPr>
          <p:cNvPr id="658444" name="Text Box 12">
            <a:extLst>
              <a:ext uri="{FF2B5EF4-FFF2-40B4-BE49-F238E27FC236}">
                <a16:creationId xmlns:a16="http://schemas.microsoft.com/office/drawing/2014/main" id="{75159248-0F24-524C-90DB-2D0F4E5A47AE}"/>
              </a:ext>
            </a:extLst>
          </p:cNvPr>
          <p:cNvSpPr txBox="1">
            <a:spLocks noChangeArrowheads="1"/>
          </p:cNvSpPr>
          <p:nvPr/>
        </p:nvSpPr>
        <p:spPr bwMode="auto">
          <a:xfrm>
            <a:off x="1944688" y="2141538"/>
            <a:ext cx="2403475" cy="83026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defRPr/>
            </a:pPr>
            <a:r>
              <a:rPr lang="en-US" sz="2400" b="1" dirty="0">
                <a:solidFill>
                  <a:srgbClr val="FFFF66"/>
                </a:solidFill>
                <a:latin typeface="Arial" charset="0"/>
                <a:ea typeface="ＭＳ Ｐゴシック" charset="0"/>
                <a:cs typeface="ＭＳ Ｐゴシック" charset="0"/>
              </a:rPr>
              <a:t>1 Tim. 3:1, 4-5; 5:17</a:t>
            </a:r>
          </a:p>
        </p:txBody>
      </p:sp>
      <p:sp>
        <p:nvSpPr>
          <p:cNvPr id="658445" name="Text Box 13">
            <a:extLst>
              <a:ext uri="{FF2B5EF4-FFF2-40B4-BE49-F238E27FC236}">
                <a16:creationId xmlns:a16="http://schemas.microsoft.com/office/drawing/2014/main" id="{B29A00F3-D85A-A345-9742-0522DAF9CEE1}"/>
              </a:ext>
            </a:extLst>
          </p:cNvPr>
          <p:cNvSpPr txBox="1">
            <a:spLocks noChangeArrowheads="1"/>
          </p:cNvSpPr>
          <p:nvPr/>
        </p:nvSpPr>
        <p:spPr bwMode="auto">
          <a:xfrm>
            <a:off x="3716338" y="5468938"/>
            <a:ext cx="2236787" cy="120015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defRPr/>
            </a:pPr>
            <a:r>
              <a:rPr lang="en-US" sz="2400" b="1" dirty="0">
                <a:solidFill>
                  <a:srgbClr val="00FFFF"/>
                </a:solidFill>
                <a:latin typeface="Arial" charset="0"/>
                <a:ea typeface="ＭＳ Ｐゴシック" charset="0"/>
                <a:cs typeface="ＭＳ Ｐゴシック" charset="0"/>
              </a:rPr>
              <a:t>1 Pet. 5:1-4</a:t>
            </a:r>
          </a:p>
          <a:p>
            <a:pPr algn="ctr" eaLnBrk="0" hangingPunct="0">
              <a:defRPr/>
            </a:pPr>
            <a:r>
              <a:rPr lang="en-US" sz="2400" b="1" dirty="0">
                <a:solidFill>
                  <a:srgbClr val="00FFFF"/>
                </a:solidFill>
                <a:latin typeface="Arial" charset="0"/>
                <a:ea typeface="ＭＳ Ｐゴシック" charset="0"/>
                <a:cs typeface="ＭＳ Ｐゴシック" charset="0"/>
              </a:rPr>
              <a:t>Acts 20:29, 35</a:t>
            </a:r>
          </a:p>
          <a:p>
            <a:pPr algn="ctr" eaLnBrk="0" hangingPunct="0">
              <a:defRPr/>
            </a:pPr>
            <a:r>
              <a:rPr lang="en-US" sz="2400" b="1" dirty="0">
                <a:solidFill>
                  <a:srgbClr val="00FFFF"/>
                </a:solidFill>
                <a:latin typeface="Arial" charset="0"/>
                <a:ea typeface="ＭＳ Ｐゴシック" charset="0"/>
                <a:cs typeface="ＭＳ Ｐゴシック" charset="0"/>
              </a:rPr>
              <a:t>1 Thess. 5:12</a:t>
            </a:r>
          </a:p>
        </p:txBody>
      </p:sp>
      <p:sp>
        <p:nvSpPr>
          <p:cNvPr id="658446" name="Text Box 14">
            <a:extLst>
              <a:ext uri="{FF2B5EF4-FFF2-40B4-BE49-F238E27FC236}">
                <a16:creationId xmlns:a16="http://schemas.microsoft.com/office/drawing/2014/main" id="{81992DBA-D764-904A-A399-BA54ECF3EF7A}"/>
              </a:ext>
            </a:extLst>
          </p:cNvPr>
          <p:cNvSpPr txBox="1">
            <a:spLocks noChangeArrowheads="1"/>
          </p:cNvSpPr>
          <p:nvPr/>
        </p:nvSpPr>
        <p:spPr bwMode="auto">
          <a:xfrm>
            <a:off x="1371600" y="3384550"/>
            <a:ext cx="2667000" cy="1570038"/>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b="1" i="1" dirty="0" err="1">
                <a:solidFill>
                  <a:srgbClr val="FFFF66"/>
                </a:solidFill>
              </a:rPr>
              <a:t>Episkopos</a:t>
            </a:r>
            <a:r>
              <a:rPr lang="en-US" sz="2400" b="1" dirty="0">
                <a:solidFill>
                  <a:srgbClr val="FFFF66"/>
                </a:solidFill>
              </a:rPr>
              <a:t> =</a:t>
            </a:r>
          </a:p>
          <a:p>
            <a:pPr algn="ctr">
              <a:defRPr/>
            </a:pPr>
            <a:r>
              <a:rPr lang="en-US" sz="2400" b="1" i="1" dirty="0" err="1">
                <a:solidFill>
                  <a:srgbClr val="FFFF66"/>
                </a:solidFill>
              </a:rPr>
              <a:t>Epi</a:t>
            </a:r>
            <a:r>
              <a:rPr lang="en-US" sz="2400" b="1" dirty="0">
                <a:solidFill>
                  <a:srgbClr val="FFFF66"/>
                </a:solidFill>
              </a:rPr>
              <a:t> "over" +</a:t>
            </a:r>
          </a:p>
          <a:p>
            <a:pPr algn="ctr">
              <a:defRPr/>
            </a:pPr>
            <a:r>
              <a:rPr lang="en-US" sz="2400" b="1" i="1" dirty="0" err="1">
                <a:solidFill>
                  <a:srgbClr val="FFFF66"/>
                </a:solidFill>
              </a:rPr>
              <a:t>skopos</a:t>
            </a:r>
            <a:r>
              <a:rPr lang="en-US" sz="2400" b="1" i="1" dirty="0">
                <a:solidFill>
                  <a:srgbClr val="FFFF66"/>
                </a:solidFill>
              </a:rPr>
              <a:t> </a:t>
            </a:r>
            <a:r>
              <a:rPr lang="en-US" sz="2400" b="1" dirty="0">
                <a:solidFill>
                  <a:srgbClr val="FFFF66"/>
                </a:solidFill>
              </a:rPr>
              <a:t>"look" =</a:t>
            </a:r>
          </a:p>
          <a:p>
            <a:pPr algn="ctr">
              <a:defRPr/>
            </a:pPr>
            <a:r>
              <a:rPr lang="en-US" sz="2400" b="1" dirty="0">
                <a:solidFill>
                  <a:srgbClr val="FFFF66"/>
                </a:solidFill>
              </a:rPr>
              <a:t>"watch over"</a:t>
            </a:r>
          </a:p>
        </p:txBody>
      </p:sp>
      <p:sp>
        <p:nvSpPr>
          <p:cNvPr id="16" name="Text Box 13">
            <a:extLst>
              <a:ext uri="{FF2B5EF4-FFF2-40B4-BE49-F238E27FC236}">
                <a16:creationId xmlns:a16="http://schemas.microsoft.com/office/drawing/2014/main" id="{19F2F491-D3CD-6442-884F-404DFD4A92CD}"/>
              </a:ext>
            </a:extLst>
          </p:cNvPr>
          <p:cNvSpPr txBox="1">
            <a:spLocks noChangeArrowheads="1"/>
          </p:cNvSpPr>
          <p:nvPr/>
        </p:nvSpPr>
        <p:spPr bwMode="auto">
          <a:xfrm>
            <a:off x="5435600" y="3933825"/>
            <a:ext cx="1536700" cy="46037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defRPr/>
            </a:pPr>
            <a:r>
              <a:rPr lang="en-US" sz="2400" b="1" dirty="0">
                <a:solidFill>
                  <a:srgbClr val="00FFFF"/>
                </a:solidFill>
                <a:latin typeface="Arial" charset="0"/>
                <a:ea typeface="ＭＳ Ｐゴシック" charset="0"/>
                <a:cs typeface="ＭＳ Ｐゴシック" charset="0"/>
              </a:rPr>
              <a:t>Eph. 4:11</a:t>
            </a:r>
          </a:p>
        </p:txBody>
      </p:sp>
      <p:sp>
        <p:nvSpPr>
          <p:cNvPr id="15" name="Text Box 14">
            <a:extLst>
              <a:ext uri="{FF2B5EF4-FFF2-40B4-BE49-F238E27FC236}">
                <a16:creationId xmlns:a16="http://schemas.microsoft.com/office/drawing/2014/main" id="{CAC9830E-5713-764B-B117-C5C66941CD43}"/>
              </a:ext>
            </a:extLst>
          </p:cNvPr>
          <p:cNvSpPr txBox="1">
            <a:spLocks noChangeArrowheads="1"/>
          </p:cNvSpPr>
          <p:nvPr/>
        </p:nvSpPr>
        <p:spPr bwMode="auto">
          <a:xfrm>
            <a:off x="8458200" y="0"/>
            <a:ext cx="6858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a:solidFill>
                  <a:srgbClr val="FFFFFF"/>
                </a:solidFill>
                <a:cs typeface="Arial" charset="0"/>
              </a:rPr>
              <a:t>61</a:t>
            </a:r>
          </a:p>
        </p:txBody>
      </p:sp>
      <p:sp>
        <p:nvSpPr>
          <p:cNvPr id="658436" name="Text Box 4">
            <a:extLst>
              <a:ext uri="{FF2B5EF4-FFF2-40B4-BE49-F238E27FC236}">
                <a16:creationId xmlns:a16="http://schemas.microsoft.com/office/drawing/2014/main" id="{2D2F2C93-57F9-3B4E-A7E4-A2749B0151A2}"/>
              </a:ext>
            </a:extLst>
          </p:cNvPr>
          <p:cNvSpPr txBox="1">
            <a:spLocks noChangeArrowheads="1"/>
          </p:cNvSpPr>
          <p:nvPr/>
        </p:nvSpPr>
        <p:spPr bwMode="auto">
          <a:xfrm>
            <a:off x="1277938" y="1295400"/>
            <a:ext cx="3903662" cy="8302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b="1" i="1">
                <a:solidFill>
                  <a:srgbClr val="FFFF66"/>
                </a:solidFill>
              </a:rPr>
              <a:t>Administration</a:t>
            </a:r>
            <a:br>
              <a:rPr lang="en-US" sz="2400" b="1" i="1">
                <a:solidFill>
                  <a:srgbClr val="FFFF66"/>
                </a:solidFill>
              </a:rPr>
            </a:br>
            <a:r>
              <a:rPr lang="en-US" sz="2400" b="1" i="1">
                <a:solidFill>
                  <a:srgbClr val="FFFF66"/>
                </a:solidFill>
              </a:rPr>
              <a:t>(Serve, care for &amp; testify)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6"/>
                                        </p:tgtEl>
                                        <p:attrNameLst>
                                          <p:attrName>style.visibility</p:attrName>
                                        </p:attrNameLst>
                                      </p:cBhvr>
                                      <p:to>
                                        <p:strVal val="visible"/>
                                      </p:to>
                                    </p:set>
                                    <p:anim calcmode="lin" valueType="num">
                                      <p:cBhvr>
                                        <p:cTn id="7" dur="1000" fill="hold"/>
                                        <p:tgtEl>
                                          <p:spTgt spid="658436"/>
                                        </p:tgtEl>
                                        <p:attrNameLst>
                                          <p:attrName>ppt_w</p:attrName>
                                        </p:attrNameLst>
                                      </p:cBhvr>
                                      <p:tavLst>
                                        <p:tav tm="0">
                                          <p:val>
                                            <p:strVal val="#ppt_w+.3"/>
                                          </p:val>
                                        </p:tav>
                                        <p:tav tm="100000">
                                          <p:val>
                                            <p:strVal val="#ppt_w"/>
                                          </p:val>
                                        </p:tav>
                                      </p:tavLst>
                                    </p:anim>
                                    <p:anim calcmode="lin" valueType="num">
                                      <p:cBhvr>
                                        <p:cTn id="8" dur="1000" fill="hold"/>
                                        <p:tgtEl>
                                          <p:spTgt spid="658436"/>
                                        </p:tgtEl>
                                        <p:attrNameLst>
                                          <p:attrName>ppt_h</p:attrName>
                                        </p:attrNameLst>
                                      </p:cBhvr>
                                      <p:tavLst>
                                        <p:tav tm="0">
                                          <p:val>
                                            <p:strVal val="#ppt_h"/>
                                          </p:val>
                                        </p:tav>
                                        <p:tav tm="100000">
                                          <p:val>
                                            <p:strVal val="#ppt_h"/>
                                          </p:val>
                                        </p:tav>
                                      </p:tavLst>
                                    </p:anim>
                                    <p:animEffect transition="in" filter="fade">
                                      <p:cBhvr>
                                        <p:cTn id="9" dur="1000"/>
                                        <p:tgtEl>
                                          <p:spTgt spid="658436"/>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5"/>
                                        </p:tgtEl>
                                        <p:attrNameLst>
                                          <p:attrName>style.visibility</p:attrName>
                                        </p:attrNameLst>
                                      </p:cBhvr>
                                      <p:to>
                                        <p:strVal val="visible"/>
                                      </p:to>
                                    </p:set>
                                    <p:anim calcmode="lin" valueType="num">
                                      <p:cBhvr>
                                        <p:cTn id="13" dur="1000" fill="hold"/>
                                        <p:tgtEl>
                                          <p:spTgt spid="658435"/>
                                        </p:tgtEl>
                                        <p:attrNameLst>
                                          <p:attrName>ppt_w</p:attrName>
                                        </p:attrNameLst>
                                      </p:cBhvr>
                                      <p:tavLst>
                                        <p:tav tm="0">
                                          <p:val>
                                            <p:strVal val="#ppt_w+.3"/>
                                          </p:val>
                                        </p:tav>
                                        <p:tav tm="100000">
                                          <p:val>
                                            <p:strVal val="#ppt_w"/>
                                          </p:val>
                                        </p:tav>
                                      </p:tavLst>
                                    </p:anim>
                                    <p:anim calcmode="lin" valueType="num">
                                      <p:cBhvr>
                                        <p:cTn id="14" dur="1000" fill="hold"/>
                                        <p:tgtEl>
                                          <p:spTgt spid="658435"/>
                                        </p:tgtEl>
                                        <p:attrNameLst>
                                          <p:attrName>ppt_h</p:attrName>
                                        </p:attrNameLst>
                                      </p:cBhvr>
                                      <p:tavLst>
                                        <p:tav tm="0">
                                          <p:val>
                                            <p:strVal val="#ppt_h"/>
                                          </p:val>
                                        </p:tav>
                                        <p:tav tm="100000">
                                          <p:val>
                                            <p:strVal val="#ppt_h"/>
                                          </p:val>
                                        </p:tav>
                                      </p:tavLst>
                                    </p:anim>
                                    <p:animEffect transition="in" filter="fade">
                                      <p:cBhvr>
                                        <p:cTn id="15" dur="1000"/>
                                        <p:tgtEl>
                                          <p:spTgt spid="658435"/>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4"/>
                                        </p:tgtEl>
                                        <p:attrNameLst>
                                          <p:attrName>style.visibility</p:attrName>
                                        </p:attrNameLst>
                                      </p:cBhvr>
                                      <p:to>
                                        <p:strVal val="visible"/>
                                      </p:to>
                                    </p:set>
                                    <p:anim calcmode="lin" valueType="num">
                                      <p:cBhvr>
                                        <p:cTn id="19" dur="1000" fill="hold"/>
                                        <p:tgtEl>
                                          <p:spTgt spid="658444"/>
                                        </p:tgtEl>
                                        <p:attrNameLst>
                                          <p:attrName>ppt_w</p:attrName>
                                        </p:attrNameLst>
                                      </p:cBhvr>
                                      <p:tavLst>
                                        <p:tav tm="0">
                                          <p:val>
                                            <p:strVal val="#ppt_w+.3"/>
                                          </p:val>
                                        </p:tav>
                                        <p:tav tm="100000">
                                          <p:val>
                                            <p:strVal val="#ppt_w"/>
                                          </p:val>
                                        </p:tav>
                                      </p:tavLst>
                                    </p:anim>
                                    <p:anim calcmode="lin" valueType="num">
                                      <p:cBhvr>
                                        <p:cTn id="20" dur="1000" fill="hold"/>
                                        <p:tgtEl>
                                          <p:spTgt spid="658444"/>
                                        </p:tgtEl>
                                        <p:attrNameLst>
                                          <p:attrName>ppt_h</p:attrName>
                                        </p:attrNameLst>
                                      </p:cBhvr>
                                      <p:tavLst>
                                        <p:tav tm="0">
                                          <p:val>
                                            <p:strVal val="#ppt_h"/>
                                          </p:val>
                                        </p:tav>
                                        <p:tav tm="100000">
                                          <p:val>
                                            <p:strVal val="#ppt_h"/>
                                          </p:val>
                                        </p:tav>
                                      </p:tavLst>
                                    </p:anim>
                                    <p:animEffect transition="in" filter="fade">
                                      <p:cBhvr>
                                        <p:cTn id="21" dur="1000"/>
                                        <p:tgtEl>
                                          <p:spTgt spid="658444"/>
                                        </p:tgtEl>
                                      </p:cBhvr>
                                    </p:animEffect>
                                  </p:childTnLst>
                                </p:cTn>
                              </p:par>
                            </p:childTnLst>
                          </p:cTn>
                        </p:par>
                        <p:par>
                          <p:cTn id="22" fill="hold" nodeType="afterGroup">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658446"/>
                                        </p:tgtEl>
                                        <p:attrNameLst>
                                          <p:attrName>style.visibility</p:attrName>
                                        </p:attrNameLst>
                                      </p:cBhvr>
                                      <p:to>
                                        <p:strVal val="visible"/>
                                      </p:to>
                                    </p:set>
                                    <p:anim calcmode="lin" valueType="num">
                                      <p:cBhvr>
                                        <p:cTn id="25" dur="1000" fill="hold"/>
                                        <p:tgtEl>
                                          <p:spTgt spid="658446"/>
                                        </p:tgtEl>
                                        <p:attrNameLst>
                                          <p:attrName>ppt_w</p:attrName>
                                        </p:attrNameLst>
                                      </p:cBhvr>
                                      <p:tavLst>
                                        <p:tav tm="0">
                                          <p:val>
                                            <p:strVal val="#ppt_w+.3"/>
                                          </p:val>
                                        </p:tav>
                                        <p:tav tm="100000">
                                          <p:val>
                                            <p:strVal val="#ppt_w"/>
                                          </p:val>
                                        </p:tav>
                                      </p:tavLst>
                                    </p:anim>
                                    <p:anim calcmode="lin" valueType="num">
                                      <p:cBhvr>
                                        <p:cTn id="26" dur="1000" fill="hold"/>
                                        <p:tgtEl>
                                          <p:spTgt spid="658446"/>
                                        </p:tgtEl>
                                        <p:attrNameLst>
                                          <p:attrName>ppt_h</p:attrName>
                                        </p:attrNameLst>
                                      </p:cBhvr>
                                      <p:tavLst>
                                        <p:tav tm="0">
                                          <p:val>
                                            <p:strVal val="#ppt_h"/>
                                          </p:val>
                                        </p:tav>
                                        <p:tav tm="100000">
                                          <p:val>
                                            <p:strVal val="#ppt_h"/>
                                          </p:val>
                                        </p:tav>
                                      </p:tavLst>
                                    </p:anim>
                                    <p:animEffect transition="in" filter="fade">
                                      <p:cBhvr>
                                        <p:cTn id="27" dur="1000"/>
                                        <p:tgtEl>
                                          <p:spTgt spid="6584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0" presetClass="entr" presetSubtype="0" decel="100000" fill="hold" grpId="0" nodeType="clickEffect">
                                  <p:stCondLst>
                                    <p:cond delay="0"/>
                                  </p:stCondLst>
                                  <p:childTnLst>
                                    <p:set>
                                      <p:cBhvr>
                                        <p:cTn id="31" dur="1" fill="hold">
                                          <p:stCondLst>
                                            <p:cond delay="0"/>
                                          </p:stCondLst>
                                        </p:cTn>
                                        <p:tgtEl>
                                          <p:spTgt spid="658439"/>
                                        </p:tgtEl>
                                        <p:attrNameLst>
                                          <p:attrName>style.visibility</p:attrName>
                                        </p:attrNameLst>
                                      </p:cBhvr>
                                      <p:to>
                                        <p:strVal val="visible"/>
                                      </p:to>
                                    </p:set>
                                    <p:anim calcmode="lin" valueType="num">
                                      <p:cBhvr>
                                        <p:cTn id="32" dur="1000" fill="hold"/>
                                        <p:tgtEl>
                                          <p:spTgt spid="658439"/>
                                        </p:tgtEl>
                                        <p:attrNameLst>
                                          <p:attrName>ppt_w</p:attrName>
                                        </p:attrNameLst>
                                      </p:cBhvr>
                                      <p:tavLst>
                                        <p:tav tm="0">
                                          <p:val>
                                            <p:strVal val="#ppt_w+.3"/>
                                          </p:val>
                                        </p:tav>
                                        <p:tav tm="100000">
                                          <p:val>
                                            <p:strVal val="#ppt_w"/>
                                          </p:val>
                                        </p:tav>
                                      </p:tavLst>
                                    </p:anim>
                                    <p:anim calcmode="lin" valueType="num">
                                      <p:cBhvr>
                                        <p:cTn id="33" dur="1000" fill="hold"/>
                                        <p:tgtEl>
                                          <p:spTgt spid="658439"/>
                                        </p:tgtEl>
                                        <p:attrNameLst>
                                          <p:attrName>ppt_h</p:attrName>
                                        </p:attrNameLst>
                                      </p:cBhvr>
                                      <p:tavLst>
                                        <p:tav tm="0">
                                          <p:val>
                                            <p:strVal val="#ppt_h"/>
                                          </p:val>
                                        </p:tav>
                                        <p:tav tm="100000">
                                          <p:val>
                                            <p:strVal val="#ppt_h"/>
                                          </p:val>
                                        </p:tav>
                                      </p:tavLst>
                                    </p:anim>
                                    <p:animEffect transition="in" filter="fade">
                                      <p:cBhvr>
                                        <p:cTn id="34" dur="1000"/>
                                        <p:tgtEl>
                                          <p:spTgt spid="658439"/>
                                        </p:tgtEl>
                                      </p:cBhvr>
                                    </p:animEffect>
                                  </p:childTnLst>
                                </p:cTn>
                              </p:par>
                            </p:childTnLst>
                          </p:cTn>
                        </p:par>
                        <p:par>
                          <p:cTn id="35" fill="hold" nodeType="afterGroup">
                            <p:stCondLst>
                              <p:cond delay="1000"/>
                            </p:stCondLst>
                            <p:childTnLst>
                              <p:par>
                                <p:cTn id="36" presetID="50" presetClass="entr" presetSubtype="0" decel="100000" fill="hold" grpId="0" nodeType="afterEffect">
                                  <p:stCondLst>
                                    <p:cond delay="0"/>
                                  </p:stCondLst>
                                  <p:childTnLst>
                                    <p:set>
                                      <p:cBhvr>
                                        <p:cTn id="37" dur="1" fill="hold">
                                          <p:stCondLst>
                                            <p:cond delay="0"/>
                                          </p:stCondLst>
                                        </p:cTn>
                                        <p:tgtEl>
                                          <p:spTgt spid="658438"/>
                                        </p:tgtEl>
                                        <p:attrNameLst>
                                          <p:attrName>style.visibility</p:attrName>
                                        </p:attrNameLst>
                                      </p:cBhvr>
                                      <p:to>
                                        <p:strVal val="visible"/>
                                      </p:to>
                                    </p:set>
                                    <p:anim calcmode="lin" valueType="num">
                                      <p:cBhvr>
                                        <p:cTn id="38" dur="1000" fill="hold"/>
                                        <p:tgtEl>
                                          <p:spTgt spid="658438"/>
                                        </p:tgtEl>
                                        <p:attrNameLst>
                                          <p:attrName>ppt_w</p:attrName>
                                        </p:attrNameLst>
                                      </p:cBhvr>
                                      <p:tavLst>
                                        <p:tav tm="0">
                                          <p:val>
                                            <p:strVal val="#ppt_w+.3"/>
                                          </p:val>
                                        </p:tav>
                                        <p:tav tm="100000">
                                          <p:val>
                                            <p:strVal val="#ppt_w"/>
                                          </p:val>
                                        </p:tav>
                                      </p:tavLst>
                                    </p:anim>
                                    <p:anim calcmode="lin" valueType="num">
                                      <p:cBhvr>
                                        <p:cTn id="39" dur="1000" fill="hold"/>
                                        <p:tgtEl>
                                          <p:spTgt spid="658438"/>
                                        </p:tgtEl>
                                        <p:attrNameLst>
                                          <p:attrName>ppt_h</p:attrName>
                                        </p:attrNameLst>
                                      </p:cBhvr>
                                      <p:tavLst>
                                        <p:tav tm="0">
                                          <p:val>
                                            <p:strVal val="#ppt_h"/>
                                          </p:val>
                                        </p:tav>
                                        <p:tav tm="100000">
                                          <p:val>
                                            <p:strVal val="#ppt_h"/>
                                          </p:val>
                                        </p:tav>
                                      </p:tavLst>
                                    </p:anim>
                                    <p:animEffect transition="in" filter="fade">
                                      <p:cBhvr>
                                        <p:cTn id="40" dur="1000"/>
                                        <p:tgtEl>
                                          <p:spTgt spid="658438"/>
                                        </p:tgtEl>
                                      </p:cBhvr>
                                    </p:animEffect>
                                  </p:childTnLst>
                                </p:cTn>
                              </p:par>
                            </p:childTnLst>
                          </p:cTn>
                        </p:par>
                        <p:par>
                          <p:cTn id="41" fill="hold" nodeType="afterGroup">
                            <p:stCondLst>
                              <p:cond delay="2000"/>
                            </p:stCondLst>
                            <p:childTnLst>
                              <p:par>
                                <p:cTn id="42" presetID="50" presetClass="entr" presetSubtype="0" decel="100000" fill="hold" grpId="0" nodeType="afterEffect">
                                  <p:stCondLst>
                                    <p:cond delay="0"/>
                                  </p:stCondLst>
                                  <p:childTnLst>
                                    <p:set>
                                      <p:cBhvr>
                                        <p:cTn id="43" dur="1" fill="hold">
                                          <p:stCondLst>
                                            <p:cond delay="0"/>
                                          </p:stCondLst>
                                        </p:cTn>
                                        <p:tgtEl>
                                          <p:spTgt spid="658440"/>
                                        </p:tgtEl>
                                        <p:attrNameLst>
                                          <p:attrName>style.visibility</p:attrName>
                                        </p:attrNameLst>
                                      </p:cBhvr>
                                      <p:to>
                                        <p:strVal val="visible"/>
                                      </p:to>
                                    </p:set>
                                    <p:anim calcmode="lin" valueType="num">
                                      <p:cBhvr>
                                        <p:cTn id="44" dur="1000" fill="hold"/>
                                        <p:tgtEl>
                                          <p:spTgt spid="658440"/>
                                        </p:tgtEl>
                                        <p:attrNameLst>
                                          <p:attrName>ppt_w</p:attrName>
                                        </p:attrNameLst>
                                      </p:cBhvr>
                                      <p:tavLst>
                                        <p:tav tm="0">
                                          <p:val>
                                            <p:strVal val="#ppt_w+.3"/>
                                          </p:val>
                                        </p:tav>
                                        <p:tav tm="100000">
                                          <p:val>
                                            <p:strVal val="#ppt_w"/>
                                          </p:val>
                                        </p:tav>
                                      </p:tavLst>
                                    </p:anim>
                                    <p:anim calcmode="lin" valueType="num">
                                      <p:cBhvr>
                                        <p:cTn id="45" dur="1000" fill="hold"/>
                                        <p:tgtEl>
                                          <p:spTgt spid="658440"/>
                                        </p:tgtEl>
                                        <p:attrNameLst>
                                          <p:attrName>ppt_h</p:attrName>
                                        </p:attrNameLst>
                                      </p:cBhvr>
                                      <p:tavLst>
                                        <p:tav tm="0">
                                          <p:val>
                                            <p:strVal val="#ppt_h"/>
                                          </p:val>
                                        </p:tav>
                                        <p:tav tm="100000">
                                          <p:val>
                                            <p:strVal val="#ppt_h"/>
                                          </p:val>
                                        </p:tav>
                                      </p:tavLst>
                                    </p:anim>
                                    <p:animEffect transition="in" filter="fade">
                                      <p:cBhvr>
                                        <p:cTn id="46" dur="1000"/>
                                        <p:tgtEl>
                                          <p:spTgt spid="65844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0" presetClass="entr" presetSubtype="0" decel="100000" fill="hold" grpId="0" nodeType="clickEffect">
                                  <p:stCondLst>
                                    <p:cond delay="0"/>
                                  </p:stCondLst>
                                  <p:childTnLst>
                                    <p:set>
                                      <p:cBhvr>
                                        <p:cTn id="50" dur="1" fill="hold">
                                          <p:stCondLst>
                                            <p:cond delay="0"/>
                                          </p:stCondLst>
                                        </p:cTn>
                                        <p:tgtEl>
                                          <p:spTgt spid="658442"/>
                                        </p:tgtEl>
                                        <p:attrNameLst>
                                          <p:attrName>style.visibility</p:attrName>
                                        </p:attrNameLst>
                                      </p:cBhvr>
                                      <p:to>
                                        <p:strVal val="visible"/>
                                      </p:to>
                                    </p:set>
                                    <p:anim calcmode="lin" valueType="num">
                                      <p:cBhvr>
                                        <p:cTn id="51" dur="1000" fill="hold"/>
                                        <p:tgtEl>
                                          <p:spTgt spid="658442"/>
                                        </p:tgtEl>
                                        <p:attrNameLst>
                                          <p:attrName>ppt_w</p:attrName>
                                        </p:attrNameLst>
                                      </p:cBhvr>
                                      <p:tavLst>
                                        <p:tav tm="0">
                                          <p:val>
                                            <p:strVal val="#ppt_w+.3"/>
                                          </p:val>
                                        </p:tav>
                                        <p:tav tm="100000">
                                          <p:val>
                                            <p:strVal val="#ppt_w"/>
                                          </p:val>
                                        </p:tav>
                                      </p:tavLst>
                                    </p:anim>
                                    <p:anim calcmode="lin" valueType="num">
                                      <p:cBhvr>
                                        <p:cTn id="52" dur="1000" fill="hold"/>
                                        <p:tgtEl>
                                          <p:spTgt spid="658442"/>
                                        </p:tgtEl>
                                        <p:attrNameLst>
                                          <p:attrName>ppt_h</p:attrName>
                                        </p:attrNameLst>
                                      </p:cBhvr>
                                      <p:tavLst>
                                        <p:tav tm="0">
                                          <p:val>
                                            <p:strVal val="#ppt_h"/>
                                          </p:val>
                                        </p:tav>
                                        <p:tav tm="100000">
                                          <p:val>
                                            <p:strVal val="#ppt_h"/>
                                          </p:val>
                                        </p:tav>
                                      </p:tavLst>
                                    </p:anim>
                                    <p:animEffect transition="in" filter="fade">
                                      <p:cBhvr>
                                        <p:cTn id="53" dur="1000"/>
                                        <p:tgtEl>
                                          <p:spTgt spid="658442"/>
                                        </p:tgtEl>
                                      </p:cBhvr>
                                    </p:animEffect>
                                  </p:childTnLst>
                                </p:cTn>
                              </p:par>
                            </p:childTnLst>
                          </p:cTn>
                        </p:par>
                        <p:par>
                          <p:cTn id="54" fill="hold" nodeType="afterGroup">
                            <p:stCondLst>
                              <p:cond delay="1000"/>
                            </p:stCondLst>
                            <p:childTnLst>
                              <p:par>
                                <p:cTn id="55" presetID="50" presetClass="entr" presetSubtype="0" decel="100000" fill="hold" grpId="0" nodeType="afterEffect">
                                  <p:stCondLst>
                                    <p:cond delay="0"/>
                                  </p:stCondLst>
                                  <p:childTnLst>
                                    <p:set>
                                      <p:cBhvr>
                                        <p:cTn id="56" dur="1" fill="hold">
                                          <p:stCondLst>
                                            <p:cond delay="0"/>
                                          </p:stCondLst>
                                        </p:cTn>
                                        <p:tgtEl>
                                          <p:spTgt spid="658441"/>
                                        </p:tgtEl>
                                        <p:attrNameLst>
                                          <p:attrName>style.visibility</p:attrName>
                                        </p:attrNameLst>
                                      </p:cBhvr>
                                      <p:to>
                                        <p:strVal val="visible"/>
                                      </p:to>
                                    </p:set>
                                    <p:anim calcmode="lin" valueType="num">
                                      <p:cBhvr>
                                        <p:cTn id="57" dur="1000" fill="hold"/>
                                        <p:tgtEl>
                                          <p:spTgt spid="658441"/>
                                        </p:tgtEl>
                                        <p:attrNameLst>
                                          <p:attrName>ppt_w</p:attrName>
                                        </p:attrNameLst>
                                      </p:cBhvr>
                                      <p:tavLst>
                                        <p:tav tm="0">
                                          <p:val>
                                            <p:strVal val="#ppt_w+.3"/>
                                          </p:val>
                                        </p:tav>
                                        <p:tav tm="100000">
                                          <p:val>
                                            <p:strVal val="#ppt_w"/>
                                          </p:val>
                                        </p:tav>
                                      </p:tavLst>
                                    </p:anim>
                                    <p:anim calcmode="lin" valueType="num">
                                      <p:cBhvr>
                                        <p:cTn id="58" dur="1000" fill="hold"/>
                                        <p:tgtEl>
                                          <p:spTgt spid="658441"/>
                                        </p:tgtEl>
                                        <p:attrNameLst>
                                          <p:attrName>ppt_h</p:attrName>
                                        </p:attrNameLst>
                                      </p:cBhvr>
                                      <p:tavLst>
                                        <p:tav tm="0">
                                          <p:val>
                                            <p:strVal val="#ppt_h"/>
                                          </p:val>
                                        </p:tav>
                                        <p:tav tm="100000">
                                          <p:val>
                                            <p:strVal val="#ppt_h"/>
                                          </p:val>
                                        </p:tav>
                                      </p:tavLst>
                                    </p:anim>
                                    <p:animEffect transition="in" filter="fade">
                                      <p:cBhvr>
                                        <p:cTn id="59" dur="1000"/>
                                        <p:tgtEl>
                                          <p:spTgt spid="658441"/>
                                        </p:tgtEl>
                                      </p:cBhvr>
                                    </p:animEffect>
                                  </p:childTnLst>
                                </p:cTn>
                              </p:par>
                            </p:childTnLst>
                          </p:cTn>
                        </p:par>
                        <p:par>
                          <p:cTn id="60" fill="hold" nodeType="afterGroup">
                            <p:stCondLst>
                              <p:cond delay="2000"/>
                            </p:stCondLst>
                            <p:childTnLst>
                              <p:par>
                                <p:cTn id="61" presetID="50" presetClass="entr" presetSubtype="0" decel="100000" fill="hold" grpId="0" nodeType="afterEffect">
                                  <p:stCondLst>
                                    <p:cond delay="0"/>
                                  </p:stCondLst>
                                  <p:childTnLst>
                                    <p:set>
                                      <p:cBhvr>
                                        <p:cTn id="62" dur="1" fill="hold">
                                          <p:stCondLst>
                                            <p:cond delay="0"/>
                                          </p:stCondLst>
                                        </p:cTn>
                                        <p:tgtEl>
                                          <p:spTgt spid="658445"/>
                                        </p:tgtEl>
                                        <p:attrNameLst>
                                          <p:attrName>style.visibility</p:attrName>
                                        </p:attrNameLst>
                                      </p:cBhvr>
                                      <p:to>
                                        <p:strVal val="visible"/>
                                      </p:to>
                                    </p:set>
                                    <p:anim calcmode="lin" valueType="num">
                                      <p:cBhvr>
                                        <p:cTn id="63" dur="1000" fill="hold"/>
                                        <p:tgtEl>
                                          <p:spTgt spid="658445"/>
                                        </p:tgtEl>
                                        <p:attrNameLst>
                                          <p:attrName>ppt_w</p:attrName>
                                        </p:attrNameLst>
                                      </p:cBhvr>
                                      <p:tavLst>
                                        <p:tav tm="0">
                                          <p:val>
                                            <p:strVal val="#ppt_w+.3"/>
                                          </p:val>
                                        </p:tav>
                                        <p:tav tm="100000">
                                          <p:val>
                                            <p:strVal val="#ppt_w"/>
                                          </p:val>
                                        </p:tav>
                                      </p:tavLst>
                                    </p:anim>
                                    <p:anim calcmode="lin" valueType="num">
                                      <p:cBhvr>
                                        <p:cTn id="64" dur="1000" fill="hold"/>
                                        <p:tgtEl>
                                          <p:spTgt spid="658445"/>
                                        </p:tgtEl>
                                        <p:attrNameLst>
                                          <p:attrName>ppt_h</p:attrName>
                                        </p:attrNameLst>
                                      </p:cBhvr>
                                      <p:tavLst>
                                        <p:tav tm="0">
                                          <p:val>
                                            <p:strVal val="#ppt_h"/>
                                          </p:val>
                                        </p:tav>
                                        <p:tav tm="100000">
                                          <p:val>
                                            <p:strVal val="#ppt_h"/>
                                          </p:val>
                                        </p:tav>
                                      </p:tavLst>
                                    </p:anim>
                                    <p:animEffect transition="in" filter="fade">
                                      <p:cBhvr>
                                        <p:cTn id="65" dur="1000"/>
                                        <p:tgtEl>
                                          <p:spTgt spid="65844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0" presetClass="entr" presetSubtype="0" decel="100000" fill="hold" grpId="0" nodeType="clickEffect">
                                  <p:stCondLst>
                                    <p:cond delay="0"/>
                                  </p:stCondLst>
                                  <p:childTnLst>
                                    <p:set>
                                      <p:cBhvr>
                                        <p:cTn id="69" dur="1" fill="hold">
                                          <p:stCondLst>
                                            <p:cond delay="0"/>
                                          </p:stCondLst>
                                        </p:cTn>
                                        <p:tgtEl>
                                          <p:spTgt spid="658443"/>
                                        </p:tgtEl>
                                        <p:attrNameLst>
                                          <p:attrName>style.visibility</p:attrName>
                                        </p:attrNameLst>
                                      </p:cBhvr>
                                      <p:to>
                                        <p:strVal val="visible"/>
                                      </p:to>
                                    </p:set>
                                    <p:anim calcmode="lin" valueType="num">
                                      <p:cBhvr>
                                        <p:cTn id="70" dur="1000" fill="hold"/>
                                        <p:tgtEl>
                                          <p:spTgt spid="658443"/>
                                        </p:tgtEl>
                                        <p:attrNameLst>
                                          <p:attrName>ppt_w</p:attrName>
                                        </p:attrNameLst>
                                      </p:cBhvr>
                                      <p:tavLst>
                                        <p:tav tm="0">
                                          <p:val>
                                            <p:strVal val="#ppt_w+.3"/>
                                          </p:val>
                                        </p:tav>
                                        <p:tav tm="100000">
                                          <p:val>
                                            <p:strVal val="#ppt_w"/>
                                          </p:val>
                                        </p:tav>
                                      </p:tavLst>
                                    </p:anim>
                                    <p:anim calcmode="lin" valueType="num">
                                      <p:cBhvr>
                                        <p:cTn id="71" dur="1000" fill="hold"/>
                                        <p:tgtEl>
                                          <p:spTgt spid="658443"/>
                                        </p:tgtEl>
                                        <p:attrNameLst>
                                          <p:attrName>ppt_h</p:attrName>
                                        </p:attrNameLst>
                                      </p:cBhvr>
                                      <p:tavLst>
                                        <p:tav tm="0">
                                          <p:val>
                                            <p:strVal val="#ppt_h"/>
                                          </p:val>
                                        </p:tav>
                                        <p:tav tm="100000">
                                          <p:val>
                                            <p:strVal val="#ppt_h"/>
                                          </p:val>
                                        </p:tav>
                                      </p:tavLst>
                                    </p:anim>
                                    <p:animEffect transition="in" filter="fade">
                                      <p:cBhvr>
                                        <p:cTn id="72" dur="1000"/>
                                        <p:tgtEl>
                                          <p:spTgt spid="658443"/>
                                        </p:tgtEl>
                                      </p:cBhvr>
                                    </p:animEffect>
                                  </p:childTnLst>
                                </p:cTn>
                              </p:par>
                            </p:childTnLst>
                          </p:cTn>
                        </p:par>
                        <p:par>
                          <p:cTn id="73" fill="hold" nodeType="afterGroup">
                            <p:stCondLst>
                              <p:cond delay="1000"/>
                            </p:stCondLst>
                            <p:childTnLst>
                              <p:par>
                                <p:cTn id="74" presetID="50" presetClass="entr" presetSubtype="0" decel="100000" fill="hold" grpId="0" nodeType="after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p:cTn id="76" dur="1000" fill="hold"/>
                                        <p:tgtEl>
                                          <p:spTgt spid="16"/>
                                        </p:tgtEl>
                                        <p:attrNameLst>
                                          <p:attrName>ppt_w</p:attrName>
                                        </p:attrNameLst>
                                      </p:cBhvr>
                                      <p:tavLst>
                                        <p:tav tm="0">
                                          <p:val>
                                            <p:strVal val="#ppt_w+.3"/>
                                          </p:val>
                                        </p:tav>
                                        <p:tav tm="100000">
                                          <p:val>
                                            <p:strVal val="#ppt_w"/>
                                          </p:val>
                                        </p:tav>
                                      </p:tavLst>
                                    </p:anim>
                                    <p:anim calcmode="lin" valueType="num">
                                      <p:cBhvr>
                                        <p:cTn id="77" dur="1000" fill="hold"/>
                                        <p:tgtEl>
                                          <p:spTgt spid="16"/>
                                        </p:tgtEl>
                                        <p:attrNameLst>
                                          <p:attrName>ppt_h</p:attrName>
                                        </p:attrNameLst>
                                      </p:cBhvr>
                                      <p:tavLst>
                                        <p:tav tm="0">
                                          <p:val>
                                            <p:strVal val="#ppt_h"/>
                                          </p:val>
                                        </p:tav>
                                        <p:tav tm="100000">
                                          <p:val>
                                            <p:strVal val="#ppt_h"/>
                                          </p:val>
                                        </p:tav>
                                      </p:tavLst>
                                    </p:anim>
                                    <p:animEffect transition="in" filter="fade">
                                      <p:cBhvr>
                                        <p:cTn id="7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38" grpId="0" animBg="1"/>
      <p:bldP spid="658439" grpId="0"/>
      <p:bldP spid="658440" grpId="0"/>
      <p:bldP spid="658441" grpId="0" animBg="1"/>
      <p:bldP spid="658442" grpId="0"/>
      <p:bldP spid="658443" grpId="0"/>
      <p:bldP spid="658444" grpId="0"/>
      <p:bldP spid="658445" grpId="0"/>
      <p:bldP spid="658446" grpId="0"/>
      <p:bldP spid="16" grpId="0"/>
      <p:bldP spid="65843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2">
            <a:extLst>
              <a:ext uri="{FF2B5EF4-FFF2-40B4-BE49-F238E27FC236}">
                <a16:creationId xmlns:a16="http://schemas.microsoft.com/office/drawing/2014/main" id="{DFF5095E-3B2F-1C4B-AE2D-B0FA014D7BFB}"/>
              </a:ext>
            </a:extLst>
          </p:cNvPr>
          <p:cNvSpPr>
            <a:spLocks noGrp="1" noChangeArrowheads="1"/>
          </p:cNvSpPr>
          <p:nvPr>
            <p:ph type="title"/>
          </p:nvPr>
        </p:nvSpPr>
        <p:spPr>
          <a:xfrm>
            <a:off x="0" y="0"/>
            <a:ext cx="8382000" cy="838200"/>
          </a:xfrm>
          <a:solidFill>
            <a:srgbClr val="000000"/>
          </a:solidFill>
        </p:spPr>
        <p:txBody>
          <a:bodyPr/>
          <a:lstStyle/>
          <a:p>
            <a:pPr marL="265113" algn="l" eaLnBrk="1" hangingPunct="1"/>
            <a:r>
              <a:rPr kumimoji="0" lang="en-US" altLang="zh-CN" sz="5400" b="0">
                <a:ea typeface="宋体" panose="02010600030101010101" pitchFamily="2" charset="-122"/>
              </a:rPr>
              <a:t>Shared Leadership</a:t>
            </a:r>
            <a:endParaRPr kumimoji="0" lang="en-US" altLang="en-US" b="0">
              <a:ea typeface="宋体" panose="02010600030101010101" pitchFamily="2" charset="-122"/>
            </a:endParaRPr>
          </a:p>
        </p:txBody>
      </p:sp>
      <p:sp>
        <p:nvSpPr>
          <p:cNvPr id="361475" name="Rectangle 3">
            <a:extLst>
              <a:ext uri="{FF2B5EF4-FFF2-40B4-BE49-F238E27FC236}">
                <a16:creationId xmlns:a16="http://schemas.microsoft.com/office/drawing/2014/main" id="{9BB6437E-0953-8844-B60F-3A3012A12A25}"/>
              </a:ext>
            </a:extLst>
          </p:cNvPr>
          <p:cNvSpPr>
            <a:spLocks noChangeArrowheads="1"/>
          </p:cNvSpPr>
          <p:nvPr/>
        </p:nvSpPr>
        <p:spPr bwMode="auto">
          <a:xfrm>
            <a:off x="4953000" y="3021013"/>
            <a:ext cx="28765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000">
                <a:solidFill>
                  <a:schemeClr val="tx1"/>
                </a:solidFill>
                <a:latin typeface="Arial" panose="020B0604020202020204" pitchFamily="34" charset="0"/>
                <a:ea typeface="ＭＳ Ｐゴシック" panose="020B0600070205080204" pitchFamily="34" charset="-128"/>
              </a:defRPr>
            </a:lvl1pPr>
            <a:lvl2pPr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lvl="1" eaLnBrk="1" hangingPunct="1">
              <a:spcBef>
                <a:spcPct val="20000"/>
              </a:spcBef>
              <a:buClr>
                <a:schemeClr val="folHlink"/>
              </a:buClr>
            </a:pPr>
            <a:r>
              <a:rPr lang="en-US" altLang="zh-CN" sz="3200" b="1">
                <a:solidFill>
                  <a:schemeClr val="tx2"/>
                </a:solidFill>
                <a:ea typeface="宋体" panose="02010600030101010101" pitchFamily="2" charset="-122"/>
              </a:rPr>
              <a:t>But Many…</a:t>
            </a:r>
            <a:endParaRPr lang="en-US" altLang="en-US" sz="3200" b="1">
              <a:solidFill>
                <a:schemeClr val="tx2"/>
              </a:solidFill>
              <a:ea typeface="宋体" panose="02010600030101010101" pitchFamily="2" charset="-122"/>
            </a:endParaRPr>
          </a:p>
        </p:txBody>
      </p:sp>
      <p:pic>
        <p:nvPicPr>
          <p:cNvPr id="361476" name="Picture 4">
            <a:extLst>
              <a:ext uri="{FF2B5EF4-FFF2-40B4-BE49-F238E27FC236}">
                <a16:creationId xmlns:a16="http://schemas.microsoft.com/office/drawing/2014/main" id="{AA869DCF-8A38-2E4F-9894-D31300533A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949" r="39330" b="65555"/>
          <a:stretch>
            <a:fillRect/>
          </a:stretch>
        </p:blipFill>
        <p:spPr bwMode="auto">
          <a:xfrm>
            <a:off x="762000" y="3886200"/>
            <a:ext cx="2438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7" name="Rectangle 5">
            <a:extLst>
              <a:ext uri="{FF2B5EF4-FFF2-40B4-BE49-F238E27FC236}">
                <a16:creationId xmlns:a16="http://schemas.microsoft.com/office/drawing/2014/main" id="{EBAC55AF-2F7D-6E49-A31C-B0FD775BC245}"/>
              </a:ext>
            </a:extLst>
          </p:cNvPr>
          <p:cNvSpPr>
            <a:spLocks noChangeArrowheads="1"/>
          </p:cNvSpPr>
          <p:nvPr/>
        </p:nvSpPr>
        <p:spPr bwMode="auto">
          <a:xfrm>
            <a:off x="228600" y="2819400"/>
            <a:ext cx="3124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000">
                <a:solidFill>
                  <a:schemeClr val="tx1"/>
                </a:solidFill>
                <a:latin typeface="Arial" panose="020B0604020202020204" pitchFamily="34" charset="0"/>
                <a:ea typeface="ＭＳ Ｐゴシック" panose="020B0600070205080204" pitchFamily="34" charset="-128"/>
              </a:defRPr>
            </a:lvl1pPr>
            <a:lvl2pPr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lvl="1" eaLnBrk="1" hangingPunct="1">
              <a:spcBef>
                <a:spcPct val="20000"/>
              </a:spcBef>
              <a:buClr>
                <a:schemeClr val="folHlink"/>
              </a:buClr>
            </a:pPr>
            <a:r>
              <a:rPr lang="en-US" altLang="zh-CN" sz="3200" b="1">
                <a:solidFill>
                  <a:schemeClr val="tx2"/>
                </a:solidFill>
                <a:ea typeface="宋体" panose="02010600030101010101" pitchFamily="2" charset="-122"/>
              </a:rPr>
              <a:t>Not One Elder…</a:t>
            </a:r>
            <a:endParaRPr lang="en-US" altLang="en-US" sz="3200" b="1">
              <a:solidFill>
                <a:schemeClr val="tx2"/>
              </a:solidFill>
              <a:ea typeface="宋体" panose="02010600030101010101" pitchFamily="2" charset="-122"/>
            </a:endParaRPr>
          </a:p>
        </p:txBody>
      </p:sp>
      <p:sp>
        <p:nvSpPr>
          <p:cNvPr id="361478" name="Rectangle 6">
            <a:extLst>
              <a:ext uri="{FF2B5EF4-FFF2-40B4-BE49-F238E27FC236}">
                <a16:creationId xmlns:a16="http://schemas.microsoft.com/office/drawing/2014/main" id="{67C84C54-AD4D-964E-B00F-B07113EAA7F6}"/>
              </a:ext>
            </a:extLst>
          </p:cNvPr>
          <p:cNvSpPr>
            <a:spLocks noChangeArrowheads="1"/>
          </p:cNvSpPr>
          <p:nvPr/>
        </p:nvSpPr>
        <p:spPr bwMode="auto">
          <a:xfrm>
            <a:off x="2328863" y="1981200"/>
            <a:ext cx="25479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zh-CN" sz="5400">
                <a:solidFill>
                  <a:srgbClr val="FFFF43"/>
                </a:solidFill>
                <a:latin typeface="Helvetica" pitchFamily="2" charset="0"/>
                <a:ea typeface="宋体" panose="02010600030101010101" pitchFamily="2" charset="-122"/>
              </a:rPr>
              <a:t>plurality</a:t>
            </a:r>
            <a:endParaRPr lang="en-US" altLang="en-US" sz="5400">
              <a:solidFill>
                <a:srgbClr val="FFFF43"/>
              </a:solidFill>
              <a:latin typeface="Helvetica" pitchFamily="2" charset="0"/>
              <a:ea typeface="宋体" panose="02010600030101010101" pitchFamily="2" charset="-122"/>
            </a:endParaRPr>
          </a:p>
        </p:txBody>
      </p:sp>
      <p:sp>
        <p:nvSpPr>
          <p:cNvPr id="361479" name="Rectangle 7">
            <a:extLst>
              <a:ext uri="{FF2B5EF4-FFF2-40B4-BE49-F238E27FC236}">
                <a16:creationId xmlns:a16="http://schemas.microsoft.com/office/drawing/2014/main" id="{568C2EF7-56F7-2249-A794-CA408F8BD4FA}"/>
              </a:ext>
            </a:extLst>
          </p:cNvPr>
          <p:cNvSpPr>
            <a:spLocks noChangeArrowheads="1"/>
          </p:cNvSpPr>
          <p:nvPr/>
        </p:nvSpPr>
        <p:spPr bwMode="auto">
          <a:xfrm>
            <a:off x="2667000" y="2438400"/>
            <a:ext cx="25479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zh-CN" sz="5400">
                <a:solidFill>
                  <a:srgbClr val="FFFF43"/>
                </a:solidFill>
                <a:latin typeface="Helvetica" pitchFamily="2" charset="0"/>
                <a:ea typeface="宋体" panose="02010600030101010101" pitchFamily="2" charset="-122"/>
              </a:rPr>
              <a:t>plurality</a:t>
            </a:r>
            <a:endParaRPr lang="en-US" altLang="en-US" sz="5400">
              <a:solidFill>
                <a:srgbClr val="FFFF43"/>
              </a:solidFill>
              <a:latin typeface="Helvetica" pitchFamily="2" charset="0"/>
              <a:ea typeface="宋体" panose="02010600030101010101" pitchFamily="2" charset="-122"/>
            </a:endParaRPr>
          </a:p>
        </p:txBody>
      </p:sp>
      <p:pic>
        <p:nvPicPr>
          <p:cNvPr id="361480" name="Picture 8">
            <a:extLst>
              <a:ext uri="{FF2B5EF4-FFF2-40B4-BE49-F238E27FC236}">
                <a16:creationId xmlns:a16="http://schemas.microsoft.com/office/drawing/2014/main" id="{BB9E8A20-4FE1-1A48-BF84-62EE0ADE32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949" r="39330" b="65555"/>
          <a:stretch>
            <a:fillRect/>
          </a:stretch>
        </p:blipFill>
        <p:spPr bwMode="auto">
          <a:xfrm>
            <a:off x="4495800" y="3657600"/>
            <a:ext cx="12954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481" name="Picture 9">
            <a:extLst>
              <a:ext uri="{FF2B5EF4-FFF2-40B4-BE49-F238E27FC236}">
                <a16:creationId xmlns:a16="http://schemas.microsoft.com/office/drawing/2014/main" id="{8385A17C-33AD-1F47-AE20-AB4F2AF81F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949" r="39330" b="65555"/>
          <a:stretch>
            <a:fillRect/>
          </a:stretch>
        </p:blipFill>
        <p:spPr bwMode="auto">
          <a:xfrm>
            <a:off x="4800600" y="4953000"/>
            <a:ext cx="12954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482" name="Picture 10">
            <a:extLst>
              <a:ext uri="{FF2B5EF4-FFF2-40B4-BE49-F238E27FC236}">
                <a16:creationId xmlns:a16="http://schemas.microsoft.com/office/drawing/2014/main" id="{58E8899D-F61F-D043-B9DE-FED4070CB3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949" r="39330" b="65555"/>
          <a:stretch>
            <a:fillRect/>
          </a:stretch>
        </p:blipFill>
        <p:spPr bwMode="auto">
          <a:xfrm>
            <a:off x="5791200" y="3962400"/>
            <a:ext cx="12954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483" name="Picture 11">
            <a:extLst>
              <a:ext uri="{FF2B5EF4-FFF2-40B4-BE49-F238E27FC236}">
                <a16:creationId xmlns:a16="http://schemas.microsoft.com/office/drawing/2014/main" id="{DB75D896-B62E-9E4E-874C-5EA098DAB6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5949" r="39330" b="65555"/>
          <a:stretch>
            <a:fillRect/>
          </a:stretch>
        </p:blipFill>
        <p:spPr bwMode="auto">
          <a:xfrm>
            <a:off x="3962400" y="4724400"/>
            <a:ext cx="12954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484" name="Picture 12">
            <a:extLst>
              <a:ext uri="{FF2B5EF4-FFF2-40B4-BE49-F238E27FC236}">
                <a16:creationId xmlns:a16="http://schemas.microsoft.com/office/drawing/2014/main" id="{C982BCE0-18B2-5448-869F-8435307B84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5949" r="39330" b="65555"/>
          <a:stretch>
            <a:fillRect/>
          </a:stretch>
        </p:blipFill>
        <p:spPr bwMode="auto">
          <a:xfrm>
            <a:off x="6629400" y="4953000"/>
            <a:ext cx="12954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485" name="Picture 13">
            <a:extLst>
              <a:ext uri="{FF2B5EF4-FFF2-40B4-BE49-F238E27FC236}">
                <a16:creationId xmlns:a16="http://schemas.microsoft.com/office/drawing/2014/main" id="{8E459AD4-0DD8-5449-836A-879969B6320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5949" r="39330" b="65555"/>
          <a:stretch>
            <a:fillRect/>
          </a:stretch>
        </p:blipFill>
        <p:spPr bwMode="auto">
          <a:xfrm>
            <a:off x="6858000" y="3657600"/>
            <a:ext cx="12954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486" name="Picture 14">
            <a:extLst>
              <a:ext uri="{FF2B5EF4-FFF2-40B4-BE49-F238E27FC236}">
                <a16:creationId xmlns:a16="http://schemas.microsoft.com/office/drawing/2014/main" id="{EC8DD63D-0579-944D-934C-B668D720B00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5949" r="39330" b="65555"/>
          <a:stretch>
            <a:fillRect/>
          </a:stretch>
        </p:blipFill>
        <p:spPr bwMode="auto">
          <a:xfrm>
            <a:off x="7543800" y="4495800"/>
            <a:ext cx="12954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87" name="Text Box 15">
            <a:extLst>
              <a:ext uri="{FF2B5EF4-FFF2-40B4-BE49-F238E27FC236}">
                <a16:creationId xmlns:a16="http://schemas.microsoft.com/office/drawing/2014/main" id="{E2396EBD-B7DF-334B-A94A-95AC3B251F7C}"/>
              </a:ext>
            </a:extLst>
          </p:cNvPr>
          <p:cNvSpPr txBox="1">
            <a:spLocks noChangeArrowheads="1"/>
          </p:cNvSpPr>
          <p:nvPr/>
        </p:nvSpPr>
        <p:spPr bwMode="auto">
          <a:xfrm>
            <a:off x="8458200" y="76200"/>
            <a:ext cx="6858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400" b="1">
                <a:solidFill>
                  <a:srgbClr val="FFFFFF"/>
                </a:solidFill>
              </a:rPr>
              <a:t>62</a:t>
            </a:r>
          </a:p>
        </p:txBody>
      </p:sp>
      <p:sp>
        <p:nvSpPr>
          <p:cNvPr id="357391" name="Rectangle 2">
            <a:extLst>
              <a:ext uri="{FF2B5EF4-FFF2-40B4-BE49-F238E27FC236}">
                <a16:creationId xmlns:a16="http://schemas.microsoft.com/office/drawing/2014/main" id="{18B90CBC-ACC0-F74E-A546-52E7FE996036}"/>
              </a:ext>
            </a:extLst>
          </p:cNvPr>
          <p:cNvSpPr txBox="1">
            <a:spLocks noChangeArrowheads="1"/>
          </p:cNvSpPr>
          <p:nvPr/>
        </p:nvSpPr>
        <p:spPr bwMode="auto">
          <a:xfrm>
            <a:off x="152400" y="838200"/>
            <a:ext cx="8458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zh-CN" sz="4800">
                <a:solidFill>
                  <a:schemeClr val="tx2"/>
                </a:solidFill>
                <a:latin typeface="Helvetica" pitchFamily="2" charset="0"/>
                <a:ea typeface="宋体" panose="02010600030101010101" pitchFamily="2" charset="-122"/>
              </a:rPr>
              <a:t>Scriptural support for a </a:t>
            </a:r>
            <a:r>
              <a:rPr lang="en-US" altLang="zh-CN" sz="4800">
                <a:solidFill>
                  <a:srgbClr val="FFFF43"/>
                </a:solidFill>
                <a:latin typeface="Helvetica" pitchFamily="2" charset="0"/>
                <a:ea typeface="宋体" panose="02010600030101010101" pitchFamily="2" charset="-122"/>
              </a:rPr>
              <a:t>plurality</a:t>
            </a:r>
            <a:r>
              <a:rPr lang="en-US" altLang="zh-CN" sz="4800">
                <a:solidFill>
                  <a:schemeClr val="tx2"/>
                </a:solidFill>
                <a:latin typeface="Helvetica" pitchFamily="2" charset="0"/>
                <a:ea typeface="宋体" panose="02010600030101010101" pitchFamily="2" charset="-122"/>
              </a:rPr>
              <a:t> of elders:</a:t>
            </a:r>
            <a:endParaRPr lang="en-US" altLang="en-US" sz="4000">
              <a:solidFill>
                <a:schemeClr val="tx2"/>
              </a:solidFill>
              <a:latin typeface="Helvetica" pitchFamily="2"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61478"/>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361479"/>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61477"/>
                                        </p:tgtEl>
                                        <p:attrNameLst>
                                          <p:attrName>style.visibility</p:attrName>
                                        </p:attrNameLst>
                                      </p:cBhvr>
                                      <p:to>
                                        <p:strVal val="visible"/>
                                      </p:to>
                                    </p:set>
                                    <p:animEffect transition="in" filter="wipe(down)">
                                      <p:cBhvr>
                                        <p:cTn id="14" dur="580">
                                          <p:stCondLst>
                                            <p:cond delay="0"/>
                                          </p:stCondLst>
                                        </p:cTn>
                                        <p:tgtEl>
                                          <p:spTgt spid="361477"/>
                                        </p:tgtEl>
                                      </p:cBhvr>
                                    </p:animEffect>
                                    <p:anim calcmode="lin" valueType="num">
                                      <p:cBhvr>
                                        <p:cTn id="15" dur="1822" tmFilter="0,0; 0.14,0.36; 0.43,0.73; 0.71,0.91; 1.0,1.0">
                                          <p:stCondLst>
                                            <p:cond delay="0"/>
                                          </p:stCondLst>
                                        </p:cTn>
                                        <p:tgtEl>
                                          <p:spTgt spid="36147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6147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6147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6147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61477"/>
                                        </p:tgtEl>
                                        <p:attrNameLst>
                                          <p:attrName>ppt_y</p:attrName>
                                        </p:attrNameLst>
                                      </p:cBhvr>
                                      <p:tavLst>
                                        <p:tav tm="0" fmla="#ppt_y-sin(pi*$)/81">
                                          <p:val>
                                            <p:fltVal val="0"/>
                                          </p:val>
                                        </p:tav>
                                        <p:tav tm="100000">
                                          <p:val>
                                            <p:fltVal val="1"/>
                                          </p:val>
                                        </p:tav>
                                      </p:tavLst>
                                    </p:anim>
                                    <p:animScale>
                                      <p:cBhvr>
                                        <p:cTn id="20" dur="26">
                                          <p:stCondLst>
                                            <p:cond delay="650"/>
                                          </p:stCondLst>
                                        </p:cTn>
                                        <p:tgtEl>
                                          <p:spTgt spid="361477"/>
                                        </p:tgtEl>
                                      </p:cBhvr>
                                      <p:to x="100000" y="60000"/>
                                    </p:animScale>
                                    <p:animScale>
                                      <p:cBhvr>
                                        <p:cTn id="21" dur="166" decel="50000">
                                          <p:stCondLst>
                                            <p:cond delay="676"/>
                                          </p:stCondLst>
                                        </p:cTn>
                                        <p:tgtEl>
                                          <p:spTgt spid="361477"/>
                                        </p:tgtEl>
                                      </p:cBhvr>
                                      <p:to x="100000" y="100000"/>
                                    </p:animScale>
                                    <p:animScale>
                                      <p:cBhvr>
                                        <p:cTn id="22" dur="26">
                                          <p:stCondLst>
                                            <p:cond delay="1312"/>
                                          </p:stCondLst>
                                        </p:cTn>
                                        <p:tgtEl>
                                          <p:spTgt spid="361477"/>
                                        </p:tgtEl>
                                      </p:cBhvr>
                                      <p:to x="100000" y="80000"/>
                                    </p:animScale>
                                    <p:animScale>
                                      <p:cBhvr>
                                        <p:cTn id="23" dur="166" decel="50000">
                                          <p:stCondLst>
                                            <p:cond delay="1338"/>
                                          </p:stCondLst>
                                        </p:cTn>
                                        <p:tgtEl>
                                          <p:spTgt spid="361477"/>
                                        </p:tgtEl>
                                      </p:cBhvr>
                                      <p:to x="100000" y="100000"/>
                                    </p:animScale>
                                    <p:animScale>
                                      <p:cBhvr>
                                        <p:cTn id="24" dur="26">
                                          <p:stCondLst>
                                            <p:cond delay="1642"/>
                                          </p:stCondLst>
                                        </p:cTn>
                                        <p:tgtEl>
                                          <p:spTgt spid="361477"/>
                                        </p:tgtEl>
                                      </p:cBhvr>
                                      <p:to x="100000" y="90000"/>
                                    </p:animScale>
                                    <p:animScale>
                                      <p:cBhvr>
                                        <p:cTn id="25" dur="166" decel="50000">
                                          <p:stCondLst>
                                            <p:cond delay="1668"/>
                                          </p:stCondLst>
                                        </p:cTn>
                                        <p:tgtEl>
                                          <p:spTgt spid="361477"/>
                                        </p:tgtEl>
                                      </p:cBhvr>
                                      <p:to x="100000" y="100000"/>
                                    </p:animScale>
                                    <p:animScale>
                                      <p:cBhvr>
                                        <p:cTn id="26" dur="26">
                                          <p:stCondLst>
                                            <p:cond delay="1808"/>
                                          </p:stCondLst>
                                        </p:cTn>
                                        <p:tgtEl>
                                          <p:spTgt spid="361477"/>
                                        </p:tgtEl>
                                      </p:cBhvr>
                                      <p:to x="100000" y="95000"/>
                                    </p:animScale>
                                    <p:animScale>
                                      <p:cBhvr>
                                        <p:cTn id="27" dur="166" decel="50000">
                                          <p:stCondLst>
                                            <p:cond delay="1834"/>
                                          </p:stCondLst>
                                        </p:cTn>
                                        <p:tgtEl>
                                          <p:spTgt spid="361477"/>
                                        </p:tgtEl>
                                      </p:cBhvr>
                                      <p:to x="100000" y="100000"/>
                                    </p:animScale>
                                  </p:childTnLst>
                                </p:cTn>
                              </p:par>
                            </p:childTnLst>
                          </p:cTn>
                        </p:par>
                        <p:par>
                          <p:cTn id="28" fill="hold" nodeType="afterGroup">
                            <p:stCondLst>
                              <p:cond delay="2000"/>
                            </p:stCondLst>
                            <p:childTnLst>
                              <p:par>
                                <p:cTn id="29" presetID="8" presetClass="entr" presetSubtype="16" fill="hold" nodeType="afterEffect">
                                  <p:stCondLst>
                                    <p:cond delay="0"/>
                                  </p:stCondLst>
                                  <p:childTnLst>
                                    <p:set>
                                      <p:cBhvr>
                                        <p:cTn id="30" dur="1" fill="hold">
                                          <p:stCondLst>
                                            <p:cond delay="0"/>
                                          </p:stCondLst>
                                        </p:cTn>
                                        <p:tgtEl>
                                          <p:spTgt spid="361476"/>
                                        </p:tgtEl>
                                        <p:attrNameLst>
                                          <p:attrName>style.visibility</p:attrName>
                                        </p:attrNameLst>
                                      </p:cBhvr>
                                      <p:to>
                                        <p:strVal val="visible"/>
                                      </p:to>
                                    </p:set>
                                    <p:animEffect transition="in" filter="diamond(in)">
                                      <p:cBhvr>
                                        <p:cTn id="31" dur="2000"/>
                                        <p:tgtEl>
                                          <p:spTgt spid="361476"/>
                                        </p:tgtEl>
                                      </p:cBhvr>
                                    </p:animEffect>
                                  </p:childTnLst>
                                </p:cTn>
                              </p:par>
                            </p:childTnLst>
                          </p:cTn>
                        </p:par>
                        <p:par>
                          <p:cTn id="32" fill="hold" nodeType="afterGroup">
                            <p:stCondLst>
                              <p:cond delay="4000"/>
                            </p:stCondLst>
                            <p:childTnLst>
                              <p:par>
                                <p:cTn id="33" presetID="26" presetClass="entr" presetSubtype="0" fill="hold" grpId="0" nodeType="afterEffect">
                                  <p:stCondLst>
                                    <p:cond delay="0"/>
                                  </p:stCondLst>
                                  <p:childTnLst>
                                    <p:set>
                                      <p:cBhvr>
                                        <p:cTn id="34" dur="1" fill="hold">
                                          <p:stCondLst>
                                            <p:cond delay="0"/>
                                          </p:stCondLst>
                                        </p:cTn>
                                        <p:tgtEl>
                                          <p:spTgt spid="361475"/>
                                        </p:tgtEl>
                                        <p:attrNameLst>
                                          <p:attrName>style.visibility</p:attrName>
                                        </p:attrNameLst>
                                      </p:cBhvr>
                                      <p:to>
                                        <p:strVal val="visible"/>
                                      </p:to>
                                    </p:set>
                                    <p:animEffect transition="in" filter="wipe(down)">
                                      <p:cBhvr>
                                        <p:cTn id="35" dur="580">
                                          <p:stCondLst>
                                            <p:cond delay="0"/>
                                          </p:stCondLst>
                                        </p:cTn>
                                        <p:tgtEl>
                                          <p:spTgt spid="361475"/>
                                        </p:tgtEl>
                                      </p:cBhvr>
                                    </p:animEffect>
                                    <p:anim calcmode="lin" valueType="num">
                                      <p:cBhvr>
                                        <p:cTn id="36" dur="1822" tmFilter="0,0; 0.14,0.36; 0.43,0.73; 0.71,0.91; 1.0,1.0">
                                          <p:stCondLst>
                                            <p:cond delay="0"/>
                                          </p:stCondLst>
                                        </p:cTn>
                                        <p:tgtEl>
                                          <p:spTgt spid="36147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36147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36147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36147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361475"/>
                                        </p:tgtEl>
                                        <p:attrNameLst>
                                          <p:attrName>ppt_y</p:attrName>
                                        </p:attrNameLst>
                                      </p:cBhvr>
                                      <p:tavLst>
                                        <p:tav tm="0" fmla="#ppt_y-sin(pi*$)/81">
                                          <p:val>
                                            <p:fltVal val="0"/>
                                          </p:val>
                                        </p:tav>
                                        <p:tav tm="100000">
                                          <p:val>
                                            <p:fltVal val="1"/>
                                          </p:val>
                                        </p:tav>
                                      </p:tavLst>
                                    </p:anim>
                                    <p:animScale>
                                      <p:cBhvr>
                                        <p:cTn id="41" dur="26">
                                          <p:stCondLst>
                                            <p:cond delay="650"/>
                                          </p:stCondLst>
                                        </p:cTn>
                                        <p:tgtEl>
                                          <p:spTgt spid="361475"/>
                                        </p:tgtEl>
                                      </p:cBhvr>
                                      <p:to x="100000" y="60000"/>
                                    </p:animScale>
                                    <p:animScale>
                                      <p:cBhvr>
                                        <p:cTn id="42" dur="166" decel="50000">
                                          <p:stCondLst>
                                            <p:cond delay="676"/>
                                          </p:stCondLst>
                                        </p:cTn>
                                        <p:tgtEl>
                                          <p:spTgt spid="361475"/>
                                        </p:tgtEl>
                                      </p:cBhvr>
                                      <p:to x="100000" y="100000"/>
                                    </p:animScale>
                                    <p:animScale>
                                      <p:cBhvr>
                                        <p:cTn id="43" dur="26">
                                          <p:stCondLst>
                                            <p:cond delay="1312"/>
                                          </p:stCondLst>
                                        </p:cTn>
                                        <p:tgtEl>
                                          <p:spTgt spid="361475"/>
                                        </p:tgtEl>
                                      </p:cBhvr>
                                      <p:to x="100000" y="80000"/>
                                    </p:animScale>
                                    <p:animScale>
                                      <p:cBhvr>
                                        <p:cTn id="44" dur="166" decel="50000">
                                          <p:stCondLst>
                                            <p:cond delay="1338"/>
                                          </p:stCondLst>
                                        </p:cTn>
                                        <p:tgtEl>
                                          <p:spTgt spid="361475"/>
                                        </p:tgtEl>
                                      </p:cBhvr>
                                      <p:to x="100000" y="100000"/>
                                    </p:animScale>
                                    <p:animScale>
                                      <p:cBhvr>
                                        <p:cTn id="45" dur="26">
                                          <p:stCondLst>
                                            <p:cond delay="1642"/>
                                          </p:stCondLst>
                                        </p:cTn>
                                        <p:tgtEl>
                                          <p:spTgt spid="361475"/>
                                        </p:tgtEl>
                                      </p:cBhvr>
                                      <p:to x="100000" y="90000"/>
                                    </p:animScale>
                                    <p:animScale>
                                      <p:cBhvr>
                                        <p:cTn id="46" dur="166" decel="50000">
                                          <p:stCondLst>
                                            <p:cond delay="1668"/>
                                          </p:stCondLst>
                                        </p:cTn>
                                        <p:tgtEl>
                                          <p:spTgt spid="361475"/>
                                        </p:tgtEl>
                                      </p:cBhvr>
                                      <p:to x="100000" y="100000"/>
                                    </p:animScale>
                                    <p:animScale>
                                      <p:cBhvr>
                                        <p:cTn id="47" dur="26">
                                          <p:stCondLst>
                                            <p:cond delay="1808"/>
                                          </p:stCondLst>
                                        </p:cTn>
                                        <p:tgtEl>
                                          <p:spTgt spid="361475"/>
                                        </p:tgtEl>
                                      </p:cBhvr>
                                      <p:to x="100000" y="95000"/>
                                    </p:animScale>
                                    <p:animScale>
                                      <p:cBhvr>
                                        <p:cTn id="48" dur="166" decel="50000">
                                          <p:stCondLst>
                                            <p:cond delay="1834"/>
                                          </p:stCondLst>
                                        </p:cTn>
                                        <p:tgtEl>
                                          <p:spTgt spid="361475"/>
                                        </p:tgtEl>
                                      </p:cBhvr>
                                      <p:to x="100000" y="100000"/>
                                    </p:animScale>
                                  </p:childTnLst>
                                </p:cTn>
                              </p:par>
                            </p:childTnLst>
                          </p:cTn>
                        </p:par>
                        <p:par>
                          <p:cTn id="49" fill="hold" nodeType="afterGroup">
                            <p:stCondLst>
                              <p:cond delay="6000"/>
                            </p:stCondLst>
                            <p:childTnLst>
                              <p:par>
                                <p:cTn id="50" presetID="8" presetClass="entr" presetSubtype="16" fill="hold" nodeType="afterEffect">
                                  <p:stCondLst>
                                    <p:cond delay="0"/>
                                  </p:stCondLst>
                                  <p:childTnLst>
                                    <p:set>
                                      <p:cBhvr>
                                        <p:cTn id="51" dur="1" fill="hold">
                                          <p:stCondLst>
                                            <p:cond delay="0"/>
                                          </p:stCondLst>
                                        </p:cTn>
                                        <p:tgtEl>
                                          <p:spTgt spid="361480"/>
                                        </p:tgtEl>
                                        <p:attrNameLst>
                                          <p:attrName>style.visibility</p:attrName>
                                        </p:attrNameLst>
                                      </p:cBhvr>
                                      <p:to>
                                        <p:strVal val="visible"/>
                                      </p:to>
                                    </p:set>
                                    <p:animEffect transition="in" filter="diamond(in)">
                                      <p:cBhvr>
                                        <p:cTn id="52" dur="500"/>
                                        <p:tgtEl>
                                          <p:spTgt spid="361480"/>
                                        </p:tgtEl>
                                      </p:cBhvr>
                                    </p:animEffect>
                                  </p:childTnLst>
                                </p:cTn>
                              </p:par>
                            </p:childTnLst>
                          </p:cTn>
                        </p:par>
                        <p:par>
                          <p:cTn id="53" fill="hold" nodeType="afterGroup">
                            <p:stCondLst>
                              <p:cond delay="6500"/>
                            </p:stCondLst>
                            <p:childTnLst>
                              <p:par>
                                <p:cTn id="54" presetID="8" presetClass="entr" presetSubtype="16" fill="hold" nodeType="afterEffect">
                                  <p:stCondLst>
                                    <p:cond delay="0"/>
                                  </p:stCondLst>
                                  <p:childTnLst>
                                    <p:set>
                                      <p:cBhvr>
                                        <p:cTn id="55" dur="1" fill="hold">
                                          <p:stCondLst>
                                            <p:cond delay="0"/>
                                          </p:stCondLst>
                                        </p:cTn>
                                        <p:tgtEl>
                                          <p:spTgt spid="361481"/>
                                        </p:tgtEl>
                                        <p:attrNameLst>
                                          <p:attrName>style.visibility</p:attrName>
                                        </p:attrNameLst>
                                      </p:cBhvr>
                                      <p:to>
                                        <p:strVal val="visible"/>
                                      </p:to>
                                    </p:set>
                                    <p:animEffect transition="in" filter="diamond(in)">
                                      <p:cBhvr>
                                        <p:cTn id="56" dur="500"/>
                                        <p:tgtEl>
                                          <p:spTgt spid="361481"/>
                                        </p:tgtEl>
                                      </p:cBhvr>
                                    </p:animEffect>
                                  </p:childTnLst>
                                </p:cTn>
                              </p:par>
                            </p:childTnLst>
                          </p:cTn>
                        </p:par>
                        <p:par>
                          <p:cTn id="57" fill="hold" nodeType="afterGroup">
                            <p:stCondLst>
                              <p:cond delay="7000"/>
                            </p:stCondLst>
                            <p:childTnLst>
                              <p:par>
                                <p:cTn id="58" presetID="8" presetClass="entr" presetSubtype="16" fill="hold" nodeType="afterEffect">
                                  <p:stCondLst>
                                    <p:cond delay="0"/>
                                  </p:stCondLst>
                                  <p:childTnLst>
                                    <p:set>
                                      <p:cBhvr>
                                        <p:cTn id="59" dur="1" fill="hold">
                                          <p:stCondLst>
                                            <p:cond delay="0"/>
                                          </p:stCondLst>
                                        </p:cTn>
                                        <p:tgtEl>
                                          <p:spTgt spid="361482"/>
                                        </p:tgtEl>
                                        <p:attrNameLst>
                                          <p:attrName>style.visibility</p:attrName>
                                        </p:attrNameLst>
                                      </p:cBhvr>
                                      <p:to>
                                        <p:strVal val="visible"/>
                                      </p:to>
                                    </p:set>
                                    <p:animEffect transition="in" filter="diamond(in)">
                                      <p:cBhvr>
                                        <p:cTn id="60" dur="500"/>
                                        <p:tgtEl>
                                          <p:spTgt spid="361482"/>
                                        </p:tgtEl>
                                      </p:cBhvr>
                                    </p:animEffect>
                                  </p:childTnLst>
                                </p:cTn>
                              </p:par>
                            </p:childTnLst>
                          </p:cTn>
                        </p:par>
                        <p:par>
                          <p:cTn id="61" fill="hold" nodeType="afterGroup">
                            <p:stCondLst>
                              <p:cond delay="7500"/>
                            </p:stCondLst>
                            <p:childTnLst>
                              <p:par>
                                <p:cTn id="62" presetID="8" presetClass="entr" presetSubtype="16" fill="hold" nodeType="afterEffect">
                                  <p:stCondLst>
                                    <p:cond delay="0"/>
                                  </p:stCondLst>
                                  <p:childTnLst>
                                    <p:set>
                                      <p:cBhvr>
                                        <p:cTn id="63" dur="1" fill="hold">
                                          <p:stCondLst>
                                            <p:cond delay="0"/>
                                          </p:stCondLst>
                                        </p:cTn>
                                        <p:tgtEl>
                                          <p:spTgt spid="361483"/>
                                        </p:tgtEl>
                                        <p:attrNameLst>
                                          <p:attrName>style.visibility</p:attrName>
                                        </p:attrNameLst>
                                      </p:cBhvr>
                                      <p:to>
                                        <p:strVal val="visible"/>
                                      </p:to>
                                    </p:set>
                                    <p:animEffect transition="in" filter="diamond(in)">
                                      <p:cBhvr>
                                        <p:cTn id="64" dur="500"/>
                                        <p:tgtEl>
                                          <p:spTgt spid="361483"/>
                                        </p:tgtEl>
                                      </p:cBhvr>
                                    </p:animEffect>
                                  </p:childTnLst>
                                </p:cTn>
                              </p:par>
                            </p:childTnLst>
                          </p:cTn>
                        </p:par>
                        <p:par>
                          <p:cTn id="65" fill="hold" nodeType="afterGroup">
                            <p:stCondLst>
                              <p:cond delay="8000"/>
                            </p:stCondLst>
                            <p:childTnLst>
                              <p:par>
                                <p:cTn id="66" presetID="8" presetClass="entr" presetSubtype="16" fill="hold" nodeType="afterEffect">
                                  <p:stCondLst>
                                    <p:cond delay="0"/>
                                  </p:stCondLst>
                                  <p:childTnLst>
                                    <p:set>
                                      <p:cBhvr>
                                        <p:cTn id="67" dur="1" fill="hold">
                                          <p:stCondLst>
                                            <p:cond delay="0"/>
                                          </p:stCondLst>
                                        </p:cTn>
                                        <p:tgtEl>
                                          <p:spTgt spid="361484"/>
                                        </p:tgtEl>
                                        <p:attrNameLst>
                                          <p:attrName>style.visibility</p:attrName>
                                        </p:attrNameLst>
                                      </p:cBhvr>
                                      <p:to>
                                        <p:strVal val="visible"/>
                                      </p:to>
                                    </p:set>
                                    <p:animEffect transition="in" filter="diamond(in)">
                                      <p:cBhvr>
                                        <p:cTn id="68" dur="500"/>
                                        <p:tgtEl>
                                          <p:spTgt spid="361484"/>
                                        </p:tgtEl>
                                      </p:cBhvr>
                                    </p:animEffect>
                                  </p:childTnLst>
                                </p:cTn>
                              </p:par>
                            </p:childTnLst>
                          </p:cTn>
                        </p:par>
                        <p:par>
                          <p:cTn id="69" fill="hold" nodeType="afterGroup">
                            <p:stCondLst>
                              <p:cond delay="8500"/>
                            </p:stCondLst>
                            <p:childTnLst>
                              <p:par>
                                <p:cTn id="70" presetID="8" presetClass="entr" presetSubtype="16" fill="hold" nodeType="afterEffect">
                                  <p:stCondLst>
                                    <p:cond delay="0"/>
                                  </p:stCondLst>
                                  <p:childTnLst>
                                    <p:set>
                                      <p:cBhvr>
                                        <p:cTn id="71" dur="1" fill="hold">
                                          <p:stCondLst>
                                            <p:cond delay="0"/>
                                          </p:stCondLst>
                                        </p:cTn>
                                        <p:tgtEl>
                                          <p:spTgt spid="361485"/>
                                        </p:tgtEl>
                                        <p:attrNameLst>
                                          <p:attrName>style.visibility</p:attrName>
                                        </p:attrNameLst>
                                      </p:cBhvr>
                                      <p:to>
                                        <p:strVal val="visible"/>
                                      </p:to>
                                    </p:set>
                                    <p:animEffect transition="in" filter="diamond(in)">
                                      <p:cBhvr>
                                        <p:cTn id="72" dur="500"/>
                                        <p:tgtEl>
                                          <p:spTgt spid="361485"/>
                                        </p:tgtEl>
                                      </p:cBhvr>
                                    </p:animEffect>
                                  </p:childTnLst>
                                </p:cTn>
                              </p:par>
                            </p:childTnLst>
                          </p:cTn>
                        </p:par>
                        <p:par>
                          <p:cTn id="73" fill="hold" nodeType="afterGroup">
                            <p:stCondLst>
                              <p:cond delay="9000"/>
                            </p:stCondLst>
                            <p:childTnLst>
                              <p:par>
                                <p:cTn id="74" presetID="8" presetClass="entr" presetSubtype="16" fill="hold" nodeType="afterEffect">
                                  <p:stCondLst>
                                    <p:cond delay="0"/>
                                  </p:stCondLst>
                                  <p:childTnLst>
                                    <p:set>
                                      <p:cBhvr>
                                        <p:cTn id="75" dur="1" fill="hold">
                                          <p:stCondLst>
                                            <p:cond delay="0"/>
                                          </p:stCondLst>
                                        </p:cTn>
                                        <p:tgtEl>
                                          <p:spTgt spid="361486"/>
                                        </p:tgtEl>
                                        <p:attrNameLst>
                                          <p:attrName>style.visibility</p:attrName>
                                        </p:attrNameLst>
                                      </p:cBhvr>
                                      <p:to>
                                        <p:strVal val="visible"/>
                                      </p:to>
                                    </p:set>
                                    <p:animEffect transition="in" filter="diamond(in)">
                                      <p:cBhvr>
                                        <p:cTn id="76" dur="500"/>
                                        <p:tgtEl>
                                          <p:spTgt spid="361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75" grpId="0"/>
      <p:bldP spid="361477" grpId="0"/>
      <p:bldP spid="361478" grpId="0"/>
      <p:bldP spid="36147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a:extLst>
              <a:ext uri="{FF2B5EF4-FFF2-40B4-BE49-F238E27FC236}">
                <a16:creationId xmlns:a16="http://schemas.microsoft.com/office/drawing/2014/main" id="{A2CE5AB0-AADD-5A4E-8760-7802F4335CE3}"/>
              </a:ext>
            </a:extLst>
          </p:cNvPr>
          <p:cNvSpPr>
            <a:spLocks noGrp="1" noChangeArrowheads="1"/>
          </p:cNvSpPr>
          <p:nvPr>
            <p:ph type="subTitle" idx="1"/>
          </p:nvPr>
        </p:nvSpPr>
        <p:spPr>
          <a:xfrm>
            <a:off x="827088" y="1371600"/>
            <a:ext cx="6183312" cy="4217988"/>
          </a:xfrm>
        </p:spPr>
        <p:txBody>
          <a:bodyPr/>
          <a:lstStyle/>
          <a:p>
            <a:pPr algn="l" eaLnBrk="1" hangingPunct="1">
              <a:tabLst>
                <a:tab pos="2514600" algn="l"/>
              </a:tabLst>
              <a:defRPr/>
            </a:pPr>
            <a:r>
              <a:rPr lang="en-US" altLang="zh-CN" sz="4000" b="1">
                <a:solidFill>
                  <a:srgbClr val="FFFFFF"/>
                </a:solidFill>
                <a:effectLst>
                  <a:outerShdw blurRad="38100" dist="38100" dir="2700000" algn="tl">
                    <a:srgbClr val="000000"/>
                  </a:outerShdw>
                </a:effectLst>
                <a:ea typeface="宋体" charset="0"/>
                <a:cs typeface="宋体" charset="0"/>
              </a:rPr>
              <a:t>Therefore, the New Testament presents an elder whose functions are to teach, pastor and </a:t>
            </a:r>
            <a:r>
              <a:rPr lang="en-US" altLang="zh-CN" sz="4400" b="1">
                <a:solidFill>
                  <a:srgbClr val="FFFFFF"/>
                </a:solidFill>
                <a:effectLst>
                  <a:outerShdw blurRad="38100" dist="38100" dir="2700000" algn="tl">
                    <a:srgbClr val="000000"/>
                  </a:outerShdw>
                </a:effectLst>
                <a:ea typeface="宋体" charset="0"/>
                <a:cs typeface="宋体" charset="0"/>
              </a:rPr>
              <a:t>administer.</a:t>
            </a:r>
            <a:endParaRPr lang="en-GB" sz="4400" b="1">
              <a:solidFill>
                <a:srgbClr val="FFFFFF"/>
              </a:solidFill>
              <a:effectLst>
                <a:outerShdw blurRad="38100" dist="38100" dir="2700000" algn="tl">
                  <a:srgbClr val="000000"/>
                </a:outerShdw>
              </a:effectLst>
            </a:endParaRPr>
          </a:p>
        </p:txBody>
      </p:sp>
      <p:sp>
        <p:nvSpPr>
          <p:cNvPr id="480259" name="Rectangle 3">
            <a:extLst>
              <a:ext uri="{FF2B5EF4-FFF2-40B4-BE49-F238E27FC236}">
                <a16:creationId xmlns:a16="http://schemas.microsoft.com/office/drawing/2014/main" id="{6B5BBDA6-7AC3-A548-AB1D-CF0B10CCCB1F}"/>
              </a:ext>
            </a:extLst>
          </p:cNvPr>
          <p:cNvSpPr>
            <a:spLocks noChangeArrowheads="1"/>
          </p:cNvSpPr>
          <p:nvPr/>
        </p:nvSpPr>
        <p:spPr bwMode="auto">
          <a:xfrm rot="16200000">
            <a:off x="-1173956" y="1154906"/>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chemeClr val="accent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latin typeface="Arial" charset="0"/>
                <a:ea typeface="ＭＳ Ｐゴシック" charset="0"/>
                <a:cs typeface="ＭＳ Ｐゴシック" charset="0"/>
              </a:rPr>
              <a:t>INTRODUCTION</a:t>
            </a:r>
            <a:endParaRPr lang="en-GB" sz="2800" b="1">
              <a:solidFill>
                <a:schemeClr val="accent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latin typeface="Arial" charset="0"/>
              <a:ea typeface="ＭＳ Ｐゴシック" charset="0"/>
              <a:cs typeface="ＭＳ Ｐゴシック" charset="0"/>
            </a:endParaRPr>
          </a:p>
        </p:txBody>
      </p:sp>
      <p:sp>
        <p:nvSpPr>
          <p:cNvPr id="480260" name="Rectangle 4">
            <a:extLst>
              <a:ext uri="{FF2B5EF4-FFF2-40B4-BE49-F238E27FC236}">
                <a16:creationId xmlns:a16="http://schemas.microsoft.com/office/drawing/2014/main" id="{B0260AF6-1259-1049-86F2-C239C534796B}"/>
              </a:ext>
            </a:extLst>
          </p:cNvPr>
          <p:cNvSpPr>
            <a:spLocks noGrp="1" noChangeArrowheads="1"/>
          </p:cNvSpPr>
          <p:nvPr>
            <p:ph type="ctrTitle"/>
          </p:nvPr>
        </p:nvSpPr>
        <p:spPr>
          <a:xfrm>
            <a:off x="611188" y="450850"/>
            <a:ext cx="7416800" cy="692150"/>
          </a:xfrm>
        </p:spPr>
        <p:txBody>
          <a:bodyPr/>
          <a:lstStyle/>
          <a:p>
            <a:pPr eaLnBrk="1" hangingPunct="1"/>
            <a:r>
              <a:rPr lang="en-GB" altLang="en-US" b="1" i="1">
                <a:effectLst>
                  <a:outerShdw blurRad="38100" dist="38100" dir="2700000" algn="tl">
                    <a:srgbClr val="000000"/>
                  </a:outerShdw>
                </a:effectLst>
              </a:rPr>
              <a:t>Summary on Elders</a:t>
            </a:r>
          </a:p>
        </p:txBody>
      </p:sp>
      <p:sp>
        <p:nvSpPr>
          <p:cNvPr id="480261" name="Rectangle 5">
            <a:extLst>
              <a:ext uri="{FF2B5EF4-FFF2-40B4-BE49-F238E27FC236}">
                <a16:creationId xmlns:a16="http://schemas.microsoft.com/office/drawing/2014/main" id="{02973BF7-17E3-3A4A-9F96-E6BB840BAF97}"/>
              </a:ext>
            </a:extLst>
          </p:cNvPr>
          <p:cNvSpPr>
            <a:spLocks noChangeArrowheads="1"/>
          </p:cNvSpPr>
          <p:nvPr/>
        </p:nvSpPr>
        <p:spPr bwMode="auto">
          <a:xfrm rot="16200000">
            <a:off x="-324644" y="3207544"/>
            <a:ext cx="1236663" cy="587375"/>
          </a:xfrm>
          <a:prstGeom prst="rect">
            <a:avLst/>
          </a:prstGeom>
          <a:solidFill>
            <a:schemeClr val="accent1"/>
          </a:solidFill>
          <a:ln w="25400">
            <a:solidFill>
              <a:schemeClr val="tx1"/>
            </a:solidFill>
            <a:miter lim="800000"/>
            <a:headEnd/>
            <a:tailEnd/>
          </a:ln>
          <a:effec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110000"/>
              </a:lnSpc>
              <a:spcBef>
                <a:spcPct val="20000"/>
              </a:spcBef>
            </a:pPr>
            <a:r>
              <a:rPr lang="en-GB" altLang="en-US" sz="2800" b="1" i="1">
                <a:effectLst>
                  <a:outerShdw blurRad="38100" dist="38100" dir="2700000" algn="tl">
                    <a:srgbClr val="000000"/>
                  </a:outerShdw>
                </a:effectLst>
              </a:rPr>
              <a:t>BODY</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2">
            <a:extLst>
              <a:ext uri="{FF2B5EF4-FFF2-40B4-BE49-F238E27FC236}">
                <a16:creationId xmlns:a16="http://schemas.microsoft.com/office/drawing/2014/main" id="{11C427FA-2349-174F-A656-D8A09DB13DFC}"/>
              </a:ext>
            </a:extLst>
          </p:cNvPr>
          <p:cNvSpPr>
            <a:spLocks noGrp="1" noChangeArrowheads="1"/>
          </p:cNvSpPr>
          <p:nvPr>
            <p:ph type="subTitle" idx="1"/>
          </p:nvPr>
        </p:nvSpPr>
        <p:spPr>
          <a:xfrm>
            <a:off x="827088" y="277813"/>
            <a:ext cx="8316912" cy="5589587"/>
          </a:xfrm>
        </p:spPr>
        <p:txBody>
          <a:bodyPr/>
          <a:lstStyle/>
          <a:p>
            <a:pPr marL="609600" indent="-609600" algn="l" eaLnBrk="1" hangingPunct="1">
              <a:lnSpc>
                <a:spcPct val="110000"/>
              </a:lnSpc>
            </a:pPr>
            <a:endParaRPr kumimoji="0" lang="en-GB" altLang="en-US" sz="3600" b="1"/>
          </a:p>
          <a:p>
            <a:pPr marL="609600" indent="-609600" algn="l" eaLnBrk="1" hangingPunct="1">
              <a:lnSpc>
                <a:spcPct val="130000"/>
              </a:lnSpc>
              <a:buClr>
                <a:srgbClr val="990099"/>
              </a:buClr>
              <a:buFontTx/>
              <a:buAutoNum type="arabicPeriod"/>
            </a:pPr>
            <a:r>
              <a:rPr kumimoji="0" lang="en-GB" altLang="en-US" sz="4000" b="1"/>
              <a:t>To serve:</a:t>
            </a:r>
          </a:p>
          <a:p>
            <a:pPr marL="1524000" lvl="1" indent="-625475" eaLnBrk="1" hangingPunct="1">
              <a:lnSpc>
                <a:spcPct val="130000"/>
              </a:lnSpc>
              <a:buClr>
                <a:srgbClr val="990099"/>
              </a:buClr>
              <a:buFontTx/>
              <a:buAutoNum type="alphaLcPeriod"/>
            </a:pPr>
            <a:r>
              <a:rPr kumimoji="0" lang="en-GB" altLang="en-US" sz="4000" b="1">
                <a:ea typeface="Arial" panose="020B0604020202020204" pitchFamily="34" charset="0"/>
              </a:rPr>
              <a:t>Acts 6:1-6</a:t>
            </a:r>
          </a:p>
          <a:p>
            <a:pPr marL="1524000" lvl="1" indent="-625475" eaLnBrk="1" hangingPunct="1">
              <a:lnSpc>
                <a:spcPct val="130000"/>
              </a:lnSpc>
              <a:buClr>
                <a:srgbClr val="990099"/>
              </a:buClr>
              <a:buFontTx/>
              <a:buAutoNum type="alphaLcPeriod"/>
            </a:pPr>
            <a:r>
              <a:rPr kumimoji="0" lang="en-GB" altLang="en-US" sz="4000" b="1">
                <a:ea typeface="Arial" panose="020B0604020202020204" pitchFamily="34" charset="0"/>
              </a:rPr>
              <a:t>1 Timothy 3:8-13</a:t>
            </a:r>
          </a:p>
        </p:txBody>
      </p:sp>
      <p:sp>
        <p:nvSpPr>
          <p:cNvPr id="482307" name="Rectangle 3">
            <a:extLst>
              <a:ext uri="{FF2B5EF4-FFF2-40B4-BE49-F238E27FC236}">
                <a16:creationId xmlns:a16="http://schemas.microsoft.com/office/drawing/2014/main" id="{B2E6AC2C-0FA8-7C47-84E0-4FF52E2EBEF0}"/>
              </a:ext>
            </a:extLst>
          </p:cNvPr>
          <p:cNvSpPr>
            <a:spLocks noChangeArrowheads="1"/>
          </p:cNvSpPr>
          <p:nvPr/>
        </p:nvSpPr>
        <p:spPr bwMode="auto">
          <a:xfrm rot="16200000">
            <a:off x="-1173956" y="1154906"/>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i="1">
                <a:solidFill>
                  <a:schemeClr val="accent1"/>
                </a:solidFill>
                <a:effectDag name="">
                  <a:cont type="tree" name="">
                    <a:effect ref="fillLine"/>
                    <a:outerShdw dist="38100" dir="13500000" algn="br">
                      <a:srgbClr val="DDBBFF"/>
                    </a:outerShdw>
                  </a:cont>
                  <a:cont type="tree" name="">
                    <a:effect ref="fillLine"/>
                    <a:outerShdw dist="38100" dir="2700000" algn="tl">
                      <a:srgbClr val="7A5B99"/>
                    </a:outerShdw>
                  </a:cont>
                  <a:effect ref="fillLine"/>
                </a:effectDag>
                <a:latin typeface="Arial" charset="0"/>
                <a:ea typeface="ＭＳ Ｐゴシック" charset="0"/>
                <a:cs typeface="ＭＳ Ｐゴシック" charset="0"/>
              </a:rPr>
              <a:t>INTRODUCTION</a:t>
            </a:r>
            <a:endParaRPr lang="en-GB" sz="2800">
              <a:solidFill>
                <a:schemeClr val="accent1"/>
              </a:solidFill>
              <a:effectDag name="">
                <a:cont type="tree" name="">
                  <a:effect ref="fillLine"/>
                  <a:outerShdw dist="38100" dir="13500000" algn="br">
                    <a:srgbClr val="DDBBFF"/>
                  </a:outerShdw>
                </a:cont>
                <a:cont type="tree" name="">
                  <a:effect ref="fillLine"/>
                  <a:outerShdw dist="38100" dir="2700000" algn="tl">
                    <a:srgbClr val="7A5B99"/>
                  </a:outerShdw>
                </a:cont>
                <a:effect ref="fillLine"/>
              </a:effectDag>
              <a:latin typeface="Arial" charset="0"/>
              <a:ea typeface="ＭＳ Ｐゴシック" charset="0"/>
              <a:cs typeface="ＭＳ Ｐゴシック" charset="0"/>
            </a:endParaRPr>
          </a:p>
        </p:txBody>
      </p:sp>
      <p:sp>
        <p:nvSpPr>
          <p:cNvPr id="482308" name="Rectangle 4">
            <a:extLst>
              <a:ext uri="{FF2B5EF4-FFF2-40B4-BE49-F238E27FC236}">
                <a16:creationId xmlns:a16="http://schemas.microsoft.com/office/drawing/2014/main" id="{55FACDA6-28CC-F149-A578-697D2C882DF5}"/>
              </a:ext>
            </a:extLst>
          </p:cNvPr>
          <p:cNvSpPr>
            <a:spLocks noGrp="1" noChangeArrowheads="1"/>
          </p:cNvSpPr>
          <p:nvPr>
            <p:ph type="ctrTitle"/>
          </p:nvPr>
        </p:nvSpPr>
        <p:spPr>
          <a:xfrm>
            <a:off x="611188" y="222250"/>
            <a:ext cx="8532812" cy="692150"/>
          </a:xfrm>
        </p:spPr>
        <p:txBody>
          <a:bodyPr/>
          <a:lstStyle/>
          <a:p>
            <a:pPr algn="l" eaLnBrk="1" hangingPunct="1">
              <a:lnSpc>
                <a:spcPct val="130000"/>
              </a:lnSpc>
              <a:defRPr/>
            </a:pPr>
            <a:r>
              <a:rPr kumimoji="0" lang="en-GB" b="1" i="1"/>
              <a:t>Key functions of a Deacon</a:t>
            </a:r>
            <a:r>
              <a:rPr kumimoji="0" lang="en-GB" b="1"/>
              <a:t>:</a:t>
            </a:r>
            <a:endParaRPr kumimoji="0" lang="en-GB"/>
          </a:p>
        </p:txBody>
      </p:sp>
      <p:sp>
        <p:nvSpPr>
          <p:cNvPr id="482309" name="Rectangle 5">
            <a:extLst>
              <a:ext uri="{FF2B5EF4-FFF2-40B4-BE49-F238E27FC236}">
                <a16:creationId xmlns:a16="http://schemas.microsoft.com/office/drawing/2014/main" id="{AD5B1EE7-5EA5-8942-8ACC-5D6A523AC37F}"/>
              </a:ext>
            </a:extLst>
          </p:cNvPr>
          <p:cNvSpPr>
            <a:spLocks noChangeArrowheads="1"/>
          </p:cNvSpPr>
          <p:nvPr/>
        </p:nvSpPr>
        <p:spPr bwMode="auto">
          <a:xfrm rot="16200000">
            <a:off x="-324644" y="3207544"/>
            <a:ext cx="1236663"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rgbClr val="CC0000"/>
                </a:solidFill>
                <a:effectLst>
                  <a:outerShdw blurRad="38100" dist="38100" dir="2700000" algn="tl">
                    <a:srgbClr val="000000"/>
                  </a:outerShdw>
                </a:effectLst>
                <a:latin typeface="Arial" charset="0"/>
                <a:ea typeface="ＭＳ Ｐゴシック" charset="0"/>
                <a:cs typeface="ＭＳ Ｐゴシック" charset="0"/>
              </a:rPr>
              <a:t>BODY</a:t>
            </a:r>
            <a:endParaRPr lang="en-GB" sz="2800" b="1">
              <a:solidFill>
                <a:srgbClr val="CC0000"/>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482310" name="Text Box 6">
            <a:extLst>
              <a:ext uri="{FF2B5EF4-FFF2-40B4-BE49-F238E27FC236}">
                <a16:creationId xmlns:a16="http://schemas.microsoft.com/office/drawing/2014/main" id="{D7AC6F04-2F57-5647-B56E-B64A50C688EA}"/>
              </a:ext>
            </a:extLst>
          </p:cNvPr>
          <p:cNvSpPr txBox="1">
            <a:spLocks noChangeArrowheads="1"/>
          </p:cNvSpPr>
          <p:nvPr/>
        </p:nvSpPr>
        <p:spPr bwMode="auto">
          <a:xfrm>
            <a:off x="8458200" y="0"/>
            <a:ext cx="685800" cy="457200"/>
          </a:xfrm>
          <a:prstGeom prst="rect">
            <a:avLst/>
          </a:prstGeom>
          <a:solidFill>
            <a:schemeClr val="accent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2400" b="1">
                <a:solidFill>
                  <a:srgbClr val="000000"/>
                </a:solidFill>
                <a:latin typeface="Arial" charset="0"/>
                <a:ea typeface="ＭＳ Ｐゴシック" charset="0"/>
              </a:rPr>
              <a:t>77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a:extLst>
              <a:ext uri="{FF2B5EF4-FFF2-40B4-BE49-F238E27FC236}">
                <a16:creationId xmlns:a16="http://schemas.microsoft.com/office/drawing/2014/main" id="{BEB76D2B-A953-774F-86AC-C034A0D4A7C9}"/>
              </a:ext>
            </a:extLst>
          </p:cNvPr>
          <p:cNvSpPr>
            <a:spLocks noGrp="1" noChangeArrowheads="1"/>
          </p:cNvSpPr>
          <p:nvPr>
            <p:ph type="subTitle" idx="1"/>
          </p:nvPr>
        </p:nvSpPr>
        <p:spPr>
          <a:xfrm>
            <a:off x="685800" y="533400"/>
            <a:ext cx="7173913" cy="4953000"/>
          </a:xfrm>
        </p:spPr>
        <p:txBody>
          <a:bodyPr/>
          <a:lstStyle/>
          <a:p>
            <a:pPr algn="l" eaLnBrk="1" hangingPunct="1">
              <a:lnSpc>
                <a:spcPct val="110000"/>
              </a:lnSpc>
              <a:defRPr/>
            </a:pPr>
            <a:endParaRPr lang="en-GB" sz="2400">
              <a:solidFill>
                <a:srgbClr val="FFFFFF"/>
              </a:solidFill>
            </a:endParaRPr>
          </a:p>
          <a:p>
            <a:pPr algn="l" eaLnBrk="1" hangingPunct="1">
              <a:lnSpc>
                <a:spcPct val="110000"/>
              </a:lnSpc>
              <a:defRPr/>
            </a:pPr>
            <a:r>
              <a:rPr lang="en-US" altLang="zh-CN">
                <a:solidFill>
                  <a:srgbClr val="FFFFFF"/>
                </a:solidFill>
                <a:effectLst>
                  <a:outerShdw blurRad="38100" dist="38100" dir="2700000" algn="tl">
                    <a:srgbClr val="000000"/>
                  </a:outerShdw>
                </a:effectLst>
                <a:ea typeface="宋体" charset="0"/>
                <a:cs typeface="宋体" charset="0"/>
              </a:rPr>
              <a:t>Deacons are not rulers. They are a</a:t>
            </a:r>
            <a:r>
              <a:rPr lang="en-US" altLang="zh-CN" sz="2800">
                <a:solidFill>
                  <a:srgbClr val="FFFFFF"/>
                </a:solidFill>
                <a:effectLst>
                  <a:outerShdw blurRad="38100" dist="38100" dir="2700000" algn="tl">
                    <a:srgbClr val="000000"/>
                  </a:outerShdw>
                </a:effectLst>
                <a:ea typeface="宋体" charset="0"/>
                <a:cs typeface="宋体" charset="0"/>
              </a:rPr>
              <a:t> </a:t>
            </a:r>
            <a:r>
              <a:rPr lang="en-US" altLang="zh-CN">
                <a:solidFill>
                  <a:srgbClr val="FFFFFF"/>
                </a:solidFill>
                <a:effectLst>
                  <a:outerShdw blurRad="38100" dist="38100" dir="2700000" algn="tl">
                    <a:srgbClr val="000000"/>
                  </a:outerShdw>
                </a:effectLst>
                <a:ea typeface="宋体" charset="0"/>
                <a:cs typeface="宋体" charset="0"/>
              </a:rPr>
              <a:t>subordinate class of officers who serve</a:t>
            </a:r>
            <a:r>
              <a:rPr lang="en-US" altLang="zh-CN" sz="2800">
                <a:solidFill>
                  <a:srgbClr val="FFFFFF"/>
                </a:solidFill>
                <a:effectLst>
                  <a:outerShdw blurRad="38100" dist="38100" dir="2700000" algn="tl">
                    <a:srgbClr val="000000"/>
                  </a:outerShdw>
                </a:effectLst>
                <a:ea typeface="宋体" charset="0"/>
                <a:cs typeface="宋体" charset="0"/>
              </a:rPr>
              <a:t> </a:t>
            </a:r>
            <a:r>
              <a:rPr lang="en-US" altLang="zh-CN">
                <a:solidFill>
                  <a:srgbClr val="FFFFFF"/>
                </a:solidFill>
                <a:effectLst>
                  <a:outerShdw blurRad="38100" dist="38100" dir="2700000" algn="tl">
                    <a:srgbClr val="000000"/>
                  </a:outerShdw>
                </a:effectLst>
                <a:ea typeface="宋体" charset="0"/>
                <a:cs typeface="宋体" charset="0"/>
              </a:rPr>
              <a:t>under the direction of the elders.</a:t>
            </a:r>
            <a:r>
              <a:rPr lang="en-US" altLang="zh-CN" sz="2800">
                <a:solidFill>
                  <a:srgbClr val="FFFFFF"/>
                </a:solidFill>
                <a:effectLst>
                  <a:outerShdw blurRad="38100" dist="38100" dir="2700000" algn="tl">
                    <a:srgbClr val="000000"/>
                  </a:outerShdw>
                </a:effectLst>
                <a:ea typeface="宋体" charset="0"/>
                <a:cs typeface="宋体" charset="0"/>
              </a:rPr>
              <a:t> </a:t>
            </a:r>
            <a:r>
              <a:rPr lang="en-US" altLang="zh-CN">
                <a:solidFill>
                  <a:srgbClr val="FFFFFF"/>
                </a:solidFill>
                <a:effectLst>
                  <a:outerShdw blurRad="38100" dist="38100" dir="2700000" algn="tl">
                    <a:srgbClr val="000000"/>
                  </a:outerShdw>
                </a:effectLst>
                <a:ea typeface="宋体" charset="0"/>
                <a:cs typeface="宋体" charset="0"/>
              </a:rPr>
              <a:t>Deacons assist the elders,</a:t>
            </a:r>
            <a:r>
              <a:rPr lang="en-US" altLang="zh-CN" sz="2800">
                <a:solidFill>
                  <a:srgbClr val="FFFFFF"/>
                </a:solidFill>
                <a:effectLst>
                  <a:outerShdw blurRad="38100" dist="38100" dir="2700000" algn="tl">
                    <a:srgbClr val="000000"/>
                  </a:outerShdw>
                </a:effectLst>
                <a:ea typeface="宋体" charset="0"/>
                <a:cs typeface="宋体" charset="0"/>
              </a:rPr>
              <a:t> </a:t>
            </a:r>
            <a:r>
              <a:rPr lang="en-US" altLang="zh-CN">
                <a:solidFill>
                  <a:srgbClr val="FFFFFF"/>
                </a:solidFill>
                <a:effectLst>
                  <a:outerShdw blurRad="38100" dist="38100" dir="2700000" algn="tl">
                    <a:srgbClr val="000000"/>
                  </a:outerShdw>
                </a:effectLst>
                <a:ea typeface="宋体" charset="0"/>
                <a:cs typeface="宋体" charset="0"/>
              </a:rPr>
              <a:t>especially by relieving them of</a:t>
            </a:r>
            <a:r>
              <a:rPr lang="en-US" altLang="zh-CN" sz="2800">
                <a:solidFill>
                  <a:srgbClr val="FFFFFF"/>
                </a:solidFill>
                <a:effectLst>
                  <a:outerShdw blurRad="38100" dist="38100" dir="2700000" algn="tl">
                    <a:srgbClr val="000000"/>
                  </a:outerShdw>
                </a:effectLst>
                <a:ea typeface="宋体" charset="0"/>
                <a:cs typeface="宋体" charset="0"/>
              </a:rPr>
              <a:t> </a:t>
            </a:r>
            <a:r>
              <a:rPr lang="en-US" altLang="zh-CN">
                <a:solidFill>
                  <a:srgbClr val="FFFFFF"/>
                </a:solidFill>
                <a:effectLst>
                  <a:outerShdw blurRad="38100" dist="38100" dir="2700000" algn="tl">
                    <a:srgbClr val="000000"/>
                  </a:outerShdw>
                </a:effectLst>
                <a:ea typeface="宋体" charset="0"/>
                <a:cs typeface="宋体" charset="0"/>
              </a:rPr>
              <a:t>distractions in the temporal affairs of the church.</a:t>
            </a:r>
            <a:r>
              <a:rPr lang="en-US" altLang="zh-CN" baseline="30000">
                <a:solidFill>
                  <a:srgbClr val="FFFFFF"/>
                </a:solidFill>
                <a:effectLst>
                  <a:outerShdw blurRad="38100" dist="38100" dir="2700000" algn="tl">
                    <a:srgbClr val="000000"/>
                  </a:outerShdw>
                </a:effectLst>
                <a:ea typeface="宋体" charset="0"/>
                <a:cs typeface="宋体" charset="0"/>
              </a:rPr>
              <a:t>1</a:t>
            </a:r>
            <a:r>
              <a:rPr lang="en-US" altLang="zh-CN" sz="2800" baseline="30000">
                <a:solidFill>
                  <a:srgbClr val="FFFFFF"/>
                </a:solidFill>
                <a:ea typeface="宋体" charset="0"/>
                <a:cs typeface="宋体" charset="0"/>
              </a:rPr>
              <a:t> </a:t>
            </a:r>
            <a:endParaRPr lang="en-GB" altLang="zh-CN" sz="2800">
              <a:solidFill>
                <a:srgbClr val="FFFFFF"/>
              </a:solidFill>
              <a:ea typeface="宋体" charset="0"/>
              <a:cs typeface="宋体" charset="0"/>
            </a:endParaRPr>
          </a:p>
          <a:p>
            <a:pPr algn="l" eaLnBrk="1" hangingPunct="1">
              <a:lnSpc>
                <a:spcPct val="110000"/>
              </a:lnSpc>
              <a:defRPr/>
            </a:pPr>
            <a:endParaRPr lang="en-US" altLang="zh-CN" sz="1600" baseline="30000">
              <a:solidFill>
                <a:srgbClr val="FFFFFF"/>
              </a:solidFill>
              <a:ea typeface="宋体" charset="0"/>
              <a:cs typeface="宋体" charset="0"/>
            </a:endParaRPr>
          </a:p>
          <a:p>
            <a:pPr algn="l" eaLnBrk="1" hangingPunct="1">
              <a:lnSpc>
                <a:spcPct val="110000"/>
              </a:lnSpc>
              <a:defRPr/>
            </a:pPr>
            <a:r>
              <a:rPr lang="en-US" altLang="zh-CN" sz="1600" baseline="30000">
                <a:solidFill>
                  <a:srgbClr val="FFFFFF"/>
                </a:solidFill>
                <a:ea typeface="宋体" charset="0"/>
                <a:cs typeface="宋体" charset="0"/>
              </a:rPr>
              <a:t>1</a:t>
            </a:r>
            <a:r>
              <a:rPr lang="en-US" altLang="zh-CN" sz="1600">
                <a:solidFill>
                  <a:srgbClr val="FFFFFF"/>
                </a:solidFill>
                <a:ea typeface="宋体" charset="0"/>
                <a:cs typeface="宋体" charset="0"/>
              </a:rPr>
              <a:t>http://www.swrb.com/newslett/actualNLs/bcg_ch02.htm.</a:t>
            </a:r>
            <a:endParaRPr lang="en-GB" sz="1600">
              <a:solidFill>
                <a:srgbClr val="FFFFFF"/>
              </a:solidFill>
              <a:ea typeface="宋体" charset="0"/>
              <a:cs typeface="宋体" charset="0"/>
            </a:endParaRPr>
          </a:p>
        </p:txBody>
      </p:sp>
      <p:sp>
        <p:nvSpPr>
          <p:cNvPr id="484355" name="Rectangle 3">
            <a:extLst>
              <a:ext uri="{FF2B5EF4-FFF2-40B4-BE49-F238E27FC236}">
                <a16:creationId xmlns:a16="http://schemas.microsoft.com/office/drawing/2014/main" id="{46F7D079-656A-4144-B4C3-E9E8C124B340}"/>
              </a:ext>
            </a:extLst>
          </p:cNvPr>
          <p:cNvSpPr>
            <a:spLocks noChangeArrowheads="1"/>
          </p:cNvSpPr>
          <p:nvPr/>
        </p:nvSpPr>
        <p:spPr bwMode="auto">
          <a:xfrm rot="16200000">
            <a:off x="-1173956" y="1154906"/>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chemeClr val="accent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latin typeface="Arial" charset="0"/>
                <a:ea typeface="ＭＳ Ｐゴシック" charset="0"/>
                <a:cs typeface="ＭＳ Ｐゴシック" charset="0"/>
              </a:rPr>
              <a:t>INTRODUCTION</a:t>
            </a:r>
            <a:endParaRPr lang="en-GB" sz="2800" b="1">
              <a:solidFill>
                <a:schemeClr val="accent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latin typeface="Arial" charset="0"/>
              <a:ea typeface="ＭＳ Ｐゴシック" charset="0"/>
              <a:cs typeface="ＭＳ Ｐゴシック" charset="0"/>
            </a:endParaRPr>
          </a:p>
        </p:txBody>
      </p:sp>
      <p:sp>
        <p:nvSpPr>
          <p:cNvPr id="484356" name="Rectangle 4">
            <a:extLst>
              <a:ext uri="{FF2B5EF4-FFF2-40B4-BE49-F238E27FC236}">
                <a16:creationId xmlns:a16="http://schemas.microsoft.com/office/drawing/2014/main" id="{D7D08B8B-1B0E-AE4F-9093-798EFD4CCD11}"/>
              </a:ext>
            </a:extLst>
          </p:cNvPr>
          <p:cNvSpPr>
            <a:spLocks noGrp="1" noChangeArrowheads="1"/>
          </p:cNvSpPr>
          <p:nvPr>
            <p:ph type="ctrTitle"/>
          </p:nvPr>
        </p:nvSpPr>
        <p:spPr>
          <a:xfrm>
            <a:off x="611188" y="0"/>
            <a:ext cx="7416800" cy="692150"/>
          </a:xfrm>
        </p:spPr>
        <p:txBody>
          <a:bodyPr/>
          <a:lstStyle/>
          <a:p>
            <a:pPr eaLnBrk="1" hangingPunct="1"/>
            <a:r>
              <a:rPr lang="en-GB" altLang="en-US" i="1">
                <a:effectLst>
                  <a:outerShdw blurRad="38100" dist="38100" dir="2700000" algn="tl">
                    <a:srgbClr val="000000"/>
                  </a:outerShdw>
                </a:effectLst>
              </a:rPr>
              <a:t>Attention:</a:t>
            </a:r>
          </a:p>
        </p:txBody>
      </p:sp>
      <p:sp>
        <p:nvSpPr>
          <p:cNvPr id="484357" name="Rectangle 5">
            <a:extLst>
              <a:ext uri="{FF2B5EF4-FFF2-40B4-BE49-F238E27FC236}">
                <a16:creationId xmlns:a16="http://schemas.microsoft.com/office/drawing/2014/main" id="{82B8E2E5-4167-6D46-89EF-48BFA6A99268}"/>
              </a:ext>
            </a:extLst>
          </p:cNvPr>
          <p:cNvSpPr>
            <a:spLocks noChangeArrowheads="1"/>
          </p:cNvSpPr>
          <p:nvPr/>
        </p:nvSpPr>
        <p:spPr bwMode="auto">
          <a:xfrm rot="16200000">
            <a:off x="-324644" y="3207544"/>
            <a:ext cx="1236663" cy="587375"/>
          </a:xfrm>
          <a:prstGeom prst="rect">
            <a:avLst/>
          </a:prstGeom>
          <a:solidFill>
            <a:schemeClr val="accent1"/>
          </a:solidFill>
          <a:ln w="25400">
            <a:solidFill>
              <a:schemeClr val="tx1"/>
            </a:solidFill>
            <a:miter lim="800000"/>
            <a:headEnd/>
            <a:tailEnd/>
          </a:ln>
          <a:effec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110000"/>
              </a:lnSpc>
              <a:spcBef>
                <a:spcPct val="20000"/>
              </a:spcBef>
            </a:pPr>
            <a:r>
              <a:rPr lang="en-GB" altLang="en-US" sz="2800" b="1" i="1">
                <a:effectLst>
                  <a:outerShdw blurRad="38100" dist="38100" dir="2700000" algn="tl">
                    <a:srgbClr val="000000"/>
                  </a:outerShdw>
                </a:effectLst>
              </a:rPr>
              <a:t>BODY</a:t>
            </a:r>
          </a:p>
        </p:txBody>
      </p:sp>
      <p:sp>
        <p:nvSpPr>
          <p:cNvPr id="484358" name="Text Box 6">
            <a:extLst>
              <a:ext uri="{FF2B5EF4-FFF2-40B4-BE49-F238E27FC236}">
                <a16:creationId xmlns:a16="http://schemas.microsoft.com/office/drawing/2014/main" id="{A5B79C5E-D56C-3C4F-9266-E7FEF118F2ED}"/>
              </a:ext>
            </a:extLst>
          </p:cNvPr>
          <p:cNvSpPr txBox="1">
            <a:spLocks noChangeArrowheads="1"/>
          </p:cNvSpPr>
          <p:nvPr/>
        </p:nvSpPr>
        <p:spPr bwMode="auto">
          <a:xfrm>
            <a:off x="8458200" y="0"/>
            <a:ext cx="685800" cy="457200"/>
          </a:xfrm>
          <a:prstGeom prst="rect">
            <a:avLst/>
          </a:prstGeom>
          <a:solidFill>
            <a:schemeClr val="accent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2400" b="1">
                <a:solidFill>
                  <a:srgbClr val="000000"/>
                </a:solidFill>
                <a:latin typeface="Arial" charset="0"/>
                <a:ea typeface="ＭＳ Ｐゴシック" charset="0"/>
              </a:rPr>
              <a:t>77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3" descr="needothers3.jpg">
            <a:extLst>
              <a:ext uri="{FF2B5EF4-FFF2-40B4-BE49-F238E27FC236}">
                <a16:creationId xmlns:a16="http://schemas.microsoft.com/office/drawing/2014/main" id="{95843E22-5589-0A4C-A83A-4C5C1CC3F3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a:extLst>
              <a:ext uri="{FF2B5EF4-FFF2-40B4-BE49-F238E27FC236}">
                <a16:creationId xmlns:a16="http://schemas.microsoft.com/office/drawing/2014/main" id="{C437ED85-80EB-4640-AF75-411C8482A395}"/>
              </a:ext>
            </a:extLst>
          </p:cNvPr>
          <p:cNvSpPr>
            <a:spLocks noGrp="1" noChangeArrowheads="1"/>
          </p:cNvSpPr>
          <p:nvPr>
            <p:ph type="ctrTitle" idx="4294967295"/>
          </p:nvPr>
        </p:nvSpPr>
        <p:spPr>
          <a:xfrm>
            <a:off x="0" y="152400"/>
            <a:ext cx="9067800" cy="838200"/>
          </a:xfrm>
          <a:effectLst>
            <a:outerShdw dist="107763" dir="2700000" algn="ctr" rotWithShape="0">
              <a:schemeClr val="tx1">
                <a:alpha val="50000"/>
              </a:schemeClr>
            </a:outerShdw>
          </a:effectLst>
        </p:spPr>
        <p:txBody>
          <a:bodyPr/>
          <a:lstStyle/>
          <a:p>
            <a:pPr eaLnBrk="1" hangingPunct="1"/>
            <a:r>
              <a:rPr lang="en-US" altLang="en-US" sz="32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Secular versus Pastoral Leadership: What</a:t>
            </a:r>
            <a:r>
              <a:rPr lang="fr-FR" altLang="en-US" sz="32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a:t>
            </a:r>
            <a:r>
              <a:rPr lang="en-US" altLang="en-US" sz="32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s the Difference?</a:t>
            </a:r>
          </a:p>
        </p:txBody>
      </p:sp>
      <p:sp>
        <p:nvSpPr>
          <p:cNvPr id="5" name="Rectangle 3">
            <a:extLst>
              <a:ext uri="{FF2B5EF4-FFF2-40B4-BE49-F238E27FC236}">
                <a16:creationId xmlns:a16="http://schemas.microsoft.com/office/drawing/2014/main" id="{769FDE13-E47B-3540-A51E-A10E920150DA}"/>
              </a:ext>
            </a:extLst>
          </p:cNvPr>
          <p:cNvSpPr txBox="1">
            <a:spLocks noChangeArrowheads="1"/>
          </p:cNvSpPr>
          <p:nvPr/>
        </p:nvSpPr>
        <p:spPr bwMode="auto">
          <a:xfrm>
            <a:off x="685800" y="1219200"/>
            <a:ext cx="3048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sng"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Secular</a:t>
            </a:r>
          </a:p>
        </p:txBody>
      </p:sp>
      <p:sp>
        <p:nvSpPr>
          <p:cNvPr id="6" name="Rectangle 3">
            <a:extLst>
              <a:ext uri="{FF2B5EF4-FFF2-40B4-BE49-F238E27FC236}">
                <a16:creationId xmlns:a16="http://schemas.microsoft.com/office/drawing/2014/main" id="{CAADC051-DA4D-0044-BA42-D19EF27FC7E3}"/>
              </a:ext>
            </a:extLst>
          </p:cNvPr>
          <p:cNvSpPr txBox="1">
            <a:spLocks noChangeArrowheads="1"/>
          </p:cNvSpPr>
          <p:nvPr/>
        </p:nvSpPr>
        <p:spPr bwMode="auto">
          <a:xfrm>
            <a:off x="4953000" y="1295400"/>
            <a:ext cx="3810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sng"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Pastoral</a:t>
            </a:r>
          </a:p>
        </p:txBody>
      </p:sp>
      <p:sp>
        <p:nvSpPr>
          <p:cNvPr id="7" name="Rectangle 3">
            <a:extLst>
              <a:ext uri="{FF2B5EF4-FFF2-40B4-BE49-F238E27FC236}">
                <a16:creationId xmlns:a16="http://schemas.microsoft.com/office/drawing/2014/main" id="{DFE46E17-AA91-7E48-BF79-418D395B6C8E}"/>
              </a:ext>
            </a:extLst>
          </p:cNvPr>
          <p:cNvSpPr txBox="1">
            <a:spLocks noChangeArrowheads="1"/>
          </p:cNvSpPr>
          <p:nvPr/>
        </p:nvSpPr>
        <p:spPr bwMode="auto">
          <a:xfrm>
            <a:off x="1447800" y="6934200"/>
            <a:ext cx="57912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The Key Principle</a:t>
            </a:r>
          </a:p>
        </p:txBody>
      </p:sp>
      <p:sp>
        <p:nvSpPr>
          <p:cNvPr id="267270" name="Text Box 14">
            <a:extLst>
              <a:ext uri="{FF2B5EF4-FFF2-40B4-BE49-F238E27FC236}">
                <a16:creationId xmlns:a16="http://schemas.microsoft.com/office/drawing/2014/main" id="{C607BF2F-E0E8-F64E-947E-1BA5987D61BA}"/>
              </a:ext>
            </a:extLst>
          </p:cNvPr>
          <p:cNvSpPr txBox="1">
            <a:spLocks noChangeArrowheads="1"/>
          </p:cNvSpPr>
          <p:nvPr/>
        </p:nvSpPr>
        <p:spPr bwMode="auto">
          <a:xfrm>
            <a:off x="8577218" y="69850"/>
            <a:ext cx="438238"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35</a:t>
            </a:r>
            <a:endParaRPr kumimoji="0" lang="en-US" altLang="en-US" sz="1800" b="1" i="0" u="none" strike="noStrike" kern="1200" cap="none" spc="0" normalizeH="0" baseline="0" noProof="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9" name="Rectangle 3">
            <a:extLst>
              <a:ext uri="{FF2B5EF4-FFF2-40B4-BE49-F238E27FC236}">
                <a16:creationId xmlns:a16="http://schemas.microsoft.com/office/drawing/2014/main" id="{0AAC61E6-48BA-AB42-92E6-220B4B676ABC}"/>
              </a:ext>
            </a:extLst>
          </p:cNvPr>
          <p:cNvSpPr txBox="1">
            <a:spLocks noChangeArrowheads="1"/>
          </p:cNvSpPr>
          <p:nvPr/>
        </p:nvSpPr>
        <p:spPr bwMode="auto">
          <a:xfrm>
            <a:off x="-76200" y="21336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Depend on self</a:t>
            </a:r>
          </a:p>
        </p:txBody>
      </p:sp>
      <p:sp>
        <p:nvSpPr>
          <p:cNvPr id="10" name="Rectangle 3">
            <a:extLst>
              <a:ext uri="{FF2B5EF4-FFF2-40B4-BE49-F238E27FC236}">
                <a16:creationId xmlns:a16="http://schemas.microsoft.com/office/drawing/2014/main" id="{5A5A1E3A-EFD0-6E4C-B6B6-17ACED6587FE}"/>
              </a:ext>
            </a:extLst>
          </p:cNvPr>
          <p:cNvSpPr txBox="1">
            <a:spLocks noChangeArrowheads="1"/>
          </p:cNvSpPr>
          <p:nvPr/>
        </p:nvSpPr>
        <p:spPr bwMode="auto">
          <a:xfrm>
            <a:off x="4648200" y="21336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Depend on God</a:t>
            </a:r>
          </a:p>
        </p:txBody>
      </p:sp>
      <p:sp>
        <p:nvSpPr>
          <p:cNvPr id="11" name="Rectangle 3">
            <a:extLst>
              <a:ext uri="{FF2B5EF4-FFF2-40B4-BE49-F238E27FC236}">
                <a16:creationId xmlns:a16="http://schemas.microsoft.com/office/drawing/2014/main" id="{3F380379-47A4-394E-8A64-B3A7166EA6BD}"/>
              </a:ext>
            </a:extLst>
          </p:cNvPr>
          <p:cNvSpPr txBox="1">
            <a:spLocks noChangeArrowheads="1"/>
          </p:cNvSpPr>
          <p:nvPr/>
        </p:nvSpPr>
        <p:spPr bwMode="auto">
          <a:xfrm>
            <a:off x="-76200" y="30670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Served</a:t>
            </a:r>
          </a:p>
        </p:txBody>
      </p:sp>
      <p:sp>
        <p:nvSpPr>
          <p:cNvPr id="12" name="Rectangle 3">
            <a:extLst>
              <a:ext uri="{FF2B5EF4-FFF2-40B4-BE49-F238E27FC236}">
                <a16:creationId xmlns:a16="http://schemas.microsoft.com/office/drawing/2014/main" id="{942B3303-9F39-4A4F-9C7C-A1E5DA4BECF5}"/>
              </a:ext>
            </a:extLst>
          </p:cNvPr>
          <p:cNvSpPr txBox="1">
            <a:spLocks noChangeArrowheads="1"/>
          </p:cNvSpPr>
          <p:nvPr/>
        </p:nvSpPr>
        <p:spPr bwMode="auto">
          <a:xfrm>
            <a:off x="4648200" y="30670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Serve</a:t>
            </a:r>
          </a:p>
        </p:txBody>
      </p:sp>
      <p:sp>
        <p:nvSpPr>
          <p:cNvPr id="13" name="Rectangle 3">
            <a:extLst>
              <a:ext uri="{FF2B5EF4-FFF2-40B4-BE49-F238E27FC236}">
                <a16:creationId xmlns:a16="http://schemas.microsoft.com/office/drawing/2014/main" id="{F781C10F-97CF-F74A-B6B4-F1517092532F}"/>
              </a:ext>
            </a:extLst>
          </p:cNvPr>
          <p:cNvSpPr txBox="1">
            <a:spLocks noChangeArrowheads="1"/>
          </p:cNvSpPr>
          <p:nvPr/>
        </p:nvSpPr>
        <p:spPr bwMode="auto">
          <a:xfrm>
            <a:off x="-76200" y="40005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Impatient</a:t>
            </a:r>
          </a:p>
        </p:txBody>
      </p:sp>
      <p:sp>
        <p:nvSpPr>
          <p:cNvPr id="14" name="Rectangle 3">
            <a:extLst>
              <a:ext uri="{FF2B5EF4-FFF2-40B4-BE49-F238E27FC236}">
                <a16:creationId xmlns:a16="http://schemas.microsoft.com/office/drawing/2014/main" id="{5CFC0DD8-75D7-2B49-90B9-F93D4B31DDF6}"/>
              </a:ext>
            </a:extLst>
          </p:cNvPr>
          <p:cNvSpPr txBox="1">
            <a:spLocks noChangeArrowheads="1"/>
          </p:cNvSpPr>
          <p:nvPr/>
        </p:nvSpPr>
        <p:spPr bwMode="auto">
          <a:xfrm>
            <a:off x="4648200" y="40005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Patient</a:t>
            </a:r>
          </a:p>
        </p:txBody>
      </p:sp>
      <p:sp>
        <p:nvSpPr>
          <p:cNvPr id="15" name="Rectangle 3">
            <a:extLst>
              <a:ext uri="{FF2B5EF4-FFF2-40B4-BE49-F238E27FC236}">
                <a16:creationId xmlns:a16="http://schemas.microsoft.com/office/drawing/2014/main" id="{D4796696-E798-334C-A3EE-4C20337A8120}"/>
              </a:ext>
            </a:extLst>
          </p:cNvPr>
          <p:cNvSpPr txBox="1">
            <a:spLocks noChangeArrowheads="1"/>
          </p:cNvSpPr>
          <p:nvPr/>
        </p:nvSpPr>
        <p:spPr bwMode="auto">
          <a:xfrm>
            <a:off x="-76200" y="49339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Dishonesty</a:t>
            </a:r>
          </a:p>
        </p:txBody>
      </p:sp>
      <p:sp>
        <p:nvSpPr>
          <p:cNvPr id="16" name="Rectangle 3">
            <a:extLst>
              <a:ext uri="{FF2B5EF4-FFF2-40B4-BE49-F238E27FC236}">
                <a16:creationId xmlns:a16="http://schemas.microsoft.com/office/drawing/2014/main" id="{67289DF7-768F-CD44-BE33-48F0C5F653CD}"/>
              </a:ext>
            </a:extLst>
          </p:cNvPr>
          <p:cNvSpPr txBox="1">
            <a:spLocks noChangeArrowheads="1"/>
          </p:cNvSpPr>
          <p:nvPr/>
        </p:nvSpPr>
        <p:spPr bwMode="auto">
          <a:xfrm>
            <a:off x="4648200" y="49339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Integrity</a:t>
            </a:r>
          </a:p>
        </p:txBody>
      </p:sp>
      <p:sp>
        <p:nvSpPr>
          <p:cNvPr id="17" name="Rectangle 3">
            <a:extLst>
              <a:ext uri="{FF2B5EF4-FFF2-40B4-BE49-F238E27FC236}">
                <a16:creationId xmlns:a16="http://schemas.microsoft.com/office/drawing/2014/main" id="{512D0093-8895-7847-BD18-78246F2CCDD0}"/>
              </a:ext>
            </a:extLst>
          </p:cNvPr>
          <p:cNvSpPr txBox="1">
            <a:spLocks noChangeArrowheads="1"/>
          </p:cNvSpPr>
          <p:nvPr/>
        </p:nvSpPr>
        <p:spPr bwMode="auto">
          <a:xfrm>
            <a:off x="-76200" y="58674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Own benefit</a:t>
            </a:r>
          </a:p>
        </p:txBody>
      </p:sp>
      <p:sp>
        <p:nvSpPr>
          <p:cNvPr id="18" name="Rectangle 3">
            <a:extLst>
              <a:ext uri="{FF2B5EF4-FFF2-40B4-BE49-F238E27FC236}">
                <a16:creationId xmlns:a16="http://schemas.microsoft.com/office/drawing/2014/main" id="{5D588FC0-5A1F-7B40-A034-B4FD88CB383C}"/>
              </a:ext>
            </a:extLst>
          </p:cNvPr>
          <p:cNvSpPr txBox="1">
            <a:spLocks noChangeArrowheads="1"/>
          </p:cNvSpPr>
          <p:nvPr/>
        </p:nvSpPr>
        <p:spPr bwMode="auto">
          <a:xfrm>
            <a:off x="4648200" y="58674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Sacrificial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a:extLst>
              <a:ext uri="{FF2B5EF4-FFF2-40B4-BE49-F238E27FC236}">
                <a16:creationId xmlns:a16="http://schemas.microsoft.com/office/drawing/2014/main" id="{8AE7BAFE-B2B8-F94B-9947-27AB1BE9E861}"/>
              </a:ext>
            </a:extLst>
          </p:cNvPr>
          <p:cNvSpPr>
            <a:spLocks noGrp="1" noChangeArrowheads="1"/>
          </p:cNvSpPr>
          <p:nvPr>
            <p:ph type="subTitle" idx="1"/>
          </p:nvPr>
        </p:nvSpPr>
        <p:spPr>
          <a:xfrm>
            <a:off x="685800" y="457200"/>
            <a:ext cx="7021513" cy="5105400"/>
          </a:xfrm>
        </p:spPr>
        <p:txBody>
          <a:bodyPr/>
          <a:lstStyle/>
          <a:p>
            <a:pPr algn="l" eaLnBrk="1" hangingPunct="1">
              <a:lnSpc>
                <a:spcPct val="110000"/>
              </a:lnSpc>
              <a:defRPr/>
            </a:pPr>
            <a:endParaRPr lang="en-GB" sz="2400">
              <a:solidFill>
                <a:srgbClr val="FFFFFF"/>
              </a:solidFill>
            </a:endParaRPr>
          </a:p>
          <a:p>
            <a:pPr algn="l" eaLnBrk="1" hangingPunct="1">
              <a:lnSpc>
                <a:spcPct val="120000"/>
              </a:lnSpc>
              <a:defRPr/>
            </a:pPr>
            <a:r>
              <a:rPr lang="en-US" altLang="zh-CN" sz="2800">
                <a:solidFill>
                  <a:srgbClr val="FFFFFF"/>
                </a:solidFill>
                <a:effectLst>
                  <a:outerShdw blurRad="38100" dist="38100" dir="2700000" algn="tl">
                    <a:srgbClr val="000000"/>
                  </a:outerShdw>
                </a:effectLst>
                <a:ea typeface="宋体" charset="0"/>
                <a:cs typeface="宋体" charset="0"/>
              </a:rPr>
              <a:t>It is significant that nowhere in the New</a:t>
            </a:r>
            <a:r>
              <a:rPr lang="en-US" altLang="zh-CN" sz="2400">
                <a:solidFill>
                  <a:srgbClr val="FFFFFF"/>
                </a:solidFill>
                <a:effectLst>
                  <a:outerShdw blurRad="38100" dist="38100" dir="2700000" algn="tl">
                    <a:srgbClr val="000000"/>
                  </a:outerShdw>
                </a:effectLst>
                <a:ea typeface="宋体" charset="0"/>
                <a:cs typeface="宋体" charset="0"/>
              </a:rPr>
              <a:t> </a:t>
            </a:r>
            <a:r>
              <a:rPr lang="en-US" altLang="zh-CN" sz="2800">
                <a:solidFill>
                  <a:srgbClr val="FFFFFF"/>
                </a:solidFill>
                <a:effectLst>
                  <a:outerShdw blurRad="38100" dist="38100" dir="2700000" algn="tl">
                    <a:srgbClr val="000000"/>
                  </a:outerShdw>
                </a:effectLst>
                <a:ea typeface="宋体" charset="0"/>
                <a:cs typeface="宋体" charset="0"/>
              </a:rPr>
              <a:t>Testament do deacons have</a:t>
            </a:r>
            <a:r>
              <a:rPr lang="en-US" altLang="zh-CN" sz="2400">
                <a:solidFill>
                  <a:srgbClr val="FFFFFF"/>
                </a:solidFill>
                <a:effectLst>
                  <a:outerShdw blurRad="38100" dist="38100" dir="2700000" algn="tl">
                    <a:srgbClr val="000000"/>
                  </a:outerShdw>
                </a:effectLst>
                <a:ea typeface="宋体" charset="0"/>
                <a:cs typeface="宋体" charset="0"/>
              </a:rPr>
              <a:t> </a:t>
            </a:r>
            <a:r>
              <a:rPr lang="en-US" altLang="zh-CN" sz="2800">
                <a:solidFill>
                  <a:srgbClr val="FFFFFF"/>
                </a:solidFill>
                <a:effectLst>
                  <a:outerShdw blurRad="38100" dist="38100" dir="2700000" algn="tl">
                    <a:srgbClr val="000000"/>
                  </a:outerShdw>
                </a:effectLst>
                <a:ea typeface="宋体" charset="0"/>
                <a:cs typeface="宋体" charset="0"/>
              </a:rPr>
              <a:t>ruling authority over the church as the</a:t>
            </a:r>
            <a:r>
              <a:rPr lang="en-US" altLang="zh-CN" sz="2400">
                <a:solidFill>
                  <a:srgbClr val="FFFFFF"/>
                </a:solidFill>
                <a:effectLst>
                  <a:outerShdw blurRad="38100" dist="38100" dir="2700000" algn="tl">
                    <a:srgbClr val="000000"/>
                  </a:outerShdw>
                </a:effectLst>
                <a:ea typeface="宋体" charset="0"/>
                <a:cs typeface="宋体" charset="0"/>
              </a:rPr>
              <a:t> </a:t>
            </a:r>
            <a:r>
              <a:rPr lang="en-US" altLang="zh-CN" sz="2800">
                <a:solidFill>
                  <a:srgbClr val="FFFFFF"/>
                </a:solidFill>
                <a:effectLst>
                  <a:outerShdw blurRad="38100" dist="38100" dir="2700000" algn="tl">
                    <a:srgbClr val="000000"/>
                  </a:outerShdw>
                </a:effectLst>
                <a:ea typeface="宋体" charset="0"/>
                <a:cs typeface="宋体" charset="0"/>
              </a:rPr>
              <a:t>elders do, nor are deacons ever</a:t>
            </a:r>
            <a:r>
              <a:rPr lang="en-US" altLang="zh-CN" sz="2400">
                <a:solidFill>
                  <a:srgbClr val="FFFFFF"/>
                </a:solidFill>
                <a:effectLst>
                  <a:outerShdw blurRad="38100" dist="38100" dir="2700000" algn="tl">
                    <a:srgbClr val="000000"/>
                  </a:outerShdw>
                </a:effectLst>
                <a:ea typeface="宋体" charset="0"/>
                <a:cs typeface="宋体" charset="0"/>
              </a:rPr>
              <a:t> </a:t>
            </a:r>
            <a:r>
              <a:rPr lang="en-US" altLang="zh-CN" sz="2800">
                <a:solidFill>
                  <a:srgbClr val="FFFFFF"/>
                </a:solidFill>
                <a:effectLst>
                  <a:outerShdw blurRad="38100" dist="38100" dir="2700000" algn="tl">
                    <a:srgbClr val="000000"/>
                  </a:outerShdw>
                </a:effectLst>
                <a:ea typeface="宋体" charset="0"/>
                <a:cs typeface="宋体" charset="0"/>
              </a:rPr>
              <a:t>required to be able to teach Scripture or</a:t>
            </a:r>
            <a:r>
              <a:rPr lang="en-US" altLang="zh-CN" sz="2400">
                <a:solidFill>
                  <a:srgbClr val="FFFFFF"/>
                </a:solidFill>
                <a:effectLst>
                  <a:outerShdw blurRad="38100" dist="38100" dir="2700000" algn="tl">
                    <a:srgbClr val="000000"/>
                  </a:outerShdw>
                </a:effectLst>
                <a:ea typeface="宋体" charset="0"/>
                <a:cs typeface="宋体" charset="0"/>
              </a:rPr>
              <a:t> </a:t>
            </a:r>
            <a:r>
              <a:rPr lang="en-US" altLang="zh-CN" sz="2800">
                <a:solidFill>
                  <a:srgbClr val="FFFFFF"/>
                </a:solidFill>
                <a:effectLst>
                  <a:outerShdw blurRad="38100" dist="38100" dir="2700000" algn="tl">
                    <a:srgbClr val="000000"/>
                  </a:outerShdw>
                </a:effectLst>
                <a:ea typeface="宋体" charset="0"/>
                <a:cs typeface="宋体" charset="0"/>
              </a:rPr>
              <a:t>sound doctrine.</a:t>
            </a:r>
            <a:r>
              <a:rPr lang="en-US" altLang="zh-CN" sz="2800" baseline="30000">
                <a:solidFill>
                  <a:srgbClr val="FFFFFF"/>
                </a:solidFill>
                <a:effectLst>
                  <a:outerShdw blurRad="38100" dist="38100" dir="2700000" algn="tl">
                    <a:srgbClr val="000000"/>
                  </a:outerShdw>
                </a:effectLst>
                <a:ea typeface="宋体" charset="0"/>
                <a:cs typeface="宋体" charset="0"/>
              </a:rPr>
              <a:t>1</a:t>
            </a:r>
            <a:r>
              <a:rPr lang="en-US" altLang="zh-CN" sz="2800" baseline="30000">
                <a:solidFill>
                  <a:srgbClr val="FFFFFF"/>
                </a:solidFill>
                <a:ea typeface="宋体" charset="0"/>
                <a:cs typeface="宋体" charset="0"/>
              </a:rPr>
              <a:t> </a:t>
            </a:r>
          </a:p>
          <a:p>
            <a:pPr algn="l" eaLnBrk="1" hangingPunct="1">
              <a:lnSpc>
                <a:spcPct val="110000"/>
              </a:lnSpc>
              <a:defRPr/>
            </a:pPr>
            <a:endParaRPr lang="en-GB" altLang="zh-CN" sz="2400">
              <a:solidFill>
                <a:srgbClr val="FFFFFF"/>
              </a:solidFill>
              <a:ea typeface="宋体" charset="0"/>
              <a:cs typeface="宋体" charset="0"/>
            </a:endParaRPr>
          </a:p>
          <a:p>
            <a:pPr algn="l" eaLnBrk="1" hangingPunct="1">
              <a:lnSpc>
                <a:spcPct val="110000"/>
              </a:lnSpc>
              <a:defRPr/>
            </a:pPr>
            <a:r>
              <a:rPr lang="en-US" altLang="zh-CN" sz="1600" baseline="30000">
                <a:solidFill>
                  <a:srgbClr val="FFFFFF"/>
                </a:solidFill>
                <a:ea typeface="宋体" charset="0"/>
                <a:cs typeface="宋体" charset="0"/>
              </a:rPr>
              <a:t>1</a:t>
            </a:r>
            <a:r>
              <a:rPr lang="en-US" altLang="zh-CN" sz="1600">
                <a:solidFill>
                  <a:srgbClr val="FFFFFF"/>
                </a:solidFill>
                <a:ea typeface="宋体" charset="0"/>
                <a:cs typeface="宋体" charset="0"/>
              </a:rPr>
              <a:t>Wayne Grudem, </a:t>
            </a:r>
            <a:r>
              <a:rPr lang="en-US" altLang="zh-CN" sz="1600" i="1">
                <a:solidFill>
                  <a:srgbClr val="FFFFFF"/>
                </a:solidFill>
                <a:ea typeface="宋体" charset="0"/>
                <a:cs typeface="宋体" charset="0"/>
              </a:rPr>
              <a:t>Systematic Theology: An Introduction to Biblical Doctrine</a:t>
            </a:r>
            <a:r>
              <a:rPr lang="en-US" altLang="zh-CN" sz="1600">
                <a:solidFill>
                  <a:srgbClr val="FFFFFF"/>
                </a:solidFill>
                <a:ea typeface="宋体" charset="0"/>
                <a:cs typeface="宋体" charset="0"/>
              </a:rPr>
              <a:t>, 920.</a:t>
            </a:r>
            <a:endParaRPr lang="en-GB" sz="1600">
              <a:solidFill>
                <a:srgbClr val="FFFFFF"/>
              </a:solidFill>
              <a:ea typeface="宋体" charset="0"/>
              <a:cs typeface="宋体" charset="0"/>
            </a:endParaRPr>
          </a:p>
        </p:txBody>
      </p:sp>
      <p:sp>
        <p:nvSpPr>
          <p:cNvPr id="486403" name="Rectangle 3">
            <a:extLst>
              <a:ext uri="{FF2B5EF4-FFF2-40B4-BE49-F238E27FC236}">
                <a16:creationId xmlns:a16="http://schemas.microsoft.com/office/drawing/2014/main" id="{66BF5CD3-3140-6240-A26B-E749C63A6A01}"/>
              </a:ext>
            </a:extLst>
          </p:cNvPr>
          <p:cNvSpPr>
            <a:spLocks noChangeArrowheads="1"/>
          </p:cNvSpPr>
          <p:nvPr/>
        </p:nvSpPr>
        <p:spPr bwMode="auto">
          <a:xfrm rot="16200000">
            <a:off x="-1173956" y="1154906"/>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chemeClr val="accent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latin typeface="Arial" charset="0"/>
                <a:ea typeface="ＭＳ Ｐゴシック" charset="0"/>
                <a:cs typeface="ＭＳ Ｐゴシック" charset="0"/>
              </a:rPr>
              <a:t>INTRODUCTION</a:t>
            </a:r>
            <a:endParaRPr lang="en-GB" sz="2800" b="1">
              <a:solidFill>
                <a:schemeClr val="accent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latin typeface="Arial" charset="0"/>
              <a:ea typeface="ＭＳ Ｐゴシック" charset="0"/>
              <a:cs typeface="ＭＳ Ｐゴシック" charset="0"/>
            </a:endParaRPr>
          </a:p>
        </p:txBody>
      </p:sp>
      <p:sp>
        <p:nvSpPr>
          <p:cNvPr id="486404" name="Rectangle 4">
            <a:extLst>
              <a:ext uri="{FF2B5EF4-FFF2-40B4-BE49-F238E27FC236}">
                <a16:creationId xmlns:a16="http://schemas.microsoft.com/office/drawing/2014/main" id="{DCEAF64D-DF34-5045-A0D4-D484DEAA5025}"/>
              </a:ext>
            </a:extLst>
          </p:cNvPr>
          <p:cNvSpPr>
            <a:spLocks noGrp="1" noChangeArrowheads="1"/>
          </p:cNvSpPr>
          <p:nvPr>
            <p:ph type="ctrTitle"/>
          </p:nvPr>
        </p:nvSpPr>
        <p:spPr>
          <a:xfrm>
            <a:off x="611188" y="0"/>
            <a:ext cx="7416800" cy="692150"/>
          </a:xfrm>
        </p:spPr>
        <p:txBody>
          <a:bodyPr/>
          <a:lstStyle/>
          <a:p>
            <a:pPr eaLnBrk="1" hangingPunct="1"/>
            <a:r>
              <a:rPr lang="en-GB" altLang="en-US" i="1">
                <a:effectLst>
                  <a:outerShdw blurRad="38100" dist="38100" dir="2700000" algn="tl">
                    <a:srgbClr val="000000"/>
                  </a:outerShdw>
                </a:effectLst>
              </a:rPr>
              <a:t>Attention:</a:t>
            </a:r>
          </a:p>
        </p:txBody>
      </p:sp>
      <p:sp>
        <p:nvSpPr>
          <p:cNvPr id="486405" name="Rectangle 5">
            <a:extLst>
              <a:ext uri="{FF2B5EF4-FFF2-40B4-BE49-F238E27FC236}">
                <a16:creationId xmlns:a16="http://schemas.microsoft.com/office/drawing/2014/main" id="{1AD2F2CD-B341-E047-AA1C-EA9F0B496437}"/>
              </a:ext>
            </a:extLst>
          </p:cNvPr>
          <p:cNvSpPr>
            <a:spLocks noChangeArrowheads="1"/>
          </p:cNvSpPr>
          <p:nvPr/>
        </p:nvSpPr>
        <p:spPr bwMode="auto">
          <a:xfrm rot="16200000">
            <a:off x="-324644" y="3207544"/>
            <a:ext cx="1236663" cy="587375"/>
          </a:xfrm>
          <a:prstGeom prst="rect">
            <a:avLst/>
          </a:prstGeom>
          <a:solidFill>
            <a:schemeClr val="accent1"/>
          </a:solidFill>
          <a:ln w="25400">
            <a:solidFill>
              <a:schemeClr val="tx1"/>
            </a:solidFill>
            <a:miter lim="800000"/>
            <a:headEnd/>
            <a:tailEnd/>
          </a:ln>
          <a:effec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110000"/>
              </a:lnSpc>
              <a:spcBef>
                <a:spcPct val="20000"/>
              </a:spcBef>
            </a:pPr>
            <a:r>
              <a:rPr lang="en-GB" altLang="en-US" sz="2800" b="1" i="1">
                <a:effectLst>
                  <a:outerShdw blurRad="38100" dist="38100" dir="2700000" algn="tl">
                    <a:srgbClr val="000000"/>
                  </a:outerShdw>
                </a:effectLst>
              </a:rPr>
              <a:t>BODY</a:t>
            </a:r>
          </a:p>
        </p:txBody>
      </p:sp>
      <p:sp>
        <p:nvSpPr>
          <p:cNvPr id="486406" name="Text Box 6">
            <a:extLst>
              <a:ext uri="{FF2B5EF4-FFF2-40B4-BE49-F238E27FC236}">
                <a16:creationId xmlns:a16="http://schemas.microsoft.com/office/drawing/2014/main" id="{15488F0E-1647-DA44-8FBA-263C912B4A6B}"/>
              </a:ext>
            </a:extLst>
          </p:cNvPr>
          <p:cNvSpPr txBox="1">
            <a:spLocks noChangeArrowheads="1"/>
          </p:cNvSpPr>
          <p:nvPr/>
        </p:nvSpPr>
        <p:spPr bwMode="auto">
          <a:xfrm>
            <a:off x="8458200" y="0"/>
            <a:ext cx="685800" cy="457200"/>
          </a:xfrm>
          <a:prstGeom prst="rect">
            <a:avLst/>
          </a:prstGeom>
          <a:solidFill>
            <a:schemeClr val="accent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2400" b="1">
                <a:solidFill>
                  <a:srgbClr val="000000"/>
                </a:solidFill>
                <a:latin typeface="Arial" charset="0"/>
                <a:ea typeface="ＭＳ Ｐゴシック" charset="0"/>
              </a:rPr>
              <a:t>77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0" y="941388"/>
          <a:ext cx="9143999" cy="5916612"/>
        </p:xfrm>
        <a:graphic>
          <a:graphicData uri="http://schemas.openxmlformats.org/drawingml/2006/table">
            <a:tbl>
              <a:tblPr/>
              <a:tblGrid>
                <a:gridCol w="13843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747207">
                  <a:extLst>
                    <a:ext uri="{9D8B030D-6E8A-4147-A177-3AD203B41FA5}">
                      <a16:colId xmlns:a16="http://schemas.microsoft.com/office/drawing/2014/main" val="20002"/>
                    </a:ext>
                  </a:extLst>
                </a:gridCol>
                <a:gridCol w="2100281">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92706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Episcopal</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Presbyterian</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000" b="1" dirty="0">
                          <a:solidFill>
                            <a:srgbClr val="FFFFFF"/>
                          </a:solidFill>
                          <a:latin typeface="Arial" charset="0"/>
                          <a:cs typeface="Arial" charset="0"/>
                        </a:rPr>
                        <a:t>Congregational</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Elder/ Congregational</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902924">
                <a:tc>
                  <a:txBody>
                    <a:bodyPr/>
                    <a:lstStyle/>
                    <a:p>
                      <a:pPr marL="11113"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Definition</a:t>
                      </a:r>
                    </a:p>
                    <a:p>
                      <a:pPr marL="0" marR="0" lvl="0" indent="0" algn="ctr" defTabSz="457200" rtl="0" eaLnBrk="1" fontAlgn="base" latinLnBrk="0" hangingPunct="1">
                        <a:lnSpc>
                          <a:spcPct val="100000"/>
                        </a:lnSpc>
                        <a:spcBef>
                          <a:spcPct val="0"/>
                        </a:spcBef>
                        <a:spcAft>
                          <a:spcPct val="0"/>
                        </a:spcAft>
                        <a:buClrTx/>
                        <a:buSzTx/>
                        <a:buFontTx/>
                        <a:buNone/>
                        <a:tabLst/>
                      </a:pP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Bishop rule over several churches</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Local church elders submit to higher bodies</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Individual local church members have ultimate say</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Individual church members balanced with elected elders</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1"/>
                  </a:ext>
                </a:extLst>
              </a:tr>
              <a:tr h="308662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Structure</a:t>
                      </a:r>
                    </a:p>
                    <a:p>
                      <a:pPr marL="0" marR="0" lvl="0" indent="0" algn="ctr" defTabSz="457200" rtl="0" eaLnBrk="1" fontAlgn="base" latinLnBrk="0" hangingPunct="1">
                        <a:lnSpc>
                          <a:spcPct val="100000"/>
                        </a:lnSpc>
                        <a:spcBef>
                          <a:spcPct val="0"/>
                        </a:spcBef>
                        <a:spcAft>
                          <a:spcPct val="0"/>
                        </a:spcAft>
                        <a:buClrTx/>
                        <a:buSzTx/>
                        <a:buFontTx/>
                        <a:buNone/>
                        <a:tabLst/>
                      </a:pP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Bishop</a:t>
                      </a:r>
                    </a:p>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Archdeacon</a:t>
                      </a:r>
                    </a:p>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Vicar</a:t>
                      </a:r>
                    </a:p>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Priest</a:t>
                      </a:r>
                    </a:p>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Warden</a:t>
                      </a:r>
                    </a:p>
                    <a:p>
                      <a:pPr marL="11113"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Parish Church Council</a:t>
                      </a:r>
                    </a:p>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Leaders</a:t>
                      </a:r>
                    </a:p>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Congregation</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General Assembly</a:t>
                      </a:r>
                    </a:p>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Synod</a:t>
                      </a:r>
                    </a:p>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Presbytery</a:t>
                      </a:r>
                    </a:p>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Session</a:t>
                      </a:r>
                    </a:p>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Local church</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Congregation</a:t>
                      </a:r>
                    </a:p>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Deacons</a:t>
                      </a:r>
                    </a:p>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Pastors</a:t>
                      </a:r>
                    </a:p>
                    <a:p>
                      <a:pPr marL="0" marR="0" lvl="0" indent="0" algn="ctr" defTabSz="457200" rtl="0" eaLnBrk="1" fontAlgn="base" latinLnBrk="0" hangingPunct="1">
                        <a:lnSpc>
                          <a:spcPct val="100000"/>
                        </a:lnSpc>
                        <a:spcBef>
                          <a:spcPct val="0"/>
                        </a:spcBef>
                        <a:spcAft>
                          <a:spcPct val="0"/>
                        </a:spcAft>
                        <a:buClrTx/>
                        <a:buSzTx/>
                        <a:buFontTx/>
                        <a:buNone/>
                        <a:tabLst/>
                      </a:pP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Elders/Pastors</a:t>
                      </a:r>
                    </a:p>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Deacons</a:t>
                      </a:r>
                    </a:p>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Congregation</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2"/>
                  </a:ext>
                </a:extLst>
              </a:tr>
            </a:tbl>
          </a:graphicData>
        </a:graphic>
      </p:graphicFrame>
      <p:sp>
        <p:nvSpPr>
          <p:cNvPr id="787457" name="Rectangle 2"/>
          <p:cNvSpPr>
            <a:spLocks noGrp="1" noChangeArrowheads="1"/>
          </p:cNvSpPr>
          <p:nvPr>
            <p:ph type="title" idx="4294967295"/>
          </p:nvPr>
        </p:nvSpPr>
        <p:spPr>
          <a:xfrm>
            <a:off x="0" y="-76200"/>
            <a:ext cx="9144000" cy="1017588"/>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en-US" altLang="zh-CN" sz="3600" dirty="0">
                <a:solidFill>
                  <a:srgbClr val="FFFFFF"/>
                </a:solidFill>
                <a:latin typeface="Arial" charset="0"/>
                <a:ea typeface="ＭＳ Ｐゴシック" charset="0"/>
                <a:cs typeface="Arial" charset="0"/>
              </a:rPr>
              <a:t>Church Government Summary</a:t>
            </a:r>
            <a:endParaRPr lang="en-US" sz="3600" dirty="0">
              <a:solidFill>
                <a:srgbClr val="FFFFFF"/>
              </a:solidFill>
              <a:effectLst/>
              <a:latin typeface="Arial" charset="0"/>
              <a:ea typeface="ＭＳ Ｐゴシック" charset="0"/>
            </a:endParaRPr>
          </a:p>
        </p:txBody>
      </p:sp>
      <p:sp>
        <p:nvSpPr>
          <p:cNvPr id="94006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940062" name="Text Box 123"/>
          <p:cNvSpPr txBox="1">
            <a:spLocks noChangeArrowheads="1"/>
          </p:cNvSpPr>
          <p:nvPr/>
        </p:nvSpPr>
        <p:spPr bwMode="auto">
          <a:xfrm>
            <a:off x="8244214" y="-50104"/>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244a</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097334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0" y="941388"/>
          <a:ext cx="9143999" cy="5916611"/>
        </p:xfrm>
        <a:graphic>
          <a:graphicData uri="http://schemas.openxmlformats.org/drawingml/2006/table">
            <a:tbl>
              <a:tblPr/>
              <a:tblGrid>
                <a:gridCol w="1403648">
                  <a:extLst>
                    <a:ext uri="{9D8B030D-6E8A-4147-A177-3AD203B41FA5}">
                      <a16:colId xmlns:a16="http://schemas.microsoft.com/office/drawing/2014/main" val="20000"/>
                    </a:ext>
                  </a:extLst>
                </a:gridCol>
                <a:gridCol w="1590073">
                  <a:extLst>
                    <a:ext uri="{9D8B030D-6E8A-4147-A177-3AD203B41FA5}">
                      <a16:colId xmlns:a16="http://schemas.microsoft.com/office/drawing/2014/main" val="20001"/>
                    </a:ext>
                  </a:extLst>
                </a:gridCol>
                <a:gridCol w="1795993">
                  <a:extLst>
                    <a:ext uri="{9D8B030D-6E8A-4147-A177-3AD203B41FA5}">
                      <a16:colId xmlns:a16="http://schemas.microsoft.com/office/drawing/2014/main" val="20002"/>
                    </a:ext>
                  </a:extLst>
                </a:gridCol>
                <a:gridCol w="2270874">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72657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Episcopal</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Presbyterian</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000" b="1" dirty="0">
                          <a:solidFill>
                            <a:srgbClr val="FFFFFF"/>
                          </a:solidFill>
                          <a:latin typeface="Arial" charset="0"/>
                          <a:cs typeface="Arial" charset="0"/>
                        </a:rPr>
                        <a:t>Congregational</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Elder/ Congregational</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2937893">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Unique Elements</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Various levels of clergy</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Most hierarchical structure</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One level of clergy</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Teaching and ruling elders distinguished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(1 Tim. 5:17)</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One level of clergy</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Democratic</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Local church autonomy</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Often only one pastor per church</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One level of clergy</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Democratic</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Local church autonomy</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1"/>
                  </a:ext>
                </a:extLst>
              </a:tr>
              <a:tr h="2252142">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Groups</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Anglican/ Episcopal</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Lutheran</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Methodist</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Orthodox</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Catholic</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Presbyterian</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Reformed</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Congregational</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Baptist</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Bible Presbyterian</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Evangelical Free</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Pentecostal</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Bible churches</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Independent</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2"/>
                  </a:ext>
                </a:extLst>
              </a:tr>
            </a:tbl>
          </a:graphicData>
        </a:graphic>
      </p:graphicFrame>
      <p:sp>
        <p:nvSpPr>
          <p:cNvPr id="787457" name="Rectangle 2"/>
          <p:cNvSpPr>
            <a:spLocks noGrp="1" noChangeArrowheads="1"/>
          </p:cNvSpPr>
          <p:nvPr>
            <p:ph type="title" idx="4294967295"/>
          </p:nvPr>
        </p:nvSpPr>
        <p:spPr>
          <a:xfrm>
            <a:off x="0" y="-76200"/>
            <a:ext cx="9144000" cy="1017588"/>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en-US" altLang="zh-CN" sz="3600" dirty="0">
                <a:solidFill>
                  <a:srgbClr val="FFFFFF"/>
                </a:solidFill>
                <a:latin typeface="Arial" charset="0"/>
                <a:ea typeface="ＭＳ Ｐゴシック" charset="0"/>
                <a:cs typeface="Arial" charset="0"/>
              </a:rPr>
              <a:t>Church Government Summary</a:t>
            </a:r>
            <a:endParaRPr lang="en-US" sz="3600" dirty="0">
              <a:solidFill>
                <a:srgbClr val="FFFFFF"/>
              </a:solidFill>
              <a:effectLst/>
              <a:latin typeface="Arial" charset="0"/>
              <a:ea typeface="ＭＳ Ｐゴシック" charset="0"/>
            </a:endParaRPr>
          </a:p>
        </p:txBody>
      </p:sp>
      <p:sp>
        <p:nvSpPr>
          <p:cNvPr id="94006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940062" name="Text Box 123"/>
          <p:cNvSpPr txBox="1">
            <a:spLocks noChangeArrowheads="1"/>
          </p:cNvSpPr>
          <p:nvPr/>
        </p:nvSpPr>
        <p:spPr bwMode="auto">
          <a:xfrm>
            <a:off x="8244214" y="-50104"/>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244a</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81785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0" y="729344"/>
          <a:ext cx="9143999" cy="6128655"/>
        </p:xfrm>
        <a:graphic>
          <a:graphicData uri="http://schemas.openxmlformats.org/drawingml/2006/table">
            <a:tbl>
              <a:tblPr/>
              <a:tblGrid>
                <a:gridCol w="1403648">
                  <a:extLst>
                    <a:ext uri="{9D8B030D-6E8A-4147-A177-3AD203B41FA5}">
                      <a16:colId xmlns:a16="http://schemas.microsoft.com/office/drawing/2014/main" val="20000"/>
                    </a:ext>
                  </a:extLst>
                </a:gridCol>
                <a:gridCol w="1590073">
                  <a:extLst>
                    <a:ext uri="{9D8B030D-6E8A-4147-A177-3AD203B41FA5}">
                      <a16:colId xmlns:a16="http://schemas.microsoft.com/office/drawing/2014/main" val="20001"/>
                    </a:ext>
                  </a:extLst>
                </a:gridCol>
                <a:gridCol w="1966586">
                  <a:extLst>
                    <a:ext uri="{9D8B030D-6E8A-4147-A177-3AD203B41FA5}">
                      <a16:colId xmlns:a16="http://schemas.microsoft.com/office/drawing/2014/main" val="20002"/>
                    </a:ext>
                  </a:extLst>
                </a:gridCol>
                <a:gridCol w="2100281">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71947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Episcopal</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Presbyterian</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000" b="1" dirty="0">
                          <a:solidFill>
                            <a:srgbClr val="FFFFFF"/>
                          </a:solidFill>
                          <a:latin typeface="Arial" charset="0"/>
                          <a:cs typeface="Arial" charset="0"/>
                        </a:rPr>
                        <a:t>Congregational</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Elder/ Congregational</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5409177">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dirty="0">
                          <a:solidFill>
                            <a:srgbClr val="FFFFFF"/>
                          </a:solidFill>
                          <a:latin typeface="Arial" charset="0"/>
                          <a:cs typeface="Arial" charset="0"/>
                        </a:rPr>
                        <a:t>Biblical Support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dirty="0">
                          <a:solidFill>
                            <a:srgbClr val="FFFFFF"/>
                          </a:solidFill>
                          <a:latin typeface="Arial" charset="0"/>
                          <a:cs typeface="Arial" charset="0"/>
                        </a:rPr>
                        <a:t>Cited</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OT precedent of single leader</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Matt. 16:18; 18:18; 28:18-20 (apostolic succession)</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Acts 6:3, 6 (bishop ordaining)</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Acts 15:13 (James)</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Tit. 1:5 (Titus's</a:t>
                      </a:r>
                      <a:r>
                        <a:rPr lang="ar-SA" altLang="zh-CN" sz="1600" b="1" kern="1200" dirty="0">
                          <a:solidFill>
                            <a:srgbClr val="FFFFFF"/>
                          </a:solidFill>
                          <a:latin typeface="Arial" charset="0"/>
                          <a:ea typeface="+mn-ea"/>
                          <a:cs typeface="Arial" charset="0"/>
                        </a:rPr>
                        <a:t> </a:t>
                      </a:r>
                      <a:r>
                        <a:rPr lang="en-US" altLang="zh-CN" sz="1600" b="1" kern="1200" dirty="0">
                          <a:solidFill>
                            <a:srgbClr val="FFFFFF"/>
                          </a:solidFill>
                          <a:latin typeface="Arial" charset="0"/>
                          <a:ea typeface="+mn-ea"/>
                          <a:cs typeface="Arial" charset="0"/>
                        </a:rPr>
                        <a:t>authority)</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OT precedent of rule by elders</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Acts 11:30 (elders handled finances)</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Acts 14:23 (group of elders per church)</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Acts 15 (assembly higher than local church)</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Acts 20:17f. (elders as ultimate church authority)</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Matt. 18:17; Acts 1; 6:3-5; 11:22; 15:25; 1 Cor. 5:12; 2 Cor. 2:6-7; 2 Thess. 3:14; 1 John 2:20; 4:1 (group decisions)</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Elder, bishop, pastor &amp; overseer synonymous (e.g., 1 Tim. 3:1 vs. Tit. 1:5)</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1 Pet. 2:9 (priesthood of believers)</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NT focus on local church (many verses)</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Presbyterian column (except Acts 15 is not seen as denoting an assembly higher than the local church)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Congregational verses</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1"/>
                  </a:ext>
                </a:extLst>
              </a:tr>
            </a:tbl>
          </a:graphicData>
        </a:graphic>
      </p:graphicFrame>
      <p:sp>
        <p:nvSpPr>
          <p:cNvPr id="787457" name="Rectangle 2"/>
          <p:cNvSpPr>
            <a:spLocks noGrp="1" noChangeArrowheads="1"/>
          </p:cNvSpPr>
          <p:nvPr>
            <p:ph type="title" idx="4294967295"/>
          </p:nvPr>
        </p:nvSpPr>
        <p:spPr>
          <a:xfrm>
            <a:off x="0" y="-76200"/>
            <a:ext cx="9144000" cy="1017588"/>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en-US" altLang="zh-CN" sz="3600" dirty="0">
                <a:solidFill>
                  <a:srgbClr val="FFFFFF"/>
                </a:solidFill>
                <a:latin typeface="Arial" charset="0"/>
                <a:ea typeface="ＭＳ Ｐゴシック" charset="0"/>
                <a:cs typeface="Arial" charset="0"/>
              </a:rPr>
              <a:t>Church Government Summary</a:t>
            </a:r>
            <a:endParaRPr lang="en-US" sz="3600" dirty="0">
              <a:solidFill>
                <a:srgbClr val="FFFFFF"/>
              </a:solidFill>
              <a:effectLst/>
              <a:latin typeface="Arial" charset="0"/>
              <a:ea typeface="ＭＳ Ｐゴシック" charset="0"/>
            </a:endParaRPr>
          </a:p>
        </p:txBody>
      </p:sp>
      <p:sp>
        <p:nvSpPr>
          <p:cNvPr id="94006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940062" name="Text Box 123"/>
          <p:cNvSpPr txBox="1">
            <a:spLocks noChangeArrowheads="1"/>
          </p:cNvSpPr>
          <p:nvPr/>
        </p:nvSpPr>
        <p:spPr bwMode="auto">
          <a:xfrm>
            <a:off x="8244214" y="-50104"/>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244a</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466436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0" y="729344"/>
          <a:ext cx="9143999" cy="6128656"/>
        </p:xfrm>
        <a:graphic>
          <a:graphicData uri="http://schemas.openxmlformats.org/drawingml/2006/table">
            <a:tbl>
              <a:tblPr/>
              <a:tblGrid>
                <a:gridCol w="1391920">
                  <a:extLst>
                    <a:ext uri="{9D8B030D-6E8A-4147-A177-3AD203B41FA5}">
                      <a16:colId xmlns:a16="http://schemas.microsoft.com/office/drawing/2014/main" val="20000"/>
                    </a:ext>
                  </a:extLst>
                </a:gridCol>
                <a:gridCol w="2072640">
                  <a:extLst>
                    <a:ext uri="{9D8B030D-6E8A-4147-A177-3AD203B41FA5}">
                      <a16:colId xmlns:a16="http://schemas.microsoft.com/office/drawing/2014/main" val="20001"/>
                    </a:ext>
                  </a:extLst>
                </a:gridCol>
                <a:gridCol w="2113280">
                  <a:extLst>
                    <a:ext uri="{9D8B030D-6E8A-4147-A177-3AD203B41FA5}">
                      <a16:colId xmlns:a16="http://schemas.microsoft.com/office/drawing/2014/main" val="20002"/>
                    </a:ext>
                  </a:extLst>
                </a:gridCol>
                <a:gridCol w="2164080">
                  <a:extLst>
                    <a:ext uri="{9D8B030D-6E8A-4147-A177-3AD203B41FA5}">
                      <a16:colId xmlns:a16="http://schemas.microsoft.com/office/drawing/2014/main" val="20003"/>
                    </a:ext>
                  </a:extLst>
                </a:gridCol>
                <a:gridCol w="1402079">
                  <a:extLst>
                    <a:ext uri="{9D8B030D-6E8A-4147-A177-3AD203B41FA5}">
                      <a16:colId xmlns:a16="http://schemas.microsoft.com/office/drawing/2014/main" val="20004"/>
                    </a:ext>
                  </a:extLst>
                </a:gridCol>
              </a:tblGrid>
              <a:tr h="71041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Episcopal</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Presbyterian</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000" b="1" dirty="0">
                          <a:solidFill>
                            <a:srgbClr val="FFFFFF"/>
                          </a:solidFill>
                          <a:latin typeface="Arial" charset="0"/>
                          <a:cs typeface="Arial" charset="0"/>
                        </a:rPr>
                        <a:t>Congregational</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Elder/ </a:t>
                      </a:r>
                      <a:r>
                        <a:rPr kumimoji="0" lang="en-US" sz="2000" b="1" i="0" u="none" strike="noStrike" cap="none" normalizeH="0" baseline="0" dirty="0" err="1">
                          <a:ln>
                            <a:noFill/>
                          </a:ln>
                          <a:solidFill>
                            <a:srgbClr val="FFFFFF"/>
                          </a:solidFill>
                          <a:effectLst/>
                          <a:latin typeface="Arial" charset="0"/>
                          <a:ea typeface="ＭＳ Ｐゴシック" charset="0"/>
                          <a:cs typeface="Arial" charset="0"/>
                        </a:rPr>
                        <a:t>Congr</a:t>
                      </a:r>
                      <a:r>
                        <a:rPr kumimoji="0" lang="en-US" sz="2000" b="1" i="0" u="none" strike="noStrike" cap="none" normalizeH="0" baseline="0" dirty="0">
                          <a:ln>
                            <a:noFill/>
                          </a:ln>
                          <a:solidFill>
                            <a:srgbClr val="FFFFFF"/>
                          </a:solidFill>
                          <a:effectLst/>
                          <a:latin typeface="Arial" charset="0"/>
                          <a:ea typeface="ＭＳ Ｐゴシック" charset="0"/>
                          <a:cs typeface="Arial" charset="0"/>
                        </a:rPr>
                        <a:t>.</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5418240">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Biblical Refutation</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No clear evidence of structure above the local church (James presided rather than ruled)</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1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Power to ordain not clearly given to a single bishop</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05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Apostolic succession unproved</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05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Bishop/ presbyter distinction unwarranted</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No clear evidence of structure above the local church (Jerusalem church in Acts 15 has no authority over Antioch as decision made by whole church in v. 22)</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Priesthood of believers not sustained with elders who lord it over the flock</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Single pastor (=elder) concept unbiblical as elders always functioned as a group</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None</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1"/>
                  </a:ext>
                </a:extLst>
              </a:tr>
            </a:tbl>
          </a:graphicData>
        </a:graphic>
      </p:graphicFrame>
      <p:sp>
        <p:nvSpPr>
          <p:cNvPr id="787457" name="Rectangle 2"/>
          <p:cNvSpPr>
            <a:spLocks noGrp="1" noChangeArrowheads="1"/>
          </p:cNvSpPr>
          <p:nvPr>
            <p:ph type="title" idx="4294967295"/>
          </p:nvPr>
        </p:nvSpPr>
        <p:spPr>
          <a:xfrm>
            <a:off x="0" y="-76200"/>
            <a:ext cx="9144000" cy="1017588"/>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en-US" altLang="zh-CN" sz="3600" dirty="0">
                <a:solidFill>
                  <a:srgbClr val="FFFFFF"/>
                </a:solidFill>
                <a:latin typeface="Arial" charset="0"/>
                <a:ea typeface="ＭＳ Ｐゴシック" charset="0"/>
                <a:cs typeface="Arial" charset="0"/>
              </a:rPr>
              <a:t>Church Government Summary</a:t>
            </a:r>
            <a:endParaRPr lang="en-US" sz="3600" dirty="0">
              <a:solidFill>
                <a:srgbClr val="FFFFFF"/>
              </a:solidFill>
              <a:effectLst/>
              <a:latin typeface="Arial" charset="0"/>
              <a:ea typeface="ＭＳ Ｐゴシック" charset="0"/>
            </a:endParaRPr>
          </a:p>
        </p:txBody>
      </p:sp>
      <p:sp>
        <p:nvSpPr>
          <p:cNvPr id="94006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940062" name="Text Box 123"/>
          <p:cNvSpPr txBox="1">
            <a:spLocks noChangeArrowheads="1"/>
          </p:cNvSpPr>
          <p:nvPr/>
        </p:nvSpPr>
        <p:spPr bwMode="auto">
          <a:xfrm>
            <a:off x="8244214" y="-50104"/>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244a</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716282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0" y="799148"/>
          <a:ext cx="9143999" cy="5996039"/>
        </p:xfrm>
        <a:graphic>
          <a:graphicData uri="http://schemas.openxmlformats.org/drawingml/2006/table">
            <a:tbl>
              <a:tblPr/>
              <a:tblGrid>
                <a:gridCol w="1403648">
                  <a:extLst>
                    <a:ext uri="{9D8B030D-6E8A-4147-A177-3AD203B41FA5}">
                      <a16:colId xmlns:a16="http://schemas.microsoft.com/office/drawing/2014/main" val="20000"/>
                    </a:ext>
                  </a:extLst>
                </a:gridCol>
                <a:gridCol w="1590073">
                  <a:extLst>
                    <a:ext uri="{9D8B030D-6E8A-4147-A177-3AD203B41FA5}">
                      <a16:colId xmlns:a16="http://schemas.microsoft.com/office/drawing/2014/main" val="20001"/>
                    </a:ext>
                  </a:extLst>
                </a:gridCol>
                <a:gridCol w="1761159">
                  <a:extLst>
                    <a:ext uri="{9D8B030D-6E8A-4147-A177-3AD203B41FA5}">
                      <a16:colId xmlns:a16="http://schemas.microsoft.com/office/drawing/2014/main" val="20002"/>
                    </a:ext>
                  </a:extLst>
                </a:gridCol>
                <a:gridCol w="2305708">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90530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Episcopal</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Presbyterian</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000" b="1" dirty="0">
                          <a:solidFill>
                            <a:srgbClr val="FFFFFF"/>
                          </a:solidFill>
                          <a:latin typeface="Arial" charset="0"/>
                          <a:cs typeface="Arial" charset="0"/>
                        </a:rPr>
                        <a:t>Congregational</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Elder/ Congregational</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707456">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Practical Benefits</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Efficiency</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Unity (fewer church splits?)</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Group decision making</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Group decision making</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Congregation has significant input</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Balance of power between elders &amp; congregation</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1"/>
                  </a:ext>
                </a:extLst>
              </a:tr>
              <a:tr h="3303853">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Practical Minuses</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Too much authority in one person (bishop)</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Little place for congregational input</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Too much authority in one group (elders)</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Little place for congregational input</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Inefficiency</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Major decisions often made by the uninformed</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Disunity (church splits)</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Pastor too often seen as employee</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rather than a leader</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Danger of an overpowering elder board</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Difficulty determining which issues are elder issues and which are congregational</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2"/>
                  </a:ext>
                </a:extLst>
              </a:tr>
            </a:tbl>
          </a:graphicData>
        </a:graphic>
      </p:graphicFrame>
      <p:sp>
        <p:nvSpPr>
          <p:cNvPr id="787457" name="Rectangle 2"/>
          <p:cNvSpPr>
            <a:spLocks noGrp="1" noChangeArrowheads="1"/>
          </p:cNvSpPr>
          <p:nvPr>
            <p:ph type="title" idx="4294967295"/>
          </p:nvPr>
        </p:nvSpPr>
        <p:spPr>
          <a:xfrm>
            <a:off x="0" y="-76200"/>
            <a:ext cx="9144000" cy="1017588"/>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en-US" altLang="zh-CN" sz="3600" dirty="0">
                <a:solidFill>
                  <a:srgbClr val="FFFFFF"/>
                </a:solidFill>
                <a:latin typeface="Arial" charset="0"/>
                <a:ea typeface="ＭＳ Ｐゴシック" charset="0"/>
                <a:cs typeface="Arial" charset="0"/>
              </a:rPr>
              <a:t>Church Government Summary</a:t>
            </a:r>
            <a:endParaRPr lang="en-US" sz="3600" dirty="0">
              <a:solidFill>
                <a:srgbClr val="FFFFFF"/>
              </a:solidFill>
              <a:effectLst/>
              <a:latin typeface="Arial" charset="0"/>
              <a:ea typeface="ＭＳ Ｐゴシック" charset="0"/>
            </a:endParaRPr>
          </a:p>
        </p:txBody>
      </p:sp>
      <p:sp>
        <p:nvSpPr>
          <p:cNvPr id="94006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940062" name="Text Box 123"/>
          <p:cNvSpPr txBox="1">
            <a:spLocks noChangeArrowheads="1"/>
          </p:cNvSpPr>
          <p:nvPr/>
        </p:nvSpPr>
        <p:spPr bwMode="auto">
          <a:xfrm>
            <a:off x="8244214" y="-50104"/>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244a</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1231536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67618" name="Rectangle 2">
            <a:extLst>
              <a:ext uri="{FF2B5EF4-FFF2-40B4-BE49-F238E27FC236}">
                <a16:creationId xmlns:a16="http://schemas.microsoft.com/office/drawing/2014/main" id="{40C070EE-1E17-8F4F-8540-5504CC82FD0A}"/>
              </a:ext>
            </a:extLst>
          </p:cNvPr>
          <p:cNvSpPr>
            <a:spLocks noChangeArrowheads="1"/>
          </p:cNvSpPr>
          <p:nvPr/>
        </p:nvSpPr>
        <p:spPr bwMode="auto">
          <a:xfrm>
            <a:off x="2268538" y="5876925"/>
            <a:ext cx="5400675" cy="792163"/>
          </a:xfrm>
          <a:prstGeom prst="rect">
            <a:avLst/>
          </a:prstGeom>
          <a:solidFill>
            <a:srgbClr val="CC99FF"/>
          </a:solidFill>
          <a:ln w="381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67619" name="Rectangle 3">
            <a:extLst>
              <a:ext uri="{FF2B5EF4-FFF2-40B4-BE49-F238E27FC236}">
                <a16:creationId xmlns:a16="http://schemas.microsoft.com/office/drawing/2014/main" id="{2011E821-EC3A-BD49-8DA7-656B9BE50ED4}"/>
              </a:ext>
            </a:extLst>
          </p:cNvPr>
          <p:cNvSpPr>
            <a:spLocks noChangeArrowheads="1"/>
          </p:cNvSpPr>
          <p:nvPr/>
        </p:nvSpPr>
        <p:spPr bwMode="auto">
          <a:xfrm>
            <a:off x="2339975" y="3860800"/>
            <a:ext cx="5400675" cy="792163"/>
          </a:xfrm>
          <a:prstGeom prst="rect">
            <a:avLst/>
          </a:prstGeom>
          <a:solidFill>
            <a:srgbClr val="FFFF99"/>
          </a:solidFill>
          <a:ln w="381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67620" name="Rectangle 4">
            <a:extLst>
              <a:ext uri="{FF2B5EF4-FFF2-40B4-BE49-F238E27FC236}">
                <a16:creationId xmlns:a16="http://schemas.microsoft.com/office/drawing/2014/main" id="{B04A0976-23A8-7B4D-BAE8-5EDAC11527E6}"/>
              </a:ext>
            </a:extLst>
          </p:cNvPr>
          <p:cNvSpPr>
            <a:spLocks noChangeArrowheads="1"/>
          </p:cNvSpPr>
          <p:nvPr/>
        </p:nvSpPr>
        <p:spPr bwMode="auto">
          <a:xfrm>
            <a:off x="1403350" y="1989138"/>
            <a:ext cx="7200900" cy="792162"/>
          </a:xfrm>
          <a:prstGeom prst="rect">
            <a:avLst/>
          </a:prstGeom>
          <a:solidFill>
            <a:srgbClr val="FFCC99"/>
          </a:solidFill>
          <a:ln w="381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88453" name="Rectangle 5">
            <a:extLst>
              <a:ext uri="{FF2B5EF4-FFF2-40B4-BE49-F238E27FC236}">
                <a16:creationId xmlns:a16="http://schemas.microsoft.com/office/drawing/2014/main" id="{DCCA6CE4-89B1-5741-B12A-0AECCBAA9AA2}"/>
              </a:ext>
            </a:extLst>
          </p:cNvPr>
          <p:cNvSpPr>
            <a:spLocks noGrp="1" noChangeArrowheads="1"/>
          </p:cNvSpPr>
          <p:nvPr>
            <p:ph type="subTitle" idx="1"/>
          </p:nvPr>
        </p:nvSpPr>
        <p:spPr>
          <a:xfrm>
            <a:off x="827088" y="0"/>
            <a:ext cx="8316912" cy="6858000"/>
          </a:xfrm>
        </p:spPr>
        <p:txBody>
          <a:bodyPr/>
          <a:lstStyle/>
          <a:p>
            <a:pPr algn="l" eaLnBrk="1" hangingPunct="1">
              <a:lnSpc>
                <a:spcPct val="110000"/>
              </a:lnSpc>
              <a:tabLst>
                <a:tab pos="5656263" algn="l"/>
              </a:tabLst>
              <a:defRPr/>
            </a:pPr>
            <a:endParaRPr lang="en-GB" sz="3600"/>
          </a:p>
          <a:p>
            <a:pPr eaLnBrk="1" hangingPunct="1">
              <a:tabLst>
                <a:tab pos="5656263" algn="l"/>
              </a:tabLst>
              <a:defRPr/>
            </a:pPr>
            <a:endParaRPr lang="en-US" altLang="zh-CN" sz="3600" b="1">
              <a:effectLst>
                <a:outerShdw blurRad="38100" dist="38100" dir="2700000" algn="tl">
                  <a:srgbClr val="DDDDDD"/>
                </a:outerShdw>
              </a:effectLst>
              <a:ea typeface="宋体" charset="0"/>
              <a:cs typeface="宋体" charset="0"/>
            </a:endParaRPr>
          </a:p>
          <a:p>
            <a:pPr eaLnBrk="1" hangingPunct="1">
              <a:tabLst>
                <a:tab pos="5656263" algn="l"/>
              </a:tabLst>
              <a:defRPr/>
            </a:pPr>
            <a:endParaRPr lang="en-US" altLang="zh-CN" sz="3600" b="1">
              <a:effectLst>
                <a:outerShdw blurRad="38100" dist="38100" dir="2700000" algn="tl">
                  <a:srgbClr val="DDDDDD"/>
                </a:outerShdw>
              </a:effectLst>
              <a:ea typeface="宋体" charset="0"/>
              <a:cs typeface="宋体" charset="0"/>
            </a:endParaRPr>
          </a:p>
          <a:p>
            <a:pPr eaLnBrk="1" hangingPunct="1">
              <a:tabLst>
                <a:tab pos="5656263" algn="l"/>
              </a:tabLst>
              <a:defRPr/>
            </a:pPr>
            <a:r>
              <a:rPr lang="en-US" altLang="zh-CN" sz="3600" b="1">
                <a:effectLst>
                  <a:outerShdw blurRad="38100" dist="38100" dir="2700000" algn="tl">
                    <a:srgbClr val="DDDDDD"/>
                  </a:outerShdw>
                </a:effectLst>
                <a:ea typeface="宋体" charset="0"/>
                <a:cs typeface="宋体" charset="0"/>
              </a:rPr>
              <a:t>Elders (govern /make decisions)</a:t>
            </a:r>
            <a:endParaRPr lang="en-US" altLang="zh-CN" sz="3600" b="1" u="sng">
              <a:effectLst>
                <a:outerShdw blurRad="38100" dist="38100" dir="2700000" algn="tl">
                  <a:srgbClr val="DDDDDD"/>
                </a:outerShdw>
              </a:effectLst>
              <a:ea typeface="宋体" charset="0"/>
              <a:cs typeface="宋体" charset="0"/>
            </a:endParaRPr>
          </a:p>
          <a:p>
            <a:pPr eaLnBrk="1" hangingPunct="1">
              <a:tabLst>
                <a:tab pos="5656263" algn="l"/>
              </a:tabLst>
              <a:defRPr/>
            </a:pPr>
            <a:endParaRPr lang="en-US" altLang="zh-CN" sz="3600">
              <a:ea typeface="宋体" charset="0"/>
              <a:cs typeface="宋体" charset="0"/>
            </a:endParaRPr>
          </a:p>
          <a:p>
            <a:pPr eaLnBrk="1" hangingPunct="1">
              <a:tabLst>
                <a:tab pos="5656263" algn="l"/>
              </a:tabLst>
              <a:defRPr/>
            </a:pPr>
            <a:endParaRPr lang="en-US" altLang="zh-CN" sz="3600">
              <a:ea typeface="宋体" charset="0"/>
              <a:cs typeface="宋体" charset="0"/>
            </a:endParaRPr>
          </a:p>
          <a:p>
            <a:pPr eaLnBrk="1" hangingPunct="1">
              <a:tabLst>
                <a:tab pos="5656263" algn="l"/>
              </a:tabLst>
              <a:defRPr/>
            </a:pPr>
            <a:r>
              <a:rPr lang="en-US" altLang="zh-CN" sz="3600" b="1">
                <a:effectLst>
                  <a:outerShdw blurRad="38100" dist="38100" dir="2700000" algn="tl">
                    <a:srgbClr val="DDDDDD"/>
                  </a:outerShdw>
                </a:effectLst>
                <a:ea typeface="宋体" charset="0"/>
                <a:cs typeface="宋体" charset="0"/>
              </a:rPr>
              <a:t>Deacons (service)</a:t>
            </a:r>
            <a:endParaRPr lang="en-US" altLang="zh-CN" sz="3600" b="1" u="sng">
              <a:effectLst>
                <a:outerShdw blurRad="38100" dist="38100" dir="2700000" algn="tl">
                  <a:srgbClr val="DDDDDD"/>
                </a:outerShdw>
              </a:effectLst>
              <a:ea typeface="宋体" charset="0"/>
              <a:cs typeface="宋体" charset="0"/>
            </a:endParaRPr>
          </a:p>
          <a:p>
            <a:pPr eaLnBrk="1" hangingPunct="1">
              <a:tabLst>
                <a:tab pos="5656263" algn="l"/>
              </a:tabLst>
              <a:defRPr/>
            </a:pPr>
            <a:endParaRPr lang="en-US" altLang="zh-CN" sz="3600" b="1">
              <a:effectLst>
                <a:outerShdw blurRad="38100" dist="38100" dir="2700000" algn="tl">
                  <a:srgbClr val="DDDDDD"/>
                </a:outerShdw>
              </a:effectLst>
              <a:ea typeface="宋体" charset="0"/>
              <a:cs typeface="宋体" charset="0"/>
            </a:endParaRPr>
          </a:p>
          <a:p>
            <a:pPr eaLnBrk="1" hangingPunct="1">
              <a:tabLst>
                <a:tab pos="5656263" algn="l"/>
              </a:tabLst>
              <a:defRPr/>
            </a:pPr>
            <a:endParaRPr lang="en-US" altLang="zh-CN" sz="3600">
              <a:ea typeface="宋体" charset="0"/>
              <a:cs typeface="宋体" charset="0"/>
            </a:endParaRPr>
          </a:p>
          <a:p>
            <a:pPr eaLnBrk="1" hangingPunct="1">
              <a:tabLst>
                <a:tab pos="5656263" algn="l"/>
              </a:tabLst>
              <a:defRPr/>
            </a:pPr>
            <a:r>
              <a:rPr lang="en-US" altLang="zh-CN" sz="3600" b="1">
                <a:effectLst>
                  <a:outerShdw blurRad="38100" dist="38100" dir="2700000" algn="tl">
                    <a:srgbClr val="DDDDDD"/>
                  </a:outerShdw>
                </a:effectLst>
                <a:ea typeface="宋体" charset="0"/>
                <a:cs typeface="宋体" charset="0"/>
              </a:rPr>
              <a:t>Congregation (appoint)</a:t>
            </a:r>
            <a:endParaRPr lang="en-GB" sz="3600" b="1">
              <a:effectLst>
                <a:outerShdw blurRad="38100" dist="38100" dir="2700000" algn="tl">
                  <a:srgbClr val="DDDDDD"/>
                </a:outerShdw>
              </a:effectLst>
              <a:ea typeface="宋体" charset="0"/>
              <a:cs typeface="宋体" charset="0"/>
            </a:endParaRPr>
          </a:p>
        </p:txBody>
      </p:sp>
      <p:sp>
        <p:nvSpPr>
          <p:cNvPr id="488454" name="Rectangle 6">
            <a:extLst>
              <a:ext uri="{FF2B5EF4-FFF2-40B4-BE49-F238E27FC236}">
                <a16:creationId xmlns:a16="http://schemas.microsoft.com/office/drawing/2014/main" id="{698F7DC2-041C-9B44-9B5F-5536C34C35A3}"/>
              </a:ext>
            </a:extLst>
          </p:cNvPr>
          <p:cNvSpPr>
            <a:spLocks noChangeArrowheads="1"/>
          </p:cNvSpPr>
          <p:nvPr/>
        </p:nvSpPr>
        <p:spPr bwMode="auto">
          <a:xfrm rot="16200000">
            <a:off x="-1173956" y="1153318"/>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chemeClr val="accent1"/>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latin typeface="Arial" charset="0"/>
                <a:ea typeface="ＭＳ Ｐゴシック" charset="0"/>
                <a:cs typeface="ＭＳ Ｐゴシック" charset="0"/>
              </a:rPr>
              <a:t>INTRODUCTION</a:t>
            </a:r>
            <a:endParaRPr lang="en-GB" sz="2800" b="1">
              <a:solidFill>
                <a:schemeClr val="accent1"/>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latin typeface="Arial" charset="0"/>
              <a:ea typeface="ＭＳ Ｐゴシック" charset="0"/>
              <a:cs typeface="ＭＳ Ｐゴシック" charset="0"/>
            </a:endParaRPr>
          </a:p>
        </p:txBody>
      </p:sp>
      <p:sp>
        <p:nvSpPr>
          <p:cNvPr id="488455" name="Rectangle 7">
            <a:extLst>
              <a:ext uri="{FF2B5EF4-FFF2-40B4-BE49-F238E27FC236}">
                <a16:creationId xmlns:a16="http://schemas.microsoft.com/office/drawing/2014/main" id="{CDFDB56A-9BF1-D545-B97C-D67B7C027745}"/>
              </a:ext>
            </a:extLst>
          </p:cNvPr>
          <p:cNvSpPr>
            <a:spLocks noGrp="1" noChangeArrowheads="1"/>
          </p:cNvSpPr>
          <p:nvPr>
            <p:ph type="ctrTitle"/>
          </p:nvPr>
        </p:nvSpPr>
        <p:spPr>
          <a:xfrm>
            <a:off x="611188" y="0"/>
            <a:ext cx="8075612" cy="1341438"/>
          </a:xfrm>
        </p:spPr>
        <p:txBody>
          <a:bodyPr/>
          <a:lstStyle/>
          <a:p>
            <a:pPr eaLnBrk="1" hangingPunct="1"/>
            <a:r>
              <a:rPr lang="en-US" altLang="zh-CN" sz="4000" b="1" i="1">
                <a:effectLst>
                  <a:outerShdw blurRad="38100" dist="38100" dir="2700000" algn="tl">
                    <a:srgbClr val="C0C0C0"/>
                  </a:outerShdw>
                </a:effectLst>
                <a:ea typeface="宋体" panose="02010600030101010101" pitchFamily="2" charset="-122"/>
              </a:rPr>
              <a:t>Proposed Form of Church Government</a:t>
            </a:r>
          </a:p>
        </p:txBody>
      </p:sp>
      <p:sp>
        <p:nvSpPr>
          <p:cNvPr id="488456" name="Rectangle 8">
            <a:extLst>
              <a:ext uri="{FF2B5EF4-FFF2-40B4-BE49-F238E27FC236}">
                <a16:creationId xmlns:a16="http://schemas.microsoft.com/office/drawing/2014/main" id="{D8F7A165-10E8-7243-93F6-64D0D3698DB4}"/>
              </a:ext>
            </a:extLst>
          </p:cNvPr>
          <p:cNvSpPr>
            <a:spLocks noChangeArrowheads="1"/>
          </p:cNvSpPr>
          <p:nvPr/>
        </p:nvSpPr>
        <p:spPr bwMode="auto">
          <a:xfrm rot="16200000">
            <a:off x="-324643" y="3205956"/>
            <a:ext cx="1236662" cy="587375"/>
          </a:xfrm>
          <a:prstGeom prst="rect">
            <a:avLst/>
          </a:prstGeom>
          <a:solidFill>
            <a:schemeClr val="accent1"/>
          </a:solidFill>
          <a:ln w="25400">
            <a:solidFill>
              <a:schemeClr val="tx1"/>
            </a:solidFill>
            <a:miter lim="800000"/>
            <a:headEnd/>
            <a:tailEnd/>
          </a:ln>
          <a:effec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110000"/>
              </a:lnSpc>
              <a:spcBef>
                <a:spcPct val="20000"/>
              </a:spcBef>
            </a:pPr>
            <a:r>
              <a:rPr lang="en-GB" altLang="en-US" sz="2800" b="1" i="1">
                <a:effectLst>
                  <a:outerShdw blurRad="38100" dist="38100" dir="2700000" algn="tl">
                    <a:srgbClr val="FFFFFF"/>
                  </a:outerShdw>
                </a:effectLst>
              </a:rPr>
              <a:t>BODY</a:t>
            </a:r>
          </a:p>
        </p:txBody>
      </p:sp>
      <p:sp>
        <p:nvSpPr>
          <p:cNvPr id="367625" name="Line 9">
            <a:extLst>
              <a:ext uri="{FF2B5EF4-FFF2-40B4-BE49-F238E27FC236}">
                <a16:creationId xmlns:a16="http://schemas.microsoft.com/office/drawing/2014/main" id="{02B26924-26E3-7443-ADC5-6D458F945103}"/>
              </a:ext>
            </a:extLst>
          </p:cNvPr>
          <p:cNvSpPr>
            <a:spLocks noChangeShapeType="1"/>
          </p:cNvSpPr>
          <p:nvPr/>
        </p:nvSpPr>
        <p:spPr bwMode="auto">
          <a:xfrm>
            <a:off x="4932363" y="2781300"/>
            <a:ext cx="0" cy="10795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7626" name="Line 10">
            <a:extLst>
              <a:ext uri="{FF2B5EF4-FFF2-40B4-BE49-F238E27FC236}">
                <a16:creationId xmlns:a16="http://schemas.microsoft.com/office/drawing/2014/main" id="{B40DC188-B78F-A44B-BF99-8334EEC5B82B}"/>
              </a:ext>
            </a:extLst>
          </p:cNvPr>
          <p:cNvSpPr>
            <a:spLocks noChangeShapeType="1"/>
          </p:cNvSpPr>
          <p:nvPr/>
        </p:nvSpPr>
        <p:spPr bwMode="auto">
          <a:xfrm>
            <a:off x="4932363" y="4652963"/>
            <a:ext cx="0" cy="12239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8459" name="Text Box 11">
            <a:extLst>
              <a:ext uri="{FF2B5EF4-FFF2-40B4-BE49-F238E27FC236}">
                <a16:creationId xmlns:a16="http://schemas.microsoft.com/office/drawing/2014/main" id="{17B8D555-747C-8648-88A5-64558004F746}"/>
              </a:ext>
            </a:extLst>
          </p:cNvPr>
          <p:cNvSpPr txBox="1">
            <a:spLocks noChangeArrowheads="1"/>
          </p:cNvSpPr>
          <p:nvPr/>
        </p:nvSpPr>
        <p:spPr bwMode="auto">
          <a:xfrm>
            <a:off x="8458200" y="0"/>
            <a:ext cx="685800" cy="457200"/>
          </a:xfrm>
          <a:prstGeom prst="rect">
            <a:avLst/>
          </a:prstGeom>
          <a:solidFill>
            <a:schemeClr val="accent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2400" b="1">
                <a:solidFill>
                  <a:srgbClr val="000000"/>
                </a:solidFill>
                <a:latin typeface="Arial" charset="0"/>
                <a:ea typeface="ＭＳ Ｐゴシック" charset="0"/>
              </a:rPr>
              <a:t>60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CC"/>
            </a:gs>
            <a:gs pos="100000">
              <a:srgbClr val="61614E"/>
            </a:gs>
          </a:gsLst>
          <a:lin ang="2700000" scaled="1"/>
        </a:gradFill>
        <a:effectLst/>
      </p:bgPr>
    </p:bg>
    <p:spTree>
      <p:nvGrpSpPr>
        <p:cNvPr id="1" name=""/>
        <p:cNvGrpSpPr/>
        <p:nvPr/>
      </p:nvGrpSpPr>
      <p:grpSpPr>
        <a:xfrm>
          <a:off x="0" y="0"/>
          <a:ext cx="0" cy="0"/>
          <a:chOff x="0" y="0"/>
          <a:chExt cx="0" cy="0"/>
        </a:xfrm>
      </p:grpSpPr>
      <p:sp>
        <p:nvSpPr>
          <p:cNvPr id="369666" name="Rectangle 2">
            <a:extLst>
              <a:ext uri="{FF2B5EF4-FFF2-40B4-BE49-F238E27FC236}">
                <a16:creationId xmlns:a16="http://schemas.microsoft.com/office/drawing/2014/main" id="{4A8FBE9B-E642-9649-9FBF-FC26D583C6DF}"/>
              </a:ext>
            </a:extLst>
          </p:cNvPr>
          <p:cNvSpPr>
            <a:spLocks noChangeArrowheads="1"/>
          </p:cNvSpPr>
          <p:nvPr/>
        </p:nvSpPr>
        <p:spPr bwMode="auto">
          <a:xfrm>
            <a:off x="1187450" y="5589588"/>
            <a:ext cx="6769100" cy="719137"/>
          </a:xfrm>
          <a:prstGeom prst="rect">
            <a:avLst/>
          </a:prstGeom>
          <a:solidFill>
            <a:srgbClr val="FFFF99"/>
          </a:solidFill>
          <a:ln w="381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69667" name="Oval 3">
            <a:extLst>
              <a:ext uri="{FF2B5EF4-FFF2-40B4-BE49-F238E27FC236}">
                <a16:creationId xmlns:a16="http://schemas.microsoft.com/office/drawing/2014/main" id="{DA420022-8282-8C4A-9F7C-99A0DD36793A}"/>
              </a:ext>
            </a:extLst>
          </p:cNvPr>
          <p:cNvSpPr>
            <a:spLocks noChangeArrowheads="1"/>
          </p:cNvSpPr>
          <p:nvPr/>
        </p:nvSpPr>
        <p:spPr bwMode="auto">
          <a:xfrm>
            <a:off x="2411413" y="1268413"/>
            <a:ext cx="4175125" cy="792162"/>
          </a:xfrm>
          <a:prstGeom prst="ellipse">
            <a:avLst/>
          </a:prstGeom>
          <a:solidFill>
            <a:srgbClr val="FFCC00"/>
          </a:solidFill>
          <a:ln w="38100">
            <a:solidFill>
              <a:schemeClr val="tx1"/>
            </a:solidFill>
            <a:round/>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90500" name="Rectangle 4">
            <a:extLst>
              <a:ext uri="{FF2B5EF4-FFF2-40B4-BE49-F238E27FC236}">
                <a16:creationId xmlns:a16="http://schemas.microsoft.com/office/drawing/2014/main" id="{FBE2E503-24D2-6C4C-AAED-98E6D9F02CA4}"/>
              </a:ext>
            </a:extLst>
          </p:cNvPr>
          <p:cNvSpPr>
            <a:spLocks noGrp="1" noChangeArrowheads="1"/>
          </p:cNvSpPr>
          <p:nvPr>
            <p:ph type="ctrTitle"/>
          </p:nvPr>
        </p:nvSpPr>
        <p:spPr>
          <a:xfrm>
            <a:off x="611188" y="0"/>
            <a:ext cx="8532812" cy="1196975"/>
          </a:xfrm>
        </p:spPr>
        <p:txBody>
          <a:bodyPr/>
          <a:lstStyle/>
          <a:p>
            <a:pPr algn="l" eaLnBrk="1" hangingPunct="1">
              <a:lnSpc>
                <a:spcPct val="90000"/>
              </a:lnSpc>
            </a:pPr>
            <a:r>
              <a:rPr lang="en-US" altLang="zh-CN" i="1">
                <a:effectLst>
                  <a:outerShdw blurRad="38100" dist="38100" dir="2700000" algn="tl">
                    <a:srgbClr val="FFFFFF"/>
                  </a:outerShdw>
                </a:effectLst>
                <a:ea typeface="宋体" panose="02010600030101010101" pitchFamily="2" charset="-122"/>
              </a:rPr>
              <a:t>Elder-Congregation dynamics:</a:t>
            </a:r>
          </a:p>
        </p:txBody>
      </p:sp>
      <p:sp>
        <p:nvSpPr>
          <p:cNvPr id="490501" name="Rectangle 5">
            <a:extLst>
              <a:ext uri="{FF2B5EF4-FFF2-40B4-BE49-F238E27FC236}">
                <a16:creationId xmlns:a16="http://schemas.microsoft.com/office/drawing/2014/main" id="{2843643C-915D-5E42-9815-BE7E89574E3B}"/>
              </a:ext>
            </a:extLst>
          </p:cNvPr>
          <p:cNvSpPr>
            <a:spLocks noGrp="1" noChangeArrowheads="1"/>
          </p:cNvSpPr>
          <p:nvPr>
            <p:ph type="subTitle" idx="1"/>
          </p:nvPr>
        </p:nvSpPr>
        <p:spPr>
          <a:xfrm>
            <a:off x="0" y="1268413"/>
            <a:ext cx="9144000" cy="5589587"/>
          </a:xfrm>
        </p:spPr>
        <p:txBody>
          <a:bodyPr/>
          <a:lstStyle/>
          <a:p>
            <a:pPr eaLnBrk="1" hangingPunct="1">
              <a:defRPr/>
            </a:pPr>
            <a:r>
              <a:rPr lang="en-US" altLang="zh-CN" sz="4000" b="1">
                <a:effectLst>
                  <a:outerShdw blurRad="38100" dist="38100" dir="2700000" algn="tl">
                    <a:srgbClr val="FFFFFF"/>
                  </a:outerShdw>
                </a:effectLst>
                <a:ea typeface="宋体" charset="0"/>
                <a:cs typeface="宋体" charset="0"/>
              </a:rPr>
              <a:t>E   l   d   e   r   s</a:t>
            </a:r>
          </a:p>
          <a:p>
            <a:pPr eaLnBrk="1" hangingPunct="1">
              <a:defRPr/>
            </a:pPr>
            <a:endParaRPr lang="en-US" altLang="zh-CN" sz="4000" u="sng">
              <a:ea typeface="宋体" charset="0"/>
              <a:cs typeface="宋体" charset="0"/>
            </a:endParaRPr>
          </a:p>
          <a:p>
            <a:pPr eaLnBrk="1" hangingPunct="1">
              <a:defRPr/>
            </a:pPr>
            <a:endParaRPr lang="en-US" altLang="zh-CN" u="sng">
              <a:ea typeface="宋体" charset="0"/>
              <a:cs typeface="宋体" charset="0"/>
            </a:endParaRPr>
          </a:p>
          <a:p>
            <a:pPr eaLnBrk="1" hangingPunct="1">
              <a:defRPr/>
            </a:pPr>
            <a:endParaRPr lang="en-US" altLang="zh-CN" sz="4000">
              <a:ea typeface="宋体" charset="0"/>
              <a:cs typeface="宋体" charset="0"/>
            </a:endParaRPr>
          </a:p>
          <a:p>
            <a:pPr eaLnBrk="1" hangingPunct="1">
              <a:defRPr/>
            </a:pPr>
            <a:endParaRPr lang="en-US" altLang="zh-CN" sz="4000">
              <a:ea typeface="宋体" charset="0"/>
              <a:cs typeface="宋体" charset="0"/>
            </a:endParaRPr>
          </a:p>
          <a:p>
            <a:pPr eaLnBrk="1" hangingPunct="1">
              <a:defRPr/>
            </a:pPr>
            <a:endParaRPr lang="en-US" altLang="zh-CN" sz="4000">
              <a:ea typeface="宋体" charset="0"/>
              <a:cs typeface="宋体" charset="0"/>
            </a:endParaRPr>
          </a:p>
          <a:p>
            <a:pPr eaLnBrk="1" hangingPunct="1">
              <a:defRPr/>
            </a:pPr>
            <a:r>
              <a:rPr lang="en-US" altLang="zh-CN" sz="4000" b="1">
                <a:effectLst>
                  <a:outerShdw blurRad="38100" dist="38100" dir="2700000" algn="tl">
                    <a:srgbClr val="FFFFFF"/>
                  </a:outerShdw>
                </a:effectLst>
                <a:ea typeface="宋体" charset="0"/>
                <a:cs typeface="宋体" charset="0"/>
              </a:rPr>
              <a:t>C  o  n  g  r  e  g  a  t  i  o  n</a:t>
            </a:r>
            <a:endParaRPr lang="en-GB" sz="4000" b="1">
              <a:effectLst>
                <a:outerShdw blurRad="38100" dist="38100" dir="2700000" algn="tl">
                  <a:srgbClr val="FFFFFF"/>
                </a:outerShdw>
              </a:effectLst>
            </a:endParaRPr>
          </a:p>
        </p:txBody>
      </p:sp>
      <p:sp>
        <p:nvSpPr>
          <p:cNvPr id="369670" name="AutoShape 6">
            <a:extLst>
              <a:ext uri="{FF2B5EF4-FFF2-40B4-BE49-F238E27FC236}">
                <a16:creationId xmlns:a16="http://schemas.microsoft.com/office/drawing/2014/main" id="{561EA515-C0E6-F647-B335-2D36E3EA6D3F}"/>
              </a:ext>
            </a:extLst>
          </p:cNvPr>
          <p:cNvSpPr>
            <a:spLocks noChangeArrowheads="1"/>
          </p:cNvSpPr>
          <p:nvPr/>
        </p:nvSpPr>
        <p:spPr bwMode="auto">
          <a:xfrm>
            <a:off x="684213" y="2492375"/>
            <a:ext cx="3454400" cy="2520950"/>
          </a:xfrm>
          <a:prstGeom prst="downArrowCallout">
            <a:avLst>
              <a:gd name="adj1" fmla="val 34257"/>
              <a:gd name="adj2" fmla="val 34257"/>
              <a:gd name="adj3" fmla="val 16667"/>
              <a:gd name="adj4" fmla="val 66667"/>
            </a:avLst>
          </a:prstGeom>
          <a:solidFill>
            <a:srgbClr val="CCFFCC"/>
          </a:solidFill>
          <a:ln w="254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90503" name="Text Box 7">
            <a:extLst>
              <a:ext uri="{FF2B5EF4-FFF2-40B4-BE49-F238E27FC236}">
                <a16:creationId xmlns:a16="http://schemas.microsoft.com/office/drawing/2014/main" id="{C2FD9EF5-6283-5C46-891C-203BE29C2362}"/>
              </a:ext>
            </a:extLst>
          </p:cNvPr>
          <p:cNvSpPr txBox="1">
            <a:spLocks noChangeArrowheads="1"/>
          </p:cNvSpPr>
          <p:nvPr/>
        </p:nvSpPr>
        <p:spPr bwMode="auto">
          <a:xfrm>
            <a:off x="684213" y="2565400"/>
            <a:ext cx="3454400" cy="1457325"/>
          </a:xfrm>
          <a:prstGeom prst="rect">
            <a:avLst/>
          </a:prstGeom>
          <a:noFill/>
          <a:ln>
            <a:noFill/>
          </a:ln>
          <a:effec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60000"/>
              </a:lnSpc>
              <a:spcBef>
                <a:spcPct val="50000"/>
              </a:spcBef>
            </a:pPr>
            <a:r>
              <a:rPr lang="en-GB" altLang="en-US" sz="3200" b="1">
                <a:effectLst>
                  <a:outerShdw blurRad="38100" dist="38100" dir="2700000" algn="tl">
                    <a:srgbClr val="FFFFFF"/>
                  </a:outerShdw>
                </a:effectLst>
              </a:rPr>
              <a:t>Regard</a:t>
            </a:r>
          </a:p>
          <a:p>
            <a:pPr algn="ctr" eaLnBrk="1" hangingPunct="1">
              <a:lnSpc>
                <a:spcPct val="60000"/>
              </a:lnSpc>
              <a:spcBef>
                <a:spcPct val="50000"/>
              </a:spcBef>
            </a:pPr>
            <a:r>
              <a:rPr lang="en-GB" altLang="en-US" sz="3200" b="1">
                <a:effectLst>
                  <a:outerShdw blurRad="38100" dist="38100" dir="2700000" algn="tl">
                    <a:srgbClr val="FFFFFF"/>
                  </a:outerShdw>
                </a:effectLst>
              </a:rPr>
              <a:t>themselves as</a:t>
            </a:r>
          </a:p>
          <a:p>
            <a:pPr algn="ctr" eaLnBrk="1" hangingPunct="1">
              <a:lnSpc>
                <a:spcPct val="60000"/>
              </a:lnSpc>
              <a:spcBef>
                <a:spcPct val="50000"/>
              </a:spcBef>
            </a:pPr>
            <a:r>
              <a:rPr lang="en-GB" altLang="en-US" sz="3200" b="1">
                <a:effectLst>
                  <a:outerShdw blurRad="38100" dist="38100" dir="2700000" algn="tl">
                    <a:srgbClr val="FFFFFF"/>
                  </a:outerShdw>
                </a:effectLst>
              </a:rPr>
              <a:t>servants</a:t>
            </a:r>
          </a:p>
        </p:txBody>
      </p:sp>
      <p:sp>
        <p:nvSpPr>
          <p:cNvPr id="369672" name="AutoShape 8">
            <a:extLst>
              <a:ext uri="{FF2B5EF4-FFF2-40B4-BE49-F238E27FC236}">
                <a16:creationId xmlns:a16="http://schemas.microsoft.com/office/drawing/2014/main" id="{A9556CF7-AFA7-E548-BB41-893A9DF1FD8C}"/>
              </a:ext>
            </a:extLst>
          </p:cNvPr>
          <p:cNvSpPr>
            <a:spLocks noChangeArrowheads="1"/>
          </p:cNvSpPr>
          <p:nvPr/>
        </p:nvSpPr>
        <p:spPr bwMode="auto">
          <a:xfrm>
            <a:off x="4140200" y="2060575"/>
            <a:ext cx="1368425" cy="3529013"/>
          </a:xfrm>
          <a:prstGeom prst="upDownArrow">
            <a:avLst>
              <a:gd name="adj1" fmla="val 50000"/>
              <a:gd name="adj2" fmla="val 51578"/>
            </a:avLst>
          </a:prstGeom>
          <a:solidFill>
            <a:srgbClr val="FF0000"/>
          </a:solidFill>
          <a:ln w="254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90505" name="Text Box 9">
            <a:extLst>
              <a:ext uri="{FF2B5EF4-FFF2-40B4-BE49-F238E27FC236}">
                <a16:creationId xmlns:a16="http://schemas.microsoft.com/office/drawing/2014/main" id="{E670FBB2-EA41-2F4D-9879-D0DB082A483E}"/>
              </a:ext>
            </a:extLst>
          </p:cNvPr>
          <p:cNvSpPr txBox="1">
            <a:spLocks noChangeArrowheads="1"/>
          </p:cNvSpPr>
          <p:nvPr/>
        </p:nvSpPr>
        <p:spPr bwMode="auto">
          <a:xfrm>
            <a:off x="4356100" y="2349500"/>
            <a:ext cx="1008063" cy="3113088"/>
          </a:xfrm>
          <a:prstGeom prst="rect">
            <a:avLst/>
          </a:prstGeom>
          <a:noFill/>
          <a:ln>
            <a:noFill/>
          </a:ln>
          <a:effec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GB" altLang="en-US" sz="3600" b="1">
                <a:solidFill>
                  <a:schemeClr val="bg1"/>
                </a:solidFill>
                <a:effectLst>
                  <a:outerShdw blurRad="38100" dist="38100" dir="2700000" algn="tl">
                    <a:srgbClr val="000000"/>
                  </a:outerShdw>
                </a:effectLst>
              </a:rPr>
              <a:t>L</a:t>
            </a:r>
          </a:p>
          <a:p>
            <a:pPr algn="ctr" eaLnBrk="1" hangingPunct="1">
              <a:spcBef>
                <a:spcPct val="50000"/>
              </a:spcBef>
            </a:pPr>
            <a:r>
              <a:rPr lang="en-GB" altLang="en-US" sz="3600" b="1">
                <a:solidFill>
                  <a:schemeClr val="bg1"/>
                </a:solidFill>
                <a:effectLst>
                  <a:outerShdw blurRad="38100" dist="38100" dir="2700000" algn="tl">
                    <a:srgbClr val="000000"/>
                  </a:outerShdw>
                </a:effectLst>
              </a:rPr>
              <a:t>O</a:t>
            </a:r>
          </a:p>
          <a:p>
            <a:pPr algn="ctr" eaLnBrk="1" hangingPunct="1">
              <a:spcBef>
                <a:spcPct val="50000"/>
              </a:spcBef>
            </a:pPr>
            <a:r>
              <a:rPr lang="en-GB" altLang="en-US" sz="3600" b="1">
                <a:solidFill>
                  <a:schemeClr val="bg1"/>
                </a:solidFill>
                <a:effectLst>
                  <a:outerShdw blurRad="38100" dist="38100" dir="2700000" algn="tl">
                    <a:srgbClr val="000000"/>
                  </a:outerShdw>
                </a:effectLst>
              </a:rPr>
              <a:t>V</a:t>
            </a:r>
          </a:p>
          <a:p>
            <a:pPr algn="ctr" eaLnBrk="1" hangingPunct="1">
              <a:spcBef>
                <a:spcPct val="50000"/>
              </a:spcBef>
            </a:pPr>
            <a:r>
              <a:rPr lang="en-GB" altLang="en-US" sz="3600" b="1">
                <a:solidFill>
                  <a:schemeClr val="bg1"/>
                </a:solidFill>
                <a:effectLst>
                  <a:outerShdw blurRad="38100" dist="38100" dir="2700000" algn="tl">
                    <a:srgbClr val="000000"/>
                  </a:outerShdw>
                </a:effectLst>
              </a:rPr>
              <a:t>E</a:t>
            </a:r>
          </a:p>
        </p:txBody>
      </p:sp>
      <p:sp>
        <p:nvSpPr>
          <p:cNvPr id="490506" name="Rectangle 10">
            <a:extLst>
              <a:ext uri="{FF2B5EF4-FFF2-40B4-BE49-F238E27FC236}">
                <a16:creationId xmlns:a16="http://schemas.microsoft.com/office/drawing/2014/main" id="{9370CF64-D20B-2D4A-98CD-48E47D87B727}"/>
              </a:ext>
            </a:extLst>
          </p:cNvPr>
          <p:cNvSpPr>
            <a:spLocks noChangeArrowheads="1"/>
          </p:cNvSpPr>
          <p:nvPr/>
        </p:nvSpPr>
        <p:spPr bwMode="auto">
          <a:xfrm rot="16200000">
            <a:off x="-1173956" y="1153318"/>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chemeClr val="accent1"/>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latin typeface="Arial" charset="0"/>
                <a:ea typeface="ＭＳ Ｐゴシック" charset="0"/>
                <a:cs typeface="ＭＳ Ｐゴシック" charset="0"/>
              </a:rPr>
              <a:t>INTRODUCTION</a:t>
            </a:r>
            <a:endParaRPr lang="en-GB" sz="2800" b="1">
              <a:solidFill>
                <a:schemeClr val="accent1"/>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latin typeface="Arial" charset="0"/>
              <a:ea typeface="ＭＳ Ｐゴシック" charset="0"/>
              <a:cs typeface="ＭＳ Ｐゴシック" charset="0"/>
            </a:endParaRPr>
          </a:p>
        </p:txBody>
      </p:sp>
      <p:sp>
        <p:nvSpPr>
          <p:cNvPr id="490507" name="Rectangle 11">
            <a:extLst>
              <a:ext uri="{FF2B5EF4-FFF2-40B4-BE49-F238E27FC236}">
                <a16:creationId xmlns:a16="http://schemas.microsoft.com/office/drawing/2014/main" id="{357B5A33-4586-DB4B-8305-F587721FDAFD}"/>
              </a:ext>
            </a:extLst>
          </p:cNvPr>
          <p:cNvSpPr>
            <a:spLocks noChangeArrowheads="1"/>
          </p:cNvSpPr>
          <p:nvPr/>
        </p:nvSpPr>
        <p:spPr bwMode="auto">
          <a:xfrm rot="16200000">
            <a:off x="-324643" y="3205956"/>
            <a:ext cx="1236662" cy="587375"/>
          </a:xfrm>
          <a:prstGeom prst="rect">
            <a:avLst/>
          </a:prstGeom>
          <a:solidFill>
            <a:schemeClr val="accent1"/>
          </a:solidFill>
          <a:ln w="25400">
            <a:solidFill>
              <a:schemeClr val="tx1"/>
            </a:solidFill>
            <a:miter lim="800000"/>
            <a:headEnd/>
            <a:tailEnd/>
          </a:ln>
          <a:effec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110000"/>
              </a:lnSpc>
              <a:spcBef>
                <a:spcPct val="20000"/>
              </a:spcBef>
            </a:pPr>
            <a:r>
              <a:rPr lang="en-GB" altLang="en-US" sz="2800" b="1" i="1">
                <a:effectLst>
                  <a:outerShdw blurRad="38100" dist="38100" dir="2700000" algn="tl">
                    <a:srgbClr val="FFFFFF"/>
                  </a:outerShdw>
                </a:effectLst>
              </a:rPr>
              <a:t>BODY</a:t>
            </a:r>
          </a:p>
        </p:txBody>
      </p:sp>
      <p:sp>
        <p:nvSpPr>
          <p:cNvPr id="369676" name="AutoShape 12">
            <a:extLst>
              <a:ext uri="{FF2B5EF4-FFF2-40B4-BE49-F238E27FC236}">
                <a16:creationId xmlns:a16="http://schemas.microsoft.com/office/drawing/2014/main" id="{37D8564A-EAFE-234F-9587-E06E111A67F0}"/>
              </a:ext>
            </a:extLst>
          </p:cNvPr>
          <p:cNvSpPr>
            <a:spLocks noChangeArrowheads="1"/>
          </p:cNvSpPr>
          <p:nvPr/>
        </p:nvSpPr>
        <p:spPr bwMode="auto">
          <a:xfrm rot="10800000">
            <a:off x="5508625" y="2492375"/>
            <a:ext cx="3454400" cy="2520950"/>
          </a:xfrm>
          <a:prstGeom prst="downArrowCallout">
            <a:avLst>
              <a:gd name="adj1" fmla="val 34257"/>
              <a:gd name="adj2" fmla="val 34257"/>
              <a:gd name="adj3" fmla="val 16667"/>
              <a:gd name="adj4" fmla="val 66667"/>
            </a:avLst>
          </a:prstGeom>
          <a:solidFill>
            <a:srgbClr val="C0C0C0"/>
          </a:solidFill>
          <a:ln w="254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90509" name="Text Box 13">
            <a:extLst>
              <a:ext uri="{FF2B5EF4-FFF2-40B4-BE49-F238E27FC236}">
                <a16:creationId xmlns:a16="http://schemas.microsoft.com/office/drawing/2014/main" id="{6C8BD91B-F630-D949-B541-EE1411A7EF80}"/>
              </a:ext>
            </a:extLst>
          </p:cNvPr>
          <p:cNvSpPr txBox="1">
            <a:spLocks noChangeArrowheads="1"/>
          </p:cNvSpPr>
          <p:nvPr/>
        </p:nvSpPr>
        <p:spPr bwMode="auto">
          <a:xfrm>
            <a:off x="5508625" y="3429000"/>
            <a:ext cx="3454400" cy="1457325"/>
          </a:xfrm>
          <a:prstGeom prst="rect">
            <a:avLst/>
          </a:prstGeom>
          <a:noFill/>
          <a:ln>
            <a:noFill/>
          </a:ln>
          <a:effec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60000"/>
              </a:lnSpc>
              <a:spcBef>
                <a:spcPct val="50000"/>
              </a:spcBef>
            </a:pPr>
            <a:r>
              <a:rPr lang="en-GB" altLang="en-US" sz="3200" b="1">
                <a:effectLst>
                  <a:outerShdw blurRad="38100" dist="38100" dir="2700000" algn="tl">
                    <a:srgbClr val="FFFFFF"/>
                  </a:outerShdw>
                </a:effectLst>
              </a:rPr>
              <a:t>Regard</a:t>
            </a:r>
          </a:p>
          <a:p>
            <a:pPr algn="ctr" eaLnBrk="1" hangingPunct="1">
              <a:lnSpc>
                <a:spcPct val="60000"/>
              </a:lnSpc>
              <a:spcBef>
                <a:spcPct val="50000"/>
              </a:spcBef>
            </a:pPr>
            <a:r>
              <a:rPr lang="en-GB" altLang="en-US" sz="3200" b="1">
                <a:effectLst>
                  <a:outerShdw blurRad="38100" dist="38100" dir="2700000" algn="tl">
                    <a:srgbClr val="FFFFFF"/>
                  </a:outerShdw>
                </a:effectLst>
              </a:rPr>
              <a:t>them as</a:t>
            </a:r>
          </a:p>
          <a:p>
            <a:pPr algn="ctr" eaLnBrk="1" hangingPunct="1">
              <a:lnSpc>
                <a:spcPct val="60000"/>
              </a:lnSpc>
              <a:spcBef>
                <a:spcPct val="50000"/>
              </a:spcBef>
            </a:pPr>
            <a:r>
              <a:rPr lang="en-GB" altLang="en-US" sz="3200" b="1">
                <a:effectLst>
                  <a:outerShdw blurRad="38100" dist="38100" dir="2700000" algn="tl">
                    <a:srgbClr val="FFFFFF"/>
                  </a:outerShdw>
                </a:effectLst>
              </a:rPr>
              <a:t>leaders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2" descr="Scribe">
            <a:extLst>
              <a:ext uri="{FF2B5EF4-FFF2-40B4-BE49-F238E27FC236}">
                <a16:creationId xmlns:a16="http://schemas.microsoft.com/office/drawing/2014/main" id="{5E344BAA-356C-9B42-8C6E-B76FC71EFF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600200"/>
            <a:ext cx="428625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3219" name="Rectangle 3" descr="White marble">
            <a:extLst>
              <a:ext uri="{FF2B5EF4-FFF2-40B4-BE49-F238E27FC236}">
                <a16:creationId xmlns:a16="http://schemas.microsoft.com/office/drawing/2014/main" id="{228AD932-9E21-E541-A18F-11FF79B17EB5}"/>
              </a:ext>
            </a:extLst>
          </p:cNvPr>
          <p:cNvSpPr>
            <a:spLocks noGrp="1" noRot="1" noChangeArrowheads="1"/>
          </p:cNvSpPr>
          <p:nvPr>
            <p:ph type="title"/>
          </p:nvPr>
        </p:nvSpPr>
        <p:spPr>
          <a:xfrm>
            <a:off x="0" y="274638"/>
            <a:ext cx="8229600" cy="1143000"/>
          </a:xfrm>
          <a:blipFill dpi="0" rotWithShape="1">
            <a:blip r:embed="rId4"/>
            <a:srcRect/>
            <a:tile tx="0" ty="0" sx="100000" sy="100000" flip="none" algn="tl"/>
          </a:blipFill>
        </p:spPr>
        <p:txBody>
          <a:bodyPr/>
          <a:lstStyle/>
          <a:p>
            <a:pPr eaLnBrk="1" hangingPunct="1"/>
            <a:r>
              <a:rPr lang="en-US" altLang="en-US">
                <a:solidFill>
                  <a:srgbClr val="000000"/>
                </a:solidFill>
                <a:effectLst>
                  <a:outerShdw blurRad="38100" dist="38100" dir="2700000" algn="tl">
                    <a:srgbClr val="C0C0C0"/>
                  </a:outerShdw>
                </a:effectLst>
                <a:latin typeface="Franklin Gothic Medium" panose="020B0603020102020204" pitchFamily="34" charset="0"/>
              </a:rPr>
              <a:t>What about Elder Qualifications?</a:t>
            </a:r>
          </a:p>
        </p:txBody>
      </p:sp>
      <p:sp>
        <p:nvSpPr>
          <p:cNvPr id="371715" name="Text Box 11">
            <a:extLst>
              <a:ext uri="{FF2B5EF4-FFF2-40B4-BE49-F238E27FC236}">
                <a16:creationId xmlns:a16="http://schemas.microsoft.com/office/drawing/2014/main" id="{5836BBAF-2071-3F40-A5AE-F990D442D83A}"/>
              </a:ext>
            </a:extLst>
          </p:cNvPr>
          <p:cNvSpPr txBox="1">
            <a:spLocks noChangeArrowheads="1"/>
          </p:cNvSpPr>
          <p:nvPr/>
        </p:nvSpPr>
        <p:spPr bwMode="auto">
          <a:xfrm>
            <a:off x="8458200" y="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400" b="1">
                <a:solidFill>
                  <a:srgbClr val="FFFFFF"/>
                </a:solidFill>
                <a:cs typeface="Arial" panose="020B0604020202020204" pitchFamily="34" charset="0"/>
              </a:rPr>
              <a:t>63</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028" descr="TheWordMtl">
            <a:extLst>
              <a:ext uri="{FF2B5EF4-FFF2-40B4-BE49-F238E27FC236}">
                <a16:creationId xmlns:a16="http://schemas.microsoft.com/office/drawing/2014/main" id="{AB381262-1913-AB45-8116-5FD7529F6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91694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7570" name="Rectangle 1026">
            <a:extLst>
              <a:ext uri="{FF2B5EF4-FFF2-40B4-BE49-F238E27FC236}">
                <a16:creationId xmlns:a16="http://schemas.microsoft.com/office/drawing/2014/main" id="{A596D221-20E1-5141-BDDB-F7F765840DCE}"/>
              </a:ext>
            </a:extLst>
          </p:cNvPr>
          <p:cNvSpPr>
            <a:spLocks noGrp="1" noChangeArrowheads="1"/>
          </p:cNvSpPr>
          <p:nvPr>
            <p:ph type="title"/>
          </p:nvPr>
        </p:nvSpPr>
        <p:spPr>
          <a:xfrm>
            <a:off x="457200" y="274638"/>
            <a:ext cx="8229600" cy="1554162"/>
          </a:xfrm>
          <a:ln>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p>
            <a:pPr marL="342900" indent="-342900" eaLnBrk="1" hangingPunct="1">
              <a:spcBef>
                <a:spcPct val="20000"/>
              </a:spcBef>
              <a:defRPr/>
            </a:pPr>
            <a:r>
              <a:rPr lang="en-US" sz="4800" b="1" dirty="0">
                <a:solidFill>
                  <a:schemeClr val="bg1"/>
                </a:solidFill>
                <a:effectLst>
                  <a:glow rad="241300">
                    <a:schemeClr val="tx2">
                      <a:alpha val="75000"/>
                    </a:schemeClr>
                  </a:glow>
                </a:effectLst>
                <a:latin typeface="+mn-lt"/>
                <a:ea typeface="+mn-ea"/>
                <a:cs typeface="+mn-cs"/>
              </a:rPr>
              <a:t>How Do We </a:t>
            </a:r>
            <a:r>
              <a:rPr lang="en-US" sz="4800" b="1" dirty="0">
                <a:solidFill>
                  <a:srgbClr val="FFFF00"/>
                </a:solidFill>
                <a:effectLst>
                  <a:glow rad="241300">
                    <a:schemeClr val="tx2">
                      <a:alpha val="75000"/>
                    </a:schemeClr>
                  </a:glow>
                </a:effectLst>
                <a:latin typeface="+mn-lt"/>
                <a:ea typeface="+mn-ea"/>
                <a:cs typeface="+mn-cs"/>
              </a:rPr>
              <a:t>P</a:t>
            </a:r>
            <a:r>
              <a:rPr lang="en-US" sz="4800" b="1" dirty="0">
                <a:solidFill>
                  <a:schemeClr val="bg1"/>
                </a:solidFill>
                <a:effectLst>
                  <a:glow rad="241300">
                    <a:schemeClr val="tx2">
                      <a:alpha val="75000"/>
                    </a:schemeClr>
                  </a:glow>
                </a:effectLst>
                <a:latin typeface="+mn-lt"/>
                <a:ea typeface="+mn-ea"/>
                <a:cs typeface="+mn-cs"/>
              </a:rPr>
              <a:t>ick Leaders for the Local Church?</a:t>
            </a:r>
          </a:p>
        </p:txBody>
      </p:sp>
      <p:sp>
        <p:nvSpPr>
          <p:cNvPr id="1517571" name="Rectangle 1027">
            <a:extLst>
              <a:ext uri="{FF2B5EF4-FFF2-40B4-BE49-F238E27FC236}">
                <a16:creationId xmlns:a16="http://schemas.microsoft.com/office/drawing/2014/main" id="{94A09E57-8F24-1F43-A854-DE24115DE1E4}"/>
              </a:ext>
            </a:extLst>
          </p:cNvPr>
          <p:cNvSpPr>
            <a:spLocks noGrp="1" noChangeArrowheads="1"/>
          </p:cNvSpPr>
          <p:nvPr>
            <p:ph type="body" idx="1"/>
          </p:nvPr>
        </p:nvSpPr>
        <p:spPr>
          <a:xfrm>
            <a:off x="2438400" y="2133600"/>
            <a:ext cx="6248400" cy="3992563"/>
          </a:xfrm>
          <a:ln>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defRPr/>
            </a:pPr>
            <a:r>
              <a:rPr lang="en-US" sz="4000" b="1" dirty="0">
                <a:solidFill>
                  <a:srgbClr val="FFFF00"/>
                </a:solidFill>
                <a:effectLst>
                  <a:glow rad="241300">
                    <a:schemeClr val="tx2">
                      <a:alpha val="75000"/>
                    </a:schemeClr>
                  </a:glow>
                </a:effectLst>
                <a:ea typeface="+mn-ea"/>
                <a:cs typeface="+mn-cs"/>
              </a:rPr>
              <a:t>P</a:t>
            </a:r>
            <a:r>
              <a:rPr lang="en-US" sz="4000" b="1" dirty="0">
                <a:solidFill>
                  <a:schemeClr val="bg1"/>
                </a:solidFill>
                <a:effectLst>
                  <a:glow rad="241300">
                    <a:schemeClr val="tx2">
                      <a:alpha val="75000"/>
                    </a:schemeClr>
                  </a:glow>
                </a:effectLst>
                <a:ea typeface="+mn-ea"/>
                <a:cs typeface="+mn-cs"/>
              </a:rPr>
              <a:t>opularity</a:t>
            </a:r>
          </a:p>
          <a:p>
            <a:pPr eaLnBrk="1" hangingPunct="1">
              <a:defRPr/>
            </a:pPr>
            <a:r>
              <a:rPr lang="en-US" sz="4000" b="1" dirty="0">
                <a:solidFill>
                  <a:srgbClr val="FFFF00"/>
                </a:solidFill>
                <a:effectLst>
                  <a:glow rad="241300">
                    <a:schemeClr val="tx2">
                      <a:alpha val="75000"/>
                    </a:schemeClr>
                  </a:glow>
                </a:effectLst>
                <a:ea typeface="+mn-ea"/>
                <a:cs typeface="+mn-cs"/>
              </a:rPr>
              <a:t>P</a:t>
            </a:r>
            <a:r>
              <a:rPr lang="en-US" sz="4000" b="1" dirty="0">
                <a:solidFill>
                  <a:schemeClr val="bg1"/>
                </a:solidFill>
                <a:effectLst>
                  <a:glow rad="241300">
                    <a:schemeClr val="tx2">
                      <a:alpha val="75000"/>
                    </a:schemeClr>
                  </a:glow>
                </a:effectLst>
                <a:ea typeface="+mn-ea"/>
                <a:cs typeface="+mn-cs"/>
              </a:rPr>
              <a:t>ast</a:t>
            </a:r>
          </a:p>
          <a:p>
            <a:pPr eaLnBrk="1" hangingPunct="1">
              <a:defRPr/>
            </a:pPr>
            <a:r>
              <a:rPr lang="en-US" sz="4000" b="1" dirty="0">
                <a:solidFill>
                  <a:srgbClr val="FFFF00"/>
                </a:solidFill>
                <a:effectLst>
                  <a:glow rad="241300">
                    <a:schemeClr val="tx2">
                      <a:alpha val="75000"/>
                    </a:schemeClr>
                  </a:glow>
                </a:effectLst>
                <a:ea typeface="+mn-ea"/>
                <a:cs typeface="+mn-cs"/>
              </a:rPr>
              <a:t>P</a:t>
            </a:r>
            <a:r>
              <a:rPr lang="en-US" sz="4000" b="1" dirty="0">
                <a:solidFill>
                  <a:schemeClr val="bg1"/>
                </a:solidFill>
                <a:effectLst>
                  <a:glow rad="241300">
                    <a:schemeClr val="tx2">
                      <a:alpha val="75000"/>
                    </a:schemeClr>
                  </a:glow>
                </a:effectLst>
                <a:ea typeface="+mn-ea"/>
                <a:cs typeface="+mn-cs"/>
              </a:rPr>
              <a:t>olitics</a:t>
            </a:r>
          </a:p>
          <a:p>
            <a:pPr eaLnBrk="1" hangingPunct="1">
              <a:defRPr/>
            </a:pPr>
            <a:r>
              <a:rPr lang="en-US" sz="4000" b="1" dirty="0">
                <a:solidFill>
                  <a:srgbClr val="FFFF00"/>
                </a:solidFill>
                <a:effectLst>
                  <a:glow rad="241300">
                    <a:schemeClr val="tx2">
                      <a:alpha val="75000"/>
                    </a:schemeClr>
                  </a:glow>
                </a:effectLst>
                <a:ea typeface="+mn-ea"/>
                <a:cs typeface="+mn-cs"/>
              </a:rPr>
              <a:t>P</a:t>
            </a:r>
            <a:r>
              <a:rPr lang="en-US" sz="4000" b="1" dirty="0">
                <a:solidFill>
                  <a:schemeClr val="bg1"/>
                </a:solidFill>
                <a:effectLst>
                  <a:glow rad="241300">
                    <a:schemeClr val="tx2">
                      <a:alpha val="75000"/>
                    </a:schemeClr>
                  </a:glow>
                </a:effectLst>
                <a:ea typeface="+mn-ea"/>
                <a:cs typeface="+mn-cs"/>
              </a:rPr>
              <a:t>ocketbook</a:t>
            </a:r>
          </a:p>
          <a:p>
            <a:pPr eaLnBrk="1" hangingPunct="1">
              <a:defRPr/>
            </a:pPr>
            <a:r>
              <a:rPr lang="en-US" sz="4000" b="1" dirty="0">
                <a:solidFill>
                  <a:srgbClr val="FFFF00"/>
                </a:solidFill>
                <a:effectLst>
                  <a:glow rad="241300">
                    <a:schemeClr val="tx2">
                      <a:alpha val="75000"/>
                    </a:schemeClr>
                  </a:glow>
                </a:effectLst>
                <a:ea typeface="+mn-ea"/>
                <a:cs typeface="+mn-cs"/>
              </a:rPr>
              <a:t>P</a:t>
            </a:r>
            <a:r>
              <a:rPr lang="en-US" sz="4000" b="1" dirty="0">
                <a:solidFill>
                  <a:schemeClr val="bg1"/>
                </a:solidFill>
                <a:effectLst>
                  <a:glow rad="241300">
                    <a:schemeClr val="tx2">
                      <a:alpha val="75000"/>
                    </a:schemeClr>
                  </a:glow>
                </a:effectLst>
                <a:ea typeface="+mn-ea"/>
                <a:cs typeface="+mn-cs"/>
              </a:rPr>
              <a:t>rofession</a:t>
            </a:r>
          </a:p>
        </p:txBody>
      </p:sp>
      <p:sp>
        <p:nvSpPr>
          <p:cNvPr id="373764" name="Text Box 11">
            <a:extLst>
              <a:ext uri="{FF2B5EF4-FFF2-40B4-BE49-F238E27FC236}">
                <a16:creationId xmlns:a16="http://schemas.microsoft.com/office/drawing/2014/main" id="{88E46970-0442-344F-BCDD-D454EC3B97B3}"/>
              </a:ext>
            </a:extLst>
          </p:cNvPr>
          <p:cNvSpPr txBox="1">
            <a:spLocks noChangeArrowheads="1"/>
          </p:cNvSpPr>
          <p:nvPr/>
        </p:nvSpPr>
        <p:spPr bwMode="auto">
          <a:xfrm>
            <a:off x="8458200" y="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400" b="1">
                <a:solidFill>
                  <a:srgbClr val="FFFFFF"/>
                </a:solidFill>
                <a:cs typeface="Arial" panose="020B0604020202020204" pitchFamily="34" charset="0"/>
              </a:rPr>
              <a:t>63</a:t>
            </a:r>
          </a:p>
        </p:txBody>
      </p:sp>
      <p:sp>
        <p:nvSpPr>
          <p:cNvPr id="6" name="TextBox 5">
            <a:extLst>
              <a:ext uri="{FF2B5EF4-FFF2-40B4-BE49-F238E27FC236}">
                <a16:creationId xmlns:a16="http://schemas.microsoft.com/office/drawing/2014/main" id="{98DA8C7C-2E14-6A4B-A4AE-9C9F3FB6E024}"/>
              </a:ext>
            </a:extLst>
          </p:cNvPr>
          <p:cNvSpPr txBox="1"/>
          <p:nvPr/>
        </p:nvSpPr>
        <p:spPr>
          <a:xfrm>
            <a:off x="228600" y="914400"/>
            <a:ext cx="2860569" cy="3770263"/>
          </a:xfrm>
          <a:prstGeom prst="rect">
            <a:avLst/>
          </a:prstGeom>
          <a:noFill/>
        </p:spPr>
        <p:txBody>
          <a:bodyPr wrap="none">
            <a:spAutoFit/>
          </a:bodyPr>
          <a:lstStyle/>
          <a:p>
            <a:pPr>
              <a:defRPr/>
            </a:pPr>
            <a:r>
              <a:rPr lang="en-US" sz="23900" i="1" dirty="0">
                <a:solidFill>
                  <a:srgbClr val="FFFF00"/>
                </a:solidFill>
                <a:effectLst>
                  <a:glow rad="203200">
                    <a:schemeClr val="tx2">
                      <a:alpha val="75000"/>
                    </a:schemeClr>
                  </a:glow>
                </a:effectLst>
                <a:latin typeface="Arial" charset="0"/>
                <a:ea typeface="ＭＳ Ｐゴシック" charset="-128"/>
                <a:cs typeface="ＭＳ Ｐゴシック" charset="-128"/>
              </a:rPr>
              <a:t>P</a:t>
            </a:r>
          </a:p>
        </p:txBody>
      </p:sp>
      <p:sp>
        <p:nvSpPr>
          <p:cNvPr id="373766" name="Text Box 11">
            <a:extLst>
              <a:ext uri="{FF2B5EF4-FFF2-40B4-BE49-F238E27FC236}">
                <a16:creationId xmlns:a16="http://schemas.microsoft.com/office/drawing/2014/main" id="{0F0BBDB9-CF40-B14F-8C45-F136D80F9365}"/>
              </a:ext>
            </a:extLst>
          </p:cNvPr>
          <p:cNvSpPr txBox="1">
            <a:spLocks noChangeArrowheads="1"/>
          </p:cNvSpPr>
          <p:nvPr/>
        </p:nvSpPr>
        <p:spPr bwMode="auto">
          <a:xfrm>
            <a:off x="0" y="64119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a:solidFill>
                  <a:srgbClr val="FFFFFF"/>
                </a:solidFill>
              </a:rPr>
              <a:t>Chuck Swindoll, </a:t>
            </a:r>
            <a:r>
              <a:rPr lang="en-US" altLang="en-US" sz="1800" i="1">
                <a:solidFill>
                  <a:srgbClr val="FFFFFF"/>
                </a:solidFill>
              </a:rPr>
              <a:t>Excellence in Ministry</a:t>
            </a:r>
            <a:r>
              <a:rPr lang="en-US" altLang="en-US" sz="1800">
                <a:solidFill>
                  <a:srgbClr val="FFFFFF"/>
                </a:solidFill>
              </a:rPr>
              <a:t> (Fullerton, CA; Insight for Living, 1985), 39 </a:t>
            </a:r>
            <a:endParaRPr lang="en-US" altLang="en-US" sz="1800" b="1">
              <a:solidFill>
                <a:srgbClr val="FFFFFF"/>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Picture 3" descr="needothers3.jpg">
            <a:extLst>
              <a:ext uri="{FF2B5EF4-FFF2-40B4-BE49-F238E27FC236}">
                <a16:creationId xmlns:a16="http://schemas.microsoft.com/office/drawing/2014/main" id="{7B6E2004-7A45-AE43-B691-D72914DB56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a:extLst>
              <a:ext uri="{FF2B5EF4-FFF2-40B4-BE49-F238E27FC236}">
                <a16:creationId xmlns:a16="http://schemas.microsoft.com/office/drawing/2014/main" id="{6D8A2652-4044-1C43-8776-0366B0295EBF}"/>
              </a:ext>
            </a:extLst>
          </p:cNvPr>
          <p:cNvSpPr>
            <a:spLocks noGrp="1" noChangeArrowheads="1"/>
          </p:cNvSpPr>
          <p:nvPr>
            <p:ph type="ctrTitle" idx="4294967295"/>
          </p:nvPr>
        </p:nvSpPr>
        <p:spPr>
          <a:xfrm>
            <a:off x="0" y="152400"/>
            <a:ext cx="9067800" cy="838200"/>
          </a:xfrm>
          <a:effectLst>
            <a:outerShdw dist="107763" dir="2700000" algn="ctr" rotWithShape="0">
              <a:schemeClr val="tx1">
                <a:alpha val="50000"/>
              </a:schemeClr>
            </a:outerShdw>
          </a:effectLst>
        </p:spPr>
        <p:txBody>
          <a:bodyPr/>
          <a:lstStyle/>
          <a:p>
            <a:pPr eaLnBrk="1" hangingPunct="1"/>
            <a:r>
              <a:rPr lang="en-US" altLang="en-US" sz="32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Secular versus Pastoral Leadership: What</a:t>
            </a:r>
            <a:r>
              <a:rPr lang="fr-FR" altLang="en-US" sz="32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a:t>
            </a:r>
            <a:r>
              <a:rPr lang="en-US" altLang="en-US" sz="32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s the Difference?</a:t>
            </a:r>
          </a:p>
        </p:txBody>
      </p:sp>
      <p:sp>
        <p:nvSpPr>
          <p:cNvPr id="5" name="Rectangle 3">
            <a:extLst>
              <a:ext uri="{FF2B5EF4-FFF2-40B4-BE49-F238E27FC236}">
                <a16:creationId xmlns:a16="http://schemas.microsoft.com/office/drawing/2014/main" id="{060588DE-FF02-2E48-B3FB-70EF1C2126A5}"/>
              </a:ext>
            </a:extLst>
          </p:cNvPr>
          <p:cNvSpPr txBox="1">
            <a:spLocks noChangeArrowheads="1"/>
          </p:cNvSpPr>
          <p:nvPr/>
        </p:nvSpPr>
        <p:spPr bwMode="auto">
          <a:xfrm>
            <a:off x="685800" y="1219200"/>
            <a:ext cx="3048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sng"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Secular</a:t>
            </a:r>
          </a:p>
        </p:txBody>
      </p:sp>
      <p:sp>
        <p:nvSpPr>
          <p:cNvPr id="6" name="Rectangle 3">
            <a:extLst>
              <a:ext uri="{FF2B5EF4-FFF2-40B4-BE49-F238E27FC236}">
                <a16:creationId xmlns:a16="http://schemas.microsoft.com/office/drawing/2014/main" id="{E1B041A6-C6D4-954F-B35A-CA8A2B5054C8}"/>
              </a:ext>
            </a:extLst>
          </p:cNvPr>
          <p:cNvSpPr txBox="1">
            <a:spLocks noChangeArrowheads="1"/>
          </p:cNvSpPr>
          <p:nvPr/>
        </p:nvSpPr>
        <p:spPr bwMode="auto">
          <a:xfrm>
            <a:off x="4953000" y="1295400"/>
            <a:ext cx="3810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sng"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Pastoral</a:t>
            </a:r>
          </a:p>
        </p:txBody>
      </p:sp>
      <p:sp>
        <p:nvSpPr>
          <p:cNvPr id="7" name="Rectangle 3">
            <a:extLst>
              <a:ext uri="{FF2B5EF4-FFF2-40B4-BE49-F238E27FC236}">
                <a16:creationId xmlns:a16="http://schemas.microsoft.com/office/drawing/2014/main" id="{BCE8A735-452A-F340-9ED4-4AE7E7C397F4}"/>
              </a:ext>
            </a:extLst>
          </p:cNvPr>
          <p:cNvSpPr txBox="1">
            <a:spLocks noChangeArrowheads="1"/>
          </p:cNvSpPr>
          <p:nvPr/>
        </p:nvSpPr>
        <p:spPr bwMode="auto">
          <a:xfrm>
            <a:off x="1447800" y="6934200"/>
            <a:ext cx="57912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The Key Principle</a:t>
            </a:r>
          </a:p>
        </p:txBody>
      </p:sp>
      <p:sp>
        <p:nvSpPr>
          <p:cNvPr id="269318" name="Text Box 14">
            <a:extLst>
              <a:ext uri="{FF2B5EF4-FFF2-40B4-BE49-F238E27FC236}">
                <a16:creationId xmlns:a16="http://schemas.microsoft.com/office/drawing/2014/main" id="{B17AE1BC-E8D5-4E4F-9477-8881C88FE05E}"/>
              </a:ext>
            </a:extLst>
          </p:cNvPr>
          <p:cNvSpPr txBox="1">
            <a:spLocks noChangeArrowheads="1"/>
          </p:cNvSpPr>
          <p:nvPr/>
        </p:nvSpPr>
        <p:spPr bwMode="auto">
          <a:xfrm>
            <a:off x="8577218" y="69850"/>
            <a:ext cx="438238"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35</a:t>
            </a:r>
            <a:endParaRPr kumimoji="0" lang="en-US" altLang="en-US" sz="1800" b="1" i="0" u="none" strike="noStrike" kern="1200" cap="none" spc="0" normalizeH="0" baseline="0" noProof="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9" name="Rectangle 3">
            <a:extLst>
              <a:ext uri="{FF2B5EF4-FFF2-40B4-BE49-F238E27FC236}">
                <a16:creationId xmlns:a16="http://schemas.microsoft.com/office/drawing/2014/main" id="{C3A08632-DB4B-F04F-8840-FB7E49B613B6}"/>
              </a:ext>
            </a:extLst>
          </p:cNvPr>
          <p:cNvSpPr txBox="1">
            <a:spLocks noChangeArrowheads="1"/>
          </p:cNvSpPr>
          <p:nvPr/>
        </p:nvSpPr>
        <p:spPr bwMode="auto">
          <a:xfrm>
            <a:off x="-76200" y="21336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Human sources</a:t>
            </a:r>
          </a:p>
        </p:txBody>
      </p:sp>
      <p:sp>
        <p:nvSpPr>
          <p:cNvPr id="10" name="Rectangle 3">
            <a:extLst>
              <a:ext uri="{FF2B5EF4-FFF2-40B4-BE49-F238E27FC236}">
                <a16:creationId xmlns:a16="http://schemas.microsoft.com/office/drawing/2014/main" id="{55040717-321F-9742-8AD7-09E6BAFE6C42}"/>
              </a:ext>
            </a:extLst>
          </p:cNvPr>
          <p:cNvSpPr txBox="1">
            <a:spLocks noChangeArrowheads="1"/>
          </p:cNvSpPr>
          <p:nvPr/>
        </p:nvSpPr>
        <p:spPr bwMode="auto">
          <a:xfrm>
            <a:off x="4648200" y="21336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Bible</a:t>
            </a:r>
          </a:p>
        </p:txBody>
      </p:sp>
      <p:sp>
        <p:nvSpPr>
          <p:cNvPr id="11" name="Rectangle 3">
            <a:extLst>
              <a:ext uri="{FF2B5EF4-FFF2-40B4-BE49-F238E27FC236}">
                <a16:creationId xmlns:a16="http://schemas.microsoft.com/office/drawing/2014/main" id="{1D09CB7A-45BE-1A41-B2BF-7A1CE9399390}"/>
              </a:ext>
            </a:extLst>
          </p:cNvPr>
          <p:cNvSpPr txBox="1">
            <a:spLocks noChangeArrowheads="1"/>
          </p:cNvSpPr>
          <p:nvPr/>
        </p:nvSpPr>
        <p:spPr bwMode="auto">
          <a:xfrm>
            <a:off x="-76200" y="3067050"/>
            <a:ext cx="47244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Temporal results</a:t>
            </a:r>
          </a:p>
        </p:txBody>
      </p:sp>
      <p:sp>
        <p:nvSpPr>
          <p:cNvPr id="12" name="Rectangle 3">
            <a:extLst>
              <a:ext uri="{FF2B5EF4-FFF2-40B4-BE49-F238E27FC236}">
                <a16:creationId xmlns:a16="http://schemas.microsoft.com/office/drawing/2014/main" id="{52B3B577-E4EF-CD48-9A4B-3D1A0666D293}"/>
              </a:ext>
            </a:extLst>
          </p:cNvPr>
          <p:cNvSpPr txBox="1">
            <a:spLocks noChangeArrowheads="1"/>
          </p:cNvSpPr>
          <p:nvPr/>
        </p:nvSpPr>
        <p:spPr bwMode="auto">
          <a:xfrm>
            <a:off x="4495800" y="3067050"/>
            <a:ext cx="4572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Eternal reward</a:t>
            </a:r>
          </a:p>
        </p:txBody>
      </p:sp>
      <p:sp>
        <p:nvSpPr>
          <p:cNvPr id="13" name="Rectangle 3">
            <a:extLst>
              <a:ext uri="{FF2B5EF4-FFF2-40B4-BE49-F238E27FC236}">
                <a16:creationId xmlns:a16="http://schemas.microsoft.com/office/drawing/2014/main" id="{DA986CD6-99B7-8948-A66E-2CFFE33CA83F}"/>
              </a:ext>
            </a:extLst>
          </p:cNvPr>
          <p:cNvSpPr txBox="1">
            <a:spLocks noChangeArrowheads="1"/>
          </p:cNvSpPr>
          <p:nvPr/>
        </p:nvSpPr>
        <p:spPr bwMode="auto">
          <a:xfrm>
            <a:off x="-76200" y="40005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Immoral OK</a:t>
            </a:r>
          </a:p>
        </p:txBody>
      </p:sp>
      <p:sp>
        <p:nvSpPr>
          <p:cNvPr id="14" name="Rectangle 3">
            <a:extLst>
              <a:ext uri="{FF2B5EF4-FFF2-40B4-BE49-F238E27FC236}">
                <a16:creationId xmlns:a16="http://schemas.microsoft.com/office/drawing/2014/main" id="{88BD2B18-FBD5-884A-AFCC-DE2CD2459625}"/>
              </a:ext>
            </a:extLst>
          </p:cNvPr>
          <p:cNvSpPr txBox="1">
            <a:spLocks noChangeArrowheads="1"/>
          </p:cNvSpPr>
          <p:nvPr/>
        </p:nvSpPr>
        <p:spPr bwMode="auto">
          <a:xfrm>
            <a:off x="4648200" y="40005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Morality</a:t>
            </a:r>
          </a:p>
        </p:txBody>
      </p:sp>
      <p:sp>
        <p:nvSpPr>
          <p:cNvPr id="15" name="Rectangle 3">
            <a:extLst>
              <a:ext uri="{FF2B5EF4-FFF2-40B4-BE49-F238E27FC236}">
                <a16:creationId xmlns:a16="http://schemas.microsoft.com/office/drawing/2014/main" id="{971C57A9-E3BE-9C4A-BE1C-88EC7AFE181A}"/>
              </a:ext>
            </a:extLst>
          </p:cNvPr>
          <p:cNvSpPr txBox="1">
            <a:spLocks noChangeArrowheads="1"/>
          </p:cNvSpPr>
          <p:nvPr/>
        </p:nvSpPr>
        <p:spPr bwMode="auto">
          <a:xfrm>
            <a:off x="-76200" y="49339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Time bound</a:t>
            </a:r>
          </a:p>
        </p:txBody>
      </p:sp>
      <p:sp>
        <p:nvSpPr>
          <p:cNvPr id="16" name="Rectangle 3">
            <a:extLst>
              <a:ext uri="{FF2B5EF4-FFF2-40B4-BE49-F238E27FC236}">
                <a16:creationId xmlns:a16="http://schemas.microsoft.com/office/drawing/2014/main" id="{F4BF9011-C748-5144-9BD1-5A9A530CF71D}"/>
              </a:ext>
            </a:extLst>
          </p:cNvPr>
          <p:cNvSpPr txBox="1">
            <a:spLocks noChangeArrowheads="1"/>
          </p:cNvSpPr>
          <p:nvPr/>
        </p:nvSpPr>
        <p:spPr bwMode="auto">
          <a:xfrm>
            <a:off x="4648200" y="49339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Timeless</a:t>
            </a:r>
          </a:p>
        </p:txBody>
      </p:sp>
      <p:sp>
        <p:nvSpPr>
          <p:cNvPr id="17" name="Rectangle 3">
            <a:extLst>
              <a:ext uri="{FF2B5EF4-FFF2-40B4-BE49-F238E27FC236}">
                <a16:creationId xmlns:a16="http://schemas.microsoft.com/office/drawing/2014/main" id="{962A817F-544B-C548-B42F-CB350ECBE467}"/>
              </a:ext>
            </a:extLst>
          </p:cNvPr>
          <p:cNvSpPr txBox="1">
            <a:spLocks noChangeArrowheads="1"/>
          </p:cNvSpPr>
          <p:nvPr/>
        </p:nvSpPr>
        <p:spPr bwMode="auto">
          <a:xfrm>
            <a:off x="-76200" y="58674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Duty</a:t>
            </a:r>
          </a:p>
        </p:txBody>
      </p:sp>
      <p:sp>
        <p:nvSpPr>
          <p:cNvPr id="18" name="Rectangle 3">
            <a:extLst>
              <a:ext uri="{FF2B5EF4-FFF2-40B4-BE49-F238E27FC236}">
                <a16:creationId xmlns:a16="http://schemas.microsoft.com/office/drawing/2014/main" id="{A495791D-723F-D046-ABFF-971A2CEF5761}"/>
              </a:ext>
            </a:extLst>
          </p:cNvPr>
          <p:cNvSpPr txBox="1">
            <a:spLocks noChangeArrowheads="1"/>
          </p:cNvSpPr>
          <p:nvPr/>
        </p:nvSpPr>
        <p:spPr bwMode="auto">
          <a:xfrm>
            <a:off x="4648200" y="58674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Call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a:extLst>
              <a:ext uri="{FF2B5EF4-FFF2-40B4-BE49-F238E27FC236}">
                <a16:creationId xmlns:a16="http://schemas.microsoft.com/office/drawing/2014/main" id="{085237FB-3935-8B4C-AE29-02D9237F645D}"/>
              </a:ext>
            </a:extLst>
          </p:cNvPr>
          <p:cNvSpPr>
            <a:spLocks noGrp="1" noChangeArrowheads="1"/>
          </p:cNvSpPr>
          <p:nvPr>
            <p:ph type="subTitle" idx="1"/>
          </p:nvPr>
        </p:nvSpPr>
        <p:spPr>
          <a:xfrm>
            <a:off x="598488" y="1600200"/>
            <a:ext cx="8316912" cy="5257800"/>
          </a:xfrm>
        </p:spPr>
        <p:txBody>
          <a:bodyPr/>
          <a:lstStyle/>
          <a:p>
            <a:pPr marL="609600" indent="-609600" eaLnBrk="1" hangingPunct="1">
              <a:buClr>
                <a:schemeClr val="tx1"/>
              </a:buClr>
              <a:buFontTx/>
              <a:buAutoNum type="arabicPeriod"/>
            </a:pPr>
            <a:r>
              <a:rPr lang="en-GB" altLang="en-US" sz="3600">
                <a:effectLst>
                  <a:outerShdw blurRad="38100" dist="38100" dir="2700000" algn="tl">
                    <a:srgbClr val="C0C0C0"/>
                  </a:outerShdw>
                </a:effectLst>
              </a:rPr>
              <a:t>Scriptural Examples: </a:t>
            </a:r>
            <a:br>
              <a:rPr lang="en-GB" altLang="en-US" sz="3600">
                <a:effectLst>
                  <a:outerShdw blurRad="38100" dist="38100" dir="2700000" algn="tl">
                    <a:srgbClr val="C0C0C0"/>
                  </a:outerShdw>
                </a:effectLst>
              </a:rPr>
            </a:br>
            <a:r>
              <a:rPr lang="en-GB" altLang="en-US" b="1">
                <a:effectLst>
                  <a:outerShdw blurRad="38100" dist="38100" dir="2700000" algn="tl">
                    <a:srgbClr val="C0C0C0"/>
                  </a:outerShdw>
                </a:effectLst>
              </a:rPr>
              <a:t>Congregation decides/nominates</a:t>
            </a:r>
            <a:endParaRPr lang="en-GB" altLang="en-US" sz="3600" b="1">
              <a:effectLst>
                <a:outerShdw blurRad="38100" dist="38100" dir="2700000" algn="tl">
                  <a:srgbClr val="C0C0C0"/>
                </a:outerShdw>
              </a:effectLst>
            </a:endParaRPr>
          </a:p>
          <a:p>
            <a:pPr marL="1524000" lvl="1" indent="-625475" eaLnBrk="1" hangingPunct="1">
              <a:buClr>
                <a:schemeClr val="tx1"/>
              </a:buClr>
              <a:buFontTx/>
              <a:buAutoNum type="alphaLcPeriod"/>
            </a:pPr>
            <a:r>
              <a:rPr lang="en-GB" altLang="en-US" sz="3600">
                <a:effectLst>
                  <a:outerShdw blurRad="38100" dist="38100" dir="2700000" algn="tl">
                    <a:srgbClr val="C0C0C0"/>
                  </a:outerShdw>
                </a:effectLst>
                <a:ea typeface="Arial" panose="020B0604020202020204" pitchFamily="34" charset="0"/>
              </a:rPr>
              <a:t>APOSTLES</a:t>
            </a:r>
            <a:br>
              <a:rPr lang="en-GB" altLang="en-US" sz="3600">
                <a:effectLst>
                  <a:outerShdw blurRad="38100" dist="38100" dir="2700000" algn="tl">
                    <a:srgbClr val="C0C0C0"/>
                  </a:outerShdw>
                </a:effectLst>
                <a:ea typeface="Arial" panose="020B0604020202020204" pitchFamily="34" charset="0"/>
              </a:rPr>
            </a:br>
            <a:r>
              <a:rPr lang="en-GB" altLang="en-US" sz="3600">
                <a:effectLst>
                  <a:outerShdw blurRad="38100" dist="38100" dir="2700000" algn="tl">
                    <a:srgbClr val="C0C0C0"/>
                  </a:outerShdw>
                </a:effectLst>
                <a:ea typeface="Arial" panose="020B0604020202020204" pitchFamily="34" charset="0"/>
              </a:rPr>
              <a:t>Acts 1:12-26 – congregational selection, apostolic appointment</a:t>
            </a:r>
          </a:p>
          <a:p>
            <a:pPr marL="1524000" lvl="1" indent="-625475" eaLnBrk="1" hangingPunct="1">
              <a:buClr>
                <a:schemeClr val="tx1"/>
              </a:buClr>
              <a:buFontTx/>
              <a:buAutoNum type="alphaLcPeriod"/>
            </a:pPr>
            <a:r>
              <a:rPr lang="en-GB" altLang="en-US" sz="3600">
                <a:effectLst>
                  <a:outerShdw blurRad="38100" dist="38100" dir="2700000" algn="tl">
                    <a:srgbClr val="C0C0C0"/>
                  </a:outerShdw>
                </a:effectLst>
                <a:ea typeface="Arial" panose="020B0604020202020204" pitchFamily="34" charset="0"/>
              </a:rPr>
              <a:t>DEACONS</a:t>
            </a:r>
            <a:br>
              <a:rPr lang="en-GB" altLang="en-US" sz="3600">
                <a:effectLst>
                  <a:outerShdw blurRad="38100" dist="38100" dir="2700000" algn="tl">
                    <a:srgbClr val="C0C0C0"/>
                  </a:outerShdw>
                </a:effectLst>
                <a:ea typeface="Arial" panose="020B0604020202020204" pitchFamily="34" charset="0"/>
              </a:rPr>
            </a:br>
            <a:r>
              <a:rPr lang="en-GB" altLang="en-US" sz="3600">
                <a:effectLst>
                  <a:outerShdw blurRad="38100" dist="38100" dir="2700000" algn="tl">
                    <a:srgbClr val="C0C0C0"/>
                  </a:outerShdw>
                </a:effectLst>
                <a:ea typeface="Arial" panose="020B0604020202020204" pitchFamily="34" charset="0"/>
              </a:rPr>
              <a:t>Acts 6:3 – congregational selection, apostolic appointment</a:t>
            </a:r>
          </a:p>
        </p:txBody>
      </p:sp>
      <p:sp>
        <p:nvSpPr>
          <p:cNvPr id="459779" name="Rectangle 3">
            <a:extLst>
              <a:ext uri="{FF2B5EF4-FFF2-40B4-BE49-F238E27FC236}">
                <a16:creationId xmlns:a16="http://schemas.microsoft.com/office/drawing/2014/main" id="{8AC57478-1FF1-404F-8B39-BC211A8E1C07}"/>
              </a:ext>
            </a:extLst>
          </p:cNvPr>
          <p:cNvSpPr>
            <a:spLocks noChangeArrowheads="1"/>
          </p:cNvSpPr>
          <p:nvPr/>
        </p:nvSpPr>
        <p:spPr bwMode="auto">
          <a:xfrm rot="16200000">
            <a:off x="-1173956" y="1151731"/>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i="1">
                <a:solidFill>
                  <a:schemeClr val="accent1"/>
                </a:solidFill>
                <a:effectDag name="">
                  <a:cont type="tree" name="">
                    <a:effect ref="fillLine"/>
                    <a:outerShdw dist="38100" dir="13500000" algn="br">
                      <a:srgbClr val="FFD555"/>
                    </a:outerShdw>
                  </a:cont>
                  <a:cont type="tree" name="">
                    <a:effect ref="fillLine"/>
                    <a:outerShdw dist="38100" dir="2700000" algn="tl">
                      <a:srgbClr val="7A5B00"/>
                    </a:outerShdw>
                  </a:cont>
                  <a:effect ref="fillLine"/>
                </a:effectDag>
                <a:latin typeface="Arial" charset="0"/>
                <a:ea typeface="ＭＳ Ｐゴシック" charset="0"/>
                <a:cs typeface="ＭＳ Ｐゴシック" charset="0"/>
              </a:rPr>
              <a:t>INTRODUCTION</a:t>
            </a:r>
            <a:endParaRPr lang="en-GB" sz="2800">
              <a:solidFill>
                <a:schemeClr val="accent1"/>
              </a:solidFill>
              <a:effectDag name="">
                <a:cont type="tree" name="">
                  <a:effect ref="fillLine"/>
                  <a:outerShdw dist="38100" dir="13500000" algn="br">
                    <a:srgbClr val="FFD555"/>
                  </a:outerShdw>
                </a:cont>
                <a:cont type="tree" name="">
                  <a:effect ref="fillLine"/>
                  <a:outerShdw dist="38100" dir="2700000" algn="tl">
                    <a:srgbClr val="7A5B00"/>
                  </a:outerShdw>
                </a:cont>
                <a:effect ref="fillLine"/>
              </a:effectDag>
              <a:latin typeface="Arial" charset="0"/>
              <a:ea typeface="ＭＳ Ｐゴシック" charset="0"/>
              <a:cs typeface="ＭＳ Ｐゴシック" charset="0"/>
            </a:endParaRPr>
          </a:p>
        </p:txBody>
      </p:sp>
      <p:sp>
        <p:nvSpPr>
          <p:cNvPr id="459780" name="Rectangle 4">
            <a:extLst>
              <a:ext uri="{FF2B5EF4-FFF2-40B4-BE49-F238E27FC236}">
                <a16:creationId xmlns:a16="http://schemas.microsoft.com/office/drawing/2014/main" id="{6E057EA9-DAAF-CF4E-8483-1912C3644222}"/>
              </a:ext>
            </a:extLst>
          </p:cNvPr>
          <p:cNvSpPr>
            <a:spLocks noGrp="1" noChangeArrowheads="1"/>
          </p:cNvSpPr>
          <p:nvPr>
            <p:ph type="ctrTitle"/>
          </p:nvPr>
        </p:nvSpPr>
        <p:spPr>
          <a:xfrm>
            <a:off x="990600" y="0"/>
            <a:ext cx="7010400" cy="1447800"/>
          </a:xfrm>
        </p:spPr>
        <p:txBody>
          <a:bodyPr/>
          <a:lstStyle/>
          <a:p>
            <a:pPr algn="ctr" eaLnBrk="1" hangingPunct="1">
              <a:defRPr/>
            </a:pPr>
            <a:r>
              <a:rPr lang="en-GB" b="1" i="1">
                <a:effectLst>
                  <a:outerShdw blurRad="38100" dist="38100" dir="2700000" algn="tl">
                    <a:srgbClr val="DDDDDD"/>
                  </a:outerShdw>
                </a:effectLst>
              </a:rPr>
              <a:t>How </a:t>
            </a:r>
            <a:r>
              <a:rPr lang="en-GB" b="1" i="1">
                <a:solidFill>
                  <a:srgbClr val="660066"/>
                </a:solidFill>
                <a:effectLst>
                  <a:outerShdw blurRad="38100" dist="38100" dir="2700000" algn="tl">
                    <a:srgbClr val="DDDDDD"/>
                  </a:outerShdw>
                </a:effectLst>
              </a:rPr>
              <a:t>Should </a:t>
            </a:r>
            <a:r>
              <a:rPr lang="en-GB" b="1" i="1">
                <a:effectLst>
                  <a:outerShdw blurRad="38100" dist="38100" dir="2700000" algn="tl">
                    <a:srgbClr val="DDDDDD"/>
                  </a:outerShdw>
                </a:effectLst>
              </a:rPr>
              <a:t>Churches Select Leaders?</a:t>
            </a:r>
            <a:endParaRPr lang="en-GB" b="1">
              <a:effectLst>
                <a:outerShdw blurRad="38100" dist="38100" dir="2700000" algn="tl">
                  <a:srgbClr val="DDDDDD"/>
                </a:outerShdw>
              </a:effectLst>
            </a:endParaRPr>
          </a:p>
        </p:txBody>
      </p:sp>
      <p:sp>
        <p:nvSpPr>
          <p:cNvPr id="459781" name="Rectangle 5">
            <a:extLst>
              <a:ext uri="{FF2B5EF4-FFF2-40B4-BE49-F238E27FC236}">
                <a16:creationId xmlns:a16="http://schemas.microsoft.com/office/drawing/2014/main" id="{2837BB5D-4EF1-0E41-8DE0-30095FA274BB}"/>
              </a:ext>
            </a:extLst>
          </p:cNvPr>
          <p:cNvSpPr>
            <a:spLocks noChangeArrowheads="1"/>
          </p:cNvSpPr>
          <p:nvPr/>
        </p:nvSpPr>
        <p:spPr bwMode="auto">
          <a:xfrm rot="16200000">
            <a:off x="-324644" y="3204369"/>
            <a:ext cx="1236663"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effectLst>
                  <a:outerShdw blurRad="38100" dist="38100" dir="2700000" algn="tl">
                    <a:srgbClr val="000000"/>
                  </a:outerShdw>
                </a:effectLst>
                <a:latin typeface="Arial" charset="0"/>
                <a:ea typeface="ＭＳ Ｐゴシック" charset="0"/>
                <a:cs typeface="ＭＳ Ｐゴシック" charset="0"/>
              </a:rPr>
              <a:t>BODY</a:t>
            </a:r>
            <a:endParaRPr lang="en-GB" sz="2800" b="1">
              <a:effectLst>
                <a:outerShdw blurRad="38100" dist="38100" dir="2700000" algn="tl">
                  <a:srgbClr val="000000"/>
                </a:outerShdw>
              </a:effectLst>
              <a:latin typeface="Arial" charset="0"/>
              <a:ea typeface="ＭＳ Ｐゴシック" charset="0"/>
              <a:cs typeface="ＭＳ Ｐゴシック" charset="0"/>
            </a:endParaRPr>
          </a:p>
        </p:txBody>
      </p:sp>
      <p:sp>
        <p:nvSpPr>
          <p:cNvPr id="459782" name="Text Box 6">
            <a:extLst>
              <a:ext uri="{FF2B5EF4-FFF2-40B4-BE49-F238E27FC236}">
                <a16:creationId xmlns:a16="http://schemas.microsoft.com/office/drawing/2014/main" id="{9F424363-5649-8047-B83E-2192058DD063}"/>
              </a:ext>
            </a:extLst>
          </p:cNvPr>
          <p:cNvSpPr txBox="1">
            <a:spLocks noChangeArrowheads="1"/>
          </p:cNvSpPr>
          <p:nvPr/>
        </p:nvSpPr>
        <p:spPr bwMode="auto">
          <a:xfrm>
            <a:off x="8305800" y="0"/>
            <a:ext cx="838200" cy="457200"/>
          </a:xfrm>
          <a:prstGeom prst="rect">
            <a:avLst/>
          </a:prstGeom>
          <a:noFill/>
          <a:ln>
            <a:noFill/>
          </a:ln>
          <a:effectLst>
            <a:outerShdw dist="35921"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2400" b="1">
                <a:solidFill>
                  <a:schemeClr val="tx2"/>
                </a:solidFill>
                <a:latin typeface="Arial" charset="0"/>
                <a:ea typeface="ＭＳ Ｐゴシック" charset="0"/>
              </a:rPr>
              <a:t>63</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a:extLst>
              <a:ext uri="{FF2B5EF4-FFF2-40B4-BE49-F238E27FC236}">
                <a16:creationId xmlns:a16="http://schemas.microsoft.com/office/drawing/2014/main" id="{F00AB497-0014-1C44-B1FA-C151A4F6A785}"/>
              </a:ext>
            </a:extLst>
          </p:cNvPr>
          <p:cNvSpPr>
            <a:spLocks noGrp="1" noChangeArrowheads="1"/>
          </p:cNvSpPr>
          <p:nvPr>
            <p:ph type="subTitle" idx="1"/>
          </p:nvPr>
        </p:nvSpPr>
        <p:spPr>
          <a:xfrm>
            <a:off x="827088" y="1143000"/>
            <a:ext cx="8316912" cy="3276600"/>
          </a:xfrm>
        </p:spPr>
        <p:txBody>
          <a:bodyPr/>
          <a:lstStyle/>
          <a:p>
            <a:pPr marL="609600" indent="-609600" algn="l" eaLnBrk="1" hangingPunct="1">
              <a:buClr>
                <a:schemeClr val="tx1"/>
              </a:buClr>
              <a:buFontTx/>
              <a:buAutoNum type="arabicPeriod" startAt="2"/>
            </a:pPr>
            <a:r>
              <a:rPr lang="en-GB" altLang="en-US" sz="3600">
                <a:effectLst>
                  <a:outerShdw blurRad="38100" dist="38100" dir="2700000" algn="tl">
                    <a:srgbClr val="C0C0C0"/>
                  </a:outerShdw>
                </a:effectLst>
              </a:rPr>
              <a:t>An apostle (e.g., Paul) or his assistants ordained the elders</a:t>
            </a:r>
          </a:p>
          <a:p>
            <a:pPr marL="1350963" lvl="1" indent="-561975" algn="l" eaLnBrk="1" hangingPunct="1">
              <a:buClr>
                <a:schemeClr val="tx1"/>
              </a:buClr>
              <a:buFontTx/>
              <a:buAutoNum type="alphaLcPeriod"/>
            </a:pPr>
            <a:r>
              <a:rPr lang="en-GB" altLang="en-US" sz="3600">
                <a:effectLst>
                  <a:outerShdw blurRad="38100" dist="38100" dir="2700000" algn="tl">
                    <a:srgbClr val="C0C0C0"/>
                  </a:outerShdw>
                </a:effectLst>
                <a:ea typeface="Arial" panose="020B0604020202020204" pitchFamily="34" charset="0"/>
              </a:rPr>
              <a:t>Acts 14:23 </a:t>
            </a:r>
          </a:p>
          <a:p>
            <a:pPr marL="1350963" lvl="1" indent="-561975" algn="l" eaLnBrk="1" hangingPunct="1">
              <a:buClr>
                <a:schemeClr val="tx1"/>
              </a:buClr>
              <a:buFontTx/>
              <a:buAutoNum type="alphaLcPeriod"/>
            </a:pPr>
            <a:r>
              <a:rPr lang="en-GB" altLang="en-US" sz="3600">
                <a:effectLst>
                  <a:outerShdw blurRad="38100" dist="38100" dir="2700000" algn="tl">
                    <a:srgbClr val="C0C0C0"/>
                  </a:outerShdw>
                </a:effectLst>
                <a:ea typeface="Arial" panose="020B0604020202020204" pitchFamily="34" charset="0"/>
              </a:rPr>
              <a:t>Titus 1:5</a:t>
            </a:r>
          </a:p>
        </p:txBody>
      </p:sp>
      <p:sp>
        <p:nvSpPr>
          <p:cNvPr id="461827" name="Rectangle 3">
            <a:extLst>
              <a:ext uri="{FF2B5EF4-FFF2-40B4-BE49-F238E27FC236}">
                <a16:creationId xmlns:a16="http://schemas.microsoft.com/office/drawing/2014/main" id="{FED6550C-EB57-2B4B-986B-A653E9CC91AD}"/>
              </a:ext>
            </a:extLst>
          </p:cNvPr>
          <p:cNvSpPr>
            <a:spLocks noChangeArrowheads="1"/>
          </p:cNvSpPr>
          <p:nvPr/>
        </p:nvSpPr>
        <p:spPr bwMode="auto">
          <a:xfrm rot="16200000">
            <a:off x="-1173956" y="1153318"/>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i="1">
                <a:solidFill>
                  <a:schemeClr val="accent1"/>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latin typeface="Arial" charset="0"/>
                <a:ea typeface="ＭＳ Ｐゴシック" charset="0"/>
                <a:cs typeface="ＭＳ Ｐゴシック" charset="0"/>
              </a:rPr>
              <a:t>INTRODUCTION</a:t>
            </a:r>
            <a:endParaRPr lang="en-GB" sz="2800">
              <a:solidFill>
                <a:schemeClr val="accent1"/>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latin typeface="Arial" charset="0"/>
              <a:ea typeface="ＭＳ Ｐゴシック" charset="0"/>
              <a:cs typeface="ＭＳ Ｐゴシック" charset="0"/>
            </a:endParaRPr>
          </a:p>
        </p:txBody>
      </p:sp>
      <p:sp>
        <p:nvSpPr>
          <p:cNvPr id="461828" name="Rectangle 4">
            <a:extLst>
              <a:ext uri="{FF2B5EF4-FFF2-40B4-BE49-F238E27FC236}">
                <a16:creationId xmlns:a16="http://schemas.microsoft.com/office/drawing/2014/main" id="{F40A297E-E4E1-DB4E-928B-665BFF572F20}"/>
              </a:ext>
            </a:extLst>
          </p:cNvPr>
          <p:cNvSpPr>
            <a:spLocks noGrp="1" noChangeArrowheads="1"/>
          </p:cNvSpPr>
          <p:nvPr>
            <p:ph type="ctrTitle"/>
          </p:nvPr>
        </p:nvSpPr>
        <p:spPr>
          <a:xfrm>
            <a:off x="611188" y="0"/>
            <a:ext cx="8532812" cy="692150"/>
          </a:xfrm>
        </p:spPr>
        <p:txBody>
          <a:bodyPr/>
          <a:lstStyle/>
          <a:p>
            <a:pPr algn="l" eaLnBrk="1" hangingPunct="1"/>
            <a:r>
              <a:rPr lang="en-GB" altLang="en-US" i="1">
                <a:effectLst>
                  <a:outerShdw blurRad="38100" dist="38100" dir="2700000" algn="tl">
                    <a:srgbClr val="C0C0C0"/>
                  </a:outerShdw>
                </a:effectLst>
              </a:rPr>
              <a:t>Appointment of church officers</a:t>
            </a:r>
            <a:r>
              <a:rPr lang="en-GB" altLang="en-US">
                <a:effectLst>
                  <a:outerShdw blurRad="38100" dist="38100" dir="2700000" algn="tl">
                    <a:srgbClr val="C0C0C0"/>
                  </a:outerShdw>
                </a:effectLst>
              </a:rPr>
              <a:t>:</a:t>
            </a:r>
          </a:p>
        </p:txBody>
      </p:sp>
      <p:sp>
        <p:nvSpPr>
          <p:cNvPr id="461829" name="Rectangle 5">
            <a:extLst>
              <a:ext uri="{FF2B5EF4-FFF2-40B4-BE49-F238E27FC236}">
                <a16:creationId xmlns:a16="http://schemas.microsoft.com/office/drawing/2014/main" id="{7A4738C1-571A-6B49-BD31-D450052CD136}"/>
              </a:ext>
            </a:extLst>
          </p:cNvPr>
          <p:cNvSpPr>
            <a:spLocks noChangeArrowheads="1"/>
          </p:cNvSpPr>
          <p:nvPr/>
        </p:nvSpPr>
        <p:spPr bwMode="auto">
          <a:xfrm rot="16200000">
            <a:off x="-324643" y="3205956"/>
            <a:ext cx="1236662"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effectLst>
                  <a:outerShdw blurRad="38100" dist="38100" dir="2700000" algn="tl">
                    <a:srgbClr val="FFFFFF"/>
                  </a:outerShdw>
                </a:effectLst>
                <a:latin typeface="Arial" charset="0"/>
                <a:ea typeface="ＭＳ Ｐゴシック" charset="0"/>
                <a:cs typeface="ＭＳ Ｐゴシック" charset="0"/>
              </a:rPr>
              <a:t>BODY</a:t>
            </a:r>
            <a:endParaRPr lang="en-GB" sz="2800" b="1">
              <a:effectLst>
                <a:outerShdw blurRad="38100" dist="38100" dir="2700000" algn="tl">
                  <a:srgbClr val="FFFFFF"/>
                </a:outerShdw>
              </a:effectLst>
              <a:latin typeface="Arial" charset="0"/>
              <a:ea typeface="ＭＳ Ｐゴシック" charset="0"/>
              <a:cs typeface="ＭＳ Ｐゴシック" charset="0"/>
            </a:endParaRPr>
          </a:p>
        </p:txBody>
      </p:sp>
      <p:pic>
        <p:nvPicPr>
          <p:cNvPr id="377861" name="Picture 6" descr="church of HolyCross">
            <a:extLst>
              <a:ext uri="{FF2B5EF4-FFF2-40B4-BE49-F238E27FC236}">
                <a16:creationId xmlns:a16="http://schemas.microsoft.com/office/drawing/2014/main" id="{81A7F60F-B3E1-C048-AE77-A3C117673FF2}"/>
              </a:ext>
            </a:extLst>
          </p:cNvPr>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5900738" y="2286000"/>
            <a:ext cx="324326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831" name="Text Box 7">
            <a:extLst>
              <a:ext uri="{FF2B5EF4-FFF2-40B4-BE49-F238E27FC236}">
                <a16:creationId xmlns:a16="http://schemas.microsoft.com/office/drawing/2014/main" id="{8CA21C24-EEBF-114D-8BAA-7A156E350FFB}"/>
              </a:ext>
            </a:extLst>
          </p:cNvPr>
          <p:cNvSpPr txBox="1">
            <a:spLocks noChangeArrowheads="1"/>
          </p:cNvSpPr>
          <p:nvPr/>
        </p:nvSpPr>
        <p:spPr bwMode="auto">
          <a:xfrm>
            <a:off x="8305800" y="0"/>
            <a:ext cx="838200" cy="457200"/>
          </a:xfrm>
          <a:prstGeom prst="rect">
            <a:avLst/>
          </a:prstGeom>
          <a:noFill/>
          <a:ln>
            <a:noFill/>
          </a:ln>
          <a:effectLst>
            <a:outerShdw dist="35921"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2400" b="1">
                <a:solidFill>
                  <a:schemeClr val="tx2"/>
                </a:solidFill>
                <a:latin typeface="Arial" charset="0"/>
                <a:ea typeface="ＭＳ Ｐゴシック" charset="0"/>
              </a:rPr>
              <a:t>63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a:extLst>
              <a:ext uri="{FF2B5EF4-FFF2-40B4-BE49-F238E27FC236}">
                <a16:creationId xmlns:a16="http://schemas.microsoft.com/office/drawing/2014/main" id="{33527775-9A27-904B-B73D-2CBD0A906A11}"/>
              </a:ext>
            </a:extLst>
          </p:cNvPr>
          <p:cNvSpPr>
            <a:spLocks noGrp="1" noChangeArrowheads="1"/>
          </p:cNvSpPr>
          <p:nvPr>
            <p:ph type="subTitle" idx="1"/>
          </p:nvPr>
        </p:nvSpPr>
        <p:spPr>
          <a:xfrm>
            <a:off x="827088" y="762000"/>
            <a:ext cx="6564312" cy="5334000"/>
          </a:xfrm>
        </p:spPr>
        <p:txBody>
          <a:bodyPr/>
          <a:lstStyle/>
          <a:p>
            <a:pPr algn="l" eaLnBrk="1" hangingPunct="1">
              <a:lnSpc>
                <a:spcPct val="120000"/>
              </a:lnSpc>
              <a:spcBef>
                <a:spcPct val="0"/>
              </a:spcBef>
              <a:defRPr/>
            </a:pPr>
            <a:r>
              <a:rPr lang="en-US" altLang="zh-CN" b="1">
                <a:solidFill>
                  <a:srgbClr val="FFFFFF"/>
                </a:solidFill>
                <a:effectLst>
                  <a:outerShdw blurRad="38100" dist="38100" dir="2700000" algn="tl">
                    <a:srgbClr val="000000"/>
                  </a:outerShdw>
                </a:effectLst>
                <a:ea typeface="宋体" charset="0"/>
                <a:cs typeface="宋体" charset="0"/>
              </a:rPr>
              <a:t>With the demise of the apostolic age, it is therefore logical and scriptural to have the congregation choose both the elders and deacons of the church.</a:t>
            </a:r>
            <a:r>
              <a:rPr lang="en-US" altLang="zh-CN" b="1">
                <a:effectLst>
                  <a:outerShdw blurRad="38100" dist="38100" dir="2700000" algn="tl">
                    <a:srgbClr val="000000"/>
                  </a:outerShdw>
                </a:effectLst>
                <a:ea typeface="宋体" charset="0"/>
                <a:cs typeface="宋体" charset="0"/>
              </a:rPr>
              <a:t> </a:t>
            </a:r>
            <a:br>
              <a:rPr lang="en-GB" altLang="zh-CN" sz="2800" b="1">
                <a:effectLst>
                  <a:outerShdw blurRad="38100" dist="38100" dir="2700000" algn="tl">
                    <a:srgbClr val="000000"/>
                  </a:outerShdw>
                </a:effectLst>
                <a:ea typeface="宋体" charset="0"/>
                <a:cs typeface="宋体" charset="0"/>
              </a:rPr>
            </a:br>
            <a:endParaRPr lang="en-GB" sz="1800" b="1">
              <a:effectLst>
                <a:outerShdw blurRad="38100" dist="38100" dir="2700000" algn="tl">
                  <a:srgbClr val="000000"/>
                </a:outerShdw>
              </a:effectLst>
              <a:ea typeface="宋体" charset="0"/>
              <a:cs typeface="宋体" charset="0"/>
            </a:endParaRPr>
          </a:p>
        </p:txBody>
      </p:sp>
      <p:sp>
        <p:nvSpPr>
          <p:cNvPr id="463875" name="Rectangle 3">
            <a:extLst>
              <a:ext uri="{FF2B5EF4-FFF2-40B4-BE49-F238E27FC236}">
                <a16:creationId xmlns:a16="http://schemas.microsoft.com/office/drawing/2014/main" id="{2F6504FA-758E-8241-BC27-647C39DECF52}"/>
              </a:ext>
            </a:extLst>
          </p:cNvPr>
          <p:cNvSpPr>
            <a:spLocks noChangeArrowheads="1"/>
          </p:cNvSpPr>
          <p:nvPr/>
        </p:nvSpPr>
        <p:spPr bwMode="auto">
          <a:xfrm rot="16200000">
            <a:off x="-1173956" y="1153318"/>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chemeClr val="accent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latin typeface="Arial" charset="0"/>
                <a:ea typeface="ＭＳ Ｐゴシック" charset="0"/>
                <a:cs typeface="ＭＳ Ｐゴシック" charset="0"/>
              </a:rPr>
              <a:t>INTRODUCTION</a:t>
            </a:r>
            <a:endParaRPr lang="en-GB" sz="2800" b="1">
              <a:solidFill>
                <a:schemeClr val="accent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latin typeface="Arial" charset="0"/>
              <a:ea typeface="ＭＳ Ｐゴシック" charset="0"/>
              <a:cs typeface="ＭＳ Ｐゴシック" charset="0"/>
            </a:endParaRPr>
          </a:p>
        </p:txBody>
      </p:sp>
      <p:sp>
        <p:nvSpPr>
          <p:cNvPr id="463876" name="Rectangle 4">
            <a:extLst>
              <a:ext uri="{FF2B5EF4-FFF2-40B4-BE49-F238E27FC236}">
                <a16:creationId xmlns:a16="http://schemas.microsoft.com/office/drawing/2014/main" id="{5C2220FE-37FC-C44A-B047-E44D76F1E3B9}"/>
              </a:ext>
            </a:extLst>
          </p:cNvPr>
          <p:cNvSpPr>
            <a:spLocks noGrp="1" noChangeArrowheads="1"/>
          </p:cNvSpPr>
          <p:nvPr>
            <p:ph type="ctrTitle"/>
          </p:nvPr>
        </p:nvSpPr>
        <p:spPr>
          <a:xfrm>
            <a:off x="611188" y="0"/>
            <a:ext cx="7416800" cy="692150"/>
          </a:xfrm>
        </p:spPr>
        <p:txBody>
          <a:bodyPr/>
          <a:lstStyle/>
          <a:p>
            <a:pPr eaLnBrk="1" hangingPunct="1"/>
            <a:r>
              <a:rPr lang="en-GB" altLang="en-US" i="1">
                <a:effectLst>
                  <a:outerShdw blurRad="38100" dist="38100" dir="2700000" algn="tl">
                    <a:srgbClr val="000000"/>
                  </a:outerShdw>
                </a:effectLst>
              </a:rPr>
              <a:t>Conclusion</a:t>
            </a:r>
          </a:p>
        </p:txBody>
      </p:sp>
      <p:sp>
        <p:nvSpPr>
          <p:cNvPr id="463877" name="Rectangle 5">
            <a:extLst>
              <a:ext uri="{FF2B5EF4-FFF2-40B4-BE49-F238E27FC236}">
                <a16:creationId xmlns:a16="http://schemas.microsoft.com/office/drawing/2014/main" id="{64B66E50-3C14-0840-A277-61584DEBEC9B}"/>
              </a:ext>
            </a:extLst>
          </p:cNvPr>
          <p:cNvSpPr>
            <a:spLocks noChangeArrowheads="1"/>
          </p:cNvSpPr>
          <p:nvPr/>
        </p:nvSpPr>
        <p:spPr bwMode="auto">
          <a:xfrm rot="16200000">
            <a:off x="-324643" y="3205956"/>
            <a:ext cx="1236662" cy="587375"/>
          </a:xfrm>
          <a:prstGeom prst="rect">
            <a:avLst/>
          </a:prstGeom>
          <a:solidFill>
            <a:schemeClr val="accent1"/>
          </a:solidFill>
          <a:ln w="25400">
            <a:solidFill>
              <a:schemeClr val="tx1"/>
            </a:solidFill>
            <a:miter lim="800000"/>
            <a:headEnd/>
            <a:tailEnd/>
          </a:ln>
          <a:effec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110000"/>
              </a:lnSpc>
              <a:spcBef>
                <a:spcPct val="20000"/>
              </a:spcBef>
            </a:pPr>
            <a:r>
              <a:rPr lang="en-GB" altLang="en-US" sz="2800" b="1" i="1">
                <a:effectLst>
                  <a:outerShdw blurRad="38100" dist="38100" dir="2700000" algn="tl">
                    <a:srgbClr val="000000"/>
                  </a:outerShdw>
                </a:effectLst>
              </a:rPr>
              <a:t>BODY</a:t>
            </a:r>
          </a:p>
        </p:txBody>
      </p:sp>
      <p:sp>
        <p:nvSpPr>
          <p:cNvPr id="463878" name="Text Box 6">
            <a:extLst>
              <a:ext uri="{FF2B5EF4-FFF2-40B4-BE49-F238E27FC236}">
                <a16:creationId xmlns:a16="http://schemas.microsoft.com/office/drawing/2014/main" id="{B550CB42-7701-1449-A51B-E9F2B2F1090D}"/>
              </a:ext>
            </a:extLst>
          </p:cNvPr>
          <p:cNvSpPr txBox="1">
            <a:spLocks noChangeArrowheads="1"/>
          </p:cNvSpPr>
          <p:nvPr/>
        </p:nvSpPr>
        <p:spPr bwMode="auto">
          <a:xfrm>
            <a:off x="8305800" y="0"/>
            <a:ext cx="838200" cy="457200"/>
          </a:xfrm>
          <a:prstGeom prst="rect">
            <a:avLst/>
          </a:prstGeom>
          <a:solidFill>
            <a:schemeClr val="bg2"/>
          </a:solidFill>
          <a:ln>
            <a:noFill/>
          </a:ln>
          <a:effectLst>
            <a:outerShdw dist="35921" dir="2700000" algn="ctr" rotWithShape="0">
              <a:schemeClr val="bg1">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2400" b="1">
                <a:solidFill>
                  <a:schemeClr val="tx2"/>
                </a:solidFill>
                <a:latin typeface="Arial" charset="0"/>
                <a:ea typeface="ＭＳ Ｐゴシック" charset="0"/>
              </a:rPr>
              <a:t>63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a:extLst>
              <a:ext uri="{FF2B5EF4-FFF2-40B4-BE49-F238E27FC236}">
                <a16:creationId xmlns:a16="http://schemas.microsoft.com/office/drawing/2014/main" id="{37A9554D-11F5-3E4E-890D-E7E798401381}"/>
              </a:ext>
            </a:extLst>
          </p:cNvPr>
          <p:cNvSpPr>
            <a:spLocks noGrp="1" noChangeArrowheads="1"/>
          </p:cNvSpPr>
          <p:nvPr>
            <p:ph type="subTitle" idx="1"/>
          </p:nvPr>
        </p:nvSpPr>
        <p:spPr>
          <a:xfrm>
            <a:off x="827088" y="685800"/>
            <a:ext cx="6792912" cy="5867400"/>
          </a:xfrm>
        </p:spPr>
        <p:txBody>
          <a:bodyPr/>
          <a:lstStyle/>
          <a:p>
            <a:pPr algn="l" eaLnBrk="1" hangingPunct="1">
              <a:defRPr/>
            </a:pPr>
            <a:r>
              <a:rPr lang="en-US" altLang="zh-CN" sz="3600" b="1">
                <a:solidFill>
                  <a:srgbClr val="FFFFFF"/>
                </a:solidFill>
                <a:effectLst>
                  <a:outerShdw blurRad="38100" dist="38100" dir="2700000" algn="tl">
                    <a:srgbClr val="000000"/>
                  </a:outerShdw>
                </a:effectLst>
                <a:ea typeface="宋体" charset="0"/>
                <a:cs typeface="宋体" charset="0"/>
              </a:rPr>
              <a:t>The process of choosing or nominating and the election process should be clearly documented in the local church constitution in order to avoid confusion and misunderstanding.</a:t>
            </a:r>
            <a:r>
              <a:rPr lang="en-US" altLang="zh-CN" sz="3600" b="1" baseline="30000">
                <a:solidFill>
                  <a:srgbClr val="FFFFFF"/>
                </a:solidFill>
                <a:effectLst>
                  <a:outerShdw blurRad="38100" dist="38100" dir="2700000" algn="tl">
                    <a:srgbClr val="000000"/>
                  </a:outerShdw>
                </a:effectLst>
                <a:ea typeface="宋体" charset="0"/>
                <a:cs typeface="宋体" charset="0"/>
              </a:rPr>
              <a:t> </a:t>
            </a:r>
            <a:endParaRPr lang="en-GB" altLang="zh-CN" sz="3600" b="1" baseline="30000">
              <a:solidFill>
                <a:srgbClr val="FFFFFF"/>
              </a:solidFill>
              <a:effectLst>
                <a:outerShdw blurRad="38100" dist="38100" dir="2700000" algn="tl">
                  <a:srgbClr val="000000"/>
                </a:outerShdw>
              </a:effectLst>
              <a:ea typeface="宋体" charset="0"/>
              <a:cs typeface="宋体" charset="0"/>
            </a:endParaRPr>
          </a:p>
          <a:p>
            <a:pPr algn="l" eaLnBrk="1" hangingPunct="1">
              <a:defRPr/>
            </a:pPr>
            <a:endParaRPr lang="en-US" altLang="zh-CN" sz="1800" b="1" baseline="30000">
              <a:effectLst>
                <a:outerShdw blurRad="38100" dist="38100" dir="2700000" algn="tl">
                  <a:srgbClr val="000000"/>
                </a:outerShdw>
              </a:effectLst>
              <a:ea typeface="宋体" charset="0"/>
              <a:cs typeface="宋体" charset="0"/>
            </a:endParaRPr>
          </a:p>
          <a:p>
            <a:pPr algn="l" eaLnBrk="1" hangingPunct="1">
              <a:defRPr/>
            </a:pPr>
            <a:r>
              <a:rPr lang="en-US" altLang="zh-CN" sz="2800" b="1">
                <a:solidFill>
                  <a:srgbClr val="FFFFFF"/>
                </a:solidFill>
                <a:effectLst>
                  <a:outerShdw blurRad="38100" dist="38100" dir="2700000" algn="tl">
                    <a:srgbClr val="000000"/>
                  </a:outerShdw>
                </a:effectLst>
                <a:ea typeface="宋体" charset="0"/>
                <a:cs typeface="宋体" charset="0"/>
              </a:rPr>
              <a:t>(The constitution should also give the process of hiring and firing both elders and deacons even though the Bible is silent on this matter.)</a:t>
            </a:r>
            <a:endParaRPr lang="en-GB" sz="2800" b="1">
              <a:effectLst>
                <a:outerShdw blurRad="38100" dist="38100" dir="2700000" algn="tl">
                  <a:srgbClr val="000000"/>
                </a:outerShdw>
              </a:effectLst>
              <a:ea typeface="宋体" charset="0"/>
              <a:cs typeface="宋体" charset="0"/>
            </a:endParaRPr>
          </a:p>
        </p:txBody>
      </p:sp>
      <p:sp>
        <p:nvSpPr>
          <p:cNvPr id="465923" name="Rectangle 3">
            <a:extLst>
              <a:ext uri="{FF2B5EF4-FFF2-40B4-BE49-F238E27FC236}">
                <a16:creationId xmlns:a16="http://schemas.microsoft.com/office/drawing/2014/main" id="{4E97B9CE-47C6-2C4B-9EFD-E6A8915D9EEB}"/>
              </a:ext>
            </a:extLst>
          </p:cNvPr>
          <p:cNvSpPr>
            <a:spLocks noChangeArrowheads="1"/>
          </p:cNvSpPr>
          <p:nvPr/>
        </p:nvSpPr>
        <p:spPr bwMode="auto">
          <a:xfrm rot="16200000">
            <a:off x="-1173956" y="1156493"/>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chemeClr val="accent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latin typeface="Arial" charset="0"/>
                <a:ea typeface="ＭＳ Ｐゴシック" charset="0"/>
                <a:cs typeface="ＭＳ Ｐゴシック" charset="0"/>
              </a:rPr>
              <a:t>INTRODUCTION</a:t>
            </a:r>
            <a:endParaRPr lang="en-GB" sz="2800" b="1">
              <a:solidFill>
                <a:schemeClr val="accent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latin typeface="Arial" charset="0"/>
              <a:ea typeface="ＭＳ Ｐゴシック" charset="0"/>
              <a:cs typeface="ＭＳ Ｐゴシック" charset="0"/>
            </a:endParaRPr>
          </a:p>
        </p:txBody>
      </p:sp>
      <p:sp>
        <p:nvSpPr>
          <p:cNvPr id="465924" name="Rectangle 4">
            <a:extLst>
              <a:ext uri="{FF2B5EF4-FFF2-40B4-BE49-F238E27FC236}">
                <a16:creationId xmlns:a16="http://schemas.microsoft.com/office/drawing/2014/main" id="{CAE4C375-7E3F-6247-8608-EE1D53F18FBD}"/>
              </a:ext>
            </a:extLst>
          </p:cNvPr>
          <p:cNvSpPr>
            <a:spLocks noGrp="1" noChangeArrowheads="1"/>
          </p:cNvSpPr>
          <p:nvPr>
            <p:ph type="ctrTitle"/>
          </p:nvPr>
        </p:nvSpPr>
        <p:spPr>
          <a:xfrm>
            <a:off x="611188" y="0"/>
            <a:ext cx="7416800" cy="692150"/>
          </a:xfrm>
        </p:spPr>
        <p:txBody>
          <a:bodyPr/>
          <a:lstStyle/>
          <a:p>
            <a:pPr eaLnBrk="1" hangingPunct="1"/>
            <a:r>
              <a:rPr lang="en-GB" altLang="en-US" i="1">
                <a:effectLst>
                  <a:outerShdw blurRad="38100" dist="38100" dir="2700000" algn="tl">
                    <a:srgbClr val="000000"/>
                  </a:outerShdw>
                </a:effectLst>
              </a:rPr>
              <a:t>How to Choose Leaders</a:t>
            </a:r>
          </a:p>
        </p:txBody>
      </p:sp>
      <p:sp>
        <p:nvSpPr>
          <p:cNvPr id="465925" name="Rectangle 5">
            <a:extLst>
              <a:ext uri="{FF2B5EF4-FFF2-40B4-BE49-F238E27FC236}">
                <a16:creationId xmlns:a16="http://schemas.microsoft.com/office/drawing/2014/main" id="{D62191F5-4AE7-1F48-A4FA-E6BFC5BAC466}"/>
              </a:ext>
            </a:extLst>
          </p:cNvPr>
          <p:cNvSpPr>
            <a:spLocks noChangeArrowheads="1"/>
          </p:cNvSpPr>
          <p:nvPr/>
        </p:nvSpPr>
        <p:spPr bwMode="auto">
          <a:xfrm rot="16200000">
            <a:off x="-324643" y="3209131"/>
            <a:ext cx="1236662" cy="587375"/>
          </a:xfrm>
          <a:prstGeom prst="rect">
            <a:avLst/>
          </a:prstGeom>
          <a:solidFill>
            <a:schemeClr val="accent1"/>
          </a:solidFill>
          <a:ln w="25400">
            <a:solidFill>
              <a:schemeClr val="tx1"/>
            </a:solidFill>
            <a:miter lim="800000"/>
            <a:headEnd/>
            <a:tailEnd/>
          </a:ln>
          <a:effec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110000"/>
              </a:lnSpc>
              <a:spcBef>
                <a:spcPct val="20000"/>
              </a:spcBef>
            </a:pPr>
            <a:r>
              <a:rPr lang="en-GB" altLang="en-US" sz="2800" b="1" i="1">
                <a:effectLst>
                  <a:outerShdw blurRad="38100" dist="38100" dir="2700000" algn="tl">
                    <a:srgbClr val="000000"/>
                  </a:outerShdw>
                </a:effectLst>
              </a:rPr>
              <a:t>BODY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2">
            <a:extLst>
              <a:ext uri="{FF2B5EF4-FFF2-40B4-BE49-F238E27FC236}">
                <a16:creationId xmlns:a16="http://schemas.microsoft.com/office/drawing/2014/main" id="{73D36965-29E1-9043-8581-10529BBB74AC}"/>
              </a:ext>
            </a:extLst>
          </p:cNvPr>
          <p:cNvSpPr>
            <a:spLocks noGrp="1" noChangeArrowheads="1"/>
          </p:cNvSpPr>
          <p:nvPr>
            <p:ph type="ctrTitle"/>
          </p:nvPr>
        </p:nvSpPr>
        <p:spPr/>
        <p:txBody>
          <a:bodyPr/>
          <a:lstStyle/>
          <a:p>
            <a:pPr eaLnBrk="1" hangingPunct="1"/>
            <a:r>
              <a:rPr lang="en-US" altLang="en-US" sz="4000" b="1">
                <a:ea typeface="ＭＳ Ｐゴシック" panose="020B0600070205080204" pitchFamily="34" charset="-128"/>
              </a:rPr>
              <a:t>Elder &amp; DEACON Qualifications</a:t>
            </a:r>
          </a:p>
        </p:txBody>
      </p:sp>
      <p:sp>
        <p:nvSpPr>
          <p:cNvPr id="384002" name="Rectangle 3">
            <a:extLst>
              <a:ext uri="{FF2B5EF4-FFF2-40B4-BE49-F238E27FC236}">
                <a16:creationId xmlns:a16="http://schemas.microsoft.com/office/drawing/2014/main" id="{4BD6064C-701D-AE4A-BBA8-B3C6ED2EEA10}"/>
              </a:ext>
            </a:extLst>
          </p:cNvPr>
          <p:cNvSpPr>
            <a:spLocks noGrp="1" noChangeArrowheads="1"/>
          </p:cNvSpPr>
          <p:nvPr>
            <p:ph type="subTitle" idx="1"/>
          </p:nvPr>
        </p:nvSpPr>
        <p:spPr>
          <a:xfrm>
            <a:off x="2133600" y="4343400"/>
            <a:ext cx="4419600" cy="1752600"/>
          </a:xfrm>
        </p:spPr>
        <p:txBody>
          <a:bodyPr/>
          <a:lstStyle/>
          <a:p>
            <a:pPr eaLnBrk="1" hangingPunct="1"/>
            <a:r>
              <a:rPr lang="en-US" altLang="en-US" b="1">
                <a:latin typeface="Engravers MT" panose="02090707080505020304" pitchFamily="18" charset="77"/>
                <a:ea typeface="ＭＳ Ｐゴシック" panose="020B0600070205080204" pitchFamily="34" charset="-128"/>
              </a:rPr>
              <a:t>For Life and Order in the Church</a:t>
            </a:r>
          </a:p>
        </p:txBody>
      </p:sp>
      <p:pic>
        <p:nvPicPr>
          <p:cNvPr id="384003" name="Picture 4" descr="AG00163_">
            <a:extLst>
              <a:ext uri="{FF2B5EF4-FFF2-40B4-BE49-F238E27FC236}">
                <a16:creationId xmlns:a16="http://schemas.microsoft.com/office/drawing/2014/main" id="{F6A8C850-F87B-FB4C-8F8F-62516438CB7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4038600"/>
            <a:ext cx="22860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2">
            <a:extLst>
              <a:ext uri="{FF2B5EF4-FFF2-40B4-BE49-F238E27FC236}">
                <a16:creationId xmlns:a16="http://schemas.microsoft.com/office/drawing/2014/main" id="{340F2F18-42F5-8D41-95FC-6BEADB0958E6}"/>
              </a:ext>
            </a:extLst>
          </p:cNvPr>
          <p:cNvSpPr>
            <a:spLocks noGrp="1" noChangeArrowheads="1"/>
          </p:cNvSpPr>
          <p:nvPr>
            <p:ph type="title"/>
          </p:nvPr>
        </p:nvSpPr>
        <p:spPr>
          <a:xfrm>
            <a:off x="1524000" y="457200"/>
            <a:ext cx="7772400" cy="1143000"/>
          </a:xfrm>
        </p:spPr>
        <p:txBody>
          <a:bodyPr/>
          <a:lstStyle/>
          <a:p>
            <a:pPr eaLnBrk="1" hangingPunct="1"/>
            <a:r>
              <a:rPr lang="en-US" altLang="en-US">
                <a:ea typeface="ＭＳ Ｐゴシック" panose="020B0600070205080204" pitchFamily="34" charset="-128"/>
              </a:rPr>
              <a:t> Required </a:t>
            </a:r>
            <a:br>
              <a:rPr lang="en-US" altLang="en-US">
                <a:ea typeface="ＭＳ Ｐゴシック" panose="020B0600070205080204" pitchFamily="34" charset="-128"/>
              </a:rPr>
            </a:br>
            <a:r>
              <a:rPr lang="en-US" altLang="en-US">
                <a:ea typeface="ＭＳ Ｐゴシック" panose="020B0600070205080204" pitchFamily="34" charset="-128"/>
              </a:rPr>
              <a:t>Leader Qualities</a:t>
            </a:r>
          </a:p>
        </p:txBody>
      </p:sp>
      <p:sp>
        <p:nvSpPr>
          <p:cNvPr id="385026" name="Rectangle 3">
            <a:extLst>
              <a:ext uri="{FF2B5EF4-FFF2-40B4-BE49-F238E27FC236}">
                <a16:creationId xmlns:a16="http://schemas.microsoft.com/office/drawing/2014/main" id="{5E751657-5875-A444-8095-3B2F38D85903}"/>
              </a:ext>
            </a:extLst>
          </p:cNvPr>
          <p:cNvSpPr>
            <a:spLocks noGrp="1" noChangeArrowheads="1"/>
          </p:cNvSpPr>
          <p:nvPr>
            <p:ph type="body" idx="1"/>
          </p:nvPr>
        </p:nvSpPr>
        <p:spPr>
          <a:xfrm>
            <a:off x="685800" y="1676400"/>
            <a:ext cx="8458200" cy="5181600"/>
          </a:xfrm>
        </p:spPr>
        <p:txBody>
          <a:bodyPr/>
          <a:lstStyle/>
          <a:p>
            <a:pPr marL="514350" indent="-514350" eaLnBrk="1" hangingPunct="1">
              <a:lnSpc>
                <a:spcPct val="80000"/>
              </a:lnSpc>
              <a:buFont typeface="Engravers MT" panose="02090707080505020304" pitchFamily="18" charset="77"/>
              <a:buAutoNum type="alphaLcParenR"/>
            </a:pPr>
            <a:r>
              <a:rPr lang="en-US" altLang="en-US" sz="2600" b="1">
                <a:solidFill>
                  <a:srgbClr val="3E2DF9"/>
                </a:solidFill>
                <a:ea typeface="ＭＳ Ｐゴシック" panose="020B0600070205080204" pitchFamily="34" charset="-128"/>
              </a:rPr>
              <a:t>Apply only to men</a:t>
            </a:r>
            <a:endParaRPr lang="en-US" altLang="en-US" sz="2600" b="1">
              <a:solidFill>
                <a:srgbClr val="FF9900"/>
              </a:solidFill>
              <a:ea typeface="ＭＳ Ｐゴシック" panose="020B0600070205080204" pitchFamily="34" charset="-128"/>
            </a:endParaRPr>
          </a:p>
          <a:p>
            <a:pPr marL="514350" indent="-514350" eaLnBrk="1" hangingPunct="1">
              <a:lnSpc>
                <a:spcPct val="80000"/>
              </a:lnSpc>
              <a:buFont typeface="Engravers MT" panose="02090707080505020304" pitchFamily="18" charset="77"/>
              <a:buAutoNum type="alphaLcParenR"/>
            </a:pPr>
            <a:r>
              <a:rPr lang="en-US" altLang="en-US" sz="2600">
                <a:ea typeface="ＭＳ Ｐゴシック" panose="020B0600070205080204" pitchFamily="34" charset="-128"/>
              </a:rPr>
              <a:t>All qualifications are </a:t>
            </a:r>
            <a:r>
              <a:rPr lang="en-US" altLang="en-US" sz="2600" b="1">
                <a:solidFill>
                  <a:srgbClr val="3E2DF9"/>
                </a:solidFill>
                <a:ea typeface="ＭＳ Ｐゴシック" panose="020B0600070205080204" pitchFamily="34" charset="-128"/>
              </a:rPr>
              <a:t>essential</a:t>
            </a:r>
            <a:r>
              <a:rPr lang="en-US" altLang="en-US" sz="2600">
                <a:ea typeface="ＭＳ Ｐゴシック" panose="020B0600070205080204" pitchFamily="34" charset="-128"/>
              </a:rPr>
              <a:t> and of </a:t>
            </a:r>
            <a:r>
              <a:rPr lang="en-US" altLang="en-US" sz="2600" b="1">
                <a:solidFill>
                  <a:srgbClr val="3E2DF9"/>
                </a:solidFill>
                <a:ea typeface="ＭＳ Ｐゴシック" panose="020B0600070205080204" pitchFamily="34" charset="-128"/>
              </a:rPr>
              <a:t>equal importance</a:t>
            </a:r>
            <a:endParaRPr lang="en-US" altLang="en-US" sz="2600">
              <a:ea typeface="ＭＳ Ｐゴシック" panose="020B0600070205080204" pitchFamily="34" charset="-128"/>
            </a:endParaRPr>
          </a:p>
          <a:p>
            <a:pPr marL="514350" indent="-514350" eaLnBrk="1" hangingPunct="1">
              <a:lnSpc>
                <a:spcPct val="80000"/>
              </a:lnSpc>
              <a:buFont typeface="Engravers MT" panose="02090707080505020304" pitchFamily="18" charset="77"/>
              <a:buAutoNum type="alphaLcParenR"/>
            </a:pPr>
            <a:r>
              <a:rPr lang="en-US" altLang="en-US" sz="2600">
                <a:ea typeface="ＭＳ Ｐゴシック" panose="020B0600070205080204" pitchFamily="34" charset="-128"/>
              </a:rPr>
              <a:t>Qualifications refer to </a:t>
            </a:r>
            <a:r>
              <a:rPr lang="en-US" altLang="en-US" sz="2600" b="1">
                <a:solidFill>
                  <a:srgbClr val="3E2DF9"/>
                </a:solidFill>
                <a:ea typeface="ＭＳ Ｐゴシック" panose="020B0600070205080204" pitchFamily="34" charset="-128"/>
              </a:rPr>
              <a:t>present life</a:t>
            </a:r>
            <a:r>
              <a:rPr lang="en-US" altLang="en-US" sz="2600">
                <a:ea typeface="ＭＳ Ｐゴシック" panose="020B0600070205080204" pitchFamily="34" charset="-128"/>
              </a:rPr>
              <a:t> of the leader</a:t>
            </a:r>
          </a:p>
          <a:p>
            <a:pPr marL="514350" indent="-514350" eaLnBrk="1" hangingPunct="1">
              <a:lnSpc>
                <a:spcPct val="80000"/>
              </a:lnSpc>
              <a:buFont typeface="Engravers MT" panose="02090707080505020304" pitchFamily="18" charset="77"/>
              <a:buAutoNum type="alphaLcParenR"/>
            </a:pPr>
            <a:r>
              <a:rPr lang="en-US" altLang="en-US" sz="2600">
                <a:ea typeface="ＭＳ Ｐゴシック" panose="020B0600070205080204" pitchFamily="34" charset="-128"/>
              </a:rPr>
              <a:t>Who are they? </a:t>
            </a:r>
            <a:r>
              <a:rPr lang="en-US" altLang="en-US" sz="2600" b="1">
                <a:solidFill>
                  <a:srgbClr val="3E2DF9"/>
                </a:solidFill>
                <a:ea typeface="ＭＳ Ｐゴシック" panose="020B0600070205080204" pitchFamily="34" charset="-128"/>
              </a:rPr>
              <a:t>Overseers</a:t>
            </a:r>
            <a:r>
              <a:rPr lang="en-US" altLang="en-US" sz="2600">
                <a:ea typeface="ＭＳ Ｐゴシック" panose="020B0600070205080204" pitchFamily="34" charset="-128"/>
              </a:rPr>
              <a:t> (Elders, Bishops, Pastors) </a:t>
            </a:r>
            <a:r>
              <a:rPr lang="en-US" altLang="en-US" sz="2600" b="1">
                <a:solidFill>
                  <a:srgbClr val="3E2DF9"/>
                </a:solidFill>
                <a:ea typeface="ＭＳ Ｐゴシック" panose="020B0600070205080204" pitchFamily="34" charset="-128"/>
              </a:rPr>
              <a:t>and Deacons</a:t>
            </a:r>
            <a:endParaRPr lang="en-US" altLang="en-US" sz="2600" b="1">
              <a:solidFill>
                <a:srgbClr val="FF9900"/>
              </a:solidFill>
              <a:ea typeface="ＭＳ Ｐゴシック" panose="020B0600070205080204" pitchFamily="34" charset="-128"/>
            </a:endParaRPr>
          </a:p>
          <a:p>
            <a:pPr marL="514350" indent="-514350" eaLnBrk="1" hangingPunct="1">
              <a:lnSpc>
                <a:spcPct val="80000"/>
              </a:lnSpc>
              <a:buFont typeface="Engravers MT" panose="02090707080505020304" pitchFamily="18" charset="77"/>
              <a:buAutoNum type="alphaLcParenR"/>
            </a:pPr>
            <a:r>
              <a:rPr lang="en-US" altLang="en-US" sz="2600">
                <a:ea typeface="ＭＳ Ｐゴシック" panose="020B0600070205080204" pitchFamily="34" charset="-128"/>
              </a:rPr>
              <a:t>If the leader fails, he must </a:t>
            </a:r>
            <a:r>
              <a:rPr lang="en-US" altLang="en-US" sz="2600" b="1">
                <a:solidFill>
                  <a:srgbClr val="3E2DF9"/>
                </a:solidFill>
                <a:ea typeface="ＭＳ Ｐゴシック" panose="020B0600070205080204" pitchFamily="34" charset="-128"/>
              </a:rPr>
              <a:t>step down</a:t>
            </a:r>
            <a:endParaRPr lang="en-US" altLang="en-US" sz="2600">
              <a:ea typeface="ＭＳ Ｐゴシック" panose="020B0600070205080204" pitchFamily="34" charset="-128"/>
            </a:endParaRPr>
          </a:p>
          <a:p>
            <a:pPr marL="514350" indent="-514350" eaLnBrk="1" hangingPunct="1">
              <a:lnSpc>
                <a:spcPct val="80000"/>
              </a:lnSpc>
              <a:buFont typeface="Engravers MT" panose="02090707080505020304" pitchFamily="18" charset="77"/>
              <a:buAutoNum type="alphaLcParenR"/>
            </a:pPr>
            <a:r>
              <a:rPr lang="en-US" altLang="en-US" sz="2600" b="1">
                <a:solidFill>
                  <a:srgbClr val="3E2DF9"/>
                </a:solidFill>
                <a:ea typeface="ＭＳ Ｐゴシック" panose="020B0600070205080204" pitchFamily="34" charset="-128"/>
              </a:rPr>
              <a:t>Character</a:t>
            </a:r>
            <a:r>
              <a:rPr lang="en-US" altLang="en-US" sz="2600">
                <a:ea typeface="ＭＳ Ｐゴシック" panose="020B0600070205080204" pitchFamily="34" charset="-128"/>
              </a:rPr>
              <a:t> is more important than abilities (only 2 traits involve ability)</a:t>
            </a:r>
          </a:p>
          <a:p>
            <a:pPr marL="514350" indent="-514350" eaLnBrk="1" hangingPunct="1">
              <a:lnSpc>
                <a:spcPct val="80000"/>
              </a:lnSpc>
              <a:buFont typeface="Engravers MT" panose="02090707080505020304" pitchFamily="18" charset="77"/>
              <a:buAutoNum type="alphaLcParenR"/>
            </a:pPr>
            <a:r>
              <a:rPr lang="en-US" altLang="en-US" sz="2600" b="1">
                <a:solidFill>
                  <a:srgbClr val="3E2DF9"/>
                </a:solidFill>
                <a:ea typeface="ＭＳ Ｐゴシック" panose="020B0600070205080204" pitchFamily="34" charset="-128"/>
              </a:rPr>
              <a:t>Managing of home</a:t>
            </a:r>
            <a:r>
              <a:rPr lang="en-US" altLang="en-US" sz="2600">
                <a:ea typeface="ＭＳ Ｐゴシック" panose="020B0600070205080204" pitchFamily="34" charset="-128"/>
              </a:rPr>
              <a:t> given priority over work</a:t>
            </a:r>
          </a:p>
          <a:p>
            <a:pPr marL="514350" indent="-514350" eaLnBrk="1" hangingPunct="1">
              <a:lnSpc>
                <a:spcPct val="80000"/>
              </a:lnSpc>
              <a:buFont typeface="Engravers MT" panose="02090707080505020304" pitchFamily="18" charset="77"/>
              <a:buAutoNum type="alphaLcParenR"/>
            </a:pPr>
            <a:r>
              <a:rPr lang="en-US" altLang="en-US" sz="2600">
                <a:ea typeface="ＭＳ Ｐゴシック" panose="020B0600070205080204" pitchFamily="34" charset="-128"/>
              </a:rPr>
              <a:t>Must be qualified so that </a:t>
            </a:r>
          </a:p>
          <a:p>
            <a:pPr marL="971550" lvl="1" indent="-514350" eaLnBrk="1" hangingPunct="1">
              <a:lnSpc>
                <a:spcPct val="80000"/>
              </a:lnSpc>
            </a:pPr>
            <a:r>
              <a:rPr lang="en-US" altLang="en-US" sz="2600">
                <a:ea typeface="ＭＳ Ｐゴシック" panose="020B0600070205080204" pitchFamily="34" charset="-128"/>
              </a:rPr>
              <a:t>they can give </a:t>
            </a:r>
            <a:r>
              <a:rPr lang="en-US" altLang="en-US" sz="2600" b="1">
                <a:solidFill>
                  <a:srgbClr val="3E2DF9"/>
                </a:solidFill>
                <a:ea typeface="ＭＳ Ｐゴシック" panose="020B0600070205080204" pitchFamily="34" charset="-128"/>
              </a:rPr>
              <a:t>godly direction</a:t>
            </a:r>
            <a:endParaRPr lang="en-US" altLang="en-US" sz="2600">
              <a:ea typeface="ＭＳ Ｐゴシック" panose="020B0600070205080204" pitchFamily="34" charset="-128"/>
            </a:endParaRPr>
          </a:p>
          <a:p>
            <a:pPr marL="971550" lvl="1" indent="-514350" eaLnBrk="1" hangingPunct="1">
              <a:lnSpc>
                <a:spcPct val="80000"/>
              </a:lnSpc>
            </a:pPr>
            <a:r>
              <a:rPr lang="en-US" altLang="en-US" sz="2600">
                <a:ea typeface="ＭＳ Ｐゴシック" panose="020B0600070205080204" pitchFamily="34" charset="-128"/>
              </a:rPr>
              <a:t>the church can </a:t>
            </a:r>
            <a:r>
              <a:rPr lang="en-US" altLang="en-US" sz="2600" b="1">
                <a:solidFill>
                  <a:srgbClr val="3E2DF9"/>
                </a:solidFill>
                <a:ea typeface="ＭＳ Ｐゴシック" panose="020B0600070205080204" pitchFamily="34" charset="-128"/>
              </a:rPr>
              <a:t>avoid problems</a:t>
            </a:r>
            <a:r>
              <a:rPr lang="en-US" altLang="en-US" sz="2600">
                <a:ea typeface="ＭＳ Ｐゴシック" panose="020B0600070205080204" pitchFamily="34" charset="-128"/>
              </a:rPr>
              <a:t> that come from bad or inept leaders</a:t>
            </a:r>
          </a:p>
        </p:txBody>
      </p:sp>
      <p:sp>
        <p:nvSpPr>
          <p:cNvPr id="5" name="Text Box 4">
            <a:extLst>
              <a:ext uri="{FF2B5EF4-FFF2-40B4-BE49-F238E27FC236}">
                <a16:creationId xmlns:a16="http://schemas.microsoft.com/office/drawing/2014/main" id="{C9FBDB86-E3FD-9549-8E1B-85A683E3108F}"/>
              </a:ext>
            </a:extLst>
          </p:cNvPr>
          <p:cNvSpPr txBox="1">
            <a:spLocks noChangeArrowheads="1"/>
          </p:cNvSpPr>
          <p:nvPr/>
        </p:nvSpPr>
        <p:spPr bwMode="auto">
          <a:xfrm>
            <a:off x="8459788" y="50800"/>
            <a:ext cx="527050" cy="460375"/>
          </a:xfrm>
          <a:prstGeom prst="rect">
            <a:avLst/>
          </a:prstGeom>
          <a:noFill/>
          <a:ln w="9525">
            <a:noFill/>
            <a:miter lim="800000"/>
            <a:headEnd/>
            <a:tailEnd/>
          </a:ln>
          <a:effectLst/>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a:solidFill>
                  <a:srgbClr val="000000"/>
                </a:solidFill>
                <a:effectLst>
                  <a:outerShdw blurRad="38100" dist="38100" dir="2700000" algn="tl">
                    <a:srgbClr val="DDDDDD"/>
                  </a:outerShdw>
                </a:effectLst>
                <a:cs typeface="Arial" charset="0"/>
              </a:rPr>
              <a:t>64</a:t>
            </a:r>
            <a:endParaRPr lang="en-US" sz="2800" b="1">
              <a:solidFill>
                <a:srgbClr val="006600"/>
              </a:solidFill>
              <a:effectLst>
                <a:outerShdw blurRad="38100" dist="38100" dir="2700000" algn="tl">
                  <a:srgbClr val="DDDDDD"/>
                </a:outerShdw>
              </a:effectLst>
              <a:cs typeface="Arial"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a:extLst>
              <a:ext uri="{FF2B5EF4-FFF2-40B4-BE49-F238E27FC236}">
                <a16:creationId xmlns:a16="http://schemas.microsoft.com/office/drawing/2014/main" id="{166CF320-387B-EC4D-BC25-643FE5E13A43}"/>
              </a:ext>
            </a:extLst>
          </p:cNvPr>
          <p:cNvSpPr>
            <a:spLocks noGrp="1" noChangeArrowheads="1"/>
          </p:cNvSpPr>
          <p:nvPr>
            <p:ph type="title"/>
          </p:nvPr>
        </p:nvSpPr>
        <p:spPr>
          <a:xfrm>
            <a:off x="1524000" y="457200"/>
            <a:ext cx="7772400" cy="1143000"/>
          </a:xfrm>
        </p:spPr>
        <p:txBody>
          <a:bodyPr/>
          <a:lstStyle/>
          <a:p>
            <a:pPr eaLnBrk="1" hangingPunct="1"/>
            <a:r>
              <a:rPr lang="en-US" altLang="en-US" sz="2800">
                <a:ea typeface="ＭＳ Ｐゴシック" panose="020B0600070205080204" pitchFamily="34" charset="-128"/>
              </a:rPr>
              <a:t>Required Qualities of an </a:t>
            </a:r>
            <a:br>
              <a:rPr lang="en-US" altLang="en-US" sz="2800">
                <a:ea typeface="ＭＳ Ｐゴシック" panose="020B0600070205080204" pitchFamily="34" charset="-128"/>
              </a:rPr>
            </a:br>
            <a:r>
              <a:rPr lang="en-US" altLang="en-US" sz="2800">
                <a:ea typeface="ＭＳ Ｐゴシック" panose="020B0600070205080204" pitchFamily="34" charset="-128"/>
              </a:rPr>
              <a:t>Overseer (O) or Deacon (D)</a:t>
            </a:r>
            <a:endParaRPr lang="en-US" altLang="en-US" sz="4000">
              <a:ea typeface="ＭＳ Ｐゴシック" panose="020B0600070205080204" pitchFamily="34" charset="-128"/>
            </a:endParaRPr>
          </a:p>
        </p:txBody>
      </p:sp>
      <p:sp>
        <p:nvSpPr>
          <p:cNvPr id="386050" name="Rectangle 3">
            <a:extLst>
              <a:ext uri="{FF2B5EF4-FFF2-40B4-BE49-F238E27FC236}">
                <a16:creationId xmlns:a16="http://schemas.microsoft.com/office/drawing/2014/main" id="{5B332D11-C1AB-2243-8587-53910DF99061}"/>
              </a:ext>
            </a:extLst>
          </p:cNvPr>
          <p:cNvSpPr>
            <a:spLocks noGrp="1" noChangeArrowheads="1"/>
          </p:cNvSpPr>
          <p:nvPr>
            <p:ph type="body" idx="1"/>
          </p:nvPr>
        </p:nvSpPr>
        <p:spPr>
          <a:xfrm>
            <a:off x="685800" y="1981200"/>
            <a:ext cx="8229600" cy="4114800"/>
          </a:xfrm>
        </p:spPr>
        <p:txBody>
          <a:bodyPr/>
          <a:lstStyle/>
          <a:p>
            <a:pPr marL="812800" indent="-812800" eaLnBrk="1" hangingPunct="1">
              <a:buFontTx/>
              <a:buAutoNum type="romanUcPeriod"/>
            </a:pPr>
            <a:r>
              <a:rPr lang="en-US" altLang="en-US" sz="4000" b="1">
                <a:solidFill>
                  <a:srgbClr val="FF0000"/>
                </a:solidFill>
                <a:ea typeface="ＭＳ Ｐゴシック" panose="020B0600070205080204" pitchFamily="34" charset="-128"/>
              </a:rPr>
              <a:t>General reputation</a:t>
            </a:r>
            <a:r>
              <a:rPr lang="en-US" altLang="en-US" sz="4000">
                <a:solidFill>
                  <a:srgbClr val="FF0000"/>
                </a:solidFill>
                <a:ea typeface="ＭＳ Ｐゴシック" panose="020B0600070205080204" pitchFamily="34" charset="-128"/>
              </a:rPr>
              <a:t> </a:t>
            </a:r>
          </a:p>
          <a:p>
            <a:pPr marL="1524000" lvl="2" indent="-609600" eaLnBrk="1" hangingPunct="1">
              <a:buFontTx/>
              <a:buNone/>
            </a:pPr>
            <a:r>
              <a:rPr lang="en-US" altLang="en-US" sz="3200">
                <a:ea typeface="ＭＳ Ｐゴシック" panose="020B0600070205080204" pitchFamily="34" charset="-128"/>
              </a:rPr>
              <a:t>(Perceived character)</a:t>
            </a:r>
          </a:p>
          <a:p>
            <a:pPr marL="1168400" lvl="1" indent="-711200" eaLnBrk="1" hangingPunct="1">
              <a:buFontTx/>
              <a:buAutoNum type="alphaLcParenR"/>
            </a:pPr>
            <a:r>
              <a:rPr lang="en-US" altLang="en-US" sz="3400">
                <a:ea typeface="ＭＳ Ｐゴシック" panose="020B0600070205080204" pitchFamily="34" charset="-128"/>
              </a:rPr>
              <a:t>Above reproach				(O)</a:t>
            </a:r>
          </a:p>
          <a:p>
            <a:pPr marL="1168400" lvl="1" indent="-711200" eaLnBrk="1" hangingPunct="1">
              <a:buFontTx/>
              <a:buAutoNum type="alphaLcParenR"/>
            </a:pPr>
            <a:r>
              <a:rPr lang="en-US" altLang="en-US" sz="3400">
                <a:ea typeface="ＭＳ Ｐゴシック" panose="020B0600070205080204" pitchFamily="34" charset="-128"/>
              </a:rPr>
              <a:t>Good reputation with outsiders  	(O)</a:t>
            </a:r>
          </a:p>
          <a:p>
            <a:pPr marL="1168400" lvl="1" indent="-711200" eaLnBrk="1" hangingPunct="1">
              <a:buFontTx/>
              <a:buAutoNum type="alphaLcParenR"/>
            </a:pPr>
            <a:r>
              <a:rPr lang="en-US" altLang="en-US" sz="3400">
                <a:ea typeface="ＭＳ Ｐゴシック" panose="020B0600070205080204" pitchFamily="34" charset="-128"/>
              </a:rPr>
              <a:t>Respectable	 			(O &amp; D)</a:t>
            </a:r>
            <a:endParaRPr lang="en-US" altLang="en-US" sz="3000">
              <a:ea typeface="ＭＳ Ｐゴシック" panose="020B0600070205080204" pitchFamily="34" charset="-128"/>
            </a:endParaRPr>
          </a:p>
        </p:txBody>
      </p:sp>
      <p:sp>
        <p:nvSpPr>
          <p:cNvPr id="106500" name="Text Box 4">
            <a:extLst>
              <a:ext uri="{FF2B5EF4-FFF2-40B4-BE49-F238E27FC236}">
                <a16:creationId xmlns:a16="http://schemas.microsoft.com/office/drawing/2014/main" id="{76A2F80B-6ECB-B142-BAA3-29A6064F58FF}"/>
              </a:ext>
            </a:extLst>
          </p:cNvPr>
          <p:cNvSpPr txBox="1">
            <a:spLocks noChangeArrowheads="1"/>
          </p:cNvSpPr>
          <p:nvPr/>
        </p:nvSpPr>
        <p:spPr bwMode="auto">
          <a:xfrm>
            <a:off x="8459788" y="50800"/>
            <a:ext cx="527050" cy="460375"/>
          </a:xfrm>
          <a:prstGeom prst="rect">
            <a:avLst/>
          </a:prstGeom>
          <a:noFill/>
          <a:ln w="9525">
            <a:noFill/>
            <a:miter lim="800000"/>
            <a:headEnd/>
            <a:tailEnd/>
          </a:ln>
          <a:effectLst/>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a:solidFill>
                  <a:srgbClr val="000000"/>
                </a:solidFill>
                <a:effectLst>
                  <a:outerShdw blurRad="38100" dist="38100" dir="2700000" algn="tl">
                    <a:srgbClr val="DDDDDD"/>
                  </a:outerShdw>
                </a:effectLst>
                <a:cs typeface="Arial" charset="0"/>
              </a:rPr>
              <a:t>65</a:t>
            </a:r>
            <a:endParaRPr lang="en-US" sz="2800" b="1">
              <a:solidFill>
                <a:srgbClr val="006600"/>
              </a:solidFill>
              <a:effectLst>
                <a:outerShdw blurRad="38100" dist="38100" dir="2700000" algn="tl">
                  <a:srgbClr val="DDDDDD"/>
                </a:outerShdw>
              </a:effectLst>
              <a:cs typeface="Arial"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3">
            <a:extLst>
              <a:ext uri="{FF2B5EF4-FFF2-40B4-BE49-F238E27FC236}">
                <a16:creationId xmlns:a16="http://schemas.microsoft.com/office/drawing/2014/main" id="{01F0C04C-CE1B-2347-85CE-B71978CF95D9}"/>
              </a:ext>
            </a:extLst>
          </p:cNvPr>
          <p:cNvSpPr>
            <a:spLocks noGrp="1" noChangeArrowheads="1"/>
          </p:cNvSpPr>
          <p:nvPr>
            <p:ph type="body" idx="1"/>
          </p:nvPr>
        </p:nvSpPr>
        <p:spPr/>
        <p:txBody>
          <a:bodyPr/>
          <a:lstStyle/>
          <a:p>
            <a:pPr marL="609600" indent="-609600" eaLnBrk="1" hangingPunct="1">
              <a:buFontTx/>
              <a:buNone/>
            </a:pPr>
            <a:r>
              <a:rPr lang="en-US" altLang="en-US" sz="3600" b="1">
                <a:solidFill>
                  <a:srgbClr val="FF0000"/>
                </a:solidFill>
                <a:ea typeface="ＭＳ Ｐゴシック" panose="020B0600070205080204" pitchFamily="34" charset="-128"/>
              </a:rPr>
              <a:t>II. Family life</a:t>
            </a:r>
            <a:r>
              <a:rPr lang="en-US" altLang="en-US" sz="3600">
                <a:solidFill>
                  <a:srgbClr val="FF0000"/>
                </a:solidFill>
                <a:ea typeface="ＭＳ Ｐゴシック" panose="020B0600070205080204" pitchFamily="34" charset="-128"/>
              </a:rPr>
              <a:t> </a:t>
            </a:r>
            <a:r>
              <a:rPr lang="en-US" altLang="en-US" sz="3400">
                <a:ea typeface="ＭＳ Ｐゴシック" panose="020B0600070205080204" pitchFamily="34" charset="-128"/>
              </a:rPr>
              <a:t>(if married) </a:t>
            </a:r>
            <a:endParaRPr lang="en-US" altLang="en-US" sz="3600">
              <a:ea typeface="ＭＳ Ｐゴシック" panose="020B0600070205080204" pitchFamily="34" charset="-128"/>
            </a:endParaRPr>
          </a:p>
          <a:p>
            <a:pPr marL="990600" lvl="1" indent="-533400" eaLnBrk="1" hangingPunct="1">
              <a:buFontTx/>
              <a:buAutoNum type="alphaLcParenR"/>
            </a:pPr>
            <a:r>
              <a:rPr lang="en-US" altLang="en-US" sz="3000">
                <a:ea typeface="ＭＳ Ｐゴシック" panose="020B0600070205080204" pitchFamily="34" charset="-128"/>
              </a:rPr>
              <a:t>Having 1 wife (O &amp; D)</a:t>
            </a:r>
          </a:p>
          <a:p>
            <a:pPr marL="990600" lvl="1" indent="-533400" eaLnBrk="1" hangingPunct="1">
              <a:buFontTx/>
              <a:buAutoNum type="alphaLcParenR"/>
            </a:pPr>
            <a:r>
              <a:rPr lang="en-US" altLang="en-US" sz="3000">
                <a:ea typeface="ＭＳ Ｐゴシック" panose="020B0600070205080204" pitchFamily="34" charset="-128"/>
              </a:rPr>
              <a:t>Wife must be worthy of respect, not malicious talkers but temperate and trustworthy in everything (D)</a:t>
            </a:r>
          </a:p>
          <a:p>
            <a:pPr marL="990600" lvl="1" indent="-533400" eaLnBrk="1" hangingPunct="1">
              <a:buFontTx/>
              <a:buAutoNum type="alphaLcParenR"/>
            </a:pPr>
            <a:r>
              <a:rPr lang="en-US" altLang="en-US" sz="3000">
                <a:ea typeface="ＭＳ Ｐゴシック" panose="020B0600070205080204" pitchFamily="34" charset="-128"/>
              </a:rPr>
              <a:t>See that his children	obey      </a:t>
            </a:r>
          </a:p>
          <a:p>
            <a:pPr marL="1371600" lvl="2" indent="-457200" eaLnBrk="1" hangingPunct="1">
              <a:buFontTx/>
              <a:buNone/>
            </a:pPr>
            <a:r>
              <a:rPr lang="en-US" altLang="en-US" sz="3000">
                <a:ea typeface="ＭＳ Ｐゴシック" panose="020B0600070205080204" pitchFamily="34" charset="-128"/>
              </a:rPr>
              <a:t>(O &amp; D)</a:t>
            </a:r>
          </a:p>
        </p:txBody>
      </p:sp>
      <p:pic>
        <p:nvPicPr>
          <p:cNvPr id="387074" name="Picture 4" descr="BD05082_">
            <a:extLst>
              <a:ext uri="{FF2B5EF4-FFF2-40B4-BE49-F238E27FC236}">
                <a16:creationId xmlns:a16="http://schemas.microsoft.com/office/drawing/2014/main" id="{E1E9B91D-A220-C645-89D5-19A590298F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4267200"/>
            <a:ext cx="1665288"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7075" name="Rectangle 7">
            <a:extLst>
              <a:ext uri="{FF2B5EF4-FFF2-40B4-BE49-F238E27FC236}">
                <a16:creationId xmlns:a16="http://schemas.microsoft.com/office/drawing/2014/main" id="{E396B297-823A-9C47-A5B5-364DEB1C6F08}"/>
              </a:ext>
            </a:extLst>
          </p:cNvPr>
          <p:cNvSpPr>
            <a:spLocks noGrp="1" noChangeArrowheads="1"/>
          </p:cNvSpPr>
          <p:nvPr>
            <p:ph type="title"/>
          </p:nvPr>
        </p:nvSpPr>
        <p:spPr>
          <a:xfrm>
            <a:off x="1447800" y="457200"/>
            <a:ext cx="7772400" cy="1143000"/>
          </a:xfrm>
          <a:noFill/>
        </p:spPr>
        <p:txBody>
          <a:bodyPr/>
          <a:lstStyle/>
          <a:p>
            <a:pPr eaLnBrk="1" hangingPunct="1"/>
            <a:r>
              <a:rPr lang="en-US" altLang="en-US" sz="2800">
                <a:ea typeface="ＭＳ Ｐゴシック" panose="020B0600070205080204" pitchFamily="34" charset="-128"/>
              </a:rPr>
              <a:t>Required Qualities of an </a:t>
            </a:r>
            <a:br>
              <a:rPr lang="en-US" altLang="en-US" sz="2800">
                <a:ea typeface="ＭＳ Ｐゴシック" panose="020B0600070205080204" pitchFamily="34" charset="-128"/>
              </a:rPr>
            </a:br>
            <a:r>
              <a:rPr lang="en-US" altLang="en-US" sz="2800">
                <a:ea typeface="ＭＳ Ｐゴシック" panose="020B0600070205080204" pitchFamily="34" charset="-128"/>
              </a:rPr>
              <a:t>Overseer (O) or Deacon (D)</a:t>
            </a:r>
          </a:p>
        </p:txBody>
      </p:sp>
      <p:sp>
        <p:nvSpPr>
          <p:cNvPr id="6" name="Text Box 4">
            <a:extLst>
              <a:ext uri="{FF2B5EF4-FFF2-40B4-BE49-F238E27FC236}">
                <a16:creationId xmlns:a16="http://schemas.microsoft.com/office/drawing/2014/main" id="{CEFCD58A-8B11-754A-BE61-304EFF6DAE7B}"/>
              </a:ext>
            </a:extLst>
          </p:cNvPr>
          <p:cNvSpPr txBox="1">
            <a:spLocks noChangeArrowheads="1"/>
          </p:cNvSpPr>
          <p:nvPr/>
        </p:nvSpPr>
        <p:spPr bwMode="auto">
          <a:xfrm>
            <a:off x="8459788" y="50800"/>
            <a:ext cx="527050" cy="460375"/>
          </a:xfrm>
          <a:prstGeom prst="rect">
            <a:avLst/>
          </a:prstGeom>
          <a:noFill/>
          <a:ln w="9525">
            <a:noFill/>
            <a:miter lim="800000"/>
            <a:headEnd/>
            <a:tailEnd/>
          </a:ln>
          <a:effectLst/>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a:solidFill>
                  <a:srgbClr val="000000"/>
                </a:solidFill>
                <a:effectLst>
                  <a:outerShdw blurRad="38100" dist="38100" dir="2700000" algn="tl">
                    <a:srgbClr val="DDDDDD"/>
                  </a:outerShdw>
                </a:effectLst>
                <a:cs typeface="Arial" charset="0"/>
              </a:rPr>
              <a:t>65</a:t>
            </a:r>
            <a:endParaRPr lang="en-US" sz="2800" b="1">
              <a:solidFill>
                <a:srgbClr val="006600"/>
              </a:solidFill>
              <a:effectLst>
                <a:outerShdw blurRad="38100" dist="38100" dir="2700000" algn="tl">
                  <a:srgbClr val="DDDDDD"/>
                </a:outerShdw>
              </a:effectLst>
              <a:cs typeface="Arial"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3">
            <a:extLst>
              <a:ext uri="{FF2B5EF4-FFF2-40B4-BE49-F238E27FC236}">
                <a16:creationId xmlns:a16="http://schemas.microsoft.com/office/drawing/2014/main" id="{A5BB8E92-2D85-6745-9429-5E85CD99C626}"/>
              </a:ext>
            </a:extLst>
          </p:cNvPr>
          <p:cNvSpPr>
            <a:spLocks noGrp="1" noChangeArrowheads="1"/>
          </p:cNvSpPr>
          <p:nvPr>
            <p:ph type="body" idx="1"/>
          </p:nvPr>
        </p:nvSpPr>
        <p:spPr>
          <a:xfrm>
            <a:off x="457200" y="1981200"/>
            <a:ext cx="8686800" cy="4191000"/>
          </a:xfrm>
        </p:spPr>
        <p:txBody>
          <a:bodyPr/>
          <a:lstStyle/>
          <a:p>
            <a:pPr marL="609600" indent="-609600" eaLnBrk="1" hangingPunct="1">
              <a:buFontTx/>
              <a:buNone/>
            </a:pPr>
            <a:r>
              <a:rPr lang="en-US" altLang="en-US" sz="3600" b="1">
                <a:solidFill>
                  <a:srgbClr val="FF0000"/>
                </a:solidFill>
                <a:ea typeface="ＭＳ Ｐゴシック" panose="020B0600070205080204" pitchFamily="34" charset="-128"/>
              </a:rPr>
              <a:t>III. Negative characteristics</a:t>
            </a:r>
          </a:p>
          <a:p>
            <a:pPr marL="990600" lvl="1" indent="-533400" eaLnBrk="1" hangingPunct="1">
              <a:buFontTx/>
              <a:buAutoNum type="alphaLcParenR"/>
            </a:pPr>
            <a:r>
              <a:rPr lang="en-US" altLang="en-US" sz="3000">
                <a:ea typeface="ＭＳ Ｐゴシック" panose="020B0600070205080204" pitchFamily="34" charset="-128"/>
              </a:rPr>
              <a:t>Not quick tempered    		     (O)</a:t>
            </a:r>
          </a:p>
          <a:p>
            <a:pPr marL="990600" lvl="1" indent="-533400" eaLnBrk="1" hangingPunct="1">
              <a:buFontTx/>
              <a:buAutoNum type="alphaLcParenR"/>
            </a:pPr>
            <a:r>
              <a:rPr lang="en-US" altLang="en-US" sz="3000">
                <a:ea typeface="ＭＳ Ｐゴシック" panose="020B0600070205080204" pitchFamily="34" charset="-128"/>
              </a:rPr>
              <a:t>Not violent				     (O)</a:t>
            </a:r>
          </a:p>
          <a:p>
            <a:pPr marL="990600" lvl="1" indent="-533400" eaLnBrk="1" hangingPunct="1">
              <a:buFontTx/>
              <a:buAutoNum type="alphaLcParenR"/>
            </a:pPr>
            <a:r>
              <a:rPr lang="en-US" altLang="en-US" sz="3000">
                <a:ea typeface="ＭＳ Ｐゴシック" panose="020B0600070205080204" pitchFamily="34" charset="-128"/>
              </a:rPr>
              <a:t>Not quarrelsome			     (O)</a:t>
            </a:r>
          </a:p>
          <a:p>
            <a:pPr marL="990600" lvl="1" indent="-533400" eaLnBrk="1" hangingPunct="1">
              <a:buFontTx/>
              <a:buAutoNum type="alphaLcParenR"/>
            </a:pPr>
            <a:r>
              <a:rPr lang="en-US" altLang="en-US" sz="3000">
                <a:ea typeface="ＭＳ Ｐゴシック" panose="020B0600070205080204" pitchFamily="34" charset="-128"/>
              </a:rPr>
              <a:t>Not a new convert		              (O)</a:t>
            </a:r>
          </a:p>
          <a:p>
            <a:pPr marL="990600" lvl="1" indent="-533400" eaLnBrk="1" hangingPunct="1">
              <a:buFontTx/>
              <a:buAutoNum type="alphaLcParenR"/>
            </a:pPr>
            <a:r>
              <a:rPr lang="en-US" altLang="en-US" sz="3000">
                <a:ea typeface="ＭＳ Ｐゴシック" panose="020B0600070205080204" pitchFamily="34" charset="-128"/>
              </a:rPr>
              <a:t>Not pursuing dishonest gain       (O &amp; D)</a:t>
            </a:r>
          </a:p>
          <a:p>
            <a:pPr marL="990600" lvl="1" indent="-533400" eaLnBrk="1" hangingPunct="1">
              <a:buFontTx/>
              <a:buAutoNum type="alphaLcParenR"/>
            </a:pPr>
            <a:r>
              <a:rPr lang="en-US" altLang="en-US" sz="3000">
                <a:ea typeface="ＭＳ Ｐゴシック" panose="020B0600070205080204" pitchFamily="34" charset="-128"/>
              </a:rPr>
              <a:t>Not addicted to wine; temperate (O &amp; D)</a:t>
            </a:r>
          </a:p>
        </p:txBody>
      </p:sp>
      <p:pic>
        <p:nvPicPr>
          <p:cNvPr id="388098" name="Picture 4" descr="BD06787_">
            <a:extLst>
              <a:ext uri="{FF2B5EF4-FFF2-40B4-BE49-F238E27FC236}">
                <a16:creationId xmlns:a16="http://schemas.microsoft.com/office/drawing/2014/main" id="{618153CB-A3A1-0347-949D-967769864B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819400"/>
            <a:ext cx="1803400"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Line 5">
            <a:extLst>
              <a:ext uri="{FF2B5EF4-FFF2-40B4-BE49-F238E27FC236}">
                <a16:creationId xmlns:a16="http://schemas.microsoft.com/office/drawing/2014/main" id="{9AF3C863-DFD8-0545-BAF7-1F3F6A7CAEF8}"/>
              </a:ext>
            </a:extLst>
          </p:cNvPr>
          <p:cNvSpPr>
            <a:spLocks noChangeShapeType="1"/>
          </p:cNvSpPr>
          <p:nvPr/>
        </p:nvSpPr>
        <p:spPr bwMode="ltGray">
          <a:xfrm flipH="1">
            <a:off x="5486400" y="2514600"/>
            <a:ext cx="1752600" cy="1981200"/>
          </a:xfrm>
          <a:prstGeom prst="line">
            <a:avLst/>
          </a:prstGeom>
          <a:noFill/>
          <a:ln w="57150">
            <a:solidFill>
              <a:schemeClr val="tx1"/>
            </a:solidFill>
            <a:round/>
            <a:headEnd/>
            <a:tailEnd/>
          </a:ln>
          <a:effectLst/>
        </p:spPr>
        <p:txBody>
          <a:bodyPr wrap="none"/>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sp>
        <p:nvSpPr>
          <p:cNvPr id="108550" name="Line 6">
            <a:extLst>
              <a:ext uri="{FF2B5EF4-FFF2-40B4-BE49-F238E27FC236}">
                <a16:creationId xmlns:a16="http://schemas.microsoft.com/office/drawing/2014/main" id="{82C5E2EF-C770-A44A-AA88-640D07F69F46}"/>
              </a:ext>
            </a:extLst>
          </p:cNvPr>
          <p:cNvSpPr>
            <a:spLocks noChangeShapeType="1"/>
          </p:cNvSpPr>
          <p:nvPr/>
        </p:nvSpPr>
        <p:spPr bwMode="ltGray">
          <a:xfrm>
            <a:off x="5638800" y="2514600"/>
            <a:ext cx="1447800" cy="2057400"/>
          </a:xfrm>
          <a:prstGeom prst="line">
            <a:avLst/>
          </a:prstGeom>
          <a:noFill/>
          <a:ln w="57150">
            <a:solidFill>
              <a:schemeClr val="tx1"/>
            </a:solidFill>
            <a:round/>
            <a:headEnd/>
            <a:tailEnd/>
          </a:ln>
          <a:effectLst/>
        </p:spPr>
        <p:txBody>
          <a:bodyPr wrap="none"/>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sp>
        <p:nvSpPr>
          <p:cNvPr id="388101" name="Rectangle 8">
            <a:extLst>
              <a:ext uri="{FF2B5EF4-FFF2-40B4-BE49-F238E27FC236}">
                <a16:creationId xmlns:a16="http://schemas.microsoft.com/office/drawing/2014/main" id="{334CE8E2-9D8A-174F-A7A8-60A8E5FFBA27}"/>
              </a:ext>
            </a:extLst>
          </p:cNvPr>
          <p:cNvSpPr>
            <a:spLocks noGrp="1" noChangeArrowheads="1"/>
          </p:cNvSpPr>
          <p:nvPr>
            <p:ph type="title"/>
          </p:nvPr>
        </p:nvSpPr>
        <p:spPr>
          <a:xfrm>
            <a:off x="1371600" y="457200"/>
            <a:ext cx="7772400" cy="1143000"/>
          </a:xfrm>
          <a:noFill/>
        </p:spPr>
        <p:txBody>
          <a:bodyPr/>
          <a:lstStyle/>
          <a:p>
            <a:pPr eaLnBrk="1" hangingPunct="1"/>
            <a:r>
              <a:rPr lang="en-US" altLang="en-US" sz="2800">
                <a:ea typeface="ＭＳ Ｐゴシック" panose="020B0600070205080204" pitchFamily="34" charset="-128"/>
              </a:rPr>
              <a:t>Required Qualities of an </a:t>
            </a:r>
            <a:br>
              <a:rPr lang="en-US" altLang="en-US" sz="2800">
                <a:ea typeface="ＭＳ Ｐゴシック" panose="020B0600070205080204" pitchFamily="34" charset="-128"/>
              </a:rPr>
            </a:br>
            <a:r>
              <a:rPr lang="en-US" altLang="en-US" sz="2800">
                <a:ea typeface="ＭＳ Ｐゴシック" panose="020B0600070205080204" pitchFamily="34" charset="-128"/>
              </a:rPr>
              <a:t>Overseer (O) or Deacon (D)</a:t>
            </a:r>
            <a:endParaRPr lang="en-US" altLang="en-US" sz="4000">
              <a:ea typeface="ＭＳ Ｐゴシック" panose="020B0600070205080204" pitchFamily="34" charset="-128"/>
            </a:endParaRPr>
          </a:p>
        </p:txBody>
      </p:sp>
      <p:sp>
        <p:nvSpPr>
          <p:cNvPr id="8" name="Text Box 4">
            <a:extLst>
              <a:ext uri="{FF2B5EF4-FFF2-40B4-BE49-F238E27FC236}">
                <a16:creationId xmlns:a16="http://schemas.microsoft.com/office/drawing/2014/main" id="{82CAE7EB-0BAE-FA4D-A503-8A9DE98740A4}"/>
              </a:ext>
            </a:extLst>
          </p:cNvPr>
          <p:cNvSpPr txBox="1">
            <a:spLocks noChangeArrowheads="1"/>
          </p:cNvSpPr>
          <p:nvPr/>
        </p:nvSpPr>
        <p:spPr bwMode="auto">
          <a:xfrm>
            <a:off x="8459788" y="50800"/>
            <a:ext cx="527050" cy="460375"/>
          </a:xfrm>
          <a:prstGeom prst="rect">
            <a:avLst/>
          </a:prstGeom>
          <a:noFill/>
          <a:ln w="9525">
            <a:noFill/>
            <a:miter lim="800000"/>
            <a:headEnd/>
            <a:tailEnd/>
          </a:ln>
          <a:effectLst/>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a:solidFill>
                  <a:srgbClr val="000000"/>
                </a:solidFill>
                <a:effectLst>
                  <a:outerShdw blurRad="38100" dist="38100" dir="2700000" algn="tl">
                    <a:srgbClr val="DDDDDD"/>
                  </a:outerShdw>
                </a:effectLst>
                <a:cs typeface="Arial" charset="0"/>
              </a:rPr>
              <a:t>65</a:t>
            </a:r>
            <a:endParaRPr lang="en-US" sz="2800" b="1">
              <a:solidFill>
                <a:srgbClr val="006600"/>
              </a:solidFill>
              <a:effectLst>
                <a:outerShdw blurRad="38100" dist="38100" dir="2700000" algn="tl">
                  <a:srgbClr val="DDDDDD"/>
                </a:outerShdw>
              </a:effectLst>
              <a:cs typeface="Arial"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3">
            <a:extLst>
              <a:ext uri="{FF2B5EF4-FFF2-40B4-BE49-F238E27FC236}">
                <a16:creationId xmlns:a16="http://schemas.microsoft.com/office/drawing/2014/main" id="{5D296417-5643-2140-B623-11ADE0350486}"/>
              </a:ext>
            </a:extLst>
          </p:cNvPr>
          <p:cNvSpPr>
            <a:spLocks noGrp="1" noChangeArrowheads="1"/>
          </p:cNvSpPr>
          <p:nvPr>
            <p:ph type="body" idx="1"/>
          </p:nvPr>
        </p:nvSpPr>
        <p:spPr>
          <a:xfrm>
            <a:off x="990600" y="2133600"/>
            <a:ext cx="7772400" cy="4114800"/>
          </a:xfrm>
        </p:spPr>
        <p:txBody>
          <a:bodyPr/>
          <a:lstStyle/>
          <a:p>
            <a:pPr marL="812800" indent="-812800" eaLnBrk="1" hangingPunct="1">
              <a:lnSpc>
                <a:spcPct val="80000"/>
              </a:lnSpc>
              <a:buFontTx/>
              <a:buNone/>
            </a:pPr>
            <a:r>
              <a:rPr lang="en-US" altLang="en-US" sz="3600" b="1">
                <a:solidFill>
                  <a:srgbClr val="FF0000"/>
                </a:solidFill>
                <a:ea typeface="ＭＳ Ｐゴシック" panose="020B0600070205080204" pitchFamily="34" charset="-128"/>
              </a:rPr>
              <a:t>IV. Positive characteristics</a:t>
            </a:r>
          </a:p>
          <a:p>
            <a:pPr marL="1168400" lvl="1" indent="-711200" eaLnBrk="1" hangingPunct="1">
              <a:lnSpc>
                <a:spcPct val="80000"/>
              </a:lnSpc>
              <a:buFontTx/>
              <a:buAutoNum type="alphaLcParenR"/>
            </a:pPr>
            <a:r>
              <a:rPr lang="en-US" altLang="en-US" sz="3000">
                <a:ea typeface="ＭＳ Ｐゴシック" panose="020B0600070205080204" pitchFamily="34" charset="-128"/>
              </a:rPr>
              <a:t>Hospitable		(O)</a:t>
            </a:r>
          </a:p>
          <a:p>
            <a:pPr marL="1168400" lvl="1" indent="-711200" eaLnBrk="1" hangingPunct="1">
              <a:lnSpc>
                <a:spcPct val="80000"/>
              </a:lnSpc>
              <a:buFontTx/>
              <a:buAutoNum type="alphaLcParenR"/>
            </a:pPr>
            <a:r>
              <a:rPr lang="en-US" altLang="en-US" sz="3000">
                <a:ea typeface="ＭＳ Ｐゴシック" panose="020B0600070205080204" pitchFamily="34" charset="-128"/>
              </a:rPr>
              <a:t>Sensible			(O)</a:t>
            </a:r>
          </a:p>
          <a:p>
            <a:pPr marL="1168400" lvl="1" indent="-711200" eaLnBrk="1" hangingPunct="1">
              <a:lnSpc>
                <a:spcPct val="80000"/>
              </a:lnSpc>
              <a:buFontTx/>
              <a:buAutoNum type="alphaLcParenR"/>
            </a:pPr>
            <a:r>
              <a:rPr lang="en-US" altLang="en-US" sz="3000">
                <a:ea typeface="ＭＳ Ｐゴシック" panose="020B0600070205080204" pitchFamily="34" charset="-128"/>
              </a:rPr>
              <a:t>Tested			(D)</a:t>
            </a:r>
          </a:p>
          <a:p>
            <a:pPr marL="1168400" lvl="1" indent="-711200" eaLnBrk="1" hangingPunct="1">
              <a:lnSpc>
                <a:spcPct val="80000"/>
              </a:lnSpc>
              <a:buFontTx/>
              <a:buAutoNum type="alphaLcParenR"/>
            </a:pPr>
            <a:r>
              <a:rPr lang="en-US" altLang="en-US" sz="3000">
                <a:ea typeface="ＭＳ Ｐゴシック" panose="020B0600070205080204" pitchFamily="34" charset="-128"/>
              </a:rPr>
              <a:t>Sincere			(D)</a:t>
            </a:r>
          </a:p>
          <a:p>
            <a:pPr marL="812800" indent="-812800" eaLnBrk="1" hangingPunct="1">
              <a:lnSpc>
                <a:spcPct val="80000"/>
              </a:lnSpc>
              <a:buFontTx/>
              <a:buNone/>
            </a:pPr>
            <a:endParaRPr lang="en-US" altLang="en-US" sz="3400">
              <a:ea typeface="ＭＳ Ｐゴシック" panose="020B0600070205080204" pitchFamily="34" charset="-128"/>
            </a:endParaRPr>
          </a:p>
          <a:p>
            <a:pPr marL="812800" indent="-812800" eaLnBrk="1" hangingPunct="1">
              <a:lnSpc>
                <a:spcPct val="80000"/>
              </a:lnSpc>
              <a:buFontTx/>
              <a:buAutoNum type="romanUcPeriod" startAt="5"/>
            </a:pPr>
            <a:r>
              <a:rPr lang="en-US" altLang="en-US" sz="3400" b="1">
                <a:solidFill>
                  <a:srgbClr val="FF0000"/>
                </a:solidFill>
                <a:ea typeface="ＭＳ Ｐゴシック" panose="020B0600070205080204" pitchFamily="34" charset="-128"/>
              </a:rPr>
              <a:t>Able to Teach</a:t>
            </a:r>
            <a:r>
              <a:rPr lang="en-US" altLang="en-US" sz="3400" b="1">
                <a:solidFill>
                  <a:srgbClr val="FF9900"/>
                </a:solidFill>
                <a:ea typeface="ＭＳ Ｐゴシック" panose="020B0600070205080204" pitchFamily="34" charset="-128"/>
              </a:rPr>
              <a:t>	</a:t>
            </a:r>
            <a:r>
              <a:rPr lang="en-US" altLang="en-US" sz="3400">
                <a:ea typeface="ＭＳ Ｐゴシック" panose="020B0600070205080204" pitchFamily="34" charset="-128"/>
              </a:rPr>
              <a:t>	(O)</a:t>
            </a:r>
            <a:endParaRPr lang="en-US" altLang="en-US" sz="3000">
              <a:ea typeface="ＭＳ Ｐゴシック" panose="020B0600070205080204" pitchFamily="34" charset="-128"/>
            </a:endParaRPr>
          </a:p>
        </p:txBody>
      </p:sp>
      <p:pic>
        <p:nvPicPr>
          <p:cNvPr id="389122" name="Picture 4" descr="BD06656_">
            <a:extLst>
              <a:ext uri="{FF2B5EF4-FFF2-40B4-BE49-F238E27FC236}">
                <a16:creationId xmlns:a16="http://schemas.microsoft.com/office/drawing/2014/main" id="{7AC82A39-94C1-A848-BB77-53F5B7A7F3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2971800"/>
            <a:ext cx="1938338"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23" name="Rectangle 6">
            <a:extLst>
              <a:ext uri="{FF2B5EF4-FFF2-40B4-BE49-F238E27FC236}">
                <a16:creationId xmlns:a16="http://schemas.microsoft.com/office/drawing/2014/main" id="{E86F49AC-FFE6-DA42-865D-74885E0D9A25}"/>
              </a:ext>
            </a:extLst>
          </p:cNvPr>
          <p:cNvSpPr>
            <a:spLocks noGrp="1" noChangeArrowheads="1"/>
          </p:cNvSpPr>
          <p:nvPr>
            <p:ph type="title"/>
          </p:nvPr>
        </p:nvSpPr>
        <p:spPr>
          <a:xfrm>
            <a:off x="1447800" y="457200"/>
            <a:ext cx="7772400" cy="1143000"/>
          </a:xfrm>
          <a:noFill/>
        </p:spPr>
        <p:txBody>
          <a:bodyPr/>
          <a:lstStyle/>
          <a:p>
            <a:pPr eaLnBrk="1" hangingPunct="1"/>
            <a:r>
              <a:rPr lang="en-US" altLang="en-US" sz="2800">
                <a:ea typeface="ＭＳ Ｐゴシック" panose="020B0600070205080204" pitchFamily="34" charset="-128"/>
              </a:rPr>
              <a:t>Required Qualities of an </a:t>
            </a:r>
            <a:br>
              <a:rPr lang="en-US" altLang="en-US" sz="2800">
                <a:ea typeface="ＭＳ Ｐゴシック" panose="020B0600070205080204" pitchFamily="34" charset="-128"/>
              </a:rPr>
            </a:br>
            <a:r>
              <a:rPr lang="en-US" altLang="en-US" sz="2800">
                <a:ea typeface="ＭＳ Ｐゴシック" panose="020B0600070205080204" pitchFamily="34" charset="-128"/>
              </a:rPr>
              <a:t>Overseer (O) or Deacon (D)</a:t>
            </a:r>
            <a:endParaRPr lang="en-US" altLang="en-US" sz="4000">
              <a:ea typeface="ＭＳ Ｐゴシック" panose="020B0600070205080204" pitchFamily="34" charset="-128"/>
            </a:endParaRPr>
          </a:p>
        </p:txBody>
      </p:sp>
      <p:sp>
        <p:nvSpPr>
          <p:cNvPr id="6" name="Text Box 4">
            <a:extLst>
              <a:ext uri="{FF2B5EF4-FFF2-40B4-BE49-F238E27FC236}">
                <a16:creationId xmlns:a16="http://schemas.microsoft.com/office/drawing/2014/main" id="{CD3E02DE-A65A-4E42-A2E2-7C279F08CF3E}"/>
              </a:ext>
            </a:extLst>
          </p:cNvPr>
          <p:cNvSpPr txBox="1">
            <a:spLocks noChangeArrowheads="1"/>
          </p:cNvSpPr>
          <p:nvPr/>
        </p:nvSpPr>
        <p:spPr bwMode="auto">
          <a:xfrm>
            <a:off x="8459788" y="50800"/>
            <a:ext cx="527050" cy="460375"/>
          </a:xfrm>
          <a:prstGeom prst="rect">
            <a:avLst/>
          </a:prstGeom>
          <a:noFill/>
          <a:ln w="9525">
            <a:noFill/>
            <a:miter lim="800000"/>
            <a:headEnd/>
            <a:tailEnd/>
          </a:ln>
          <a:effectLst/>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a:solidFill>
                  <a:srgbClr val="000000"/>
                </a:solidFill>
                <a:effectLst>
                  <a:outerShdw blurRad="38100" dist="38100" dir="2700000" algn="tl">
                    <a:srgbClr val="DDDDDD"/>
                  </a:outerShdw>
                </a:effectLst>
                <a:cs typeface="Arial" charset="0"/>
              </a:rPr>
              <a:t>65</a:t>
            </a:r>
            <a:endParaRPr lang="en-US" sz="2800" b="1">
              <a:solidFill>
                <a:srgbClr val="006600"/>
              </a:solidFill>
              <a:effectLst>
                <a:outerShdw blurRad="38100" dist="38100" dir="2700000" algn="tl">
                  <a:srgbClr val="DDDDDD"/>
                </a:outerShdw>
              </a:effectLst>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957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957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957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957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95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3" descr="needothers3.jpg">
            <a:extLst>
              <a:ext uri="{FF2B5EF4-FFF2-40B4-BE49-F238E27FC236}">
                <a16:creationId xmlns:a16="http://schemas.microsoft.com/office/drawing/2014/main" id="{F4740785-98D4-8242-980C-A053F6A357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a:extLst>
              <a:ext uri="{FF2B5EF4-FFF2-40B4-BE49-F238E27FC236}">
                <a16:creationId xmlns:a16="http://schemas.microsoft.com/office/drawing/2014/main" id="{32E32D3D-C9A2-1445-A340-DCBFEDF55489}"/>
              </a:ext>
            </a:extLst>
          </p:cNvPr>
          <p:cNvSpPr>
            <a:spLocks noGrp="1" noChangeArrowheads="1"/>
          </p:cNvSpPr>
          <p:nvPr>
            <p:ph type="ctrTitle" idx="4294967295"/>
          </p:nvPr>
        </p:nvSpPr>
        <p:spPr>
          <a:xfrm>
            <a:off x="0" y="152400"/>
            <a:ext cx="9067800" cy="838200"/>
          </a:xfrm>
          <a:effectLst>
            <a:outerShdw dist="107763" dir="2700000" algn="ctr" rotWithShape="0">
              <a:schemeClr val="tx1">
                <a:alpha val="50000"/>
              </a:schemeClr>
            </a:outerShdw>
          </a:effectLst>
        </p:spPr>
        <p:txBody>
          <a:bodyPr/>
          <a:lstStyle/>
          <a:p>
            <a:pPr eaLnBrk="1" hangingPunct="1"/>
            <a:r>
              <a:rPr lang="en-US" altLang="en-US" sz="32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Secular versus Pastoral Leadership: What</a:t>
            </a:r>
            <a:r>
              <a:rPr lang="fr-FR" altLang="en-US" sz="32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a:t>
            </a:r>
            <a:r>
              <a:rPr lang="en-US" altLang="en-US" sz="32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s the Difference?</a:t>
            </a:r>
          </a:p>
        </p:txBody>
      </p:sp>
      <p:sp>
        <p:nvSpPr>
          <p:cNvPr id="5" name="Rectangle 3">
            <a:extLst>
              <a:ext uri="{FF2B5EF4-FFF2-40B4-BE49-F238E27FC236}">
                <a16:creationId xmlns:a16="http://schemas.microsoft.com/office/drawing/2014/main" id="{817FF70D-68F9-1147-9733-A15E51B070BA}"/>
              </a:ext>
            </a:extLst>
          </p:cNvPr>
          <p:cNvSpPr txBox="1">
            <a:spLocks noChangeArrowheads="1"/>
          </p:cNvSpPr>
          <p:nvPr/>
        </p:nvSpPr>
        <p:spPr bwMode="auto">
          <a:xfrm>
            <a:off x="685800" y="1219200"/>
            <a:ext cx="3048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sng"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Secular</a:t>
            </a:r>
          </a:p>
        </p:txBody>
      </p:sp>
      <p:sp>
        <p:nvSpPr>
          <p:cNvPr id="6" name="Rectangle 3">
            <a:extLst>
              <a:ext uri="{FF2B5EF4-FFF2-40B4-BE49-F238E27FC236}">
                <a16:creationId xmlns:a16="http://schemas.microsoft.com/office/drawing/2014/main" id="{B1066C1B-1530-A84C-965E-80A5ADF3C6C0}"/>
              </a:ext>
            </a:extLst>
          </p:cNvPr>
          <p:cNvSpPr txBox="1">
            <a:spLocks noChangeArrowheads="1"/>
          </p:cNvSpPr>
          <p:nvPr/>
        </p:nvSpPr>
        <p:spPr bwMode="auto">
          <a:xfrm>
            <a:off x="4953000" y="1295400"/>
            <a:ext cx="3810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sng"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Pastoral</a:t>
            </a:r>
          </a:p>
        </p:txBody>
      </p:sp>
      <p:sp>
        <p:nvSpPr>
          <p:cNvPr id="7" name="Rectangle 3">
            <a:extLst>
              <a:ext uri="{FF2B5EF4-FFF2-40B4-BE49-F238E27FC236}">
                <a16:creationId xmlns:a16="http://schemas.microsoft.com/office/drawing/2014/main" id="{200B3771-8374-2642-9B99-551E6398C6B3}"/>
              </a:ext>
            </a:extLst>
          </p:cNvPr>
          <p:cNvSpPr txBox="1">
            <a:spLocks noChangeArrowheads="1"/>
          </p:cNvSpPr>
          <p:nvPr/>
        </p:nvSpPr>
        <p:spPr bwMode="auto">
          <a:xfrm>
            <a:off x="1447800" y="6934200"/>
            <a:ext cx="57912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The Key Principle</a:t>
            </a:r>
          </a:p>
        </p:txBody>
      </p:sp>
      <p:sp>
        <p:nvSpPr>
          <p:cNvPr id="271366" name="Text Box 14">
            <a:extLst>
              <a:ext uri="{FF2B5EF4-FFF2-40B4-BE49-F238E27FC236}">
                <a16:creationId xmlns:a16="http://schemas.microsoft.com/office/drawing/2014/main" id="{FAF1ED2D-6DB7-9243-BCEB-CFD4EE22B77A}"/>
              </a:ext>
            </a:extLst>
          </p:cNvPr>
          <p:cNvSpPr txBox="1">
            <a:spLocks noChangeArrowheads="1"/>
          </p:cNvSpPr>
          <p:nvPr/>
        </p:nvSpPr>
        <p:spPr bwMode="auto">
          <a:xfrm>
            <a:off x="8577218" y="69850"/>
            <a:ext cx="438238"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35</a:t>
            </a:r>
            <a:endParaRPr kumimoji="0" lang="en-US" altLang="en-US" sz="1800" b="1" i="0" u="none" strike="noStrike" kern="1200" cap="none" spc="0" normalizeH="0" baseline="0" noProof="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9" name="Rectangle 3">
            <a:extLst>
              <a:ext uri="{FF2B5EF4-FFF2-40B4-BE49-F238E27FC236}">
                <a16:creationId xmlns:a16="http://schemas.microsoft.com/office/drawing/2014/main" id="{A718CEFD-A669-4C4F-82C3-D1D298BC9D6F}"/>
              </a:ext>
            </a:extLst>
          </p:cNvPr>
          <p:cNvSpPr txBox="1">
            <a:spLocks noChangeArrowheads="1"/>
          </p:cNvSpPr>
          <p:nvPr/>
        </p:nvSpPr>
        <p:spPr bwMode="auto">
          <a:xfrm>
            <a:off x="-76200" y="21336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One birth OK</a:t>
            </a:r>
          </a:p>
        </p:txBody>
      </p:sp>
      <p:sp>
        <p:nvSpPr>
          <p:cNvPr id="10" name="Rectangle 3">
            <a:extLst>
              <a:ext uri="{FF2B5EF4-FFF2-40B4-BE49-F238E27FC236}">
                <a16:creationId xmlns:a16="http://schemas.microsoft.com/office/drawing/2014/main" id="{4A261B70-6842-4149-A548-23394D4C78C8}"/>
              </a:ext>
            </a:extLst>
          </p:cNvPr>
          <p:cNvSpPr txBox="1">
            <a:spLocks noChangeArrowheads="1"/>
          </p:cNvSpPr>
          <p:nvPr/>
        </p:nvSpPr>
        <p:spPr bwMode="auto">
          <a:xfrm>
            <a:off x="4648200" y="21336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Born again</a:t>
            </a:r>
          </a:p>
        </p:txBody>
      </p:sp>
      <p:sp>
        <p:nvSpPr>
          <p:cNvPr id="11" name="Rectangle 3">
            <a:extLst>
              <a:ext uri="{FF2B5EF4-FFF2-40B4-BE49-F238E27FC236}">
                <a16:creationId xmlns:a16="http://schemas.microsoft.com/office/drawing/2014/main" id="{C5A22410-70B3-484A-887F-8C4956BE11E6}"/>
              </a:ext>
            </a:extLst>
          </p:cNvPr>
          <p:cNvSpPr txBox="1">
            <a:spLocks noChangeArrowheads="1"/>
          </p:cNvSpPr>
          <p:nvPr/>
        </p:nvSpPr>
        <p:spPr bwMode="auto">
          <a:xfrm>
            <a:off x="-76200" y="30670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Paid followers</a:t>
            </a:r>
          </a:p>
        </p:txBody>
      </p:sp>
      <p:sp>
        <p:nvSpPr>
          <p:cNvPr id="12" name="Rectangle 3">
            <a:extLst>
              <a:ext uri="{FF2B5EF4-FFF2-40B4-BE49-F238E27FC236}">
                <a16:creationId xmlns:a16="http://schemas.microsoft.com/office/drawing/2014/main" id="{93582E6F-B343-264E-BDEA-52D42161DB59}"/>
              </a:ext>
            </a:extLst>
          </p:cNvPr>
          <p:cNvSpPr txBox="1">
            <a:spLocks noChangeArrowheads="1"/>
          </p:cNvSpPr>
          <p:nvPr/>
        </p:nvSpPr>
        <p:spPr bwMode="auto">
          <a:xfrm>
            <a:off x="4648200" y="30670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Volunteers</a:t>
            </a:r>
          </a:p>
        </p:txBody>
      </p:sp>
      <p:sp>
        <p:nvSpPr>
          <p:cNvPr id="19" name="Rectangle 3">
            <a:extLst>
              <a:ext uri="{FF2B5EF4-FFF2-40B4-BE49-F238E27FC236}">
                <a16:creationId xmlns:a16="http://schemas.microsoft.com/office/drawing/2014/main" id="{056E654C-13BC-704B-93F8-EA223DC42C45}"/>
              </a:ext>
            </a:extLst>
          </p:cNvPr>
          <p:cNvSpPr txBox="1">
            <a:spLocks noChangeArrowheads="1"/>
          </p:cNvSpPr>
          <p:nvPr/>
        </p:nvSpPr>
        <p:spPr bwMode="auto">
          <a:xfrm>
            <a:off x="0" y="3962400"/>
            <a:ext cx="47244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Complaining OK</a:t>
            </a:r>
          </a:p>
        </p:txBody>
      </p:sp>
      <p:sp>
        <p:nvSpPr>
          <p:cNvPr id="20" name="Rectangle 3">
            <a:extLst>
              <a:ext uri="{FF2B5EF4-FFF2-40B4-BE49-F238E27FC236}">
                <a16:creationId xmlns:a16="http://schemas.microsoft.com/office/drawing/2014/main" id="{AB8C2543-8481-1944-B378-ED436D9185E2}"/>
              </a:ext>
            </a:extLst>
          </p:cNvPr>
          <p:cNvSpPr txBox="1">
            <a:spLocks noChangeArrowheads="1"/>
          </p:cNvSpPr>
          <p:nvPr/>
        </p:nvSpPr>
        <p:spPr bwMode="auto">
          <a:xfrm>
            <a:off x="4724400" y="39624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Contentment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9" grpId="0"/>
      <p:bldP spid="20"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181847"/>
            </a:gs>
          </a:gsLst>
          <a:path path="shape">
            <a:fillToRect l="50000" t="50000" r="50000" b="50000"/>
          </a:path>
        </a:gradFill>
        <a:effectLst/>
      </p:bgPr>
    </p:bg>
    <p:spTree>
      <p:nvGrpSpPr>
        <p:cNvPr id="1" name=""/>
        <p:cNvGrpSpPr/>
        <p:nvPr/>
      </p:nvGrpSpPr>
      <p:grpSpPr>
        <a:xfrm>
          <a:off x="0" y="0"/>
          <a:ext cx="0" cy="0"/>
          <a:chOff x="0" y="0"/>
          <a:chExt cx="0" cy="0"/>
        </a:xfrm>
      </p:grpSpPr>
      <p:sp>
        <p:nvSpPr>
          <p:cNvPr id="233474" name="Rectangle 2">
            <a:extLst>
              <a:ext uri="{FF2B5EF4-FFF2-40B4-BE49-F238E27FC236}">
                <a16:creationId xmlns:a16="http://schemas.microsoft.com/office/drawing/2014/main" id="{8CB8E1B8-D338-5A47-BA00-AEC6A6FF672A}"/>
              </a:ext>
            </a:extLst>
          </p:cNvPr>
          <p:cNvSpPr>
            <a:spLocks noGrp="1" noChangeArrowheads="1"/>
          </p:cNvSpPr>
          <p:nvPr>
            <p:ph type="ctrTitle"/>
          </p:nvPr>
        </p:nvSpPr>
        <p:spPr>
          <a:xfrm>
            <a:off x="685800" y="-76200"/>
            <a:ext cx="7772400" cy="1143000"/>
          </a:xfrm>
          <a:effectLst>
            <a:outerShdw blurRad="63500" dist="35921" dir="2700000" algn="ctr" rotWithShape="0">
              <a:schemeClr val="tx2">
                <a:alpha val="74997"/>
              </a:schemeClr>
            </a:outerShdw>
          </a:effectLst>
        </p:spPr>
        <p:txBody>
          <a:bodyPr/>
          <a:lstStyle/>
          <a:p>
            <a:pPr eaLnBrk="1" hangingPunct="1"/>
            <a:r>
              <a:rPr lang="en-US" altLang="en-US" sz="4800" b="1" u="sng">
                <a:solidFill>
                  <a:schemeClr val="bg1"/>
                </a:solidFill>
                <a:ea typeface="ＭＳ Ｐゴシック" panose="020B0600070205080204" pitchFamily="34" charset="-128"/>
              </a:rPr>
              <a:t>1 Timothy 3:8-13 </a:t>
            </a:r>
            <a:r>
              <a:rPr lang="en-US" altLang="en-US" sz="4000" b="1" u="sng">
                <a:solidFill>
                  <a:schemeClr val="bg1"/>
                </a:solidFill>
                <a:ea typeface="ＭＳ Ｐゴシック" panose="020B0600070205080204" pitchFamily="34" charset="-128"/>
              </a:rPr>
              <a:t>(NIV)</a:t>
            </a:r>
            <a:endParaRPr lang="en-US" altLang="en-US">
              <a:ea typeface="ＭＳ Ｐゴシック" panose="020B0600070205080204" pitchFamily="34" charset="-128"/>
            </a:endParaRPr>
          </a:p>
        </p:txBody>
      </p:sp>
      <p:sp>
        <p:nvSpPr>
          <p:cNvPr id="233475" name="Rectangle 3">
            <a:extLst>
              <a:ext uri="{FF2B5EF4-FFF2-40B4-BE49-F238E27FC236}">
                <a16:creationId xmlns:a16="http://schemas.microsoft.com/office/drawing/2014/main" id="{F4EA0395-E9EE-544D-AD60-1CE42AEE8985}"/>
              </a:ext>
            </a:extLst>
          </p:cNvPr>
          <p:cNvSpPr>
            <a:spLocks noGrp="1" noChangeArrowheads="1"/>
          </p:cNvSpPr>
          <p:nvPr>
            <p:ph type="subTitle" idx="1"/>
          </p:nvPr>
        </p:nvSpPr>
        <p:spPr>
          <a:xfrm>
            <a:off x="0" y="838200"/>
            <a:ext cx="9067800" cy="6019800"/>
          </a:xfrm>
          <a:effectLst>
            <a:outerShdw blurRad="63500" dist="35921" dir="2700000" algn="ctr" rotWithShape="0">
              <a:schemeClr val="tx2">
                <a:alpha val="74997"/>
              </a:schemeClr>
            </a:outerShdw>
          </a:effectLst>
        </p:spPr>
        <p:txBody>
          <a:bodyPr/>
          <a:lstStyle/>
          <a:p>
            <a:pPr eaLnBrk="1" hangingPunct="1">
              <a:defRPr/>
            </a:pPr>
            <a:r>
              <a:rPr lang="en-US" sz="2800" b="1" baseline="30000" dirty="0">
                <a:solidFill>
                  <a:schemeClr val="bg1"/>
                </a:solidFill>
                <a:ea typeface="+mn-ea"/>
                <a:cs typeface="+mn-cs"/>
              </a:rPr>
              <a:t>8</a:t>
            </a:r>
            <a:r>
              <a:rPr lang="en-US" sz="2800" b="1" dirty="0">
                <a:solidFill>
                  <a:srgbClr val="FFFF00"/>
                </a:solidFill>
                <a:ea typeface="+mn-ea"/>
                <a:cs typeface="+mn-cs"/>
              </a:rPr>
              <a:t>Deacons</a:t>
            </a:r>
            <a:r>
              <a:rPr lang="en-US" sz="2800" b="1" dirty="0">
                <a:solidFill>
                  <a:schemeClr val="bg1"/>
                </a:solidFill>
                <a:ea typeface="+mn-ea"/>
                <a:cs typeface="+mn-cs"/>
              </a:rPr>
              <a:t>, likewise, are to be men worthy of respect, sincere, not indulging in much wine, and not pursuing dishonest gain. </a:t>
            </a:r>
            <a:r>
              <a:rPr lang="en-US" sz="2800" b="1" baseline="30000" dirty="0">
                <a:solidFill>
                  <a:schemeClr val="bg1"/>
                </a:solidFill>
                <a:ea typeface="+mn-ea"/>
                <a:cs typeface="+mn-cs"/>
              </a:rPr>
              <a:t>9</a:t>
            </a:r>
            <a:r>
              <a:rPr lang="en-US" sz="2800" b="1" dirty="0">
                <a:solidFill>
                  <a:schemeClr val="bg1"/>
                </a:solidFill>
                <a:ea typeface="+mn-ea"/>
                <a:cs typeface="+mn-cs"/>
              </a:rPr>
              <a:t>They must keep hold of the deep truths of the faith with a clear conscience. </a:t>
            </a:r>
            <a:r>
              <a:rPr lang="en-US" sz="2800" b="1" baseline="30000" dirty="0">
                <a:solidFill>
                  <a:schemeClr val="bg1"/>
                </a:solidFill>
                <a:ea typeface="+mn-ea"/>
                <a:cs typeface="+mn-cs"/>
              </a:rPr>
              <a:t>10</a:t>
            </a:r>
            <a:r>
              <a:rPr lang="en-US" sz="2800" b="1" dirty="0">
                <a:solidFill>
                  <a:schemeClr val="bg1"/>
                </a:solidFill>
                <a:ea typeface="+mn-ea"/>
                <a:cs typeface="+mn-cs"/>
              </a:rPr>
              <a:t>They must first be tested; and then if there is nothing against them, let them serve as deacons. </a:t>
            </a:r>
            <a:r>
              <a:rPr lang="en-US" sz="2800" b="1" baseline="30000" dirty="0">
                <a:solidFill>
                  <a:schemeClr val="bg1"/>
                </a:solidFill>
                <a:ea typeface="+mn-ea"/>
                <a:cs typeface="+mn-cs"/>
              </a:rPr>
              <a:t>11</a:t>
            </a:r>
            <a:r>
              <a:rPr lang="en-US" sz="2800" b="1" dirty="0">
                <a:solidFill>
                  <a:schemeClr val="bg1"/>
                </a:solidFill>
                <a:ea typeface="+mn-ea"/>
                <a:cs typeface="+mn-cs"/>
              </a:rPr>
              <a:t>In the same way, </a:t>
            </a:r>
            <a:r>
              <a:rPr lang="en-US" sz="2800" b="1" dirty="0">
                <a:solidFill>
                  <a:srgbClr val="FFFF00"/>
                </a:solidFill>
                <a:ea typeface="+mn-ea"/>
                <a:cs typeface="+mn-cs"/>
              </a:rPr>
              <a:t>their wives {</a:t>
            </a:r>
            <a:r>
              <a:rPr lang="en-US" sz="2800" b="1" baseline="30000" dirty="0">
                <a:solidFill>
                  <a:srgbClr val="FFFF00"/>
                </a:solidFill>
                <a:ea typeface="+mn-ea"/>
                <a:cs typeface="+mn-cs"/>
              </a:rPr>
              <a:t>11</a:t>
            </a:r>
            <a:r>
              <a:rPr lang="en-US" sz="2800" b="1" dirty="0">
                <a:solidFill>
                  <a:srgbClr val="FFFF00"/>
                </a:solidFill>
                <a:ea typeface="+mn-ea"/>
                <a:cs typeface="+mn-cs"/>
              </a:rPr>
              <a:t>Or </a:t>
            </a:r>
            <a:r>
              <a:rPr lang="en-US" sz="2800" b="1" i="1" dirty="0">
                <a:solidFill>
                  <a:srgbClr val="FFFF00"/>
                </a:solidFill>
                <a:ea typeface="+mn-ea"/>
                <a:cs typeface="+mn-cs"/>
              </a:rPr>
              <a:t>way, deaconesses</a:t>
            </a:r>
            <a:r>
              <a:rPr lang="en-US" sz="2800" b="1" dirty="0">
                <a:solidFill>
                  <a:srgbClr val="FFFF00"/>
                </a:solidFill>
                <a:ea typeface="+mn-ea"/>
                <a:cs typeface="+mn-cs"/>
              </a:rPr>
              <a:t>} are to be women</a:t>
            </a:r>
            <a:r>
              <a:rPr lang="en-US" sz="2800" b="1" dirty="0">
                <a:solidFill>
                  <a:schemeClr val="bg1"/>
                </a:solidFill>
                <a:ea typeface="+mn-ea"/>
                <a:cs typeface="+mn-cs"/>
              </a:rPr>
              <a:t> worthy of respect, not malicious talkers but temperate and trustworthy in everything. </a:t>
            </a:r>
            <a:r>
              <a:rPr lang="en-US" sz="2800" b="1" baseline="30000" dirty="0">
                <a:solidFill>
                  <a:schemeClr val="bg1"/>
                </a:solidFill>
                <a:ea typeface="+mn-ea"/>
                <a:cs typeface="+mn-cs"/>
              </a:rPr>
              <a:t>12</a:t>
            </a:r>
            <a:r>
              <a:rPr lang="en-US" sz="2800" b="1" dirty="0">
                <a:solidFill>
                  <a:schemeClr val="bg1"/>
                </a:solidFill>
                <a:ea typeface="+mn-ea"/>
                <a:cs typeface="+mn-cs"/>
              </a:rPr>
              <a:t>A </a:t>
            </a:r>
            <a:r>
              <a:rPr lang="en-US" sz="2800" b="1" dirty="0">
                <a:solidFill>
                  <a:srgbClr val="FFFF00"/>
                </a:solidFill>
                <a:ea typeface="+mn-ea"/>
                <a:cs typeface="+mn-cs"/>
              </a:rPr>
              <a:t>deacon</a:t>
            </a:r>
            <a:r>
              <a:rPr lang="en-US" sz="2800" b="1" dirty="0">
                <a:solidFill>
                  <a:schemeClr val="bg1"/>
                </a:solidFill>
                <a:ea typeface="+mn-ea"/>
                <a:cs typeface="+mn-cs"/>
              </a:rPr>
              <a:t> must be the husband of but one wife and must manage his children and his household well. </a:t>
            </a:r>
            <a:r>
              <a:rPr lang="en-US" sz="2800" b="1" baseline="30000" dirty="0">
                <a:solidFill>
                  <a:schemeClr val="bg1"/>
                </a:solidFill>
                <a:ea typeface="+mn-ea"/>
                <a:cs typeface="+mn-cs"/>
              </a:rPr>
              <a:t>13</a:t>
            </a:r>
            <a:r>
              <a:rPr lang="en-US" sz="2800" b="1" dirty="0">
                <a:solidFill>
                  <a:schemeClr val="bg1"/>
                </a:solidFill>
                <a:ea typeface="+mn-ea"/>
                <a:cs typeface="+mn-cs"/>
              </a:rPr>
              <a:t>Those who have served well gain an excellent standing and great assurance in their faith in Christ Jesus.</a:t>
            </a:r>
          </a:p>
        </p:txBody>
      </p:sp>
      <p:sp>
        <p:nvSpPr>
          <p:cNvPr id="233476" name="Text Box 4">
            <a:extLst>
              <a:ext uri="{FF2B5EF4-FFF2-40B4-BE49-F238E27FC236}">
                <a16:creationId xmlns:a16="http://schemas.microsoft.com/office/drawing/2014/main" id="{29C4CBE0-3F94-F544-986E-DABDFBF39A3B}"/>
              </a:ext>
            </a:extLst>
          </p:cNvPr>
          <p:cNvSpPr txBox="1">
            <a:spLocks noChangeArrowheads="1"/>
          </p:cNvSpPr>
          <p:nvPr/>
        </p:nvSpPr>
        <p:spPr bwMode="auto">
          <a:xfrm>
            <a:off x="8305800" y="76200"/>
            <a:ext cx="768350" cy="457200"/>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r>
              <a:rPr lang="en-US" altLang="en-US" sz="2400" b="1">
                <a:solidFill>
                  <a:srgbClr val="FFFFFF"/>
                </a:solidFill>
              </a:rPr>
              <a:t>77</a:t>
            </a:r>
            <a:endParaRPr lang="en-US" altLang="en-US" sz="2400" b="1">
              <a:solidFill>
                <a:srgbClr val="000000"/>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9F2F0978-90B8-D940-96C8-329FFF827692}"/>
              </a:ext>
            </a:extLst>
          </p:cNvPr>
          <p:cNvSpPr>
            <a:spLocks noGrp="1" noChangeArrowheads="1"/>
          </p:cNvSpPr>
          <p:nvPr>
            <p:ph type="title"/>
          </p:nvPr>
        </p:nvSpPr>
        <p:spPr>
          <a:xfrm>
            <a:off x="457200" y="304800"/>
            <a:ext cx="7620000" cy="685800"/>
          </a:xfrm>
          <a:solidFill>
            <a:schemeClr val="accent2"/>
          </a:solidFill>
          <a:effectLst>
            <a:outerShdw blurRad="63500" dist="35921" dir="2700000" algn="ctr" rotWithShape="0">
              <a:schemeClr val="bg2">
                <a:alpha val="74997"/>
              </a:schemeClr>
            </a:outerShdw>
          </a:effectLst>
        </p:spPr>
        <p:txBody>
          <a:bodyPr/>
          <a:lstStyle/>
          <a:p>
            <a:pPr eaLnBrk="1" hangingPunct="1"/>
            <a:r>
              <a:rPr lang="en-US" altLang="en-US" sz="3600">
                <a:solidFill>
                  <a:schemeClr val="bg1"/>
                </a:solidFill>
                <a:effectLst>
                  <a:outerShdw blurRad="38100" dist="38100" dir="2700000" algn="tl">
                    <a:srgbClr val="000000"/>
                  </a:outerShdw>
                </a:effectLst>
                <a:ea typeface="ＭＳ Ｐゴシック" panose="020B0600070205080204" pitchFamily="34" charset="-128"/>
              </a:rPr>
              <a:t>Views on Women in 1 Timothy 3:11</a:t>
            </a:r>
            <a:endParaRPr lang="en-US" altLang="en-US" sz="4000">
              <a:solidFill>
                <a:schemeClr val="bg1"/>
              </a:solidFill>
              <a:ea typeface="ＭＳ Ｐゴシック" panose="020B0600070205080204" pitchFamily="34" charset="-128"/>
            </a:endParaRPr>
          </a:p>
        </p:txBody>
      </p:sp>
      <p:sp>
        <p:nvSpPr>
          <p:cNvPr id="235523" name="Rectangle 3">
            <a:extLst>
              <a:ext uri="{FF2B5EF4-FFF2-40B4-BE49-F238E27FC236}">
                <a16:creationId xmlns:a16="http://schemas.microsoft.com/office/drawing/2014/main" id="{9E2AEC06-F302-024C-ABDA-005F3648808D}"/>
              </a:ext>
            </a:extLst>
          </p:cNvPr>
          <p:cNvSpPr>
            <a:spLocks noGrp="1" noChangeArrowheads="1"/>
          </p:cNvSpPr>
          <p:nvPr>
            <p:ph type="body" idx="1"/>
          </p:nvPr>
        </p:nvSpPr>
        <p:spPr>
          <a:xfrm>
            <a:off x="381000" y="1143000"/>
            <a:ext cx="8229600" cy="1143000"/>
          </a:xfrm>
        </p:spPr>
        <p:txBody>
          <a:bodyPr/>
          <a:lstStyle/>
          <a:p>
            <a:pPr marL="0" indent="0" eaLnBrk="1" hangingPunct="1">
              <a:buFontTx/>
              <a:buNone/>
            </a:pPr>
            <a:r>
              <a:rPr lang="en-US" altLang="en-US" b="1" i="1">
                <a:solidFill>
                  <a:schemeClr val="bg1"/>
                </a:solidFill>
                <a:ea typeface="ＭＳ Ｐゴシック" panose="020B0600070205080204" pitchFamily="34" charset="-128"/>
                <a:cs typeface="Arial" panose="020B0604020202020204" pitchFamily="34" charset="0"/>
              </a:rPr>
              <a:t>Gynaikos</a:t>
            </a:r>
            <a:r>
              <a:rPr lang="en-US" altLang="en-US" b="1">
                <a:solidFill>
                  <a:schemeClr val="bg1"/>
                </a:solidFill>
                <a:ea typeface="ＭＳ Ｐゴシック" panose="020B0600070205080204" pitchFamily="34" charset="-128"/>
                <a:cs typeface="Arial" panose="020B0604020202020204" pitchFamily="34" charset="0"/>
              </a:rPr>
              <a:t> (</a:t>
            </a:r>
            <a:r>
              <a:rPr lang="en-US" altLang="en-US" sz="3600" b="1">
                <a:solidFill>
                  <a:schemeClr val="bg1"/>
                </a:solidFill>
                <a:latin typeface="Bwgrkl" charset="0"/>
                <a:ea typeface="ＭＳ Ｐゴシック" panose="020B0600070205080204" pitchFamily="34" charset="-128"/>
              </a:rPr>
              <a:t>gunaiko.j</a:t>
            </a:r>
            <a:r>
              <a:rPr lang="en-US" altLang="en-US" b="1">
                <a:solidFill>
                  <a:schemeClr val="bg1"/>
                </a:solidFill>
                <a:ea typeface="ＭＳ Ｐゴシック" panose="020B0600070205080204" pitchFamily="34" charset="-128"/>
                <a:cs typeface="Arial" panose="020B0604020202020204" pitchFamily="34" charset="0"/>
              </a:rPr>
              <a:t>) can be legitimately translated as either </a:t>
            </a:r>
            <a:r>
              <a:rPr lang="en-US" altLang="ja-JP" b="1">
                <a:solidFill>
                  <a:schemeClr val="bg1"/>
                </a:solidFill>
                <a:ea typeface="ＭＳ Ｐゴシック" panose="020B0600070205080204" pitchFamily="34" charset="-128"/>
                <a:cs typeface="Arial" panose="020B0604020202020204" pitchFamily="34" charset="0"/>
              </a:rPr>
              <a:t>"women" or "wives."</a:t>
            </a:r>
            <a:endParaRPr lang="en-US" altLang="en-US" b="1">
              <a:solidFill>
                <a:schemeClr val="bg1"/>
              </a:solidFill>
              <a:ea typeface="ＭＳ Ｐゴシック" panose="020B0600070205080204" pitchFamily="34" charset="-128"/>
              <a:cs typeface="Arial" panose="020B0604020202020204" pitchFamily="34" charset="0"/>
            </a:endParaRPr>
          </a:p>
        </p:txBody>
      </p:sp>
      <p:sp>
        <p:nvSpPr>
          <p:cNvPr id="235524" name="Text Box 4">
            <a:extLst>
              <a:ext uri="{FF2B5EF4-FFF2-40B4-BE49-F238E27FC236}">
                <a16:creationId xmlns:a16="http://schemas.microsoft.com/office/drawing/2014/main" id="{D6A26A02-CE97-5A4B-A904-9F97B5EBC606}"/>
              </a:ext>
            </a:extLst>
          </p:cNvPr>
          <p:cNvSpPr txBox="1">
            <a:spLocks noChangeArrowheads="1"/>
          </p:cNvSpPr>
          <p:nvPr/>
        </p:nvSpPr>
        <p:spPr bwMode="auto">
          <a:xfrm>
            <a:off x="381000" y="2438400"/>
            <a:ext cx="8205788" cy="544513"/>
          </a:xfrm>
          <a:prstGeom prst="rect">
            <a:avLst/>
          </a:prstGeom>
          <a:solidFill>
            <a:srgbClr val="FF0000"/>
          </a:solidFill>
          <a:ln w="9525">
            <a:noFill/>
            <a:miter lim="800000"/>
            <a:headEnd/>
            <a:tailEnd/>
          </a:ln>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20000"/>
              </a:spcBef>
            </a:pPr>
            <a:r>
              <a:rPr lang="en-US" altLang="en-US" sz="3200" b="1">
                <a:solidFill>
                  <a:srgbClr val="FFFFFF"/>
                </a:solidFill>
                <a:effectLst>
                  <a:outerShdw blurRad="38100" dist="38100" dir="2700000" algn="tl">
                    <a:srgbClr val="000000"/>
                  </a:outerShdw>
                </a:effectLst>
                <a:cs typeface="Arial" panose="020B0604020202020204" pitchFamily="34" charset="0"/>
              </a:rPr>
              <a:t>At least six views on this phrase exist:</a:t>
            </a:r>
          </a:p>
        </p:txBody>
      </p:sp>
      <p:sp>
        <p:nvSpPr>
          <p:cNvPr id="235525" name="Text Box 5">
            <a:extLst>
              <a:ext uri="{FF2B5EF4-FFF2-40B4-BE49-F238E27FC236}">
                <a16:creationId xmlns:a16="http://schemas.microsoft.com/office/drawing/2014/main" id="{84D27518-939A-EC4C-9517-D474FBBDD348}"/>
              </a:ext>
            </a:extLst>
          </p:cNvPr>
          <p:cNvSpPr txBox="1">
            <a:spLocks noChangeArrowheads="1"/>
          </p:cNvSpPr>
          <p:nvPr/>
        </p:nvSpPr>
        <p:spPr bwMode="auto">
          <a:xfrm>
            <a:off x="381000" y="3124200"/>
            <a:ext cx="8763000"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20000"/>
              </a:spcBef>
              <a:buFont typeface="Arial" panose="020B0604020202020204" pitchFamily="34" charset="0"/>
              <a:buAutoNum type="arabicParenBoth"/>
            </a:pPr>
            <a:r>
              <a:rPr lang="en-US" altLang="en-US" sz="2800" b="1">
                <a:solidFill>
                  <a:srgbClr val="FFFFFF"/>
                </a:solidFill>
                <a:cs typeface="Arial" panose="020B0604020202020204" pitchFamily="34" charset="0"/>
              </a:rPr>
              <a:t> women in general</a:t>
            </a:r>
          </a:p>
          <a:p>
            <a:pPr eaLnBrk="1" hangingPunct="1">
              <a:lnSpc>
                <a:spcPct val="90000"/>
              </a:lnSpc>
              <a:spcBef>
                <a:spcPct val="20000"/>
              </a:spcBef>
              <a:buFont typeface="Arial" panose="020B0604020202020204" pitchFamily="34" charset="0"/>
              <a:buAutoNum type="arabicParenBoth"/>
            </a:pPr>
            <a:r>
              <a:rPr lang="en-US" altLang="en-US" sz="2800" b="1">
                <a:solidFill>
                  <a:srgbClr val="FFFFFF"/>
                </a:solidFill>
                <a:cs typeface="Arial" panose="020B0604020202020204" pitchFamily="34" charset="0"/>
              </a:rPr>
              <a:t> wives of both elders and deacons</a:t>
            </a:r>
          </a:p>
          <a:p>
            <a:pPr eaLnBrk="1" hangingPunct="1">
              <a:lnSpc>
                <a:spcPct val="90000"/>
              </a:lnSpc>
              <a:spcBef>
                <a:spcPct val="20000"/>
              </a:spcBef>
              <a:buFont typeface="Arial" panose="020B0604020202020204" pitchFamily="34" charset="0"/>
              <a:buAutoNum type="arabicParenBoth"/>
            </a:pPr>
            <a:r>
              <a:rPr lang="en-US" altLang="en-US" sz="2800" b="1">
                <a:solidFill>
                  <a:srgbClr val="FFFFFF"/>
                </a:solidFill>
                <a:cs typeface="Arial" panose="020B0604020202020204" pitchFamily="34" charset="0"/>
              </a:rPr>
              <a:t> a group similar to deacons in function but subordinate to them in rank</a:t>
            </a:r>
          </a:p>
          <a:p>
            <a:pPr eaLnBrk="1" hangingPunct="1">
              <a:lnSpc>
                <a:spcPct val="90000"/>
              </a:lnSpc>
              <a:spcBef>
                <a:spcPct val="20000"/>
              </a:spcBef>
              <a:buFont typeface="Arial" panose="020B0604020202020204" pitchFamily="34" charset="0"/>
              <a:buAutoNum type="arabicParenBoth"/>
            </a:pPr>
            <a:r>
              <a:rPr lang="en-US" altLang="en-US" sz="2800" b="1">
                <a:solidFill>
                  <a:srgbClr val="FFFFFF"/>
                </a:solidFill>
                <a:cs typeface="Arial" panose="020B0604020202020204" pitchFamily="34" charset="0"/>
              </a:rPr>
              <a:t> deacon wives</a:t>
            </a:r>
          </a:p>
          <a:p>
            <a:pPr eaLnBrk="1" hangingPunct="1">
              <a:lnSpc>
                <a:spcPct val="90000"/>
              </a:lnSpc>
              <a:spcBef>
                <a:spcPct val="20000"/>
              </a:spcBef>
              <a:buFont typeface="Arial" panose="020B0604020202020204" pitchFamily="34" charset="0"/>
              <a:buAutoNum type="arabicParenBoth"/>
            </a:pPr>
            <a:r>
              <a:rPr lang="en-US" altLang="en-US" sz="2800" b="1">
                <a:solidFill>
                  <a:srgbClr val="FFFFFF"/>
                </a:solidFill>
                <a:cs typeface="Arial" panose="020B0604020202020204" pitchFamily="34" charset="0"/>
              </a:rPr>
              <a:t> deaconesses (woman deacons), or</a:t>
            </a:r>
          </a:p>
          <a:p>
            <a:pPr eaLnBrk="1" hangingPunct="1">
              <a:lnSpc>
                <a:spcPct val="90000"/>
              </a:lnSpc>
              <a:spcBef>
                <a:spcPct val="20000"/>
              </a:spcBef>
              <a:buFont typeface="Arial" panose="020B0604020202020204" pitchFamily="34" charset="0"/>
              <a:buAutoNum type="arabicParenBoth"/>
            </a:pPr>
            <a:r>
              <a:rPr lang="en-US" altLang="en-US" sz="2800" b="1">
                <a:solidFill>
                  <a:srgbClr val="FFFFFF"/>
                </a:solidFill>
                <a:cs typeface="Arial" panose="020B0604020202020204" pitchFamily="34" charset="0"/>
              </a:rPr>
              <a:t> deacon</a:t>
            </a:r>
            <a:r>
              <a:rPr lang="en-US" altLang="ja-JP" sz="2800" b="1">
                <a:solidFill>
                  <a:srgbClr val="FFFFFF"/>
                </a:solidFill>
                <a:cs typeface="Arial" panose="020B0604020202020204" pitchFamily="34" charset="0"/>
              </a:rPr>
              <a:t> wives who are </a:t>
            </a:r>
            <a:r>
              <a:rPr lang="en-US" altLang="ja-JP" sz="2800" b="1" i="1">
                <a:solidFill>
                  <a:srgbClr val="FFFFFF"/>
                </a:solidFill>
                <a:cs typeface="Arial" panose="020B0604020202020204" pitchFamily="34" charset="0"/>
              </a:rPr>
              <a:t>called</a:t>
            </a:r>
            <a:r>
              <a:rPr lang="en-US" altLang="ja-JP" sz="2800" b="1">
                <a:solidFill>
                  <a:srgbClr val="FFFFFF"/>
                </a:solidFill>
                <a:cs typeface="Arial" panose="020B0604020202020204" pitchFamily="34" charset="0"/>
              </a:rPr>
              <a:t> deaconesses</a:t>
            </a:r>
            <a:endParaRPr lang="en-US" altLang="en-US" sz="2800" b="1">
              <a:solidFill>
                <a:srgbClr val="FFFFFF"/>
              </a:solidFill>
              <a:cs typeface="Arial" panose="020B0604020202020204" pitchFamily="34" charset="0"/>
            </a:endParaRPr>
          </a:p>
        </p:txBody>
      </p:sp>
      <p:sp>
        <p:nvSpPr>
          <p:cNvPr id="392197" name="Text Box 6">
            <a:extLst>
              <a:ext uri="{FF2B5EF4-FFF2-40B4-BE49-F238E27FC236}">
                <a16:creationId xmlns:a16="http://schemas.microsoft.com/office/drawing/2014/main" id="{097F2298-C0B5-1844-8686-E1F609124ADE}"/>
              </a:ext>
            </a:extLst>
          </p:cNvPr>
          <p:cNvSpPr txBox="1">
            <a:spLocks noChangeArrowheads="1"/>
          </p:cNvSpPr>
          <p:nvPr/>
        </p:nvSpPr>
        <p:spPr bwMode="auto">
          <a:xfrm>
            <a:off x="8305800" y="76200"/>
            <a:ext cx="768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r>
              <a:rPr lang="en-US" altLang="en-US" sz="2400" b="1">
                <a:solidFill>
                  <a:srgbClr val="FFFFFF"/>
                </a:solidFill>
              </a:rPr>
              <a:t>79</a:t>
            </a:r>
            <a:endParaRPr lang="en-US" altLang="en-US" sz="2400" b="1">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525">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5525">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5525">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5525">
                                            <p:txEl>
                                              <p:pRg st="3" end="3"/>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5525">
                                            <p:txEl>
                                              <p:pRg st="4" end="4"/>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552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3" grpId="0" build="p"/>
      <p:bldP spid="235524" grpId="0" animBg="1"/>
      <p:bldP spid="235525"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a:extLst>
              <a:ext uri="{FF2B5EF4-FFF2-40B4-BE49-F238E27FC236}">
                <a16:creationId xmlns:a16="http://schemas.microsoft.com/office/drawing/2014/main" id="{9F01AC23-17BE-2C49-9AA8-749E9DFB41B6}"/>
              </a:ext>
            </a:extLst>
          </p:cNvPr>
          <p:cNvSpPr>
            <a:spLocks noGrp="1" noChangeArrowheads="1"/>
          </p:cNvSpPr>
          <p:nvPr>
            <p:ph type="title"/>
          </p:nvPr>
        </p:nvSpPr>
        <p:spPr>
          <a:xfrm>
            <a:off x="381000" y="0"/>
            <a:ext cx="7543800" cy="1371600"/>
          </a:xfrm>
          <a:solidFill>
            <a:srgbClr val="FF0000"/>
          </a:solidFill>
        </p:spPr>
        <p:txBody>
          <a:bodyPr/>
          <a:lstStyle/>
          <a:p>
            <a:pPr algn="l" eaLnBrk="1" hangingPunct="1">
              <a:defRPr/>
            </a:pPr>
            <a:r>
              <a:rPr lang="en-US" dirty="0">
                <a:solidFill>
                  <a:schemeClr val="bg1"/>
                </a:solidFill>
                <a:effectLst>
                  <a:outerShdw blurRad="38100" dist="38100" dir="2700000" algn="tl">
                    <a:srgbClr val="000000"/>
                  </a:outerShdw>
                </a:effectLst>
                <a:ea typeface="ＭＳ Ｐゴシック" charset="0"/>
                <a:cs typeface="ＭＳ Ｐゴシック" charset="0"/>
              </a:rPr>
              <a:t>Support for </a:t>
            </a:r>
            <a:r>
              <a:rPr lang="en-US" altLang="ja-JP" dirty="0">
                <a:solidFill>
                  <a:schemeClr val="bg1"/>
                </a:solidFill>
                <a:effectLst>
                  <a:outerShdw blurRad="38100" dist="38100" dir="2700000" algn="tl">
                    <a:srgbClr val="000000"/>
                  </a:outerShdw>
                </a:effectLst>
                <a:ea typeface="ＭＳ Ｐゴシック" charset="0"/>
                <a:cs typeface="ＭＳ Ｐゴシック" charset="0"/>
              </a:rPr>
              <a:t>"Like Deacons But Ranking Below Them"</a:t>
            </a:r>
            <a:endParaRPr lang="en-US" dirty="0">
              <a:ea typeface="ＭＳ Ｐゴシック" charset="0"/>
              <a:cs typeface="ＭＳ Ｐゴシック" charset="0"/>
            </a:endParaRPr>
          </a:p>
        </p:txBody>
      </p:sp>
      <p:sp>
        <p:nvSpPr>
          <p:cNvPr id="394242" name="Text Box 3">
            <a:extLst>
              <a:ext uri="{FF2B5EF4-FFF2-40B4-BE49-F238E27FC236}">
                <a16:creationId xmlns:a16="http://schemas.microsoft.com/office/drawing/2014/main" id="{CFF26A78-D2BF-A045-8692-E98B810A9690}"/>
              </a:ext>
            </a:extLst>
          </p:cNvPr>
          <p:cNvSpPr txBox="1">
            <a:spLocks noChangeArrowheads="1"/>
          </p:cNvSpPr>
          <p:nvPr/>
        </p:nvSpPr>
        <p:spPr bwMode="auto">
          <a:xfrm>
            <a:off x="304800" y="1412875"/>
            <a:ext cx="88392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r>
              <a:rPr lang="en-US" altLang="ja-JP" sz="2800" b="1">
                <a:solidFill>
                  <a:srgbClr val="FFFFFF"/>
                </a:solidFill>
                <a:cs typeface="Arial" panose="020B0604020202020204" pitchFamily="34" charset="0"/>
              </a:rPr>
              <a:t>"They are a group by themselves, not just the wives of the deacons nor all the women who belong to the church.…On the other hand, the fact that no special and separate paragraph is used in describing their necessary qualifications, but that these are simply wedged in between the stipulated requirements for deacons, with equal clarity indicates that these women are not to be regarded as constituting a third order in the church, the office of deaconess, on par with and endowed with authority equal to that of deacons"</a:t>
            </a:r>
            <a:r>
              <a:rPr lang="en-US" altLang="ja-JP" b="1">
                <a:solidFill>
                  <a:srgbClr val="FFFFFF"/>
                </a:solidFill>
                <a:cs typeface="Arial" panose="020B0604020202020204" pitchFamily="34" charset="0"/>
              </a:rPr>
              <a:t> </a:t>
            </a:r>
            <a:br>
              <a:rPr lang="en-US" altLang="ja-JP" b="1">
                <a:solidFill>
                  <a:srgbClr val="FFFFFF"/>
                </a:solidFill>
                <a:cs typeface="Arial" panose="020B0604020202020204" pitchFamily="34" charset="0"/>
              </a:rPr>
            </a:br>
            <a:r>
              <a:rPr lang="en-US" altLang="ja-JP" b="1">
                <a:solidFill>
                  <a:srgbClr val="FFFFFF"/>
                </a:solidFill>
                <a:cs typeface="Arial" panose="020B0604020202020204" pitchFamily="34" charset="0"/>
              </a:rPr>
              <a:t>(William Hendricksen, </a:t>
            </a:r>
            <a:r>
              <a:rPr lang="en-US" altLang="ja-JP" b="1" i="1">
                <a:solidFill>
                  <a:srgbClr val="FFFFFF"/>
                </a:solidFill>
                <a:cs typeface="Arial" panose="020B0604020202020204" pitchFamily="34" charset="0"/>
              </a:rPr>
              <a:t>Pastoral Epistles</a:t>
            </a:r>
            <a:r>
              <a:rPr lang="en-US" altLang="ja-JP" b="1">
                <a:solidFill>
                  <a:srgbClr val="FFFFFF"/>
                </a:solidFill>
                <a:cs typeface="Arial" panose="020B0604020202020204" pitchFamily="34" charset="0"/>
              </a:rPr>
              <a:t>, NTC, 346; </a:t>
            </a:r>
            <a:br>
              <a:rPr lang="en-US" altLang="ja-JP" b="1">
                <a:solidFill>
                  <a:srgbClr val="FFFFFF"/>
                </a:solidFill>
                <a:cs typeface="Arial" panose="020B0604020202020204" pitchFamily="34" charset="0"/>
              </a:rPr>
            </a:br>
            <a:r>
              <a:rPr lang="en-US" altLang="ja-JP" b="1">
                <a:solidFill>
                  <a:srgbClr val="FFFFFF"/>
                </a:solidFill>
                <a:cs typeface="Arial" panose="020B0604020202020204" pitchFamily="34" charset="0"/>
              </a:rPr>
              <a:t>Donald Guthrie, </a:t>
            </a:r>
            <a:r>
              <a:rPr lang="en-US" altLang="ja-JP" b="1" i="1">
                <a:solidFill>
                  <a:srgbClr val="FFFFFF"/>
                </a:solidFill>
                <a:cs typeface="Arial" panose="020B0604020202020204" pitchFamily="34" charset="0"/>
              </a:rPr>
              <a:t>The Pastoral Epistles</a:t>
            </a:r>
            <a:r>
              <a:rPr lang="en-US" altLang="ja-JP" b="1">
                <a:solidFill>
                  <a:srgbClr val="FFFFFF"/>
                </a:solidFill>
                <a:cs typeface="Arial" panose="020B0604020202020204" pitchFamily="34" charset="0"/>
              </a:rPr>
              <a:t>, 85; See my p. 232, note 2).</a:t>
            </a:r>
            <a:endParaRPr lang="en-US" altLang="en-US" sz="2800" b="1">
              <a:solidFill>
                <a:srgbClr val="FFFFFF"/>
              </a:solidFill>
              <a:cs typeface="Arial" panose="020B0604020202020204" pitchFamily="34" charset="0"/>
            </a:endParaRPr>
          </a:p>
        </p:txBody>
      </p:sp>
      <p:sp>
        <p:nvSpPr>
          <p:cNvPr id="394243" name="Text Box 4">
            <a:extLst>
              <a:ext uri="{FF2B5EF4-FFF2-40B4-BE49-F238E27FC236}">
                <a16:creationId xmlns:a16="http://schemas.microsoft.com/office/drawing/2014/main" id="{0D4705A1-43EB-2C4F-ABB5-AD1882E0C070}"/>
              </a:ext>
            </a:extLst>
          </p:cNvPr>
          <p:cNvSpPr txBox="1">
            <a:spLocks noChangeArrowheads="1"/>
          </p:cNvSpPr>
          <p:nvPr/>
        </p:nvSpPr>
        <p:spPr bwMode="auto">
          <a:xfrm>
            <a:off x="8305800" y="76200"/>
            <a:ext cx="768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r>
              <a:rPr lang="en-US" altLang="en-US" sz="2400" b="1">
                <a:solidFill>
                  <a:srgbClr val="FFFFFF"/>
                </a:solidFill>
              </a:rPr>
              <a:t>80</a:t>
            </a:r>
            <a:endParaRPr lang="en-US" altLang="en-US" sz="2400" b="1">
              <a:solidFill>
                <a:srgbClr val="000000"/>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a:extLst>
              <a:ext uri="{FF2B5EF4-FFF2-40B4-BE49-F238E27FC236}">
                <a16:creationId xmlns:a16="http://schemas.microsoft.com/office/drawing/2014/main" id="{C2DCC4A6-11E3-9D49-9027-E707B69700D1}"/>
              </a:ext>
            </a:extLst>
          </p:cNvPr>
          <p:cNvSpPr>
            <a:spLocks noGrp="1" noChangeArrowheads="1"/>
          </p:cNvSpPr>
          <p:nvPr>
            <p:ph type="title"/>
          </p:nvPr>
        </p:nvSpPr>
        <p:spPr>
          <a:xfrm>
            <a:off x="381000" y="274638"/>
            <a:ext cx="8001000" cy="944562"/>
          </a:xfrm>
          <a:solidFill>
            <a:srgbClr val="660066"/>
          </a:solidFill>
        </p:spPr>
        <p:txBody>
          <a:bodyPr/>
          <a:lstStyle/>
          <a:p>
            <a:pPr eaLnBrk="1" hangingPunct="1">
              <a:defRPr/>
            </a:pPr>
            <a:r>
              <a:rPr lang="en-US" dirty="0">
                <a:solidFill>
                  <a:schemeClr val="bg1"/>
                </a:solidFill>
                <a:effectLst>
                  <a:outerShdw blurRad="38100" dist="38100" dir="2700000" algn="tl">
                    <a:srgbClr val="000000"/>
                  </a:outerShdw>
                </a:effectLst>
                <a:ea typeface="ＭＳ Ｐゴシック" charset="0"/>
                <a:cs typeface="ＭＳ Ｐゴシック" charset="0"/>
              </a:rPr>
              <a:t>Supporters of </a:t>
            </a:r>
            <a:r>
              <a:rPr lang="en-US" altLang="ja-JP" dirty="0">
                <a:solidFill>
                  <a:schemeClr val="bg1"/>
                </a:solidFill>
                <a:effectLst>
                  <a:outerShdw blurRad="38100" dist="38100" dir="2700000" algn="tl">
                    <a:srgbClr val="000000"/>
                  </a:outerShdw>
                </a:effectLst>
                <a:ea typeface="ＭＳ Ｐゴシック" charset="0"/>
                <a:cs typeface="ＭＳ Ｐゴシック" charset="0"/>
              </a:rPr>
              <a:t>"Deacon Wives"</a:t>
            </a:r>
            <a:endParaRPr lang="en-US" dirty="0">
              <a:ea typeface="ＭＳ Ｐゴシック" charset="0"/>
              <a:cs typeface="ＭＳ Ｐゴシック" charset="0"/>
            </a:endParaRPr>
          </a:p>
        </p:txBody>
      </p:sp>
      <p:sp>
        <p:nvSpPr>
          <p:cNvPr id="396290" name="Rectangle 3">
            <a:extLst>
              <a:ext uri="{FF2B5EF4-FFF2-40B4-BE49-F238E27FC236}">
                <a16:creationId xmlns:a16="http://schemas.microsoft.com/office/drawing/2014/main" id="{0BF5E97A-474F-E446-906B-8B06A22791FA}"/>
              </a:ext>
            </a:extLst>
          </p:cNvPr>
          <p:cNvSpPr>
            <a:spLocks noGrp="1" noChangeArrowheads="1"/>
          </p:cNvSpPr>
          <p:nvPr>
            <p:ph type="body" idx="1"/>
          </p:nvPr>
        </p:nvSpPr>
        <p:spPr>
          <a:xfrm>
            <a:off x="304800" y="1600200"/>
            <a:ext cx="8839200" cy="4525963"/>
          </a:xfrm>
        </p:spPr>
        <p:txBody>
          <a:bodyPr/>
          <a:lstStyle/>
          <a:p>
            <a:pPr eaLnBrk="1" hangingPunct="1"/>
            <a:r>
              <a:rPr lang="en-US" altLang="en-US" u="sng">
                <a:solidFill>
                  <a:schemeClr val="bg1"/>
                </a:solidFill>
                <a:ea typeface="ＭＳ Ｐゴシック" panose="020B0600070205080204" pitchFamily="34" charset="-128"/>
                <a:cs typeface="Arial" panose="020B0604020202020204" pitchFamily="34" charset="0"/>
              </a:rPr>
              <a:t>Translations</a:t>
            </a:r>
            <a:r>
              <a:rPr lang="en-US" altLang="en-US">
                <a:solidFill>
                  <a:schemeClr val="bg1"/>
                </a:solidFill>
                <a:ea typeface="ＭＳ Ｐゴシック" panose="020B0600070205080204" pitchFamily="34" charset="-128"/>
                <a:cs typeface="Arial" panose="020B0604020202020204" pitchFamily="34" charset="0"/>
              </a:rPr>
              <a:t>: NIV, KJV, NKJV, GNB, Beck, LB, Phillips</a:t>
            </a:r>
          </a:p>
          <a:p>
            <a:pPr eaLnBrk="1" hangingPunct="1"/>
            <a:r>
              <a:rPr lang="en-US" altLang="en-US" u="sng">
                <a:solidFill>
                  <a:schemeClr val="bg1"/>
                </a:solidFill>
                <a:ea typeface="ＭＳ Ｐゴシック" panose="020B0600070205080204" pitchFamily="34" charset="-128"/>
                <a:cs typeface="Arial" panose="020B0604020202020204" pitchFamily="34" charset="0"/>
              </a:rPr>
              <a:t>Scholars</a:t>
            </a:r>
            <a:r>
              <a:rPr lang="en-US" altLang="en-US">
                <a:solidFill>
                  <a:schemeClr val="bg1"/>
                </a:solidFill>
                <a:ea typeface="ＭＳ Ｐゴシック" panose="020B0600070205080204" pitchFamily="34" charset="-128"/>
                <a:cs typeface="Arial" panose="020B0604020202020204" pitchFamily="34" charset="0"/>
              </a:rPr>
              <a:t>: </a:t>
            </a:r>
          </a:p>
          <a:p>
            <a:pPr lvl="1" eaLnBrk="1" hangingPunct="1"/>
            <a:r>
              <a:rPr lang="en-US" altLang="en-US" sz="3200">
                <a:solidFill>
                  <a:schemeClr val="bg1"/>
                </a:solidFill>
                <a:ea typeface="ＭＳ Ｐゴシック" panose="020B0600070205080204" pitchFamily="34" charset="-128"/>
                <a:cs typeface="Arial" panose="020B0604020202020204" pitchFamily="34" charset="0"/>
              </a:rPr>
              <a:t>Warren Wiersbe, 51-52</a:t>
            </a:r>
          </a:p>
          <a:p>
            <a:pPr lvl="1" eaLnBrk="1" hangingPunct="1"/>
            <a:r>
              <a:rPr lang="en-US" altLang="en-US" sz="3200">
                <a:solidFill>
                  <a:schemeClr val="bg1"/>
                </a:solidFill>
                <a:ea typeface="ＭＳ Ｐゴシック" panose="020B0600070205080204" pitchFamily="34" charset="-128"/>
                <a:cs typeface="Arial" panose="020B0604020202020204" pitchFamily="34" charset="0"/>
              </a:rPr>
              <a:t>Earle, </a:t>
            </a:r>
            <a:r>
              <a:rPr lang="en-US" altLang="en-US" sz="3200" i="1">
                <a:solidFill>
                  <a:schemeClr val="bg1"/>
                </a:solidFill>
                <a:ea typeface="ＭＳ Ｐゴシック" panose="020B0600070205080204" pitchFamily="34" charset="-128"/>
                <a:cs typeface="Arial" panose="020B0604020202020204" pitchFamily="34" charset="0"/>
              </a:rPr>
              <a:t>Expositors Bible Commentary</a:t>
            </a:r>
            <a:r>
              <a:rPr lang="en-US" altLang="en-US" sz="3200">
                <a:solidFill>
                  <a:schemeClr val="bg1"/>
                </a:solidFill>
                <a:ea typeface="ＭＳ Ｐゴシック" panose="020B0600070205080204" pitchFamily="34" charset="-128"/>
                <a:cs typeface="Arial" panose="020B0604020202020204" pitchFamily="34" charset="0"/>
              </a:rPr>
              <a:t>, 11:368</a:t>
            </a:r>
          </a:p>
          <a:p>
            <a:pPr lvl="1" eaLnBrk="1" hangingPunct="1"/>
            <a:r>
              <a:rPr lang="en-US" altLang="en-US" sz="3200">
                <a:solidFill>
                  <a:schemeClr val="bg1"/>
                </a:solidFill>
                <a:ea typeface="ＭＳ Ｐゴシック" panose="020B0600070205080204" pitchFamily="34" charset="-128"/>
                <a:cs typeface="Arial" panose="020B0604020202020204" pitchFamily="34" charset="0"/>
              </a:rPr>
              <a:t>Litfin, </a:t>
            </a:r>
            <a:r>
              <a:rPr lang="en-US" altLang="en-US" sz="3200" i="1">
                <a:solidFill>
                  <a:schemeClr val="bg1"/>
                </a:solidFill>
                <a:ea typeface="ＭＳ Ｐゴシック" panose="020B0600070205080204" pitchFamily="34" charset="-128"/>
                <a:cs typeface="Arial" panose="020B0604020202020204" pitchFamily="34" charset="0"/>
              </a:rPr>
              <a:t>Bible Knowledge Commentary</a:t>
            </a:r>
            <a:r>
              <a:rPr lang="en-US" altLang="en-US" sz="3200">
                <a:solidFill>
                  <a:schemeClr val="bg1"/>
                </a:solidFill>
                <a:ea typeface="ＭＳ Ｐゴシック" panose="020B0600070205080204" pitchFamily="34" charset="-128"/>
                <a:cs typeface="Arial" panose="020B0604020202020204" pitchFamily="34" charset="0"/>
              </a:rPr>
              <a:t>, 2:238 says the view has a slim advantage.</a:t>
            </a:r>
            <a:endParaRPr lang="en-US" altLang="en-US">
              <a:solidFill>
                <a:schemeClr val="bg1"/>
              </a:solidFill>
              <a:ea typeface="ＭＳ Ｐゴシック" panose="020B0600070205080204" pitchFamily="34" charset="-128"/>
              <a:cs typeface="Arial" panose="020B0604020202020204" pitchFamily="34" charset="0"/>
            </a:endParaRPr>
          </a:p>
        </p:txBody>
      </p:sp>
      <p:sp>
        <p:nvSpPr>
          <p:cNvPr id="396291" name="Text Box 4">
            <a:extLst>
              <a:ext uri="{FF2B5EF4-FFF2-40B4-BE49-F238E27FC236}">
                <a16:creationId xmlns:a16="http://schemas.microsoft.com/office/drawing/2014/main" id="{C496A39C-C3F1-6245-B354-E7404795B186}"/>
              </a:ext>
            </a:extLst>
          </p:cNvPr>
          <p:cNvSpPr txBox="1">
            <a:spLocks noChangeArrowheads="1"/>
          </p:cNvSpPr>
          <p:nvPr/>
        </p:nvSpPr>
        <p:spPr bwMode="auto">
          <a:xfrm>
            <a:off x="8305800" y="76200"/>
            <a:ext cx="768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r>
              <a:rPr lang="en-US" altLang="en-US" sz="2400" b="1">
                <a:solidFill>
                  <a:srgbClr val="FFFFFF"/>
                </a:solidFill>
              </a:rPr>
              <a:t>80</a:t>
            </a:r>
            <a:endParaRPr lang="en-US" altLang="en-US" sz="2400" b="1">
              <a:solidFill>
                <a:srgbClr val="000000"/>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2">
            <a:extLst>
              <a:ext uri="{FF2B5EF4-FFF2-40B4-BE49-F238E27FC236}">
                <a16:creationId xmlns:a16="http://schemas.microsoft.com/office/drawing/2014/main" id="{AF9E973A-8337-9B40-96EB-B1DD9E160C03}"/>
              </a:ext>
            </a:extLst>
          </p:cNvPr>
          <p:cNvSpPr>
            <a:spLocks noGrp="1" noChangeArrowheads="1"/>
          </p:cNvSpPr>
          <p:nvPr>
            <p:ph type="title"/>
          </p:nvPr>
        </p:nvSpPr>
        <p:spPr>
          <a:xfrm>
            <a:off x="457200" y="274638"/>
            <a:ext cx="7696200" cy="868362"/>
          </a:xfrm>
          <a:solidFill>
            <a:schemeClr val="accent2"/>
          </a:solidFill>
        </p:spPr>
        <p:txBody>
          <a:bodyPr/>
          <a:lstStyle/>
          <a:p>
            <a:pPr eaLnBrk="1" hangingPunct="1"/>
            <a:r>
              <a:rPr lang="en-US" altLang="en-US">
                <a:solidFill>
                  <a:schemeClr val="bg1"/>
                </a:solidFill>
                <a:ea typeface="ＭＳ Ｐゴシック" panose="020B0600070205080204" pitchFamily="34" charset="-128"/>
                <a:cs typeface="Arial" panose="020B0604020202020204" pitchFamily="34" charset="0"/>
              </a:rPr>
              <a:t>Supporters of </a:t>
            </a:r>
            <a:r>
              <a:rPr lang="en-US" altLang="ja-JP">
                <a:solidFill>
                  <a:schemeClr val="bg1"/>
                </a:solidFill>
                <a:ea typeface="ＭＳ Ｐゴシック" panose="020B0600070205080204" pitchFamily="34" charset="-128"/>
                <a:cs typeface="Arial" panose="020B0604020202020204" pitchFamily="34" charset="0"/>
              </a:rPr>
              <a:t>"Deaconesses"</a:t>
            </a:r>
            <a:endParaRPr lang="en-US" altLang="en-US">
              <a:ea typeface="ＭＳ Ｐゴシック" panose="020B0600070205080204" pitchFamily="34" charset="-128"/>
              <a:cs typeface="Arial" panose="020B0604020202020204" pitchFamily="34" charset="0"/>
            </a:endParaRPr>
          </a:p>
        </p:txBody>
      </p:sp>
      <p:sp>
        <p:nvSpPr>
          <p:cNvPr id="398338" name="Rectangle 3">
            <a:extLst>
              <a:ext uri="{FF2B5EF4-FFF2-40B4-BE49-F238E27FC236}">
                <a16:creationId xmlns:a16="http://schemas.microsoft.com/office/drawing/2014/main" id="{F2DD8076-ED7B-6B45-B947-03E40010982F}"/>
              </a:ext>
            </a:extLst>
          </p:cNvPr>
          <p:cNvSpPr>
            <a:spLocks noGrp="1" noChangeArrowheads="1"/>
          </p:cNvSpPr>
          <p:nvPr>
            <p:ph type="body" idx="1"/>
          </p:nvPr>
        </p:nvSpPr>
        <p:spPr>
          <a:xfrm>
            <a:off x="228600" y="1371600"/>
            <a:ext cx="8915400" cy="5029200"/>
          </a:xfrm>
        </p:spPr>
        <p:txBody>
          <a:bodyPr/>
          <a:lstStyle/>
          <a:p>
            <a:pPr eaLnBrk="1" hangingPunct="1"/>
            <a:r>
              <a:rPr lang="en-US" altLang="en-US" b="1" u="sng">
                <a:solidFill>
                  <a:schemeClr val="bg1"/>
                </a:solidFill>
                <a:ea typeface="ＭＳ Ｐゴシック" panose="020B0600070205080204" pitchFamily="34" charset="-128"/>
                <a:cs typeface="Arial" panose="020B0604020202020204" pitchFamily="34" charset="0"/>
              </a:rPr>
              <a:t>Translations</a:t>
            </a:r>
            <a:r>
              <a:rPr lang="en-US" altLang="en-US" b="1">
                <a:solidFill>
                  <a:schemeClr val="bg1"/>
                </a:solidFill>
                <a:ea typeface="ＭＳ Ｐゴシック" panose="020B0600070205080204" pitchFamily="34" charset="-128"/>
                <a:cs typeface="Arial" panose="020B0604020202020204" pitchFamily="34" charset="0"/>
              </a:rPr>
              <a:t>: NIV footnote, Williams trans.</a:t>
            </a:r>
          </a:p>
          <a:p>
            <a:pPr eaLnBrk="1" hangingPunct="1"/>
            <a:r>
              <a:rPr lang="en-US" altLang="en-US" b="1" u="sng">
                <a:solidFill>
                  <a:schemeClr val="bg1"/>
                </a:solidFill>
                <a:ea typeface="ＭＳ Ｐゴシック" panose="020B0600070205080204" pitchFamily="34" charset="-128"/>
                <a:cs typeface="Arial" panose="020B0604020202020204" pitchFamily="34" charset="0"/>
              </a:rPr>
              <a:t>Scholars</a:t>
            </a:r>
            <a:r>
              <a:rPr lang="en-US" altLang="en-US" b="1">
                <a:solidFill>
                  <a:schemeClr val="bg1"/>
                </a:solidFill>
                <a:ea typeface="ＭＳ Ｐゴシック" panose="020B0600070205080204" pitchFamily="34" charset="-128"/>
                <a:cs typeface="Arial" panose="020B0604020202020204" pitchFamily="34" charset="0"/>
              </a:rPr>
              <a:t>:</a:t>
            </a:r>
          </a:p>
          <a:p>
            <a:pPr lvl="1" eaLnBrk="1" hangingPunct="1"/>
            <a:r>
              <a:rPr lang="en-US" altLang="en-US" b="1">
                <a:solidFill>
                  <a:schemeClr val="bg1"/>
                </a:solidFill>
                <a:ea typeface="ＭＳ Ｐゴシック" panose="020B0600070205080204" pitchFamily="34" charset="-128"/>
                <a:cs typeface="Arial" panose="020B0604020202020204" pitchFamily="34" charset="0"/>
              </a:rPr>
              <a:t>James B. Hurley, </a:t>
            </a:r>
            <a:r>
              <a:rPr lang="en-US" altLang="en-US" b="1" i="1">
                <a:solidFill>
                  <a:schemeClr val="bg1"/>
                </a:solidFill>
                <a:ea typeface="ＭＳ Ｐゴシック" panose="020B0600070205080204" pitchFamily="34" charset="-128"/>
                <a:cs typeface="Arial" panose="020B0604020202020204" pitchFamily="34" charset="0"/>
              </a:rPr>
              <a:t>Man and Woman in Biblical Perspective</a:t>
            </a:r>
            <a:r>
              <a:rPr lang="en-US" altLang="en-US" b="1">
                <a:solidFill>
                  <a:schemeClr val="bg1"/>
                </a:solidFill>
                <a:ea typeface="ＭＳ Ｐゴシック" panose="020B0600070205080204" pitchFamily="34" charset="-128"/>
                <a:cs typeface="Arial" panose="020B0604020202020204" pitchFamily="34" charset="0"/>
              </a:rPr>
              <a:t>, 229-33</a:t>
            </a:r>
          </a:p>
          <a:p>
            <a:pPr lvl="1" eaLnBrk="1" hangingPunct="1"/>
            <a:r>
              <a:rPr lang="en-US" altLang="en-US" b="1">
                <a:solidFill>
                  <a:schemeClr val="bg1"/>
                </a:solidFill>
                <a:ea typeface="ＭＳ Ｐゴシック" panose="020B0600070205080204" pitchFamily="34" charset="-128"/>
                <a:cs typeface="Arial" panose="020B0604020202020204" pitchFamily="34" charset="0"/>
              </a:rPr>
              <a:t>Kelly, 83</a:t>
            </a:r>
          </a:p>
          <a:p>
            <a:pPr lvl="1" eaLnBrk="1" hangingPunct="1"/>
            <a:r>
              <a:rPr lang="en-US" altLang="en-US" b="1">
                <a:solidFill>
                  <a:schemeClr val="bg1"/>
                </a:solidFill>
                <a:ea typeface="ＭＳ Ｐゴシック" panose="020B0600070205080204" pitchFamily="34" charset="-128"/>
                <a:cs typeface="Arial" panose="020B0604020202020204" pitchFamily="34" charset="0"/>
              </a:rPr>
              <a:t>Newport J. D. White, in </a:t>
            </a:r>
            <a:r>
              <a:rPr lang="en-US" altLang="en-US" b="1" i="1">
                <a:solidFill>
                  <a:schemeClr val="bg1"/>
                </a:solidFill>
                <a:ea typeface="ＭＳ Ｐゴシック" panose="020B0600070205080204" pitchFamily="34" charset="-128"/>
                <a:cs typeface="Arial" panose="020B0604020202020204" pitchFamily="34" charset="0"/>
              </a:rPr>
              <a:t>Expositors Greek Testament</a:t>
            </a:r>
            <a:r>
              <a:rPr lang="en-US" altLang="en-US" b="1">
                <a:solidFill>
                  <a:schemeClr val="bg1"/>
                </a:solidFill>
                <a:ea typeface="ＭＳ Ｐゴシック" panose="020B0600070205080204" pitchFamily="34" charset="-128"/>
                <a:cs typeface="Arial" panose="020B0604020202020204" pitchFamily="34" charset="0"/>
              </a:rPr>
              <a:t>, 4:115-16</a:t>
            </a:r>
          </a:p>
          <a:p>
            <a:pPr lvl="1" eaLnBrk="1" hangingPunct="1"/>
            <a:r>
              <a:rPr lang="en-US" altLang="en-US" b="1">
                <a:solidFill>
                  <a:schemeClr val="bg1"/>
                </a:solidFill>
                <a:ea typeface="ＭＳ Ｐゴシック" panose="020B0600070205080204" pitchFamily="34" charset="-128"/>
                <a:cs typeface="Arial" panose="020B0604020202020204" pitchFamily="34" charset="0"/>
              </a:rPr>
              <a:t>J. H. Bernard, </a:t>
            </a:r>
            <a:r>
              <a:rPr lang="en-US" altLang="en-US" b="1" i="1">
                <a:solidFill>
                  <a:schemeClr val="bg1"/>
                </a:solidFill>
                <a:ea typeface="ＭＳ Ｐゴシック" panose="020B0600070205080204" pitchFamily="34" charset="-128"/>
                <a:cs typeface="Arial" panose="020B0604020202020204" pitchFamily="34" charset="0"/>
              </a:rPr>
              <a:t>The Pastoral Epistles</a:t>
            </a:r>
            <a:r>
              <a:rPr lang="en-US" altLang="en-US" b="1">
                <a:solidFill>
                  <a:schemeClr val="bg1"/>
                </a:solidFill>
                <a:ea typeface="ＭＳ Ｐゴシック" panose="020B0600070205080204" pitchFamily="34" charset="-128"/>
                <a:cs typeface="Arial" panose="020B0604020202020204" pitchFamily="34" charset="0"/>
              </a:rPr>
              <a:t>, 58-59</a:t>
            </a:r>
          </a:p>
          <a:p>
            <a:pPr lvl="1" eaLnBrk="1" hangingPunct="1"/>
            <a:r>
              <a:rPr lang="en-US" altLang="en-US" b="1">
                <a:solidFill>
                  <a:schemeClr val="bg1"/>
                </a:solidFill>
                <a:ea typeface="ＭＳ Ｐゴシック" panose="020B0600070205080204" pitchFamily="34" charset="-128"/>
                <a:cs typeface="Arial" panose="020B0604020202020204" pitchFamily="34" charset="0"/>
              </a:rPr>
              <a:t>Walter Lock, </a:t>
            </a:r>
            <a:r>
              <a:rPr lang="en-US" altLang="en-US" b="1" i="1">
                <a:solidFill>
                  <a:schemeClr val="bg1"/>
                </a:solidFill>
                <a:ea typeface="ＭＳ Ｐゴシック" panose="020B0600070205080204" pitchFamily="34" charset="-128"/>
                <a:cs typeface="Arial" panose="020B0604020202020204" pitchFamily="34" charset="0"/>
              </a:rPr>
              <a:t>A Critical and Exegetical Commentary on the Pastoral Epistles</a:t>
            </a:r>
            <a:r>
              <a:rPr lang="en-US" altLang="en-US" b="1">
                <a:solidFill>
                  <a:schemeClr val="bg1"/>
                </a:solidFill>
                <a:ea typeface="ＭＳ Ｐゴシック" panose="020B0600070205080204" pitchFamily="34" charset="-128"/>
                <a:cs typeface="Arial" panose="020B0604020202020204" pitchFamily="34" charset="0"/>
              </a:rPr>
              <a:t>, ICC, 40-41</a:t>
            </a:r>
          </a:p>
        </p:txBody>
      </p:sp>
      <p:sp>
        <p:nvSpPr>
          <p:cNvPr id="398339" name="Text Box 4">
            <a:extLst>
              <a:ext uri="{FF2B5EF4-FFF2-40B4-BE49-F238E27FC236}">
                <a16:creationId xmlns:a16="http://schemas.microsoft.com/office/drawing/2014/main" id="{2F97230A-55DA-EB47-8311-CE8BA281A8A6}"/>
              </a:ext>
            </a:extLst>
          </p:cNvPr>
          <p:cNvSpPr txBox="1">
            <a:spLocks noChangeArrowheads="1"/>
          </p:cNvSpPr>
          <p:nvPr/>
        </p:nvSpPr>
        <p:spPr bwMode="auto">
          <a:xfrm>
            <a:off x="8305800" y="76200"/>
            <a:ext cx="768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r>
              <a:rPr lang="en-US" altLang="en-US" sz="2400" b="1">
                <a:solidFill>
                  <a:srgbClr val="FFFFFF"/>
                </a:solidFill>
                <a:cs typeface="Arial" panose="020B0604020202020204" pitchFamily="34" charset="0"/>
              </a:rPr>
              <a:t>80</a:t>
            </a:r>
            <a:endParaRPr lang="en-US" altLang="en-US" sz="2400" b="1">
              <a:solidFill>
                <a:srgbClr val="000000"/>
              </a:solidFill>
              <a:cs typeface="Arial" panose="020B0604020202020204"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0386" name="Rectangle 2">
            <a:extLst>
              <a:ext uri="{FF2B5EF4-FFF2-40B4-BE49-F238E27FC236}">
                <a16:creationId xmlns:a16="http://schemas.microsoft.com/office/drawing/2014/main" id="{8C8CF541-18F7-2144-857A-A16A424AD84B}"/>
              </a:ext>
            </a:extLst>
          </p:cNvPr>
          <p:cNvSpPr>
            <a:spLocks noGrp="1" noChangeArrowheads="1"/>
          </p:cNvSpPr>
          <p:nvPr>
            <p:ph type="title"/>
          </p:nvPr>
        </p:nvSpPr>
        <p:spPr>
          <a:xfrm>
            <a:off x="0" y="304800"/>
            <a:ext cx="9144000" cy="2133600"/>
          </a:xfrm>
        </p:spPr>
        <p:txBody>
          <a:bodyPr/>
          <a:lstStyle/>
          <a:p>
            <a:pPr eaLnBrk="1" hangingPunct="1"/>
            <a:r>
              <a:rPr lang="en-US" altLang="en-US" b="1">
                <a:solidFill>
                  <a:schemeClr val="bg1"/>
                </a:solidFill>
              </a:rPr>
              <a:t>To change to a biblical structure, can</a:t>
            </a:r>
            <a:r>
              <a:rPr lang="fr-FR" altLang="en-US" b="1">
                <a:solidFill>
                  <a:schemeClr val="bg1"/>
                </a:solidFill>
              </a:rPr>
              <a:t>'</a:t>
            </a:r>
            <a:r>
              <a:rPr lang="en-US" altLang="en-US" b="1">
                <a:solidFill>
                  <a:schemeClr val="bg1"/>
                </a:solidFill>
              </a:rPr>
              <a:t>t a church just call the present deacons "elders"?</a:t>
            </a:r>
            <a:endParaRPr lang="en-US" altLang="en-US">
              <a:solidFill>
                <a:schemeClr val="bg1"/>
              </a:solidFill>
            </a:endParaRPr>
          </a:p>
        </p:txBody>
      </p:sp>
      <p:pic>
        <p:nvPicPr>
          <p:cNvPr id="400387" name="Picture 3">
            <a:extLst>
              <a:ext uri="{FF2B5EF4-FFF2-40B4-BE49-F238E27FC236}">
                <a16:creationId xmlns:a16="http://schemas.microsoft.com/office/drawing/2014/main" id="{1F10CFE6-E10F-9A41-B12F-9AB9D040F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48" t="3659" r="5980" b="10976"/>
          <a:stretch>
            <a:fillRect/>
          </a:stretch>
        </p:blipFill>
        <p:spPr bwMode="auto">
          <a:xfrm>
            <a:off x="2209800" y="3700463"/>
            <a:ext cx="1676400"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388" name="Picture 4">
            <a:extLst>
              <a:ext uri="{FF2B5EF4-FFF2-40B4-BE49-F238E27FC236}">
                <a16:creationId xmlns:a16="http://schemas.microsoft.com/office/drawing/2014/main" id="{E14EB1F1-D08B-024D-93AA-F4979E3FC6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6438" y="3733800"/>
            <a:ext cx="1604962"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a:extLst>
              <a:ext uri="{FF2B5EF4-FFF2-40B4-BE49-F238E27FC236}">
                <a16:creationId xmlns:a16="http://schemas.microsoft.com/office/drawing/2014/main" id="{93C03374-C69B-EB4F-80F6-83B22F34FA98}"/>
              </a:ext>
            </a:extLst>
          </p:cNvPr>
          <p:cNvGrpSpPr>
            <a:grpSpLocks/>
          </p:cNvGrpSpPr>
          <p:nvPr/>
        </p:nvGrpSpPr>
        <p:grpSpPr bwMode="auto">
          <a:xfrm>
            <a:off x="1600200" y="2743200"/>
            <a:ext cx="3048000" cy="1447800"/>
            <a:chOff x="1008" y="1728"/>
            <a:chExt cx="1920" cy="912"/>
          </a:xfrm>
        </p:grpSpPr>
        <p:pic>
          <p:nvPicPr>
            <p:cNvPr id="400400" name="Picture 6">
              <a:extLst>
                <a:ext uri="{FF2B5EF4-FFF2-40B4-BE49-F238E27FC236}">
                  <a16:creationId xmlns:a16="http://schemas.microsoft.com/office/drawing/2014/main" id="{C2A1399C-6BF3-2B47-9C87-773AF90D33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489" b="6844"/>
            <a:stretch>
              <a:fillRect/>
            </a:stretch>
          </p:blipFill>
          <p:spPr bwMode="auto">
            <a:xfrm>
              <a:off x="1008" y="1728"/>
              <a:ext cx="192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0401" name="Text Box 7">
              <a:extLst>
                <a:ext uri="{FF2B5EF4-FFF2-40B4-BE49-F238E27FC236}">
                  <a16:creationId xmlns:a16="http://schemas.microsoft.com/office/drawing/2014/main" id="{B488C59F-352B-0E4A-BE21-4DE6A286C7CC}"/>
                </a:ext>
              </a:extLst>
            </p:cNvPr>
            <p:cNvSpPr txBox="1">
              <a:spLocks noChangeArrowheads="1"/>
            </p:cNvSpPr>
            <p:nvPr/>
          </p:nvSpPr>
          <p:spPr bwMode="auto">
            <a:xfrm>
              <a:off x="1320" y="1916"/>
              <a:ext cx="127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4000" b="1"/>
                <a:t>Deacon</a:t>
              </a:r>
            </a:p>
          </p:txBody>
        </p:sp>
      </p:grpSp>
      <p:grpSp>
        <p:nvGrpSpPr>
          <p:cNvPr id="3" name="Group 8">
            <a:extLst>
              <a:ext uri="{FF2B5EF4-FFF2-40B4-BE49-F238E27FC236}">
                <a16:creationId xmlns:a16="http://schemas.microsoft.com/office/drawing/2014/main" id="{F3D76A6F-DF54-0D40-B060-0EB1F550DBCE}"/>
              </a:ext>
            </a:extLst>
          </p:cNvPr>
          <p:cNvGrpSpPr>
            <a:grpSpLocks/>
          </p:cNvGrpSpPr>
          <p:nvPr/>
        </p:nvGrpSpPr>
        <p:grpSpPr bwMode="auto">
          <a:xfrm>
            <a:off x="5029200" y="2749550"/>
            <a:ext cx="3048000" cy="1447800"/>
            <a:chOff x="3168" y="1732"/>
            <a:chExt cx="1920" cy="912"/>
          </a:xfrm>
        </p:grpSpPr>
        <p:pic>
          <p:nvPicPr>
            <p:cNvPr id="400398" name="Picture 9">
              <a:extLst>
                <a:ext uri="{FF2B5EF4-FFF2-40B4-BE49-F238E27FC236}">
                  <a16:creationId xmlns:a16="http://schemas.microsoft.com/office/drawing/2014/main" id="{0C67A674-D350-A44D-9A43-87F27AAE80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489" b="6844"/>
            <a:stretch>
              <a:fillRect/>
            </a:stretch>
          </p:blipFill>
          <p:spPr bwMode="auto">
            <a:xfrm>
              <a:off x="3168" y="1732"/>
              <a:ext cx="192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0399" name="Text Box 10">
              <a:extLst>
                <a:ext uri="{FF2B5EF4-FFF2-40B4-BE49-F238E27FC236}">
                  <a16:creationId xmlns:a16="http://schemas.microsoft.com/office/drawing/2014/main" id="{9CE1F662-A6BC-EB43-80CB-BF6B352AED68}"/>
                </a:ext>
              </a:extLst>
            </p:cNvPr>
            <p:cNvSpPr txBox="1">
              <a:spLocks noChangeArrowheads="1"/>
            </p:cNvSpPr>
            <p:nvPr/>
          </p:nvSpPr>
          <p:spPr bwMode="auto">
            <a:xfrm>
              <a:off x="3480" y="1920"/>
              <a:ext cx="127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4000" b="1"/>
                <a:t>Deacon</a:t>
              </a:r>
            </a:p>
          </p:txBody>
        </p:sp>
      </p:grpSp>
      <p:grpSp>
        <p:nvGrpSpPr>
          <p:cNvPr id="4" name="Group 11">
            <a:extLst>
              <a:ext uri="{FF2B5EF4-FFF2-40B4-BE49-F238E27FC236}">
                <a16:creationId xmlns:a16="http://schemas.microsoft.com/office/drawing/2014/main" id="{4B090194-97FC-7D47-9D2B-C00FFAB4143A}"/>
              </a:ext>
            </a:extLst>
          </p:cNvPr>
          <p:cNvGrpSpPr>
            <a:grpSpLocks/>
          </p:cNvGrpSpPr>
          <p:nvPr/>
        </p:nvGrpSpPr>
        <p:grpSpPr bwMode="auto">
          <a:xfrm>
            <a:off x="1752600" y="2743200"/>
            <a:ext cx="2465388" cy="1463675"/>
            <a:chOff x="1200" y="1728"/>
            <a:chExt cx="1553" cy="922"/>
          </a:xfrm>
        </p:grpSpPr>
        <p:pic>
          <p:nvPicPr>
            <p:cNvPr id="400396" name="Picture 12">
              <a:extLst>
                <a:ext uri="{FF2B5EF4-FFF2-40B4-BE49-F238E27FC236}">
                  <a16:creationId xmlns:a16="http://schemas.microsoft.com/office/drawing/2014/main" id="{14EF943F-C481-654E-96D1-55B30D1C6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0" y="1728"/>
              <a:ext cx="1553" cy="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7085" name="Text Box 13">
              <a:extLst>
                <a:ext uri="{FF2B5EF4-FFF2-40B4-BE49-F238E27FC236}">
                  <a16:creationId xmlns:a16="http://schemas.microsoft.com/office/drawing/2014/main" id="{B98B052C-D2BC-F04E-B388-189625AD2945}"/>
                </a:ext>
              </a:extLst>
            </p:cNvPr>
            <p:cNvSpPr txBox="1">
              <a:spLocks noChangeArrowheads="1"/>
            </p:cNvSpPr>
            <p:nvPr/>
          </p:nvSpPr>
          <p:spPr bwMode="auto">
            <a:xfrm>
              <a:off x="1488" y="2032"/>
              <a:ext cx="1076" cy="519"/>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4800" b="1">
                  <a:solidFill>
                    <a:srgbClr val="FFFFFF"/>
                  </a:solidFill>
                </a:rPr>
                <a:t>Elder</a:t>
              </a:r>
              <a:endParaRPr lang="en-US" altLang="en-US" sz="4400" b="1"/>
            </a:p>
          </p:txBody>
        </p:sp>
      </p:grpSp>
      <p:grpSp>
        <p:nvGrpSpPr>
          <p:cNvPr id="5" name="Group 14">
            <a:extLst>
              <a:ext uri="{FF2B5EF4-FFF2-40B4-BE49-F238E27FC236}">
                <a16:creationId xmlns:a16="http://schemas.microsoft.com/office/drawing/2014/main" id="{525F5C99-3152-7F43-8224-408B918FEAC5}"/>
              </a:ext>
            </a:extLst>
          </p:cNvPr>
          <p:cNvGrpSpPr>
            <a:grpSpLocks/>
          </p:cNvGrpSpPr>
          <p:nvPr/>
        </p:nvGrpSpPr>
        <p:grpSpPr bwMode="auto">
          <a:xfrm>
            <a:off x="5334000" y="2743200"/>
            <a:ext cx="2465388" cy="1463675"/>
            <a:chOff x="1200" y="1728"/>
            <a:chExt cx="1553" cy="922"/>
          </a:xfrm>
        </p:grpSpPr>
        <p:pic>
          <p:nvPicPr>
            <p:cNvPr id="400394" name="Picture 15">
              <a:extLst>
                <a:ext uri="{FF2B5EF4-FFF2-40B4-BE49-F238E27FC236}">
                  <a16:creationId xmlns:a16="http://schemas.microsoft.com/office/drawing/2014/main" id="{AA00B272-D485-0143-88EE-E2272A343E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0" y="1728"/>
              <a:ext cx="1553" cy="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7088" name="Text Box 16">
              <a:extLst>
                <a:ext uri="{FF2B5EF4-FFF2-40B4-BE49-F238E27FC236}">
                  <a16:creationId xmlns:a16="http://schemas.microsoft.com/office/drawing/2014/main" id="{851F99B0-857E-E24D-8B54-13D5BE2BB23E}"/>
                </a:ext>
              </a:extLst>
            </p:cNvPr>
            <p:cNvSpPr txBox="1">
              <a:spLocks noChangeArrowheads="1"/>
            </p:cNvSpPr>
            <p:nvPr/>
          </p:nvSpPr>
          <p:spPr bwMode="auto">
            <a:xfrm>
              <a:off x="1488" y="2032"/>
              <a:ext cx="1076" cy="519"/>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4800" b="1">
                  <a:solidFill>
                    <a:srgbClr val="FFFFFF"/>
                  </a:solidFill>
                </a:rPr>
                <a:t>Elder</a:t>
              </a:r>
              <a:endParaRPr lang="en-US" altLang="en-US" sz="4400" b="1"/>
            </a:p>
          </p:txBody>
        </p:sp>
      </p:grpSp>
      <p:sp>
        <p:nvSpPr>
          <p:cNvPr id="387089" name="Text Box 17">
            <a:extLst>
              <a:ext uri="{FF2B5EF4-FFF2-40B4-BE49-F238E27FC236}">
                <a16:creationId xmlns:a16="http://schemas.microsoft.com/office/drawing/2014/main" id="{12A1B70D-20FD-7444-8469-DD45439952E4}"/>
              </a:ext>
            </a:extLst>
          </p:cNvPr>
          <p:cNvSpPr txBox="1">
            <a:spLocks noChangeArrowheads="1"/>
          </p:cNvSpPr>
          <p:nvPr/>
        </p:nvSpPr>
        <p:spPr bwMode="auto">
          <a:xfrm>
            <a:off x="6934200" y="0"/>
            <a:ext cx="220980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defRPr/>
            </a:pPr>
            <a:r>
              <a:rPr lang="en-US" sz="2400" b="1">
                <a:solidFill>
                  <a:srgbClr val="FFFFFF"/>
                </a:solidFill>
                <a:latin typeface="Arial" charset="0"/>
                <a:ea typeface="ＭＳ Ｐゴシック" charset="0"/>
              </a:rPr>
              <a:t>84a &amp; 90j</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200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4000"/>
                            </p:stCondLst>
                            <p:childTnLst>
                              <p:par>
                                <p:cTn id="19" presetID="15" presetClass="exit" presetSubtype="0" fill="hold" nodeType="afterEffect">
                                  <p:stCondLst>
                                    <p:cond delay="2000"/>
                                  </p:stCondLst>
                                  <p:childTnLst>
                                    <p:anim calcmode="lin" valueType="num">
                                      <p:cBhvr>
                                        <p:cTn id="20" dur="2000"/>
                                        <p:tgtEl>
                                          <p:spTgt spid="2"/>
                                        </p:tgtEl>
                                        <p:attrNameLst>
                                          <p:attrName>ppt_w</p:attrName>
                                        </p:attrNameLst>
                                      </p:cBhvr>
                                      <p:tavLst>
                                        <p:tav tm="0">
                                          <p:val>
                                            <p:strVal val="ppt_w"/>
                                          </p:val>
                                        </p:tav>
                                        <p:tav tm="100000">
                                          <p:val>
                                            <p:fltVal val="0"/>
                                          </p:val>
                                        </p:tav>
                                      </p:tavLst>
                                    </p:anim>
                                    <p:anim calcmode="lin" valueType="num">
                                      <p:cBhvr>
                                        <p:cTn id="21" dur="2000"/>
                                        <p:tgtEl>
                                          <p:spTgt spid="2"/>
                                        </p:tgtEl>
                                        <p:attrNameLst>
                                          <p:attrName>ppt_h</p:attrName>
                                        </p:attrNameLst>
                                      </p:cBhvr>
                                      <p:tavLst>
                                        <p:tav tm="0">
                                          <p:val>
                                            <p:strVal val="ppt_h"/>
                                          </p:val>
                                        </p:tav>
                                        <p:tav tm="100000">
                                          <p:val>
                                            <p:fltVal val="0"/>
                                          </p:val>
                                        </p:tav>
                                      </p:tavLst>
                                    </p:anim>
                                    <p:anim calcmode="lin" valueType="num">
                                      <p:cBhvr>
                                        <p:cTn id="22" dur="2000"/>
                                        <p:tgtEl>
                                          <p:spTgt spid="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3" dur="2000"/>
                                        <p:tgtEl>
                                          <p:spTgt spid="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4" dur="1" fill="hold">
                                          <p:stCondLst>
                                            <p:cond delay="1999"/>
                                          </p:stCondLst>
                                        </p:cTn>
                                        <p:tgtEl>
                                          <p:spTgt spid="2"/>
                                        </p:tgtEl>
                                        <p:attrNameLst>
                                          <p:attrName>style.visibility</p:attrName>
                                        </p:attrNameLst>
                                      </p:cBhvr>
                                      <p:to>
                                        <p:strVal val="hidden"/>
                                      </p:to>
                                    </p:set>
                                  </p:childTnLst>
                                </p:cTn>
                              </p:par>
                              <p:par>
                                <p:cTn id="25" presetID="15" presetClass="exit" presetSubtype="0" fill="hold" nodeType="withEffect">
                                  <p:stCondLst>
                                    <p:cond delay="0"/>
                                  </p:stCondLst>
                                  <p:childTnLst>
                                    <p:anim calcmode="lin" valueType="num">
                                      <p:cBhvr>
                                        <p:cTn id="26" dur="1000"/>
                                        <p:tgtEl>
                                          <p:spTgt spid="3"/>
                                        </p:tgtEl>
                                        <p:attrNameLst>
                                          <p:attrName>ppt_w</p:attrName>
                                        </p:attrNameLst>
                                      </p:cBhvr>
                                      <p:tavLst>
                                        <p:tav tm="0">
                                          <p:val>
                                            <p:strVal val="ppt_w"/>
                                          </p:val>
                                        </p:tav>
                                        <p:tav tm="100000">
                                          <p:val>
                                            <p:fltVal val="0"/>
                                          </p:val>
                                        </p:tav>
                                      </p:tavLst>
                                    </p:anim>
                                    <p:anim calcmode="lin" valueType="num">
                                      <p:cBhvr>
                                        <p:cTn id="27" dur="1000"/>
                                        <p:tgtEl>
                                          <p:spTgt spid="3"/>
                                        </p:tgtEl>
                                        <p:attrNameLst>
                                          <p:attrName>ppt_h</p:attrName>
                                        </p:attrNameLst>
                                      </p:cBhvr>
                                      <p:tavLst>
                                        <p:tav tm="0">
                                          <p:val>
                                            <p:strVal val="ppt_h"/>
                                          </p:val>
                                        </p:tav>
                                        <p:tav tm="100000">
                                          <p:val>
                                            <p:fltVal val="0"/>
                                          </p:val>
                                        </p:tav>
                                      </p:tavLst>
                                    </p:anim>
                                    <p:anim calcmode="lin" valueType="num">
                                      <p:cBhvr>
                                        <p:cTn id="28" dur="1000"/>
                                        <p:tgtEl>
                                          <p:spTgt spid="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9" dur="1000"/>
                                        <p:tgtEl>
                                          <p:spTgt spid="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0" dur="1" fill="hold">
                                          <p:stCondLst>
                                            <p:cond delay="999"/>
                                          </p:stCondLst>
                                        </p:cTn>
                                        <p:tgtEl>
                                          <p:spTgt spid="3"/>
                                        </p:tgtEl>
                                        <p:attrNameLst>
                                          <p:attrName>style.visibility</p:attrName>
                                        </p:attrNameLst>
                                      </p:cBhvr>
                                      <p:to>
                                        <p:strVal val="hidden"/>
                                      </p:to>
                                    </p:set>
                                  </p:childTnLst>
                                </p:cTn>
                              </p:par>
                            </p:childTnLst>
                          </p:cTn>
                        </p:par>
                        <p:par>
                          <p:cTn id="31" fill="hold" nodeType="afterGroup">
                            <p:stCondLst>
                              <p:cond delay="8000"/>
                            </p:stCondLst>
                            <p:childTnLst>
                              <p:par>
                                <p:cTn id="32" presetID="15"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1000" fill="hold"/>
                                        <p:tgtEl>
                                          <p:spTgt spid="4"/>
                                        </p:tgtEl>
                                        <p:attrNameLst>
                                          <p:attrName>ppt_w</p:attrName>
                                        </p:attrNameLst>
                                      </p:cBhvr>
                                      <p:tavLst>
                                        <p:tav tm="0">
                                          <p:val>
                                            <p:fltVal val="0"/>
                                          </p:val>
                                        </p:tav>
                                        <p:tav tm="100000">
                                          <p:val>
                                            <p:strVal val="#ppt_w"/>
                                          </p:val>
                                        </p:tav>
                                      </p:tavLst>
                                    </p:anim>
                                    <p:anim calcmode="lin" valueType="num">
                                      <p:cBhvr>
                                        <p:cTn id="35" dur="1000" fill="hold"/>
                                        <p:tgtEl>
                                          <p:spTgt spid="4"/>
                                        </p:tgtEl>
                                        <p:attrNameLst>
                                          <p:attrName>ppt_h</p:attrName>
                                        </p:attrNameLst>
                                      </p:cBhvr>
                                      <p:tavLst>
                                        <p:tav tm="0">
                                          <p:val>
                                            <p:fltVal val="0"/>
                                          </p:val>
                                        </p:tav>
                                        <p:tav tm="100000">
                                          <p:val>
                                            <p:strVal val="#ppt_h"/>
                                          </p:val>
                                        </p:tav>
                                      </p:tavLst>
                                    </p:anim>
                                    <p:anim calcmode="lin" valueType="num">
                                      <p:cBhvr>
                                        <p:cTn id="36"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4"/>
                                        </p:tgtEl>
                                        <p:attrNameLst>
                                          <p:attrName>ppt_y</p:attrName>
                                        </p:attrNameLst>
                                      </p:cBhvr>
                                      <p:tavLst>
                                        <p:tav tm="0" fmla="#ppt_y+(sin(-2*pi*(1-$))*-#ppt_x+cos(-2*pi*(1-$))*(1-#ppt_y))*(1-$)">
                                          <p:val>
                                            <p:fltVal val="0"/>
                                          </p:val>
                                        </p:tav>
                                        <p:tav tm="100000">
                                          <p:val>
                                            <p:fltVal val="1"/>
                                          </p:val>
                                        </p:tav>
                                      </p:tavLst>
                                    </p:anim>
                                  </p:childTnLst>
                                </p:cTn>
                              </p:par>
                              <p:par>
                                <p:cTn id="38" presetID="15"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1000" fill="hold"/>
                                        <p:tgtEl>
                                          <p:spTgt spid="5"/>
                                        </p:tgtEl>
                                        <p:attrNameLst>
                                          <p:attrName>ppt_w</p:attrName>
                                        </p:attrNameLst>
                                      </p:cBhvr>
                                      <p:tavLst>
                                        <p:tav tm="0">
                                          <p:val>
                                            <p:fltVal val="0"/>
                                          </p:val>
                                        </p:tav>
                                        <p:tav tm="100000">
                                          <p:val>
                                            <p:strVal val="#ppt_w"/>
                                          </p:val>
                                        </p:tav>
                                      </p:tavLst>
                                    </p:anim>
                                    <p:anim calcmode="lin" valueType="num">
                                      <p:cBhvr>
                                        <p:cTn id="41" dur="1000" fill="hold"/>
                                        <p:tgtEl>
                                          <p:spTgt spid="5"/>
                                        </p:tgtEl>
                                        <p:attrNameLst>
                                          <p:attrName>ppt_h</p:attrName>
                                        </p:attrNameLst>
                                      </p:cBhvr>
                                      <p:tavLst>
                                        <p:tav tm="0">
                                          <p:val>
                                            <p:fltVal val="0"/>
                                          </p:val>
                                        </p:tav>
                                        <p:tav tm="100000">
                                          <p:val>
                                            <p:strVal val="#ppt_h"/>
                                          </p:val>
                                        </p:tav>
                                      </p:tavLst>
                                    </p:anim>
                                    <p:anim calcmode="lin" valueType="num">
                                      <p:cBhvr>
                                        <p:cTn id="42"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000000"/>
            </a:gs>
          </a:gsLst>
          <a:lin ang="5400000" scaled="1"/>
        </a:gradFill>
        <a:effectLst/>
      </p:bgPr>
    </p:bg>
    <p:spTree>
      <p:nvGrpSpPr>
        <p:cNvPr id="1" name=""/>
        <p:cNvGrpSpPr/>
        <p:nvPr/>
      </p:nvGrpSpPr>
      <p:grpSpPr>
        <a:xfrm>
          <a:off x="0" y="0"/>
          <a:ext cx="0" cy="0"/>
          <a:chOff x="0" y="0"/>
          <a:chExt cx="0" cy="0"/>
        </a:xfrm>
      </p:grpSpPr>
      <p:sp>
        <p:nvSpPr>
          <p:cNvPr id="389122" name="Text Box 2">
            <a:extLst>
              <a:ext uri="{FF2B5EF4-FFF2-40B4-BE49-F238E27FC236}">
                <a16:creationId xmlns:a16="http://schemas.microsoft.com/office/drawing/2014/main" id="{58DE6FA6-46CC-B04A-8129-BE01394E4E52}"/>
              </a:ext>
            </a:extLst>
          </p:cNvPr>
          <p:cNvSpPr txBox="1">
            <a:spLocks noChangeArrowheads="1"/>
          </p:cNvSpPr>
          <p:nvPr/>
        </p:nvSpPr>
        <p:spPr bwMode="auto">
          <a:xfrm>
            <a:off x="2971800" y="3184525"/>
            <a:ext cx="2438400" cy="45720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2400" b="1">
                <a:solidFill>
                  <a:schemeClr val="bg1"/>
                </a:solidFill>
              </a:rPr>
              <a:t>Character</a:t>
            </a:r>
            <a:endParaRPr lang="en-US" sz="2400" b="1" i="1">
              <a:solidFill>
                <a:schemeClr val="bg1"/>
              </a:solidFill>
              <a:latin typeface="Times New Roman" charset="0"/>
            </a:endParaRPr>
          </a:p>
        </p:txBody>
      </p:sp>
      <p:sp>
        <p:nvSpPr>
          <p:cNvPr id="389123" name="Text Box 3">
            <a:extLst>
              <a:ext uri="{FF2B5EF4-FFF2-40B4-BE49-F238E27FC236}">
                <a16:creationId xmlns:a16="http://schemas.microsoft.com/office/drawing/2014/main" id="{7FB5D659-A8EA-7648-9D20-1C412C7FF0B6}"/>
              </a:ext>
            </a:extLst>
          </p:cNvPr>
          <p:cNvSpPr txBox="1">
            <a:spLocks noChangeArrowheads="1"/>
          </p:cNvSpPr>
          <p:nvPr/>
        </p:nvSpPr>
        <p:spPr bwMode="auto">
          <a:xfrm>
            <a:off x="5715000" y="3184525"/>
            <a:ext cx="3429000" cy="45720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2400" b="1">
                <a:solidFill>
                  <a:schemeClr val="bg1"/>
                </a:solidFill>
              </a:rPr>
              <a:t>Character + Teaching</a:t>
            </a:r>
            <a:endParaRPr lang="en-US" sz="2400" b="1" i="1">
              <a:solidFill>
                <a:schemeClr val="bg1"/>
              </a:solidFill>
              <a:latin typeface="Times New Roman" charset="0"/>
            </a:endParaRPr>
          </a:p>
        </p:txBody>
      </p:sp>
      <p:sp>
        <p:nvSpPr>
          <p:cNvPr id="389124" name="Text Box 4">
            <a:extLst>
              <a:ext uri="{FF2B5EF4-FFF2-40B4-BE49-F238E27FC236}">
                <a16:creationId xmlns:a16="http://schemas.microsoft.com/office/drawing/2014/main" id="{5A412AD1-4179-914E-9DBD-9E6A971A2C98}"/>
              </a:ext>
            </a:extLst>
          </p:cNvPr>
          <p:cNvSpPr txBox="1">
            <a:spLocks noChangeArrowheads="1"/>
          </p:cNvSpPr>
          <p:nvPr/>
        </p:nvSpPr>
        <p:spPr bwMode="auto">
          <a:xfrm>
            <a:off x="2971800" y="3962400"/>
            <a:ext cx="2438400" cy="45720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2400" b="1">
                <a:solidFill>
                  <a:schemeClr val="bg1"/>
                </a:solidFill>
              </a:rPr>
              <a:t>Administration</a:t>
            </a:r>
            <a:endParaRPr lang="en-US" sz="2400" b="1" i="1">
              <a:solidFill>
                <a:schemeClr val="bg1"/>
              </a:solidFill>
              <a:latin typeface="Times New Roman" charset="0"/>
            </a:endParaRPr>
          </a:p>
        </p:txBody>
      </p:sp>
      <p:sp>
        <p:nvSpPr>
          <p:cNvPr id="389125" name="Text Box 5">
            <a:extLst>
              <a:ext uri="{FF2B5EF4-FFF2-40B4-BE49-F238E27FC236}">
                <a16:creationId xmlns:a16="http://schemas.microsoft.com/office/drawing/2014/main" id="{1ACCA5AA-66F4-F74E-A715-F854DD2E80FB}"/>
              </a:ext>
            </a:extLst>
          </p:cNvPr>
          <p:cNvSpPr txBox="1">
            <a:spLocks noChangeArrowheads="1"/>
          </p:cNvSpPr>
          <p:nvPr/>
        </p:nvSpPr>
        <p:spPr bwMode="auto">
          <a:xfrm>
            <a:off x="5764213" y="3962400"/>
            <a:ext cx="3227387" cy="45720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2400" b="1">
                <a:solidFill>
                  <a:schemeClr val="bg1"/>
                </a:solidFill>
              </a:rPr>
              <a:t>Pastoral</a:t>
            </a:r>
            <a:endParaRPr lang="en-US" sz="2400" b="1" i="1">
              <a:solidFill>
                <a:schemeClr val="bg1"/>
              </a:solidFill>
              <a:latin typeface="Times New Roman" charset="0"/>
            </a:endParaRPr>
          </a:p>
        </p:txBody>
      </p:sp>
      <p:sp>
        <p:nvSpPr>
          <p:cNvPr id="389126" name="Text Box 6">
            <a:extLst>
              <a:ext uri="{FF2B5EF4-FFF2-40B4-BE49-F238E27FC236}">
                <a16:creationId xmlns:a16="http://schemas.microsoft.com/office/drawing/2014/main" id="{76951EA5-30F0-9C4B-9CAA-784673782743}"/>
              </a:ext>
            </a:extLst>
          </p:cNvPr>
          <p:cNvSpPr txBox="1">
            <a:spLocks noChangeArrowheads="1"/>
          </p:cNvSpPr>
          <p:nvPr/>
        </p:nvSpPr>
        <p:spPr bwMode="auto">
          <a:xfrm>
            <a:off x="2971800" y="4800600"/>
            <a:ext cx="2438400" cy="45720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2400" b="1">
                <a:solidFill>
                  <a:schemeClr val="bg1"/>
                </a:solidFill>
              </a:rPr>
              <a:t>Much</a:t>
            </a:r>
            <a:endParaRPr lang="en-US" sz="2400" b="1" i="1">
              <a:solidFill>
                <a:schemeClr val="bg1"/>
              </a:solidFill>
              <a:latin typeface="Times New Roman" charset="0"/>
            </a:endParaRPr>
          </a:p>
        </p:txBody>
      </p:sp>
      <p:sp>
        <p:nvSpPr>
          <p:cNvPr id="389127" name="Text Box 7">
            <a:extLst>
              <a:ext uri="{FF2B5EF4-FFF2-40B4-BE49-F238E27FC236}">
                <a16:creationId xmlns:a16="http://schemas.microsoft.com/office/drawing/2014/main" id="{E0938A38-0D78-C541-AB61-60760938FC49}"/>
              </a:ext>
            </a:extLst>
          </p:cNvPr>
          <p:cNvSpPr txBox="1">
            <a:spLocks noChangeArrowheads="1"/>
          </p:cNvSpPr>
          <p:nvPr/>
        </p:nvSpPr>
        <p:spPr bwMode="auto">
          <a:xfrm>
            <a:off x="5764213" y="4800600"/>
            <a:ext cx="3227387" cy="45720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2400" b="1">
                <a:solidFill>
                  <a:schemeClr val="bg1"/>
                </a:solidFill>
              </a:rPr>
              <a:t>Even more extensive</a:t>
            </a:r>
            <a:endParaRPr lang="en-US" sz="2400" b="1" i="1">
              <a:solidFill>
                <a:schemeClr val="bg1"/>
              </a:solidFill>
              <a:latin typeface="Times New Roman" charset="0"/>
            </a:endParaRPr>
          </a:p>
        </p:txBody>
      </p:sp>
      <p:sp>
        <p:nvSpPr>
          <p:cNvPr id="389128" name="Text Box 8">
            <a:extLst>
              <a:ext uri="{FF2B5EF4-FFF2-40B4-BE49-F238E27FC236}">
                <a16:creationId xmlns:a16="http://schemas.microsoft.com/office/drawing/2014/main" id="{BFB44381-667F-734D-B831-ACEBFFBEEBBD}"/>
              </a:ext>
            </a:extLst>
          </p:cNvPr>
          <p:cNvSpPr txBox="1">
            <a:spLocks noChangeArrowheads="1"/>
          </p:cNvSpPr>
          <p:nvPr/>
        </p:nvSpPr>
        <p:spPr bwMode="auto">
          <a:xfrm>
            <a:off x="381000" y="3184525"/>
            <a:ext cx="2438400" cy="45720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2400" b="1" i="1" u="sng">
                <a:solidFill>
                  <a:schemeClr val="bg1"/>
                </a:solidFill>
              </a:rPr>
              <a:t>Qualifications</a:t>
            </a:r>
            <a:endParaRPr lang="en-US" sz="2400" b="1" i="1" u="sng">
              <a:solidFill>
                <a:schemeClr val="bg1"/>
              </a:solidFill>
              <a:latin typeface="Times New Roman" charset="0"/>
            </a:endParaRPr>
          </a:p>
        </p:txBody>
      </p:sp>
      <p:sp>
        <p:nvSpPr>
          <p:cNvPr id="389129" name="Text Box 9">
            <a:extLst>
              <a:ext uri="{FF2B5EF4-FFF2-40B4-BE49-F238E27FC236}">
                <a16:creationId xmlns:a16="http://schemas.microsoft.com/office/drawing/2014/main" id="{6C21877A-4407-0F42-B1D4-1523E990999A}"/>
              </a:ext>
            </a:extLst>
          </p:cNvPr>
          <p:cNvSpPr txBox="1">
            <a:spLocks noChangeArrowheads="1"/>
          </p:cNvSpPr>
          <p:nvPr/>
        </p:nvSpPr>
        <p:spPr bwMode="auto">
          <a:xfrm>
            <a:off x="381000" y="3962400"/>
            <a:ext cx="2438400" cy="45720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2400" b="1" i="1" u="sng">
                <a:solidFill>
                  <a:schemeClr val="bg1"/>
                </a:solidFill>
              </a:rPr>
              <a:t>Role (Gifting)</a:t>
            </a:r>
            <a:endParaRPr lang="en-US" sz="2400" b="1" i="1" u="sng">
              <a:solidFill>
                <a:schemeClr val="bg1"/>
              </a:solidFill>
              <a:latin typeface="Times New Roman" charset="0"/>
            </a:endParaRPr>
          </a:p>
        </p:txBody>
      </p:sp>
      <p:sp>
        <p:nvSpPr>
          <p:cNvPr id="389130" name="Text Box 10">
            <a:extLst>
              <a:ext uri="{FF2B5EF4-FFF2-40B4-BE49-F238E27FC236}">
                <a16:creationId xmlns:a16="http://schemas.microsoft.com/office/drawing/2014/main" id="{8E32FE32-4A2E-2A46-A372-31CD94C75E4F}"/>
              </a:ext>
            </a:extLst>
          </p:cNvPr>
          <p:cNvSpPr txBox="1">
            <a:spLocks noChangeArrowheads="1"/>
          </p:cNvSpPr>
          <p:nvPr/>
        </p:nvSpPr>
        <p:spPr bwMode="auto">
          <a:xfrm>
            <a:off x="381000" y="4800600"/>
            <a:ext cx="2438400" cy="45720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2400" b="1" i="1" u="sng">
                <a:solidFill>
                  <a:schemeClr val="bg1"/>
                </a:solidFill>
              </a:rPr>
              <a:t>Time Involved</a:t>
            </a:r>
            <a:endParaRPr lang="en-US" sz="2400" b="1" i="1" u="sng">
              <a:solidFill>
                <a:schemeClr val="bg1"/>
              </a:solidFill>
              <a:latin typeface="Times New Roman" charset="0"/>
            </a:endParaRPr>
          </a:p>
        </p:txBody>
      </p:sp>
      <p:sp>
        <p:nvSpPr>
          <p:cNvPr id="402443" name="Rectangle 11">
            <a:extLst>
              <a:ext uri="{FF2B5EF4-FFF2-40B4-BE49-F238E27FC236}">
                <a16:creationId xmlns:a16="http://schemas.microsoft.com/office/drawing/2014/main" id="{E29E4649-99A0-F248-A244-9EFDFDE48F84}"/>
              </a:ext>
            </a:extLst>
          </p:cNvPr>
          <p:cNvSpPr>
            <a:spLocks noChangeArrowheads="1"/>
          </p:cNvSpPr>
          <p:nvPr/>
        </p:nvSpPr>
        <p:spPr bwMode="auto">
          <a:xfrm>
            <a:off x="304800" y="76200"/>
            <a:ext cx="8534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800" b="1">
                <a:solidFill>
                  <a:schemeClr val="bg1"/>
                </a:solidFill>
              </a:rPr>
              <a:t>No.  There are many differences between them…</a:t>
            </a:r>
            <a:endParaRPr lang="en-US" altLang="en-US" sz="2800">
              <a:solidFill>
                <a:schemeClr val="bg1"/>
              </a:solidFill>
            </a:endParaRPr>
          </a:p>
        </p:txBody>
      </p:sp>
      <p:grpSp>
        <p:nvGrpSpPr>
          <p:cNvPr id="402444" name="Group 12">
            <a:extLst>
              <a:ext uri="{FF2B5EF4-FFF2-40B4-BE49-F238E27FC236}">
                <a16:creationId xmlns:a16="http://schemas.microsoft.com/office/drawing/2014/main" id="{9D1C611B-C151-6643-ADCA-F600A69A665D}"/>
              </a:ext>
            </a:extLst>
          </p:cNvPr>
          <p:cNvGrpSpPr>
            <a:grpSpLocks/>
          </p:cNvGrpSpPr>
          <p:nvPr/>
        </p:nvGrpSpPr>
        <p:grpSpPr bwMode="auto">
          <a:xfrm>
            <a:off x="2286000" y="1295400"/>
            <a:ext cx="3048000" cy="1447800"/>
            <a:chOff x="1008" y="1728"/>
            <a:chExt cx="1920" cy="912"/>
          </a:xfrm>
        </p:grpSpPr>
        <p:pic>
          <p:nvPicPr>
            <p:cNvPr id="402453" name="Picture 13">
              <a:extLst>
                <a:ext uri="{FF2B5EF4-FFF2-40B4-BE49-F238E27FC236}">
                  <a16:creationId xmlns:a16="http://schemas.microsoft.com/office/drawing/2014/main" id="{3379A58F-247E-EA47-895A-A94797474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489" b="6844"/>
            <a:stretch>
              <a:fillRect/>
            </a:stretch>
          </p:blipFill>
          <p:spPr bwMode="auto">
            <a:xfrm>
              <a:off x="1008" y="1728"/>
              <a:ext cx="192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2454" name="Text Box 14">
              <a:extLst>
                <a:ext uri="{FF2B5EF4-FFF2-40B4-BE49-F238E27FC236}">
                  <a16:creationId xmlns:a16="http://schemas.microsoft.com/office/drawing/2014/main" id="{4C014698-1009-384B-9DAD-0F623615ABD6}"/>
                </a:ext>
              </a:extLst>
            </p:cNvPr>
            <p:cNvSpPr txBox="1">
              <a:spLocks noChangeArrowheads="1"/>
            </p:cNvSpPr>
            <p:nvPr/>
          </p:nvSpPr>
          <p:spPr bwMode="auto">
            <a:xfrm>
              <a:off x="1320" y="1916"/>
              <a:ext cx="127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4000" b="1"/>
                <a:t>Deacon</a:t>
              </a:r>
            </a:p>
          </p:txBody>
        </p:sp>
      </p:grpSp>
      <p:grpSp>
        <p:nvGrpSpPr>
          <p:cNvPr id="402445" name="Group 15">
            <a:extLst>
              <a:ext uri="{FF2B5EF4-FFF2-40B4-BE49-F238E27FC236}">
                <a16:creationId xmlns:a16="http://schemas.microsoft.com/office/drawing/2014/main" id="{4CB4DD67-FBE6-9E45-B0FF-D1CB2F3A8757}"/>
              </a:ext>
            </a:extLst>
          </p:cNvPr>
          <p:cNvGrpSpPr>
            <a:grpSpLocks/>
          </p:cNvGrpSpPr>
          <p:nvPr/>
        </p:nvGrpSpPr>
        <p:grpSpPr bwMode="auto">
          <a:xfrm>
            <a:off x="5715000" y="1295400"/>
            <a:ext cx="2465388" cy="1463675"/>
            <a:chOff x="1200" y="1728"/>
            <a:chExt cx="1553" cy="922"/>
          </a:xfrm>
        </p:grpSpPr>
        <p:pic>
          <p:nvPicPr>
            <p:cNvPr id="402451" name="Picture 16">
              <a:extLst>
                <a:ext uri="{FF2B5EF4-FFF2-40B4-BE49-F238E27FC236}">
                  <a16:creationId xmlns:a16="http://schemas.microsoft.com/office/drawing/2014/main" id="{612D3D1A-B87B-C341-BFE1-76F686C53D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0" y="1728"/>
              <a:ext cx="1553" cy="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37" name="Text Box 17">
              <a:extLst>
                <a:ext uri="{FF2B5EF4-FFF2-40B4-BE49-F238E27FC236}">
                  <a16:creationId xmlns:a16="http://schemas.microsoft.com/office/drawing/2014/main" id="{72120A9F-214A-4B48-A254-F9D6083E4574}"/>
                </a:ext>
              </a:extLst>
            </p:cNvPr>
            <p:cNvSpPr txBox="1">
              <a:spLocks noChangeArrowheads="1"/>
            </p:cNvSpPr>
            <p:nvPr/>
          </p:nvSpPr>
          <p:spPr bwMode="auto">
            <a:xfrm>
              <a:off x="1488" y="2032"/>
              <a:ext cx="1076" cy="519"/>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4800" b="1">
                  <a:solidFill>
                    <a:srgbClr val="FFFFFF"/>
                  </a:solidFill>
                </a:rPr>
                <a:t>Elder</a:t>
              </a:r>
              <a:endParaRPr lang="en-US" altLang="en-US" sz="4400" b="1"/>
            </a:p>
          </p:txBody>
        </p:sp>
      </p:grpSp>
      <p:sp>
        <p:nvSpPr>
          <p:cNvPr id="389138" name="Text Box 18">
            <a:extLst>
              <a:ext uri="{FF2B5EF4-FFF2-40B4-BE49-F238E27FC236}">
                <a16:creationId xmlns:a16="http://schemas.microsoft.com/office/drawing/2014/main" id="{0A732E0B-C3C2-6F47-9B9E-B1EE8CBD154C}"/>
              </a:ext>
            </a:extLst>
          </p:cNvPr>
          <p:cNvSpPr txBox="1">
            <a:spLocks noChangeArrowheads="1"/>
          </p:cNvSpPr>
          <p:nvPr/>
        </p:nvSpPr>
        <p:spPr bwMode="auto">
          <a:xfrm>
            <a:off x="2971800" y="5562600"/>
            <a:ext cx="2438400" cy="45720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2400" b="1">
                <a:solidFill>
                  <a:schemeClr val="bg1"/>
                </a:solidFill>
              </a:rPr>
              <a:t>Younger</a:t>
            </a:r>
            <a:endParaRPr lang="en-US" sz="2400" b="1" i="1">
              <a:solidFill>
                <a:schemeClr val="bg1"/>
              </a:solidFill>
              <a:latin typeface="Times New Roman" charset="0"/>
            </a:endParaRPr>
          </a:p>
        </p:txBody>
      </p:sp>
      <p:sp>
        <p:nvSpPr>
          <p:cNvPr id="389139" name="Text Box 19">
            <a:extLst>
              <a:ext uri="{FF2B5EF4-FFF2-40B4-BE49-F238E27FC236}">
                <a16:creationId xmlns:a16="http://schemas.microsoft.com/office/drawing/2014/main" id="{E4448C7A-41A8-A644-9283-7FE8FC6C0962}"/>
              </a:ext>
            </a:extLst>
          </p:cNvPr>
          <p:cNvSpPr txBox="1">
            <a:spLocks noChangeArrowheads="1"/>
          </p:cNvSpPr>
          <p:nvPr/>
        </p:nvSpPr>
        <p:spPr bwMode="auto">
          <a:xfrm>
            <a:off x="5764213" y="5562600"/>
            <a:ext cx="3227387" cy="45720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2400" b="1">
                <a:solidFill>
                  <a:schemeClr val="bg1"/>
                </a:solidFill>
              </a:rPr>
              <a:t>Older</a:t>
            </a:r>
            <a:endParaRPr lang="en-US" sz="2400" b="1" i="1">
              <a:solidFill>
                <a:schemeClr val="bg1"/>
              </a:solidFill>
              <a:latin typeface="Times New Roman" charset="0"/>
            </a:endParaRPr>
          </a:p>
        </p:txBody>
      </p:sp>
      <p:sp>
        <p:nvSpPr>
          <p:cNvPr id="389140" name="Text Box 20">
            <a:extLst>
              <a:ext uri="{FF2B5EF4-FFF2-40B4-BE49-F238E27FC236}">
                <a16:creationId xmlns:a16="http://schemas.microsoft.com/office/drawing/2014/main" id="{E5559F2D-D191-AE40-924C-9EB9927C3AD2}"/>
              </a:ext>
            </a:extLst>
          </p:cNvPr>
          <p:cNvSpPr txBox="1">
            <a:spLocks noChangeArrowheads="1"/>
          </p:cNvSpPr>
          <p:nvPr/>
        </p:nvSpPr>
        <p:spPr bwMode="auto">
          <a:xfrm>
            <a:off x="381000" y="5562600"/>
            <a:ext cx="2438400" cy="45720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2400" b="1" i="1" u="sng">
                <a:solidFill>
                  <a:schemeClr val="bg1"/>
                </a:solidFill>
              </a:rPr>
              <a:t>Age</a:t>
            </a:r>
            <a:endParaRPr lang="en-US" sz="2400" b="1" i="1" u="sng">
              <a:solidFill>
                <a:schemeClr val="bg1"/>
              </a:solidFill>
              <a:latin typeface="Times New Roman" charset="0"/>
            </a:endParaRPr>
          </a:p>
        </p:txBody>
      </p:sp>
      <p:sp>
        <p:nvSpPr>
          <p:cNvPr id="402449" name="Rectangle 21">
            <a:extLst>
              <a:ext uri="{FF2B5EF4-FFF2-40B4-BE49-F238E27FC236}">
                <a16:creationId xmlns:a16="http://schemas.microsoft.com/office/drawing/2014/main" id="{24D00E3F-A028-DC47-B53A-F83181321713}"/>
              </a:ext>
            </a:extLst>
          </p:cNvPr>
          <p:cNvSpPr>
            <a:spLocks noGrp="1" noChangeArrowheads="1"/>
          </p:cNvSpPr>
          <p:nvPr>
            <p:ph type="title" idx="4294967295"/>
          </p:nvPr>
        </p:nvSpPr>
        <p:spPr>
          <a:xfrm>
            <a:off x="533400" y="-914400"/>
            <a:ext cx="8229600" cy="1143000"/>
          </a:xfrm>
        </p:spPr>
        <p:txBody>
          <a:bodyPr/>
          <a:lstStyle/>
          <a:p>
            <a:pPr eaLnBrk="1" hangingPunct="1"/>
            <a:r>
              <a:rPr lang="en-US" altLang="en-US"/>
              <a:t>Elder-Deacon Contrasts</a:t>
            </a:r>
          </a:p>
        </p:txBody>
      </p:sp>
      <p:sp>
        <p:nvSpPr>
          <p:cNvPr id="389142" name="Text Box 22">
            <a:extLst>
              <a:ext uri="{FF2B5EF4-FFF2-40B4-BE49-F238E27FC236}">
                <a16:creationId xmlns:a16="http://schemas.microsoft.com/office/drawing/2014/main" id="{9F8FA9C2-C7CC-5740-B2CE-72CCA514CAEC}"/>
              </a:ext>
            </a:extLst>
          </p:cNvPr>
          <p:cNvSpPr txBox="1">
            <a:spLocks noChangeArrowheads="1"/>
          </p:cNvSpPr>
          <p:nvPr/>
        </p:nvSpPr>
        <p:spPr bwMode="auto">
          <a:xfrm>
            <a:off x="8305800" y="0"/>
            <a:ext cx="83820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2400" b="1">
                <a:solidFill>
                  <a:srgbClr val="FFFFFF"/>
                </a:solidFill>
                <a:latin typeface="Arial" charset="0"/>
                <a:ea typeface="ＭＳ Ｐゴシック" charset="0"/>
              </a:rPr>
              <a:t>84a</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89128"/>
                                        </p:tgtEl>
                                        <p:attrNameLst>
                                          <p:attrName>style.visibility</p:attrName>
                                        </p:attrNameLst>
                                      </p:cBhvr>
                                      <p:to>
                                        <p:strVal val="visible"/>
                                      </p:to>
                                    </p:set>
                                    <p:animEffect transition="in" filter="dissolve">
                                      <p:cBhvr>
                                        <p:cTn id="7" dur="3000"/>
                                        <p:tgtEl>
                                          <p:spTgt spid="389128"/>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89122"/>
                                        </p:tgtEl>
                                        <p:attrNameLst>
                                          <p:attrName>style.visibility</p:attrName>
                                        </p:attrNameLst>
                                      </p:cBhvr>
                                      <p:to>
                                        <p:strVal val="visible"/>
                                      </p:to>
                                    </p:set>
                                    <p:animEffect transition="in" filter="dissolve">
                                      <p:cBhvr>
                                        <p:cTn id="11" dur="3000"/>
                                        <p:tgtEl>
                                          <p:spTgt spid="389122"/>
                                        </p:tgtEl>
                                      </p:cBhvr>
                                    </p:animEffect>
                                  </p:childTnLst>
                                </p:cTn>
                              </p:par>
                            </p:childTnLst>
                          </p:cTn>
                        </p:par>
                        <p:par>
                          <p:cTn id="12" fill="hold" nodeType="afterGroup">
                            <p:stCondLst>
                              <p:cond delay="6000"/>
                            </p:stCondLst>
                            <p:childTnLst>
                              <p:par>
                                <p:cTn id="13" presetID="9" presetClass="entr" presetSubtype="0" fill="hold" grpId="0" nodeType="afterEffect">
                                  <p:stCondLst>
                                    <p:cond delay="0"/>
                                  </p:stCondLst>
                                  <p:childTnLst>
                                    <p:set>
                                      <p:cBhvr>
                                        <p:cTn id="14" dur="1" fill="hold">
                                          <p:stCondLst>
                                            <p:cond delay="0"/>
                                          </p:stCondLst>
                                        </p:cTn>
                                        <p:tgtEl>
                                          <p:spTgt spid="389123"/>
                                        </p:tgtEl>
                                        <p:attrNameLst>
                                          <p:attrName>style.visibility</p:attrName>
                                        </p:attrNameLst>
                                      </p:cBhvr>
                                      <p:to>
                                        <p:strVal val="visible"/>
                                      </p:to>
                                    </p:set>
                                    <p:animEffect transition="in" filter="dissolve">
                                      <p:cBhvr>
                                        <p:cTn id="15" dur="3000"/>
                                        <p:tgtEl>
                                          <p:spTgt spid="389123"/>
                                        </p:tgtEl>
                                      </p:cBhvr>
                                    </p:animEffect>
                                  </p:childTnLst>
                                </p:cTn>
                              </p:par>
                            </p:childTnLst>
                          </p:cTn>
                        </p:par>
                        <p:par>
                          <p:cTn id="16" fill="hold" nodeType="afterGroup">
                            <p:stCondLst>
                              <p:cond delay="9000"/>
                            </p:stCondLst>
                            <p:childTnLst>
                              <p:par>
                                <p:cTn id="17" presetID="9" presetClass="entr" presetSubtype="0" fill="hold" grpId="0" nodeType="afterEffect">
                                  <p:stCondLst>
                                    <p:cond delay="0"/>
                                  </p:stCondLst>
                                  <p:childTnLst>
                                    <p:set>
                                      <p:cBhvr>
                                        <p:cTn id="18" dur="1" fill="hold">
                                          <p:stCondLst>
                                            <p:cond delay="0"/>
                                          </p:stCondLst>
                                        </p:cTn>
                                        <p:tgtEl>
                                          <p:spTgt spid="389129"/>
                                        </p:tgtEl>
                                        <p:attrNameLst>
                                          <p:attrName>style.visibility</p:attrName>
                                        </p:attrNameLst>
                                      </p:cBhvr>
                                      <p:to>
                                        <p:strVal val="visible"/>
                                      </p:to>
                                    </p:set>
                                    <p:animEffect transition="in" filter="dissolve">
                                      <p:cBhvr>
                                        <p:cTn id="19" dur="3000"/>
                                        <p:tgtEl>
                                          <p:spTgt spid="389129"/>
                                        </p:tgtEl>
                                      </p:cBhvr>
                                    </p:animEffect>
                                  </p:childTnLst>
                                </p:cTn>
                              </p:par>
                            </p:childTnLst>
                          </p:cTn>
                        </p:par>
                        <p:par>
                          <p:cTn id="20" fill="hold" nodeType="afterGroup">
                            <p:stCondLst>
                              <p:cond delay="12000"/>
                            </p:stCondLst>
                            <p:childTnLst>
                              <p:par>
                                <p:cTn id="21" presetID="9" presetClass="entr" presetSubtype="0" fill="hold" grpId="0" nodeType="afterEffect">
                                  <p:stCondLst>
                                    <p:cond delay="0"/>
                                  </p:stCondLst>
                                  <p:childTnLst>
                                    <p:set>
                                      <p:cBhvr>
                                        <p:cTn id="22" dur="1" fill="hold">
                                          <p:stCondLst>
                                            <p:cond delay="0"/>
                                          </p:stCondLst>
                                        </p:cTn>
                                        <p:tgtEl>
                                          <p:spTgt spid="389124"/>
                                        </p:tgtEl>
                                        <p:attrNameLst>
                                          <p:attrName>style.visibility</p:attrName>
                                        </p:attrNameLst>
                                      </p:cBhvr>
                                      <p:to>
                                        <p:strVal val="visible"/>
                                      </p:to>
                                    </p:set>
                                    <p:animEffect transition="in" filter="dissolve">
                                      <p:cBhvr>
                                        <p:cTn id="23" dur="3000"/>
                                        <p:tgtEl>
                                          <p:spTgt spid="389124"/>
                                        </p:tgtEl>
                                      </p:cBhvr>
                                    </p:animEffect>
                                  </p:childTnLst>
                                </p:cTn>
                              </p:par>
                            </p:childTnLst>
                          </p:cTn>
                        </p:par>
                        <p:par>
                          <p:cTn id="24" fill="hold" nodeType="afterGroup">
                            <p:stCondLst>
                              <p:cond delay="15000"/>
                            </p:stCondLst>
                            <p:childTnLst>
                              <p:par>
                                <p:cTn id="25" presetID="9" presetClass="entr" presetSubtype="0" fill="hold" grpId="0" nodeType="afterEffect">
                                  <p:stCondLst>
                                    <p:cond delay="0"/>
                                  </p:stCondLst>
                                  <p:childTnLst>
                                    <p:set>
                                      <p:cBhvr>
                                        <p:cTn id="26" dur="1" fill="hold">
                                          <p:stCondLst>
                                            <p:cond delay="0"/>
                                          </p:stCondLst>
                                        </p:cTn>
                                        <p:tgtEl>
                                          <p:spTgt spid="389125"/>
                                        </p:tgtEl>
                                        <p:attrNameLst>
                                          <p:attrName>style.visibility</p:attrName>
                                        </p:attrNameLst>
                                      </p:cBhvr>
                                      <p:to>
                                        <p:strVal val="visible"/>
                                      </p:to>
                                    </p:set>
                                    <p:animEffect transition="in" filter="dissolve">
                                      <p:cBhvr>
                                        <p:cTn id="27" dur="3000"/>
                                        <p:tgtEl>
                                          <p:spTgt spid="389125"/>
                                        </p:tgtEl>
                                      </p:cBhvr>
                                    </p:animEffect>
                                  </p:childTnLst>
                                </p:cTn>
                              </p:par>
                            </p:childTnLst>
                          </p:cTn>
                        </p:par>
                        <p:par>
                          <p:cTn id="28" fill="hold" nodeType="afterGroup">
                            <p:stCondLst>
                              <p:cond delay="18000"/>
                            </p:stCondLst>
                            <p:childTnLst>
                              <p:par>
                                <p:cTn id="29" presetID="9" presetClass="entr" presetSubtype="0" fill="hold" grpId="0" nodeType="afterEffect">
                                  <p:stCondLst>
                                    <p:cond delay="0"/>
                                  </p:stCondLst>
                                  <p:childTnLst>
                                    <p:set>
                                      <p:cBhvr>
                                        <p:cTn id="30" dur="1" fill="hold">
                                          <p:stCondLst>
                                            <p:cond delay="0"/>
                                          </p:stCondLst>
                                        </p:cTn>
                                        <p:tgtEl>
                                          <p:spTgt spid="389130"/>
                                        </p:tgtEl>
                                        <p:attrNameLst>
                                          <p:attrName>style.visibility</p:attrName>
                                        </p:attrNameLst>
                                      </p:cBhvr>
                                      <p:to>
                                        <p:strVal val="visible"/>
                                      </p:to>
                                    </p:set>
                                    <p:animEffect transition="in" filter="dissolve">
                                      <p:cBhvr>
                                        <p:cTn id="31" dur="3000"/>
                                        <p:tgtEl>
                                          <p:spTgt spid="389130"/>
                                        </p:tgtEl>
                                      </p:cBhvr>
                                    </p:animEffect>
                                  </p:childTnLst>
                                </p:cTn>
                              </p:par>
                            </p:childTnLst>
                          </p:cTn>
                        </p:par>
                        <p:par>
                          <p:cTn id="32" fill="hold" nodeType="afterGroup">
                            <p:stCondLst>
                              <p:cond delay="21000"/>
                            </p:stCondLst>
                            <p:childTnLst>
                              <p:par>
                                <p:cTn id="33" presetID="9" presetClass="entr" presetSubtype="0" fill="hold" grpId="0" nodeType="afterEffect">
                                  <p:stCondLst>
                                    <p:cond delay="0"/>
                                  </p:stCondLst>
                                  <p:childTnLst>
                                    <p:set>
                                      <p:cBhvr>
                                        <p:cTn id="34" dur="1" fill="hold">
                                          <p:stCondLst>
                                            <p:cond delay="0"/>
                                          </p:stCondLst>
                                        </p:cTn>
                                        <p:tgtEl>
                                          <p:spTgt spid="389126"/>
                                        </p:tgtEl>
                                        <p:attrNameLst>
                                          <p:attrName>style.visibility</p:attrName>
                                        </p:attrNameLst>
                                      </p:cBhvr>
                                      <p:to>
                                        <p:strVal val="visible"/>
                                      </p:to>
                                    </p:set>
                                    <p:animEffect transition="in" filter="dissolve">
                                      <p:cBhvr>
                                        <p:cTn id="35" dur="3000"/>
                                        <p:tgtEl>
                                          <p:spTgt spid="389126"/>
                                        </p:tgtEl>
                                      </p:cBhvr>
                                    </p:animEffect>
                                  </p:childTnLst>
                                </p:cTn>
                              </p:par>
                            </p:childTnLst>
                          </p:cTn>
                        </p:par>
                        <p:par>
                          <p:cTn id="36" fill="hold" nodeType="afterGroup">
                            <p:stCondLst>
                              <p:cond delay="24000"/>
                            </p:stCondLst>
                            <p:childTnLst>
                              <p:par>
                                <p:cTn id="37" presetID="9" presetClass="entr" presetSubtype="0" fill="hold" grpId="0" nodeType="afterEffect">
                                  <p:stCondLst>
                                    <p:cond delay="0"/>
                                  </p:stCondLst>
                                  <p:childTnLst>
                                    <p:set>
                                      <p:cBhvr>
                                        <p:cTn id="38" dur="1" fill="hold">
                                          <p:stCondLst>
                                            <p:cond delay="0"/>
                                          </p:stCondLst>
                                        </p:cTn>
                                        <p:tgtEl>
                                          <p:spTgt spid="389127"/>
                                        </p:tgtEl>
                                        <p:attrNameLst>
                                          <p:attrName>style.visibility</p:attrName>
                                        </p:attrNameLst>
                                      </p:cBhvr>
                                      <p:to>
                                        <p:strVal val="visible"/>
                                      </p:to>
                                    </p:set>
                                    <p:animEffect transition="in" filter="dissolve">
                                      <p:cBhvr>
                                        <p:cTn id="39" dur="3000"/>
                                        <p:tgtEl>
                                          <p:spTgt spid="389127"/>
                                        </p:tgtEl>
                                      </p:cBhvr>
                                    </p:animEffect>
                                  </p:childTnLst>
                                </p:cTn>
                              </p:par>
                            </p:childTnLst>
                          </p:cTn>
                        </p:par>
                        <p:par>
                          <p:cTn id="40" fill="hold" nodeType="afterGroup">
                            <p:stCondLst>
                              <p:cond delay="27000"/>
                            </p:stCondLst>
                            <p:childTnLst>
                              <p:par>
                                <p:cTn id="41" presetID="9" presetClass="entr" presetSubtype="0" fill="hold" grpId="0" nodeType="afterEffect">
                                  <p:stCondLst>
                                    <p:cond delay="0"/>
                                  </p:stCondLst>
                                  <p:childTnLst>
                                    <p:set>
                                      <p:cBhvr>
                                        <p:cTn id="42" dur="1" fill="hold">
                                          <p:stCondLst>
                                            <p:cond delay="0"/>
                                          </p:stCondLst>
                                        </p:cTn>
                                        <p:tgtEl>
                                          <p:spTgt spid="389140"/>
                                        </p:tgtEl>
                                        <p:attrNameLst>
                                          <p:attrName>style.visibility</p:attrName>
                                        </p:attrNameLst>
                                      </p:cBhvr>
                                      <p:to>
                                        <p:strVal val="visible"/>
                                      </p:to>
                                    </p:set>
                                    <p:animEffect transition="in" filter="dissolve">
                                      <p:cBhvr>
                                        <p:cTn id="43" dur="3000"/>
                                        <p:tgtEl>
                                          <p:spTgt spid="389140"/>
                                        </p:tgtEl>
                                      </p:cBhvr>
                                    </p:animEffect>
                                  </p:childTnLst>
                                </p:cTn>
                              </p:par>
                            </p:childTnLst>
                          </p:cTn>
                        </p:par>
                        <p:par>
                          <p:cTn id="44" fill="hold" nodeType="afterGroup">
                            <p:stCondLst>
                              <p:cond delay="30000"/>
                            </p:stCondLst>
                            <p:childTnLst>
                              <p:par>
                                <p:cTn id="45" presetID="9" presetClass="entr" presetSubtype="0" fill="hold" grpId="0" nodeType="afterEffect">
                                  <p:stCondLst>
                                    <p:cond delay="0"/>
                                  </p:stCondLst>
                                  <p:childTnLst>
                                    <p:set>
                                      <p:cBhvr>
                                        <p:cTn id="46" dur="1" fill="hold">
                                          <p:stCondLst>
                                            <p:cond delay="0"/>
                                          </p:stCondLst>
                                        </p:cTn>
                                        <p:tgtEl>
                                          <p:spTgt spid="389138"/>
                                        </p:tgtEl>
                                        <p:attrNameLst>
                                          <p:attrName>style.visibility</p:attrName>
                                        </p:attrNameLst>
                                      </p:cBhvr>
                                      <p:to>
                                        <p:strVal val="visible"/>
                                      </p:to>
                                    </p:set>
                                    <p:animEffect transition="in" filter="dissolve">
                                      <p:cBhvr>
                                        <p:cTn id="47" dur="3000"/>
                                        <p:tgtEl>
                                          <p:spTgt spid="389138"/>
                                        </p:tgtEl>
                                      </p:cBhvr>
                                    </p:animEffect>
                                  </p:childTnLst>
                                </p:cTn>
                              </p:par>
                            </p:childTnLst>
                          </p:cTn>
                        </p:par>
                        <p:par>
                          <p:cTn id="48" fill="hold" nodeType="afterGroup">
                            <p:stCondLst>
                              <p:cond delay="33000"/>
                            </p:stCondLst>
                            <p:childTnLst>
                              <p:par>
                                <p:cTn id="49" presetID="9" presetClass="entr" presetSubtype="0" fill="hold" grpId="0" nodeType="afterEffect">
                                  <p:stCondLst>
                                    <p:cond delay="0"/>
                                  </p:stCondLst>
                                  <p:childTnLst>
                                    <p:set>
                                      <p:cBhvr>
                                        <p:cTn id="50" dur="1" fill="hold">
                                          <p:stCondLst>
                                            <p:cond delay="0"/>
                                          </p:stCondLst>
                                        </p:cTn>
                                        <p:tgtEl>
                                          <p:spTgt spid="389139"/>
                                        </p:tgtEl>
                                        <p:attrNameLst>
                                          <p:attrName>style.visibility</p:attrName>
                                        </p:attrNameLst>
                                      </p:cBhvr>
                                      <p:to>
                                        <p:strVal val="visible"/>
                                      </p:to>
                                    </p:set>
                                    <p:animEffect transition="in" filter="dissolve">
                                      <p:cBhvr>
                                        <p:cTn id="51" dur="3000"/>
                                        <p:tgtEl>
                                          <p:spTgt spid="389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22" grpId="0"/>
      <p:bldP spid="389123" grpId="0"/>
      <p:bldP spid="389124" grpId="0"/>
      <p:bldP spid="389125" grpId="0"/>
      <p:bldP spid="389126" grpId="0"/>
      <p:bldP spid="389127" grpId="0"/>
      <p:bldP spid="389128" grpId="0"/>
      <p:bldP spid="389129" grpId="0"/>
      <p:bldP spid="389130" grpId="0"/>
      <p:bldP spid="389138" grpId="0"/>
      <p:bldP spid="389139" grpId="0"/>
      <p:bldP spid="38914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2">
            <a:extLst>
              <a:ext uri="{FF2B5EF4-FFF2-40B4-BE49-F238E27FC236}">
                <a16:creationId xmlns:a16="http://schemas.microsoft.com/office/drawing/2014/main" id="{71E83AA6-D0DB-5746-934E-3333A4D16D7E}"/>
              </a:ext>
            </a:extLst>
          </p:cNvPr>
          <p:cNvPicPr>
            <a:picLocks noChangeAspect="1" noChangeArrowheads="1"/>
          </p:cNvPicPr>
          <p:nvPr/>
        </p:nvPicPr>
        <p:blipFill>
          <a:blip r:embed="rId3">
            <a:lum bright="-30000"/>
            <a:extLst>
              <a:ext uri="{28A0092B-C50C-407E-A947-70E740481C1C}">
                <a14:useLocalDpi xmlns:a14="http://schemas.microsoft.com/office/drawing/2010/main" val="0"/>
              </a:ext>
            </a:extLst>
          </a:blip>
          <a:srcRect t="-888" r="38251"/>
          <a:stretch>
            <a:fillRect/>
          </a:stretch>
        </p:blipFill>
        <p:spPr bwMode="auto">
          <a:xfrm>
            <a:off x="0" y="-1524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482" name="Rectangle 3">
            <a:extLst>
              <a:ext uri="{FF2B5EF4-FFF2-40B4-BE49-F238E27FC236}">
                <a16:creationId xmlns:a16="http://schemas.microsoft.com/office/drawing/2014/main" id="{94C0F650-2FF1-F848-A941-18E5F9962E0B}"/>
              </a:ext>
            </a:extLst>
          </p:cNvPr>
          <p:cNvSpPr>
            <a:spLocks noGrp="1" noChangeArrowheads="1"/>
          </p:cNvSpPr>
          <p:nvPr>
            <p:ph type="title"/>
          </p:nvPr>
        </p:nvSpPr>
        <p:spPr>
          <a:xfrm>
            <a:off x="76200" y="381000"/>
            <a:ext cx="8991600" cy="1752600"/>
          </a:xfrm>
        </p:spPr>
        <p:txBody>
          <a:bodyPr/>
          <a:lstStyle/>
          <a:p>
            <a:pPr eaLnBrk="1" hangingPunct="1"/>
            <a:r>
              <a:rPr lang="en-US" altLang="en-US" b="1">
                <a:solidFill>
                  <a:schemeClr val="bg1"/>
                </a:solidFill>
              </a:rPr>
              <a:t>Leadership</a:t>
            </a:r>
            <a:r>
              <a:rPr lang="en-US" altLang="en-US" sz="2400">
                <a:solidFill>
                  <a:schemeClr val="tx1"/>
                </a:solidFill>
                <a:latin typeface="Times New Roman" panose="02020603050405020304" pitchFamily="18" charset="0"/>
              </a:rPr>
              <a:t> </a:t>
            </a:r>
            <a:r>
              <a:rPr lang="en-US" altLang="en-US" b="1">
                <a:solidFill>
                  <a:schemeClr val="bg1"/>
                </a:solidFill>
              </a:rPr>
              <a:t>by elders and congregational authority are not </a:t>
            </a:r>
            <a:r>
              <a:rPr lang="en-US" altLang="en-US" b="1">
                <a:solidFill>
                  <a:srgbClr val="FFFF43"/>
                </a:solidFill>
              </a:rPr>
              <a:t>contradictory</a:t>
            </a:r>
            <a:endParaRPr lang="en-US" altLang="en-US" u="sng">
              <a:solidFill>
                <a:schemeClr val="tx1"/>
              </a:solidFill>
              <a:latin typeface="Times New Roman" panose="02020603050405020304" pitchFamily="18" charset="0"/>
            </a:endParaRPr>
          </a:p>
        </p:txBody>
      </p:sp>
      <p:sp>
        <p:nvSpPr>
          <p:cNvPr id="395268" name="Text Box 4">
            <a:extLst>
              <a:ext uri="{FF2B5EF4-FFF2-40B4-BE49-F238E27FC236}">
                <a16:creationId xmlns:a16="http://schemas.microsoft.com/office/drawing/2014/main" id="{EC16C7C3-D9CF-EB40-AA5F-FB0CDAF5D158}"/>
              </a:ext>
            </a:extLst>
          </p:cNvPr>
          <p:cNvSpPr txBox="1">
            <a:spLocks noChangeArrowheads="1"/>
          </p:cNvSpPr>
          <p:nvPr/>
        </p:nvSpPr>
        <p:spPr bwMode="auto">
          <a:xfrm>
            <a:off x="8305800" y="0"/>
            <a:ext cx="83820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2400" b="1" dirty="0">
                <a:solidFill>
                  <a:srgbClr val="FFFFFF"/>
                </a:solidFill>
                <a:latin typeface="Arial" charset="0"/>
                <a:ea typeface="ＭＳ Ｐゴシック" charset="0"/>
              </a:rPr>
              <a:t>90 </a:t>
            </a:r>
            <a:r>
              <a:rPr lang="en-US" sz="2400" b="1" dirty="0" err="1">
                <a:solidFill>
                  <a:srgbClr val="FFFFFF"/>
                </a:solidFill>
                <a:latin typeface="Arial" charset="0"/>
                <a:ea typeface="ＭＳ Ｐゴシック" charset="0"/>
              </a:rPr>
              <a:t>i</a:t>
            </a:r>
            <a:endParaRPr lang="en-US" sz="2400" b="1" dirty="0">
              <a:solidFill>
                <a:srgbClr val="FFFFFF"/>
              </a:solidFill>
              <a:latin typeface="Arial" charset="0"/>
              <a:ea typeface="ＭＳ Ｐゴシック"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4DBEC437-BA09-DC44-A5EF-37236A34D42C}"/>
              </a:ext>
            </a:extLst>
          </p:cNvPr>
          <p:cNvSpPr>
            <a:spLocks noGrp="1" noChangeArrowheads="1"/>
          </p:cNvSpPr>
          <p:nvPr>
            <p:ph type="subTitle" idx="1"/>
          </p:nvPr>
        </p:nvSpPr>
        <p:spPr>
          <a:xfrm>
            <a:off x="827088" y="228600"/>
            <a:ext cx="8316912" cy="6858000"/>
          </a:xfrm>
        </p:spPr>
        <p:txBody>
          <a:bodyPr/>
          <a:lstStyle/>
          <a:p>
            <a:pPr marL="660400" indent="-660400" algn="l" eaLnBrk="1" hangingPunct="1">
              <a:lnSpc>
                <a:spcPct val="110000"/>
              </a:lnSpc>
              <a:defRPr/>
            </a:pPr>
            <a:endParaRPr lang="en-GB" sz="3600"/>
          </a:p>
          <a:p>
            <a:pPr marL="660400" indent="-660400" algn="l" eaLnBrk="1" hangingPunct="1">
              <a:lnSpc>
                <a:spcPct val="110000"/>
              </a:lnSpc>
              <a:buFontTx/>
              <a:buAutoNum type="arabicPeriod"/>
              <a:defRPr/>
            </a:pPr>
            <a:r>
              <a:rPr lang="en-US" altLang="zh-CN" sz="4000">
                <a:ea typeface="宋体" charset="0"/>
                <a:cs typeface="宋体" charset="0"/>
              </a:rPr>
              <a:t>The elders rule the church and minister the Word of God to build up the body of Christ whilst the deacons (a subordinate class of officers) are to serve the body of Christ as directed by the elders.</a:t>
            </a:r>
            <a:r>
              <a:rPr lang="en-US" altLang="zh-CN">
                <a:ea typeface="宋体" charset="0"/>
                <a:cs typeface="宋体" charset="0"/>
              </a:rPr>
              <a:t> </a:t>
            </a:r>
            <a:endParaRPr lang="en-GB">
              <a:ea typeface="宋体" charset="0"/>
              <a:cs typeface="宋体" charset="0"/>
            </a:endParaRPr>
          </a:p>
        </p:txBody>
      </p:sp>
      <p:sp>
        <p:nvSpPr>
          <p:cNvPr id="59395" name="Rectangle 3">
            <a:extLst>
              <a:ext uri="{FF2B5EF4-FFF2-40B4-BE49-F238E27FC236}">
                <a16:creationId xmlns:a16="http://schemas.microsoft.com/office/drawing/2014/main" id="{B4790752-52B9-7148-B2C0-972CF7119B7C}"/>
              </a:ext>
            </a:extLst>
          </p:cNvPr>
          <p:cNvSpPr>
            <a:spLocks noChangeArrowheads="1"/>
          </p:cNvSpPr>
          <p:nvPr/>
        </p:nvSpPr>
        <p:spPr bwMode="auto">
          <a:xfrm rot="16200000">
            <a:off x="-1173956" y="1153318"/>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i="1">
                <a:solidFill>
                  <a:schemeClr val="accent1"/>
                </a:solidFill>
                <a:effectDag name="">
                  <a:cont type="tree" name="">
                    <a:effect ref="fillLine"/>
                    <a:outerShdw dist="38100" dir="13500000" algn="br">
                      <a:srgbClr val="FFC655"/>
                    </a:outerShdw>
                  </a:cont>
                  <a:cont type="tree" name="">
                    <a:effect ref="fillLine"/>
                    <a:outerShdw dist="38100" dir="2700000" algn="tl">
                      <a:srgbClr val="946200"/>
                    </a:outerShdw>
                  </a:cont>
                  <a:effect ref="fillLine"/>
                </a:effectDag>
                <a:latin typeface="Arial" charset="0"/>
                <a:ea typeface="ＭＳ Ｐゴシック" charset="0"/>
                <a:cs typeface="ＭＳ Ｐゴシック" charset="0"/>
              </a:rPr>
              <a:t>INTRODUCTION</a:t>
            </a:r>
            <a:endParaRPr lang="en-GB" sz="2800">
              <a:solidFill>
                <a:schemeClr val="accent1"/>
              </a:solidFill>
              <a:effectDag name="">
                <a:cont type="tree" name="">
                  <a:effect ref="fillLine"/>
                  <a:outerShdw dist="38100" dir="13500000" algn="br">
                    <a:srgbClr val="FFC655"/>
                  </a:outerShdw>
                </a:cont>
                <a:cont type="tree" name="">
                  <a:effect ref="fillLine"/>
                  <a:outerShdw dist="38100" dir="2700000" algn="tl">
                    <a:srgbClr val="946200"/>
                  </a:outerShdw>
                </a:cont>
                <a:effect ref="fillLine"/>
              </a:effectDag>
              <a:latin typeface="Arial" charset="0"/>
              <a:ea typeface="ＭＳ Ｐゴシック" charset="0"/>
              <a:cs typeface="ＭＳ Ｐゴシック" charset="0"/>
            </a:endParaRPr>
          </a:p>
        </p:txBody>
      </p:sp>
      <p:sp>
        <p:nvSpPr>
          <p:cNvPr id="59397" name="Rectangle 5">
            <a:extLst>
              <a:ext uri="{FF2B5EF4-FFF2-40B4-BE49-F238E27FC236}">
                <a16:creationId xmlns:a16="http://schemas.microsoft.com/office/drawing/2014/main" id="{94CD348B-BE95-3841-A6C7-EACCDCC70CCA}"/>
              </a:ext>
            </a:extLst>
          </p:cNvPr>
          <p:cNvSpPr>
            <a:spLocks noChangeArrowheads="1"/>
          </p:cNvSpPr>
          <p:nvPr/>
        </p:nvSpPr>
        <p:spPr bwMode="auto">
          <a:xfrm rot="16200000">
            <a:off x="-324643" y="3205956"/>
            <a:ext cx="1236662"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chemeClr val="accent1"/>
                </a:solidFill>
                <a:effectDag name="">
                  <a:cont type="tree" name="">
                    <a:effect ref="fillLine"/>
                    <a:outerShdw dist="38100" dir="13500000" algn="br">
                      <a:srgbClr val="FFC655"/>
                    </a:outerShdw>
                  </a:cont>
                  <a:cont type="tree" name="">
                    <a:effect ref="fillLine"/>
                    <a:outerShdw dist="38100" dir="2700000" algn="tl">
                      <a:srgbClr val="946200"/>
                    </a:outerShdw>
                  </a:cont>
                  <a:effect ref="fillLine"/>
                </a:effectDag>
                <a:latin typeface="Arial" charset="0"/>
                <a:ea typeface="ＭＳ Ｐゴシック" charset="0"/>
                <a:cs typeface="ＭＳ Ｐゴシック" charset="0"/>
              </a:rPr>
              <a:t>BODY</a:t>
            </a:r>
            <a:endParaRPr lang="en-GB" sz="2800" b="1">
              <a:solidFill>
                <a:schemeClr val="accent1"/>
              </a:solidFill>
              <a:effectDag name="">
                <a:cont type="tree" name="">
                  <a:effect ref="fillLine"/>
                  <a:outerShdw dist="38100" dir="13500000" algn="br">
                    <a:srgbClr val="FFC655"/>
                  </a:outerShdw>
                </a:cont>
                <a:cont type="tree" name="">
                  <a:effect ref="fillLine"/>
                  <a:outerShdw dist="38100" dir="2700000" algn="tl">
                    <a:srgbClr val="946200"/>
                  </a:outerShdw>
                </a:cont>
                <a:effect ref="fillLine"/>
              </a:effectDag>
              <a:latin typeface="Arial" charset="0"/>
              <a:ea typeface="ＭＳ Ｐゴシック" charset="0"/>
              <a:cs typeface="ＭＳ Ｐゴシック" charset="0"/>
            </a:endParaRPr>
          </a:p>
        </p:txBody>
      </p:sp>
      <p:sp>
        <p:nvSpPr>
          <p:cNvPr id="59398" name="Rectangle 6">
            <a:extLst>
              <a:ext uri="{FF2B5EF4-FFF2-40B4-BE49-F238E27FC236}">
                <a16:creationId xmlns:a16="http://schemas.microsoft.com/office/drawing/2014/main" id="{007CA12B-8D88-2543-A764-AF9429DAAD5D}"/>
              </a:ext>
            </a:extLst>
          </p:cNvPr>
          <p:cNvSpPr>
            <a:spLocks noChangeArrowheads="1"/>
          </p:cNvSpPr>
          <p:nvPr/>
        </p:nvSpPr>
        <p:spPr bwMode="auto">
          <a:xfrm rot="16200000">
            <a:off x="-1006475" y="5041900"/>
            <a:ext cx="2600325"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effectLst>
                  <a:outerShdw blurRad="38100" dist="38100" dir="2700000" algn="tl">
                    <a:srgbClr val="000000"/>
                  </a:outerShdw>
                </a:effectLst>
                <a:latin typeface="Arial" charset="0"/>
                <a:ea typeface="ＭＳ Ｐゴシック" charset="0"/>
                <a:cs typeface="ＭＳ Ｐゴシック" charset="0"/>
              </a:rPr>
              <a:t>CONCLUSION</a:t>
            </a:r>
            <a:endParaRPr lang="en-GB" sz="2800" b="1">
              <a:effectLst>
                <a:outerShdw blurRad="38100" dist="38100" dir="2700000" algn="tl">
                  <a:srgbClr val="000000"/>
                </a:outerShdw>
              </a:effectLst>
              <a:latin typeface="Arial" charset="0"/>
              <a:ea typeface="ＭＳ Ｐゴシック" charset="0"/>
              <a:cs typeface="ＭＳ Ｐゴシック" charset="0"/>
            </a:endParaRPr>
          </a:p>
        </p:txBody>
      </p:sp>
      <p:sp>
        <p:nvSpPr>
          <p:cNvPr id="59399" name="Rectangle 7">
            <a:extLst>
              <a:ext uri="{FF2B5EF4-FFF2-40B4-BE49-F238E27FC236}">
                <a16:creationId xmlns:a16="http://schemas.microsoft.com/office/drawing/2014/main" id="{BA6D8C26-936F-0D41-BFDF-14F919628E02}"/>
              </a:ext>
            </a:extLst>
          </p:cNvPr>
          <p:cNvSpPr>
            <a:spLocks noGrp="1" noChangeArrowheads="1"/>
          </p:cNvSpPr>
          <p:nvPr>
            <p:ph type="ctrTitle"/>
          </p:nvPr>
        </p:nvSpPr>
        <p:spPr>
          <a:xfrm>
            <a:off x="1066800" y="152400"/>
            <a:ext cx="7772400" cy="838200"/>
          </a:xfrm>
        </p:spPr>
        <p:txBody>
          <a:bodyPr/>
          <a:lstStyle/>
          <a:p>
            <a:pPr eaLnBrk="1" hangingPunct="1"/>
            <a:r>
              <a:rPr lang="en-US" altLang="en-US"/>
              <a:t>Summary</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D5E0B486-DA55-4C42-8C52-556544B033A4}"/>
              </a:ext>
            </a:extLst>
          </p:cNvPr>
          <p:cNvSpPr>
            <a:spLocks noGrp="1" noChangeArrowheads="1"/>
          </p:cNvSpPr>
          <p:nvPr>
            <p:ph type="subTitle" idx="1"/>
          </p:nvPr>
        </p:nvSpPr>
        <p:spPr>
          <a:xfrm>
            <a:off x="755650" y="152400"/>
            <a:ext cx="8388350" cy="6858000"/>
          </a:xfrm>
        </p:spPr>
        <p:txBody>
          <a:bodyPr/>
          <a:lstStyle/>
          <a:p>
            <a:pPr marL="660400" indent="-660400" algn="l" eaLnBrk="1" hangingPunct="1">
              <a:lnSpc>
                <a:spcPct val="110000"/>
              </a:lnSpc>
              <a:defRPr/>
            </a:pPr>
            <a:endParaRPr lang="en-GB" sz="3600"/>
          </a:p>
          <a:p>
            <a:pPr marL="660400" indent="-660400" algn="l" eaLnBrk="1" hangingPunct="1">
              <a:lnSpc>
                <a:spcPct val="110000"/>
              </a:lnSpc>
              <a:buClr>
                <a:schemeClr val="tx1"/>
              </a:buClr>
              <a:buFontTx/>
              <a:buAutoNum type="arabicPeriod" startAt="2"/>
              <a:defRPr/>
            </a:pPr>
            <a:r>
              <a:rPr lang="en-US" altLang="zh-CN" sz="3600">
                <a:ea typeface="宋体" charset="0"/>
                <a:cs typeface="宋体" charset="0"/>
              </a:rPr>
              <a:t>Two vital points to bear in mind: </a:t>
            </a:r>
          </a:p>
          <a:p>
            <a:pPr marL="1524000" lvl="1" indent="-533400" eaLnBrk="1" hangingPunct="1">
              <a:lnSpc>
                <a:spcPct val="110000"/>
              </a:lnSpc>
              <a:buClr>
                <a:schemeClr val="tx1"/>
              </a:buClr>
              <a:buFontTx/>
              <a:buAutoNum type="alphaLcPeriod"/>
              <a:defRPr/>
            </a:pPr>
            <a:r>
              <a:rPr lang="en-US" altLang="zh-CN" sz="3600">
                <a:ea typeface="宋体" charset="0"/>
                <a:cs typeface="宋体" charset="0"/>
              </a:rPr>
              <a:t>It must not be forgotten that no institution or structure is perfect as man is fallible; </a:t>
            </a:r>
          </a:p>
          <a:p>
            <a:pPr marL="1524000" lvl="1" indent="-533400" eaLnBrk="1" hangingPunct="1">
              <a:lnSpc>
                <a:spcPct val="110000"/>
              </a:lnSpc>
              <a:buClr>
                <a:schemeClr val="tx1"/>
              </a:buClr>
              <a:buFontTx/>
              <a:buAutoNum type="alphaLcPeriod"/>
              <a:defRPr/>
            </a:pPr>
            <a:r>
              <a:rPr lang="en-US" altLang="zh-CN" sz="3600">
                <a:ea typeface="宋体" charset="0"/>
                <a:cs typeface="宋体" charset="0"/>
              </a:rPr>
              <a:t>The goal of the leaders and the congregation is not to manage the church successfully but to glorify God which sometimes happens through failures. </a:t>
            </a:r>
            <a:endParaRPr lang="en-GB" sz="3600">
              <a:ea typeface="宋体" charset="0"/>
              <a:cs typeface="宋体" charset="0"/>
            </a:endParaRPr>
          </a:p>
        </p:txBody>
      </p:sp>
      <p:sp>
        <p:nvSpPr>
          <p:cNvPr id="60419" name="Rectangle 3">
            <a:extLst>
              <a:ext uri="{FF2B5EF4-FFF2-40B4-BE49-F238E27FC236}">
                <a16:creationId xmlns:a16="http://schemas.microsoft.com/office/drawing/2014/main" id="{127BF94D-B092-6D4D-B098-5A7F275F58DA}"/>
              </a:ext>
            </a:extLst>
          </p:cNvPr>
          <p:cNvSpPr>
            <a:spLocks noChangeArrowheads="1"/>
          </p:cNvSpPr>
          <p:nvPr/>
        </p:nvSpPr>
        <p:spPr bwMode="auto">
          <a:xfrm rot="16200000">
            <a:off x="-1173956" y="1156493"/>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i="1">
                <a:solidFill>
                  <a:schemeClr val="accent1"/>
                </a:solidFill>
                <a:effectDag name="">
                  <a:cont type="tree" name="">
                    <a:effect ref="fillLine"/>
                    <a:outerShdw dist="38100" dir="13500000" algn="br">
                      <a:srgbClr val="FF7755"/>
                    </a:outerShdw>
                  </a:cont>
                  <a:cont type="tree" name="">
                    <a:effect ref="fillLine"/>
                    <a:outerShdw dist="38100" dir="2700000" algn="tl">
                      <a:srgbClr val="991E00"/>
                    </a:outerShdw>
                  </a:cont>
                  <a:effect ref="fillLine"/>
                </a:effectDag>
                <a:latin typeface="Arial" charset="0"/>
                <a:ea typeface="ＭＳ Ｐゴシック" charset="0"/>
                <a:cs typeface="ＭＳ Ｐゴシック" charset="0"/>
              </a:rPr>
              <a:t>INTRODUCTION</a:t>
            </a:r>
            <a:endParaRPr lang="en-GB" sz="2800">
              <a:solidFill>
                <a:schemeClr val="accent1"/>
              </a:solidFill>
              <a:effectDag name="">
                <a:cont type="tree" name="">
                  <a:effect ref="fillLine"/>
                  <a:outerShdw dist="38100" dir="13500000" algn="br">
                    <a:srgbClr val="FF7755"/>
                  </a:outerShdw>
                </a:cont>
                <a:cont type="tree" name="">
                  <a:effect ref="fillLine"/>
                  <a:outerShdw dist="38100" dir="2700000" algn="tl">
                    <a:srgbClr val="991E00"/>
                  </a:outerShdw>
                </a:cont>
                <a:effect ref="fillLine"/>
              </a:effectDag>
              <a:latin typeface="Arial" charset="0"/>
              <a:ea typeface="ＭＳ Ｐゴシック" charset="0"/>
              <a:cs typeface="ＭＳ Ｐゴシック" charset="0"/>
            </a:endParaRPr>
          </a:p>
        </p:txBody>
      </p:sp>
      <p:sp>
        <p:nvSpPr>
          <p:cNvPr id="60421" name="Rectangle 5">
            <a:extLst>
              <a:ext uri="{FF2B5EF4-FFF2-40B4-BE49-F238E27FC236}">
                <a16:creationId xmlns:a16="http://schemas.microsoft.com/office/drawing/2014/main" id="{2F0CD697-65C3-BE4F-B166-DA885DE3D8A1}"/>
              </a:ext>
            </a:extLst>
          </p:cNvPr>
          <p:cNvSpPr>
            <a:spLocks noChangeArrowheads="1"/>
          </p:cNvSpPr>
          <p:nvPr/>
        </p:nvSpPr>
        <p:spPr bwMode="auto">
          <a:xfrm rot="16200000">
            <a:off x="-324643" y="3209131"/>
            <a:ext cx="1236662"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chemeClr val="accent1"/>
                </a:solidFill>
                <a:effectDag name="">
                  <a:cont type="tree" name="">
                    <a:effect ref="fillLine"/>
                    <a:outerShdw dist="38100" dir="13500000" algn="br">
                      <a:srgbClr val="FF7755"/>
                    </a:outerShdw>
                  </a:cont>
                  <a:cont type="tree" name="">
                    <a:effect ref="fillLine"/>
                    <a:outerShdw dist="38100" dir="2700000" algn="tl">
                      <a:srgbClr val="991E00"/>
                    </a:outerShdw>
                  </a:cont>
                  <a:effect ref="fillLine"/>
                </a:effectDag>
                <a:latin typeface="Arial" charset="0"/>
                <a:ea typeface="ＭＳ Ｐゴシック" charset="0"/>
                <a:cs typeface="ＭＳ Ｐゴシック" charset="0"/>
              </a:rPr>
              <a:t>BODY</a:t>
            </a:r>
            <a:endParaRPr lang="en-GB" sz="2800" b="1">
              <a:solidFill>
                <a:schemeClr val="accent1"/>
              </a:solidFill>
              <a:effectDag name="">
                <a:cont type="tree" name="">
                  <a:effect ref="fillLine"/>
                  <a:outerShdw dist="38100" dir="13500000" algn="br">
                    <a:srgbClr val="FF7755"/>
                  </a:outerShdw>
                </a:cont>
                <a:cont type="tree" name="">
                  <a:effect ref="fillLine"/>
                  <a:outerShdw dist="38100" dir="2700000" algn="tl">
                    <a:srgbClr val="991E00"/>
                  </a:outerShdw>
                </a:cont>
                <a:effect ref="fillLine"/>
              </a:effectDag>
              <a:latin typeface="Arial" charset="0"/>
              <a:ea typeface="ＭＳ Ｐゴシック" charset="0"/>
              <a:cs typeface="ＭＳ Ｐゴシック" charset="0"/>
            </a:endParaRPr>
          </a:p>
        </p:txBody>
      </p:sp>
      <p:sp>
        <p:nvSpPr>
          <p:cNvPr id="60422" name="Rectangle 6">
            <a:extLst>
              <a:ext uri="{FF2B5EF4-FFF2-40B4-BE49-F238E27FC236}">
                <a16:creationId xmlns:a16="http://schemas.microsoft.com/office/drawing/2014/main" id="{D0E4ED8B-1E31-DB48-A730-2B9451AC2DC7}"/>
              </a:ext>
            </a:extLst>
          </p:cNvPr>
          <p:cNvSpPr>
            <a:spLocks noChangeArrowheads="1"/>
          </p:cNvSpPr>
          <p:nvPr/>
        </p:nvSpPr>
        <p:spPr bwMode="auto">
          <a:xfrm rot="16200000">
            <a:off x="-1006475" y="5045075"/>
            <a:ext cx="2600325"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effectLst>
                  <a:outerShdw blurRad="38100" dist="38100" dir="2700000" algn="tl">
                    <a:srgbClr val="000000"/>
                  </a:outerShdw>
                </a:effectLst>
                <a:latin typeface="Arial" charset="0"/>
                <a:ea typeface="ＭＳ Ｐゴシック" charset="0"/>
                <a:cs typeface="ＭＳ Ｐゴシック" charset="0"/>
              </a:rPr>
              <a:t>CONCLUSION</a:t>
            </a:r>
            <a:endParaRPr lang="en-GB" sz="2800" b="1">
              <a:effectLst>
                <a:outerShdw blurRad="38100" dist="38100" dir="2700000" algn="tl">
                  <a:srgbClr val="000000"/>
                </a:outerShdw>
              </a:effectLst>
              <a:latin typeface="Arial" charset="0"/>
              <a:ea typeface="ＭＳ Ｐゴシック" charset="0"/>
              <a:cs typeface="ＭＳ Ｐゴシック" charset="0"/>
            </a:endParaRPr>
          </a:p>
        </p:txBody>
      </p:sp>
      <p:sp>
        <p:nvSpPr>
          <p:cNvPr id="60423" name="Rectangle 7">
            <a:extLst>
              <a:ext uri="{FF2B5EF4-FFF2-40B4-BE49-F238E27FC236}">
                <a16:creationId xmlns:a16="http://schemas.microsoft.com/office/drawing/2014/main" id="{3829D182-585C-754C-BF51-B228A2AE4B15}"/>
              </a:ext>
            </a:extLst>
          </p:cNvPr>
          <p:cNvSpPr>
            <a:spLocks noGrp="1" noChangeArrowheads="1"/>
          </p:cNvSpPr>
          <p:nvPr>
            <p:ph type="ctrTitle"/>
          </p:nvPr>
        </p:nvSpPr>
        <p:spPr>
          <a:xfrm>
            <a:off x="838200" y="0"/>
            <a:ext cx="7772400" cy="914400"/>
          </a:xfrm>
        </p:spPr>
        <p:txBody>
          <a:bodyPr/>
          <a:lstStyle/>
          <a:p>
            <a:pPr eaLnBrk="1" hangingPunct="1"/>
            <a:r>
              <a:rPr lang="en-US" altLang="en-US"/>
              <a:t>Summary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0418">
                                            <p:txEl>
                                              <p:pRg st="2" end="2"/>
                                            </p:txEl>
                                          </p:spTgt>
                                        </p:tgtEl>
                                        <p:attrNameLst>
                                          <p:attrName>style.visibility</p:attrName>
                                        </p:attrNameLst>
                                      </p:cBhvr>
                                      <p:to>
                                        <p:strVal val="visible"/>
                                      </p:to>
                                    </p:set>
                                    <p:animEffect transition="in" filter="dissolve">
                                      <p:cBhvr>
                                        <p:cTn id="7" dur="1000"/>
                                        <p:tgtEl>
                                          <p:spTgt spid="60418">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60418">
                                            <p:txEl>
                                              <p:pRg st="3" end="3"/>
                                            </p:txEl>
                                          </p:spTgt>
                                        </p:tgtEl>
                                        <p:attrNameLst>
                                          <p:attrName>style.visibility</p:attrName>
                                        </p:attrNameLst>
                                      </p:cBhvr>
                                      <p:to>
                                        <p:strVal val="visible"/>
                                      </p:to>
                                    </p:set>
                                    <p:animEffect transition="in" filter="checkerboard(across)">
                                      <p:cBhvr>
                                        <p:cTn id="12" dur="1000"/>
                                        <p:tgtEl>
                                          <p:spTgt spid="604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3" descr="needothers3.jpg">
            <a:extLst>
              <a:ext uri="{FF2B5EF4-FFF2-40B4-BE49-F238E27FC236}">
                <a16:creationId xmlns:a16="http://schemas.microsoft.com/office/drawing/2014/main" id="{B191CE11-96B8-3F47-AB93-FE4C27FE52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a:extLst>
              <a:ext uri="{FF2B5EF4-FFF2-40B4-BE49-F238E27FC236}">
                <a16:creationId xmlns:a16="http://schemas.microsoft.com/office/drawing/2014/main" id="{2A82A03D-F1B7-8247-BE82-9484EED218D7}"/>
              </a:ext>
            </a:extLst>
          </p:cNvPr>
          <p:cNvSpPr>
            <a:spLocks noGrp="1" noChangeArrowheads="1"/>
          </p:cNvSpPr>
          <p:nvPr>
            <p:ph type="ctrTitle" idx="4294967295"/>
          </p:nvPr>
        </p:nvSpPr>
        <p:spPr>
          <a:xfrm>
            <a:off x="0" y="0"/>
            <a:ext cx="9067800" cy="838200"/>
          </a:xfrm>
          <a:solidFill>
            <a:srgbClr val="000000"/>
          </a:solidFill>
          <a:effectLst>
            <a:outerShdw dist="107763" dir="2700000" algn="ctr" rotWithShape="0">
              <a:schemeClr val="tx1">
                <a:alpha val="50000"/>
              </a:schemeClr>
            </a:outerShdw>
          </a:effectLst>
        </p:spPr>
        <p:txBody>
          <a:bodyPr/>
          <a:lstStyle/>
          <a:p>
            <a:r>
              <a:rPr lang="en-US" altLang="en-US" sz="3200" b="1" dirty="0">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My Key Leadership Principles:</a:t>
            </a:r>
          </a:p>
        </p:txBody>
      </p:sp>
      <p:sp>
        <p:nvSpPr>
          <p:cNvPr id="273411" name="Text Box 14">
            <a:extLst>
              <a:ext uri="{FF2B5EF4-FFF2-40B4-BE49-F238E27FC236}">
                <a16:creationId xmlns:a16="http://schemas.microsoft.com/office/drawing/2014/main" id="{F573EC0C-E210-AF49-AA28-F1E0985F9F5A}"/>
              </a:ext>
            </a:extLst>
          </p:cNvPr>
          <p:cNvSpPr txBox="1">
            <a:spLocks noChangeArrowheads="1"/>
          </p:cNvSpPr>
          <p:nvPr/>
        </p:nvSpPr>
        <p:spPr bwMode="auto">
          <a:xfrm>
            <a:off x="8577218" y="69850"/>
            <a:ext cx="438238"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35</a:t>
            </a:r>
            <a:endParaRPr kumimoji="0" lang="en-US" altLang="en-US" sz="1800" b="1" i="0" u="none" strike="noStrike" kern="1200" cap="none" spc="0" normalizeH="0" baseline="0" noProof="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3" name="Rectangle 3">
            <a:extLst>
              <a:ext uri="{FF2B5EF4-FFF2-40B4-BE49-F238E27FC236}">
                <a16:creationId xmlns:a16="http://schemas.microsoft.com/office/drawing/2014/main" id="{88FFA637-7306-8D4A-AAB5-B87D5FCD8642}"/>
              </a:ext>
            </a:extLst>
          </p:cNvPr>
          <p:cNvSpPr txBox="1">
            <a:spLocks noChangeArrowheads="1"/>
          </p:cNvSpPr>
          <p:nvPr/>
        </p:nvSpPr>
        <p:spPr bwMode="auto">
          <a:xfrm>
            <a:off x="0" y="990600"/>
            <a:ext cx="90678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Be faithful (1 Cor. 4:1-2)</a:t>
            </a:r>
          </a:p>
        </p:txBody>
      </p:sp>
      <p:sp>
        <p:nvSpPr>
          <p:cNvPr id="14" name="Rectangle 3">
            <a:extLst>
              <a:ext uri="{FF2B5EF4-FFF2-40B4-BE49-F238E27FC236}">
                <a16:creationId xmlns:a16="http://schemas.microsoft.com/office/drawing/2014/main" id="{AFFB9254-237B-4142-9E8A-CA5A3029F9F7}"/>
              </a:ext>
            </a:extLst>
          </p:cNvPr>
          <p:cNvSpPr txBox="1">
            <a:spLocks noChangeArrowheads="1"/>
          </p:cNvSpPr>
          <p:nvPr/>
        </p:nvSpPr>
        <p:spPr bwMode="auto">
          <a:xfrm>
            <a:off x="0" y="2171700"/>
            <a:ext cx="90678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Help the poor (Isa. 58:7-8)</a:t>
            </a:r>
          </a:p>
        </p:txBody>
      </p:sp>
      <p:sp>
        <p:nvSpPr>
          <p:cNvPr id="15" name="Rectangle 3">
            <a:extLst>
              <a:ext uri="{FF2B5EF4-FFF2-40B4-BE49-F238E27FC236}">
                <a16:creationId xmlns:a16="http://schemas.microsoft.com/office/drawing/2014/main" id="{0035D916-5103-9444-9883-F6392AF72BE7}"/>
              </a:ext>
            </a:extLst>
          </p:cNvPr>
          <p:cNvSpPr txBox="1">
            <a:spLocks noChangeArrowheads="1"/>
          </p:cNvSpPr>
          <p:nvPr/>
        </p:nvSpPr>
        <p:spPr bwMode="auto">
          <a:xfrm>
            <a:off x="0" y="3352800"/>
            <a:ext cx="90678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Love even immoral people</a:t>
            </a:r>
          </a:p>
        </p:txBody>
      </p:sp>
      <p:sp>
        <p:nvSpPr>
          <p:cNvPr id="16" name="Rectangle 3">
            <a:extLst>
              <a:ext uri="{FF2B5EF4-FFF2-40B4-BE49-F238E27FC236}">
                <a16:creationId xmlns:a16="http://schemas.microsoft.com/office/drawing/2014/main" id="{C472C357-D335-C34A-ACAD-DA98D9522B5B}"/>
              </a:ext>
            </a:extLst>
          </p:cNvPr>
          <p:cNvSpPr txBox="1">
            <a:spLocks noChangeArrowheads="1"/>
          </p:cNvSpPr>
          <p:nvPr/>
        </p:nvSpPr>
        <p:spPr bwMode="auto">
          <a:xfrm>
            <a:off x="0" y="4533900"/>
            <a:ext cx="90678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Teach children (Matt. 18:1-10)</a:t>
            </a:r>
          </a:p>
        </p:txBody>
      </p:sp>
      <p:sp>
        <p:nvSpPr>
          <p:cNvPr id="17" name="Rectangle 3">
            <a:extLst>
              <a:ext uri="{FF2B5EF4-FFF2-40B4-BE49-F238E27FC236}">
                <a16:creationId xmlns:a16="http://schemas.microsoft.com/office/drawing/2014/main" id="{2DB061CF-7FE2-044A-AA2C-60393749824F}"/>
              </a:ext>
            </a:extLst>
          </p:cNvPr>
          <p:cNvSpPr txBox="1">
            <a:spLocks noChangeArrowheads="1"/>
          </p:cNvSpPr>
          <p:nvPr/>
        </p:nvSpPr>
        <p:spPr bwMode="auto">
          <a:xfrm>
            <a:off x="0" y="5715000"/>
            <a:ext cx="90678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Rounded MT Bold" panose="020F0704030504030204" pitchFamily="34" charset="77"/>
                <a:ea typeface="ＭＳ Ｐゴシック" panose="020B0600070205080204" pitchFamily="34" charset="-128"/>
                <a:cs typeface="+mn-cs"/>
              </a:rPr>
              <a:t>Be an example (1 Pet. 5:3)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5" name="Picture 4" descr="legalistic church_lady.jpg">
            <a:extLst>
              <a:ext uri="{FF2B5EF4-FFF2-40B4-BE49-F238E27FC236}">
                <a16:creationId xmlns:a16="http://schemas.microsoft.com/office/drawing/2014/main" id="{06FBA4D9-E953-7E41-8B84-9CA9CDD74E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18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316CF8F-31ED-5A4C-8809-46958CED59F8}"/>
              </a:ext>
            </a:extLst>
          </p:cNvPr>
          <p:cNvSpPr>
            <a:spLocks noGrp="1"/>
          </p:cNvSpPr>
          <p:nvPr>
            <p:ph type="ctrTitle"/>
          </p:nvPr>
        </p:nvSpPr>
        <p:spPr>
          <a:xfrm>
            <a:off x="3276600" y="762000"/>
            <a:ext cx="5867400" cy="1676400"/>
          </a:xfrm>
        </p:spPr>
        <p:txBody>
          <a:bodyPr/>
          <a:lstStyle/>
          <a:p>
            <a:r>
              <a:rPr lang="en-US" altLang="en-US" b="1"/>
              <a:t>Biblical Decision Making</a:t>
            </a:r>
          </a:p>
        </p:txBody>
      </p:sp>
      <p:sp>
        <p:nvSpPr>
          <p:cNvPr id="4" name="Subtitle 2">
            <a:extLst>
              <a:ext uri="{FF2B5EF4-FFF2-40B4-BE49-F238E27FC236}">
                <a16:creationId xmlns:a16="http://schemas.microsoft.com/office/drawing/2014/main" id="{09BC4EC0-B5BA-3A40-AEEF-538FB9979AE4}"/>
              </a:ext>
            </a:extLst>
          </p:cNvPr>
          <p:cNvSpPr txBox="1">
            <a:spLocks/>
          </p:cNvSpPr>
          <p:nvPr/>
        </p:nvSpPr>
        <p:spPr bwMode="auto">
          <a:xfrm>
            <a:off x="4876800" y="2667000"/>
            <a:ext cx="2819400" cy="3886200"/>
          </a:xfrm>
          <a:prstGeom prst="rect">
            <a:avLst/>
          </a:prstGeom>
          <a:noFill/>
          <a:ln w="9525">
            <a:noFill/>
            <a:miter lim="800000"/>
            <a:headEnd/>
            <a:tailEnd/>
          </a:ln>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spcBef>
                <a:spcPct val="20000"/>
              </a:spcBef>
            </a:pPr>
            <a:r>
              <a:rPr lang="en-US" altLang="en-US" sz="3200" b="1">
                <a:solidFill>
                  <a:srgbClr val="FFFFFF"/>
                </a:solidFill>
                <a:effectLst>
                  <a:outerShdw blurRad="38100" dist="38100" dir="2700000" algn="tl">
                    <a:srgbClr val="000000"/>
                  </a:outerShdw>
                </a:effectLst>
              </a:rPr>
              <a:t>How were decisions made in the Bible?</a:t>
            </a:r>
          </a:p>
        </p:txBody>
      </p:sp>
      <p:sp>
        <p:nvSpPr>
          <p:cNvPr id="5" name="Text Box 1028">
            <a:extLst>
              <a:ext uri="{FF2B5EF4-FFF2-40B4-BE49-F238E27FC236}">
                <a16:creationId xmlns:a16="http://schemas.microsoft.com/office/drawing/2014/main" id="{D1DB4A1C-E055-CC4E-87B9-28CFEFAE4310}"/>
              </a:ext>
            </a:extLst>
          </p:cNvPr>
          <p:cNvSpPr txBox="1">
            <a:spLocks noChangeArrowheads="1"/>
          </p:cNvSpPr>
          <p:nvPr/>
        </p:nvSpPr>
        <p:spPr bwMode="auto">
          <a:xfrm>
            <a:off x="8305800" y="0"/>
            <a:ext cx="7620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a:solidFill>
                  <a:srgbClr val="FFFFFF"/>
                </a:solidFill>
                <a:cs typeface="Arial" charset="0"/>
              </a:rPr>
              <a:t>86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49" name="Picture 4" descr="Paul, Lydia stained glass in Philippi church, tb011201203.jpg">
            <a:extLst>
              <a:ext uri="{FF2B5EF4-FFF2-40B4-BE49-F238E27FC236}">
                <a16:creationId xmlns:a16="http://schemas.microsoft.com/office/drawing/2014/main" id="{DD0C32E8-EA6A-D64D-90EB-07B35F51D2E6}"/>
              </a:ext>
            </a:extLst>
          </p:cNvPr>
          <p:cNvPicPr>
            <a:picLocks noChangeAspect="1"/>
          </p:cNvPicPr>
          <p:nvPr/>
        </p:nvPicPr>
        <p:blipFill>
          <a:blip r:embed="rId2">
            <a:extLst>
              <a:ext uri="{28A0092B-C50C-407E-A947-70E740481C1C}">
                <a14:useLocalDpi xmlns:a14="http://schemas.microsoft.com/office/drawing/2010/main" val="0"/>
              </a:ext>
            </a:extLst>
          </a:blip>
          <a:srcRect l="19167" r="21667"/>
          <a:stretch>
            <a:fillRect/>
          </a:stretch>
        </p:blipFill>
        <p:spPr bwMode="auto">
          <a:xfrm>
            <a:off x="0" y="0"/>
            <a:ext cx="541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33334BE-748F-464F-B944-DCFDFCCE57E9}"/>
              </a:ext>
            </a:extLst>
          </p:cNvPr>
          <p:cNvSpPr>
            <a:spLocks noGrp="1"/>
          </p:cNvSpPr>
          <p:nvPr>
            <p:ph type="ctrTitle"/>
          </p:nvPr>
        </p:nvSpPr>
        <p:spPr>
          <a:xfrm>
            <a:off x="0" y="457200"/>
            <a:ext cx="9144000" cy="1143000"/>
          </a:xfrm>
        </p:spPr>
        <p:txBody>
          <a:bodyPr/>
          <a:lstStyle/>
          <a:p>
            <a:pPr algn="r"/>
            <a:r>
              <a:rPr lang="en-US" altLang="en-US" b="1">
                <a:effectLst>
                  <a:outerShdw blurRad="38100" dist="38100" dir="2700000" algn="tl">
                    <a:srgbClr val="808080"/>
                  </a:outerShdw>
                </a:effectLst>
              </a:rPr>
              <a:t>Methods Used</a:t>
            </a:r>
          </a:p>
        </p:txBody>
      </p:sp>
      <p:sp>
        <p:nvSpPr>
          <p:cNvPr id="4" name="Subtitle 2">
            <a:extLst>
              <a:ext uri="{FF2B5EF4-FFF2-40B4-BE49-F238E27FC236}">
                <a16:creationId xmlns:a16="http://schemas.microsoft.com/office/drawing/2014/main" id="{EF1168BF-436D-8C48-997C-330479B16086}"/>
              </a:ext>
            </a:extLst>
          </p:cNvPr>
          <p:cNvSpPr txBox="1">
            <a:spLocks/>
          </p:cNvSpPr>
          <p:nvPr/>
        </p:nvSpPr>
        <p:spPr bwMode="auto">
          <a:xfrm>
            <a:off x="5257800" y="2286000"/>
            <a:ext cx="3581400" cy="4038600"/>
          </a:xfrm>
          <a:prstGeom prst="rect">
            <a:avLst/>
          </a:prstGeom>
          <a:noFill/>
          <a:ln w="9525">
            <a:noFill/>
            <a:miter lim="800000"/>
            <a:headEnd/>
            <a:tailEnd/>
          </a:ln>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spcBef>
                <a:spcPct val="20000"/>
              </a:spcBef>
            </a:pPr>
            <a:r>
              <a:rPr lang="en-US" altLang="en-US" sz="3200" b="1">
                <a:solidFill>
                  <a:srgbClr val="FFFFFF"/>
                </a:solidFill>
                <a:effectLst>
                  <a:outerShdw blurRad="38100" dist="38100" dir="2700000" algn="tl">
                    <a:srgbClr val="808080"/>
                  </a:outerShdw>
                </a:effectLst>
              </a:rPr>
              <a:t>Leader</a:t>
            </a:r>
            <a:r>
              <a:rPr lang="fr-FR" altLang="en-US" sz="3200" b="1">
                <a:solidFill>
                  <a:srgbClr val="FFFFFF"/>
                </a:solidFill>
                <a:effectLst>
                  <a:outerShdw blurRad="38100" dist="38100" dir="2700000" algn="tl">
                    <a:srgbClr val="808080"/>
                  </a:outerShdw>
                </a:effectLst>
              </a:rPr>
              <a:t>'</a:t>
            </a:r>
            <a:r>
              <a:rPr lang="en-US" altLang="en-US" sz="3200" b="1">
                <a:solidFill>
                  <a:srgbClr val="FFFFFF"/>
                </a:solidFill>
                <a:effectLst>
                  <a:outerShdw blurRad="38100" dist="38100" dir="2700000" algn="tl">
                    <a:srgbClr val="808080"/>
                  </a:outerShdw>
                </a:effectLst>
              </a:rPr>
              <a:t>s Choice</a:t>
            </a:r>
          </a:p>
          <a:p>
            <a:pPr algn="ctr">
              <a:spcBef>
                <a:spcPct val="20000"/>
              </a:spcBef>
            </a:pPr>
            <a:r>
              <a:rPr lang="en-US" altLang="en-US" sz="3200" b="1">
                <a:solidFill>
                  <a:srgbClr val="FFFFFF"/>
                </a:solidFill>
                <a:effectLst>
                  <a:outerShdw blurRad="38100" dist="38100" dir="2700000" algn="tl">
                    <a:srgbClr val="808080"/>
                  </a:outerShdw>
                </a:effectLst>
              </a:rPr>
              <a:t>Lots</a:t>
            </a:r>
          </a:p>
          <a:p>
            <a:pPr algn="ctr">
              <a:spcBef>
                <a:spcPct val="20000"/>
              </a:spcBef>
            </a:pPr>
            <a:r>
              <a:rPr lang="en-US" altLang="en-US" sz="3200" b="1">
                <a:solidFill>
                  <a:srgbClr val="FFFFFF"/>
                </a:solidFill>
                <a:effectLst>
                  <a:outerShdw blurRad="38100" dist="38100" dir="2700000" algn="tl">
                    <a:srgbClr val="808080"/>
                  </a:outerShdw>
                </a:effectLst>
              </a:rPr>
              <a:t>Urim &amp; Thummin</a:t>
            </a:r>
          </a:p>
          <a:p>
            <a:pPr algn="ctr">
              <a:spcBef>
                <a:spcPct val="20000"/>
              </a:spcBef>
            </a:pPr>
            <a:r>
              <a:rPr lang="en-US" altLang="en-US" sz="3200" b="1">
                <a:solidFill>
                  <a:srgbClr val="FFFFFF"/>
                </a:solidFill>
                <a:effectLst>
                  <a:outerShdw blurRad="38100" dist="38100" dir="2700000" algn="tl">
                    <a:srgbClr val="808080"/>
                  </a:outerShdw>
                </a:effectLst>
              </a:rPr>
              <a:t>Fleece</a:t>
            </a:r>
          </a:p>
          <a:p>
            <a:pPr algn="ctr">
              <a:spcBef>
                <a:spcPct val="20000"/>
              </a:spcBef>
            </a:pPr>
            <a:r>
              <a:rPr lang="en-US" altLang="en-US" sz="3200" b="1">
                <a:solidFill>
                  <a:srgbClr val="FFFFFF"/>
                </a:solidFill>
                <a:effectLst>
                  <a:outerShdw blurRad="38100" dist="38100" dir="2700000" algn="tl">
                    <a:srgbClr val="808080"/>
                  </a:outerShdw>
                </a:effectLst>
              </a:rPr>
              <a:t>Others?</a:t>
            </a:r>
          </a:p>
        </p:txBody>
      </p:sp>
      <p:sp>
        <p:nvSpPr>
          <p:cNvPr id="5" name="Subtitle 2">
            <a:extLst>
              <a:ext uri="{FF2B5EF4-FFF2-40B4-BE49-F238E27FC236}">
                <a16:creationId xmlns:a16="http://schemas.microsoft.com/office/drawing/2014/main" id="{BD0B0063-84C8-E440-B135-54911D894A18}"/>
              </a:ext>
            </a:extLst>
          </p:cNvPr>
          <p:cNvSpPr txBox="1">
            <a:spLocks/>
          </p:cNvSpPr>
          <p:nvPr/>
        </p:nvSpPr>
        <p:spPr bwMode="auto">
          <a:xfrm>
            <a:off x="0" y="6324600"/>
            <a:ext cx="4800600" cy="533400"/>
          </a:xfrm>
          <a:prstGeom prst="rect">
            <a:avLst/>
          </a:prstGeom>
          <a:noFill/>
          <a:ln w="9525">
            <a:noFill/>
            <a:miter lim="800000"/>
            <a:headEnd/>
            <a:tailEnd/>
          </a:ln>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spcBef>
                <a:spcPct val="20000"/>
              </a:spcBef>
            </a:pPr>
            <a:r>
              <a:rPr lang="en-US" altLang="en-US" sz="1800" b="1">
                <a:solidFill>
                  <a:srgbClr val="FFFFFF"/>
                </a:solidFill>
                <a:effectLst>
                  <a:outerShdw blurRad="38100" dist="38100" dir="2700000" algn="tl">
                    <a:srgbClr val="808080"/>
                  </a:outerShdw>
                </a:effectLst>
              </a:rPr>
              <a:t>Paul &amp; Lydia in Philippian Church</a:t>
            </a:r>
          </a:p>
        </p:txBody>
      </p:sp>
      <p:sp>
        <p:nvSpPr>
          <p:cNvPr id="6" name="Text Box 1028">
            <a:extLst>
              <a:ext uri="{FF2B5EF4-FFF2-40B4-BE49-F238E27FC236}">
                <a16:creationId xmlns:a16="http://schemas.microsoft.com/office/drawing/2014/main" id="{5FA8ECC2-E373-0C42-9BC6-9DDBDDE0C95E}"/>
              </a:ext>
            </a:extLst>
          </p:cNvPr>
          <p:cNvSpPr txBox="1">
            <a:spLocks noChangeArrowheads="1"/>
          </p:cNvSpPr>
          <p:nvPr/>
        </p:nvSpPr>
        <p:spPr bwMode="auto">
          <a:xfrm>
            <a:off x="8305800" y="0"/>
            <a:ext cx="7620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a:solidFill>
                  <a:srgbClr val="FFFFFF"/>
                </a:solidFill>
                <a:cs typeface="Arial" charset="0"/>
              </a:rPr>
              <a:t>86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5" name="Picture 7" descr="3GodsWill">
            <a:extLst>
              <a:ext uri="{FF2B5EF4-FFF2-40B4-BE49-F238E27FC236}">
                <a16:creationId xmlns:a16="http://schemas.microsoft.com/office/drawing/2014/main" id="{8249611D-3DD6-794D-A0BA-731F89D0D3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092" t="7187" r="41708" b="68532"/>
          <a:stretch>
            <a:fillRect/>
          </a:stretch>
        </p:blipFill>
        <p:spPr bwMode="auto">
          <a:xfrm>
            <a:off x="0" y="0"/>
            <a:ext cx="6629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2">
            <a:extLst>
              <a:ext uri="{FF2B5EF4-FFF2-40B4-BE49-F238E27FC236}">
                <a16:creationId xmlns:a16="http://schemas.microsoft.com/office/drawing/2014/main" id="{BE03A44B-AF07-7B42-9BF6-B648BB8CBE4E}"/>
              </a:ext>
            </a:extLst>
          </p:cNvPr>
          <p:cNvSpPr>
            <a:spLocks noGrp="1" noChangeArrowheads="1"/>
          </p:cNvSpPr>
          <p:nvPr>
            <p:ph type="ctrTitle"/>
          </p:nvPr>
        </p:nvSpPr>
        <p:spPr>
          <a:xfrm>
            <a:off x="0" y="381000"/>
            <a:ext cx="6659563" cy="1196975"/>
          </a:xfrm>
        </p:spPr>
        <p:txBody>
          <a:bodyPr/>
          <a:lstStyle/>
          <a:p>
            <a:pPr eaLnBrk="1" hangingPunct="1">
              <a:defRPr/>
            </a:pPr>
            <a:r>
              <a:rPr lang="en-GB" sz="4800" b="1">
                <a:solidFill>
                  <a:srgbClr val="000082"/>
                </a:solidFill>
                <a:effectLst>
                  <a:outerShdw blurRad="38100" dist="38100" dir="2700000" algn="tl">
                    <a:srgbClr val="FFFFFF"/>
                  </a:outerShdw>
                </a:effectLst>
              </a:rPr>
              <a:t>Making Key Decisions</a:t>
            </a:r>
            <a:endParaRPr lang="en-GB" sz="3200" b="1" u="sng">
              <a:solidFill>
                <a:srgbClr val="000082"/>
              </a:solidFill>
              <a:effectLst>
                <a:outerShdw blurRad="38100" dist="38100" dir="2700000" algn="tl">
                  <a:srgbClr val="FFFFFF"/>
                </a:outerShdw>
              </a:effectLst>
            </a:endParaRPr>
          </a:p>
        </p:txBody>
      </p:sp>
      <p:sp>
        <p:nvSpPr>
          <p:cNvPr id="12296" name="Text Box 8">
            <a:extLst>
              <a:ext uri="{FF2B5EF4-FFF2-40B4-BE49-F238E27FC236}">
                <a16:creationId xmlns:a16="http://schemas.microsoft.com/office/drawing/2014/main" id="{49C292AE-99A9-B143-8446-10BEF4F619B8}"/>
              </a:ext>
            </a:extLst>
          </p:cNvPr>
          <p:cNvSpPr txBox="1">
            <a:spLocks noChangeArrowheads="1"/>
          </p:cNvSpPr>
          <p:nvPr/>
        </p:nvSpPr>
        <p:spPr bwMode="auto">
          <a:xfrm>
            <a:off x="0" y="5867400"/>
            <a:ext cx="9144000" cy="946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i="1"/>
              <a:t>"Our bylaws specifically state that the will of God cannot be overturned without a 2/3 majority vote."</a:t>
            </a:r>
          </a:p>
        </p:txBody>
      </p:sp>
      <p:sp>
        <p:nvSpPr>
          <p:cNvPr id="12294" name="Rectangle 6">
            <a:extLst>
              <a:ext uri="{FF2B5EF4-FFF2-40B4-BE49-F238E27FC236}">
                <a16:creationId xmlns:a16="http://schemas.microsoft.com/office/drawing/2014/main" id="{CC714DFD-35F0-8A46-A218-5999D683197A}"/>
              </a:ext>
            </a:extLst>
          </p:cNvPr>
          <p:cNvSpPr>
            <a:spLocks noGrp="1" noChangeArrowheads="1"/>
          </p:cNvSpPr>
          <p:nvPr>
            <p:ph type="subTitle" idx="1"/>
          </p:nvPr>
        </p:nvSpPr>
        <p:spPr>
          <a:xfrm>
            <a:off x="6629400" y="1592263"/>
            <a:ext cx="2514600" cy="3060700"/>
          </a:xfrm>
        </p:spPr>
        <p:txBody>
          <a:bodyPr/>
          <a:lstStyle/>
          <a:p>
            <a:pPr eaLnBrk="1" hangingPunct="1">
              <a:lnSpc>
                <a:spcPct val="70000"/>
              </a:lnSpc>
            </a:pPr>
            <a:r>
              <a:rPr lang="en-US" altLang="en-US" b="1" i="1"/>
              <a:t>What percentage was the biblical pattern?</a:t>
            </a:r>
          </a:p>
        </p:txBody>
      </p:sp>
      <p:sp>
        <p:nvSpPr>
          <p:cNvPr id="412677" name="Line 9">
            <a:extLst>
              <a:ext uri="{FF2B5EF4-FFF2-40B4-BE49-F238E27FC236}">
                <a16:creationId xmlns:a16="http://schemas.microsoft.com/office/drawing/2014/main" id="{89F23E50-72A6-494A-B78B-C3FF11B78DB5}"/>
              </a:ext>
            </a:extLst>
          </p:cNvPr>
          <p:cNvSpPr>
            <a:spLocks noChangeShapeType="1"/>
          </p:cNvSpPr>
          <p:nvPr/>
        </p:nvSpPr>
        <p:spPr bwMode="auto">
          <a:xfrm>
            <a:off x="0" y="5791200"/>
            <a:ext cx="91440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2678" name="TextBox 1">
            <a:extLst>
              <a:ext uri="{FF2B5EF4-FFF2-40B4-BE49-F238E27FC236}">
                <a16:creationId xmlns:a16="http://schemas.microsoft.com/office/drawing/2014/main" id="{55BD5BE7-0E1D-734E-B8DD-E007961A1B44}"/>
              </a:ext>
            </a:extLst>
          </p:cNvPr>
          <p:cNvSpPr txBox="1">
            <a:spLocks noChangeArrowheads="1"/>
          </p:cNvSpPr>
          <p:nvPr/>
        </p:nvSpPr>
        <p:spPr bwMode="auto">
          <a:xfrm>
            <a:off x="6673850" y="0"/>
            <a:ext cx="2470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400" b="1"/>
              <a:t>Ecclesiology Notes, pages 35-85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29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29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29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6" grpId="0" animBg="1"/>
      <p:bldP spid="12294"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1" name="Picture 4" descr="Cross-church.jpg">
            <a:extLst>
              <a:ext uri="{FF2B5EF4-FFF2-40B4-BE49-F238E27FC236}">
                <a16:creationId xmlns:a16="http://schemas.microsoft.com/office/drawing/2014/main" id="{50E310B2-131A-724E-A99B-F7F484ED08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6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09625EE-C662-CD46-9C11-AB6EA69F0E51}"/>
              </a:ext>
            </a:extLst>
          </p:cNvPr>
          <p:cNvSpPr>
            <a:spLocks noGrp="1"/>
          </p:cNvSpPr>
          <p:nvPr>
            <p:ph type="ctrTitle"/>
          </p:nvPr>
        </p:nvSpPr>
        <p:spPr>
          <a:xfrm>
            <a:off x="152400" y="381000"/>
            <a:ext cx="7696200" cy="1143000"/>
          </a:xfrm>
        </p:spPr>
        <p:txBody>
          <a:bodyPr/>
          <a:lstStyle/>
          <a:p>
            <a:r>
              <a:rPr lang="en-US" altLang="en-US" b="1">
                <a:effectLst>
                  <a:outerShdw blurRad="38100" dist="38100" dir="2700000" algn="tl">
                    <a:srgbClr val="808080"/>
                  </a:outerShdw>
                </a:effectLst>
              </a:rPr>
              <a:t>Key Decisions in Acts 15</a:t>
            </a:r>
          </a:p>
        </p:txBody>
      </p:sp>
      <p:sp>
        <p:nvSpPr>
          <p:cNvPr id="414723" name="Subtitle 2">
            <a:extLst>
              <a:ext uri="{FF2B5EF4-FFF2-40B4-BE49-F238E27FC236}">
                <a16:creationId xmlns:a16="http://schemas.microsoft.com/office/drawing/2014/main" id="{C1AD193D-82EF-8044-A0F9-2CB3DB5957B0}"/>
              </a:ext>
            </a:extLst>
          </p:cNvPr>
          <p:cNvSpPr txBox="1">
            <a:spLocks/>
          </p:cNvSpPr>
          <p:nvPr/>
        </p:nvSpPr>
        <p:spPr bwMode="auto">
          <a:xfrm>
            <a:off x="4876800" y="1981200"/>
            <a:ext cx="4267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spcBef>
                <a:spcPct val="20000"/>
              </a:spcBef>
            </a:pPr>
            <a:r>
              <a:rPr lang="en-US" altLang="en-US" sz="3200" b="1">
                <a:solidFill>
                  <a:srgbClr val="FFFFFF"/>
                </a:solidFill>
              </a:rPr>
              <a:t>Circumcision at the Jerusalem Council (vv. 1-35)</a:t>
            </a:r>
          </a:p>
          <a:p>
            <a:pPr algn="ctr">
              <a:spcBef>
                <a:spcPct val="20000"/>
              </a:spcBef>
            </a:pPr>
            <a:endParaRPr lang="en-US" altLang="en-US" sz="3200" b="1">
              <a:solidFill>
                <a:srgbClr val="FFFFFF"/>
              </a:solidFill>
            </a:endParaRPr>
          </a:p>
          <a:p>
            <a:pPr algn="ctr">
              <a:spcBef>
                <a:spcPct val="20000"/>
              </a:spcBef>
            </a:pPr>
            <a:r>
              <a:rPr lang="en-US" altLang="en-US" sz="3200" b="1">
                <a:solidFill>
                  <a:srgbClr val="FFFFFF"/>
                </a:solidFill>
              </a:rPr>
              <a:t>Conflict over John Mark</a:t>
            </a:r>
            <a:r>
              <a:rPr lang="fr-FR" altLang="en-US" sz="3200" b="1">
                <a:solidFill>
                  <a:srgbClr val="FFFFFF"/>
                </a:solidFill>
              </a:rPr>
              <a:t>'</a:t>
            </a:r>
            <a:r>
              <a:rPr lang="en-US" altLang="en-US" sz="3200" b="1">
                <a:solidFill>
                  <a:srgbClr val="FFFFFF"/>
                </a:solidFill>
              </a:rPr>
              <a:t>s Restoration (vv. 36-40)</a:t>
            </a:r>
          </a:p>
        </p:txBody>
      </p:sp>
      <p:sp>
        <p:nvSpPr>
          <p:cNvPr id="5" name="Text Box 1028">
            <a:extLst>
              <a:ext uri="{FF2B5EF4-FFF2-40B4-BE49-F238E27FC236}">
                <a16:creationId xmlns:a16="http://schemas.microsoft.com/office/drawing/2014/main" id="{12DC4BB7-4161-3A47-834F-0AAB1C5030C2}"/>
              </a:ext>
            </a:extLst>
          </p:cNvPr>
          <p:cNvSpPr txBox="1">
            <a:spLocks noChangeArrowheads="1"/>
          </p:cNvSpPr>
          <p:nvPr/>
        </p:nvSpPr>
        <p:spPr bwMode="auto">
          <a:xfrm>
            <a:off x="8077200" y="0"/>
            <a:ext cx="99060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a:solidFill>
                  <a:srgbClr val="FFFFFF"/>
                </a:solidFill>
                <a:cs typeface="Arial" charset="0"/>
              </a:rPr>
              <a:t>86-87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a:extLst>
              <a:ext uri="{FF2B5EF4-FFF2-40B4-BE49-F238E27FC236}">
                <a16:creationId xmlns:a16="http://schemas.microsoft.com/office/drawing/2014/main" id="{6C5A3A79-39C5-B24A-9E90-DA0E60489980}"/>
              </a:ext>
            </a:extLst>
          </p:cNvPr>
          <p:cNvSpPr>
            <a:spLocks noGrp="1" noChangeArrowheads="1"/>
          </p:cNvSpPr>
          <p:nvPr>
            <p:ph type="subTitle" idx="1"/>
          </p:nvPr>
        </p:nvSpPr>
        <p:spPr>
          <a:xfrm>
            <a:off x="827088" y="1447800"/>
            <a:ext cx="8316912" cy="4800600"/>
          </a:xfrm>
        </p:spPr>
        <p:txBody>
          <a:bodyPr/>
          <a:lstStyle/>
          <a:p>
            <a:pPr marL="660400" indent="-660400" algn="l" eaLnBrk="1" hangingPunct="1">
              <a:lnSpc>
                <a:spcPct val="110000"/>
              </a:lnSpc>
              <a:buClr>
                <a:schemeClr val="tx1"/>
              </a:buClr>
              <a:buFontTx/>
              <a:buAutoNum type="arabicPeriod"/>
            </a:pPr>
            <a:r>
              <a:rPr lang="en-GB" altLang="en-US" b="1"/>
              <a:t>From a biblical viewpoint:</a:t>
            </a:r>
          </a:p>
          <a:p>
            <a:pPr marL="1308100" lvl="1" indent="-533400" eaLnBrk="1" hangingPunct="1">
              <a:lnSpc>
                <a:spcPct val="110000"/>
              </a:lnSpc>
              <a:buFontTx/>
              <a:buAutoNum type="alphaLcPeriod"/>
            </a:pPr>
            <a:r>
              <a:rPr lang="en-GB" altLang="en-US" sz="3200" b="1">
                <a:ea typeface="Arial" panose="020B0604020202020204" pitchFamily="34" charset="0"/>
              </a:rPr>
              <a:t>Apostles (over all churches)</a:t>
            </a:r>
          </a:p>
          <a:p>
            <a:pPr marL="1308100" lvl="1" indent="-533400" eaLnBrk="1" hangingPunct="1">
              <a:lnSpc>
                <a:spcPct val="110000"/>
              </a:lnSpc>
              <a:buFontTx/>
              <a:buAutoNum type="alphaLcPeriod"/>
            </a:pPr>
            <a:r>
              <a:rPr lang="en-GB" altLang="en-US" sz="3200" b="1">
                <a:ea typeface="Arial" panose="020B0604020202020204" pitchFamily="34" charset="0"/>
              </a:rPr>
              <a:t>Elders (over local issues)</a:t>
            </a:r>
          </a:p>
          <a:p>
            <a:pPr marL="1308100" lvl="1" indent="-533400" eaLnBrk="1" hangingPunct="1">
              <a:lnSpc>
                <a:spcPct val="110000"/>
              </a:lnSpc>
              <a:buFontTx/>
              <a:buAutoNum type="alphaLcPeriod"/>
            </a:pPr>
            <a:r>
              <a:rPr lang="en-GB" altLang="en-US" sz="3200" b="1">
                <a:ea typeface="Arial" panose="020B0604020202020204" pitchFamily="34" charset="0"/>
              </a:rPr>
              <a:t>Congregation (for serious cases)</a:t>
            </a:r>
          </a:p>
          <a:p>
            <a:pPr marL="2047875" lvl="2" indent="-625475" eaLnBrk="1" hangingPunct="1">
              <a:lnSpc>
                <a:spcPct val="110000"/>
              </a:lnSpc>
              <a:buClr>
                <a:schemeClr val="tx1"/>
              </a:buClr>
              <a:buFontTx/>
              <a:buAutoNum type="romanLcPeriod"/>
            </a:pPr>
            <a:r>
              <a:rPr lang="en-GB" altLang="en-US" sz="3200" b="1">
                <a:ea typeface="Arial" panose="020B0604020202020204" pitchFamily="34" charset="0"/>
              </a:rPr>
              <a:t>Matt. 18:17</a:t>
            </a:r>
          </a:p>
          <a:p>
            <a:pPr marL="2047875" lvl="2" indent="-625475" eaLnBrk="1" hangingPunct="1">
              <a:lnSpc>
                <a:spcPct val="110000"/>
              </a:lnSpc>
              <a:buClr>
                <a:schemeClr val="tx1"/>
              </a:buClr>
              <a:buFontTx/>
              <a:buAutoNum type="romanLcPeriod"/>
            </a:pPr>
            <a:r>
              <a:rPr lang="en-GB" altLang="en-US" sz="3200" b="1">
                <a:ea typeface="Arial" panose="020B0604020202020204" pitchFamily="34" charset="0"/>
              </a:rPr>
              <a:t>Acts 15:22</a:t>
            </a:r>
          </a:p>
          <a:p>
            <a:pPr marL="2047875" lvl="2" indent="-625475" eaLnBrk="1" hangingPunct="1">
              <a:lnSpc>
                <a:spcPct val="110000"/>
              </a:lnSpc>
              <a:buClr>
                <a:schemeClr val="tx1"/>
              </a:buClr>
              <a:buFontTx/>
              <a:buAutoNum type="romanLcPeriod"/>
            </a:pPr>
            <a:r>
              <a:rPr lang="en-GB" altLang="en-US" sz="3200" b="1">
                <a:ea typeface="Arial" panose="020B0604020202020204" pitchFamily="34" charset="0"/>
              </a:rPr>
              <a:t>1 Cor. 5:4-5</a:t>
            </a:r>
          </a:p>
        </p:txBody>
      </p:sp>
      <p:sp>
        <p:nvSpPr>
          <p:cNvPr id="467971" name="Rectangle 3">
            <a:extLst>
              <a:ext uri="{FF2B5EF4-FFF2-40B4-BE49-F238E27FC236}">
                <a16:creationId xmlns:a16="http://schemas.microsoft.com/office/drawing/2014/main" id="{74DDF236-5B02-8F4D-9EB4-73D45A39B4B0}"/>
              </a:ext>
            </a:extLst>
          </p:cNvPr>
          <p:cNvSpPr>
            <a:spLocks noChangeArrowheads="1"/>
          </p:cNvSpPr>
          <p:nvPr/>
        </p:nvSpPr>
        <p:spPr bwMode="auto">
          <a:xfrm rot="16200000">
            <a:off x="-1173956" y="1156493"/>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i="1">
                <a:solidFill>
                  <a:schemeClr val="accent1"/>
                </a:solidFill>
                <a:effectDag name="">
                  <a:cont type="tree" name="">
                    <a:effect ref="fillLine"/>
                    <a:outerShdw dist="38100" dir="13500000" algn="br">
                      <a:srgbClr val="FFC655"/>
                    </a:outerShdw>
                  </a:cont>
                  <a:cont type="tree" name="">
                    <a:effect ref="fillLine"/>
                    <a:outerShdw dist="38100" dir="2700000" algn="tl">
                      <a:srgbClr val="946200"/>
                    </a:outerShdw>
                  </a:cont>
                  <a:effect ref="fillLine"/>
                </a:effectDag>
                <a:latin typeface="Arial" charset="0"/>
                <a:ea typeface="ＭＳ Ｐゴシック" charset="0"/>
                <a:cs typeface="ＭＳ Ｐゴシック" charset="0"/>
              </a:rPr>
              <a:t>INTRODUCTION</a:t>
            </a:r>
            <a:endParaRPr lang="en-GB" sz="2800">
              <a:solidFill>
                <a:schemeClr val="accent1"/>
              </a:solidFill>
              <a:effectDag name="">
                <a:cont type="tree" name="">
                  <a:effect ref="fillLine"/>
                  <a:outerShdw dist="38100" dir="13500000" algn="br">
                    <a:srgbClr val="FFC655"/>
                  </a:outerShdw>
                </a:cont>
                <a:cont type="tree" name="">
                  <a:effect ref="fillLine"/>
                  <a:outerShdw dist="38100" dir="2700000" algn="tl">
                    <a:srgbClr val="946200"/>
                  </a:outerShdw>
                </a:cont>
                <a:effect ref="fillLine"/>
              </a:effectDag>
              <a:latin typeface="Arial" charset="0"/>
              <a:ea typeface="ＭＳ Ｐゴシック" charset="0"/>
              <a:cs typeface="ＭＳ Ｐゴシック" charset="0"/>
            </a:endParaRPr>
          </a:p>
        </p:txBody>
      </p:sp>
      <p:sp>
        <p:nvSpPr>
          <p:cNvPr id="467972" name="Rectangle 4">
            <a:extLst>
              <a:ext uri="{FF2B5EF4-FFF2-40B4-BE49-F238E27FC236}">
                <a16:creationId xmlns:a16="http://schemas.microsoft.com/office/drawing/2014/main" id="{1159107F-C187-0F4F-99DA-2D58B2945D4B}"/>
              </a:ext>
            </a:extLst>
          </p:cNvPr>
          <p:cNvSpPr>
            <a:spLocks noGrp="1" noChangeArrowheads="1"/>
          </p:cNvSpPr>
          <p:nvPr>
            <p:ph type="ctrTitle"/>
          </p:nvPr>
        </p:nvSpPr>
        <p:spPr>
          <a:xfrm>
            <a:off x="611188" y="304800"/>
            <a:ext cx="8532812" cy="908050"/>
          </a:xfrm>
        </p:spPr>
        <p:txBody>
          <a:bodyPr/>
          <a:lstStyle/>
          <a:p>
            <a:pPr algn="l" eaLnBrk="1" hangingPunct="1">
              <a:defRPr/>
            </a:pPr>
            <a:r>
              <a:rPr lang="en-GB" sz="4000" i="1"/>
              <a:t>Decision making in the local church</a:t>
            </a:r>
            <a:endParaRPr lang="en-GB" sz="4000"/>
          </a:p>
        </p:txBody>
      </p:sp>
      <p:sp>
        <p:nvSpPr>
          <p:cNvPr id="467973" name="Rectangle 5">
            <a:extLst>
              <a:ext uri="{FF2B5EF4-FFF2-40B4-BE49-F238E27FC236}">
                <a16:creationId xmlns:a16="http://schemas.microsoft.com/office/drawing/2014/main" id="{4FDEB762-66A7-2E4F-9F21-60831362E56F}"/>
              </a:ext>
            </a:extLst>
          </p:cNvPr>
          <p:cNvSpPr>
            <a:spLocks noChangeArrowheads="1"/>
          </p:cNvSpPr>
          <p:nvPr/>
        </p:nvSpPr>
        <p:spPr bwMode="auto">
          <a:xfrm rot="16200000">
            <a:off x="-324643" y="3209131"/>
            <a:ext cx="1236662"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effectLst>
                  <a:outerShdw blurRad="38100" dist="38100" dir="2700000" algn="tl">
                    <a:srgbClr val="000000"/>
                  </a:outerShdw>
                </a:effectLst>
                <a:latin typeface="Arial" charset="0"/>
                <a:ea typeface="ＭＳ Ｐゴシック" charset="0"/>
                <a:cs typeface="ＭＳ Ｐゴシック" charset="0"/>
              </a:rPr>
              <a:t>BODY</a:t>
            </a:r>
            <a:endParaRPr lang="en-GB" sz="2800" b="1">
              <a:effectLst>
                <a:outerShdw blurRad="38100" dist="38100" dir="2700000" algn="tl">
                  <a:srgbClr val="000000"/>
                </a:outerShdw>
              </a:effectLst>
              <a:latin typeface="Arial" charset="0"/>
              <a:ea typeface="ＭＳ Ｐゴシック" charset="0"/>
              <a:cs typeface="ＭＳ Ｐゴシック" charset="0"/>
            </a:endParaRPr>
          </a:p>
        </p:txBody>
      </p:sp>
      <p:sp>
        <p:nvSpPr>
          <p:cNvPr id="467974" name="Text Box 6">
            <a:extLst>
              <a:ext uri="{FF2B5EF4-FFF2-40B4-BE49-F238E27FC236}">
                <a16:creationId xmlns:a16="http://schemas.microsoft.com/office/drawing/2014/main" id="{33BCC1E7-0E2D-394A-97E0-3108C8C693DA}"/>
              </a:ext>
            </a:extLst>
          </p:cNvPr>
          <p:cNvSpPr txBox="1">
            <a:spLocks noChangeArrowheads="1"/>
          </p:cNvSpPr>
          <p:nvPr/>
        </p:nvSpPr>
        <p:spPr bwMode="auto">
          <a:xfrm>
            <a:off x="8305800" y="0"/>
            <a:ext cx="838200" cy="457200"/>
          </a:xfrm>
          <a:prstGeom prst="rect">
            <a:avLst/>
          </a:prstGeom>
          <a:noFill/>
          <a:ln>
            <a:noFill/>
          </a:ln>
          <a:effectLst>
            <a:outerShdw dist="35921"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a:cs typeface="Arial" charset="0"/>
              </a:rPr>
              <a:t>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467970">
                                            <p:txEl>
                                              <p:pRg st="1" end="1"/>
                                            </p:txEl>
                                          </p:spTgt>
                                        </p:tgtEl>
                                        <p:attrNameLst>
                                          <p:attrName>style.visibility</p:attrName>
                                        </p:attrNameLst>
                                      </p:cBhvr>
                                      <p:to>
                                        <p:strVal val="visible"/>
                                      </p:to>
                                    </p:set>
                                    <p:anim calcmode="lin" valueType="num">
                                      <p:cBhvr>
                                        <p:cTn id="7" dur="1000" fill="hold"/>
                                        <p:tgtEl>
                                          <p:spTgt spid="467970">
                                            <p:txEl>
                                              <p:pRg st="1" end="1"/>
                                            </p:txEl>
                                          </p:spTgt>
                                        </p:tgtEl>
                                        <p:attrNameLst>
                                          <p:attrName>ppt_x</p:attrName>
                                        </p:attrNameLst>
                                      </p:cBhvr>
                                      <p:tavLst>
                                        <p:tav tm="0">
                                          <p:val>
                                            <p:strVal val="#ppt_x-.2"/>
                                          </p:val>
                                        </p:tav>
                                        <p:tav tm="100000">
                                          <p:val>
                                            <p:strVal val="#ppt_x"/>
                                          </p:val>
                                        </p:tav>
                                      </p:tavLst>
                                    </p:anim>
                                    <p:anim calcmode="lin" valueType="num">
                                      <p:cBhvr>
                                        <p:cTn id="8" dur="1000" fill="hold"/>
                                        <p:tgtEl>
                                          <p:spTgt spid="467970">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67970">
                                            <p:txEl>
                                              <p:pRg st="1" end="1"/>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467970">
                                            <p:txEl>
                                              <p:pRg st="2" end="2"/>
                                            </p:txEl>
                                          </p:spTgt>
                                        </p:tgtEl>
                                        <p:attrNameLst>
                                          <p:attrName>style.visibility</p:attrName>
                                        </p:attrNameLst>
                                      </p:cBhvr>
                                      <p:to>
                                        <p:strVal val="visible"/>
                                      </p:to>
                                    </p:set>
                                    <p:anim calcmode="lin" valueType="num">
                                      <p:cBhvr additive="base">
                                        <p:cTn id="14" dur="500" fill="hold"/>
                                        <p:tgtEl>
                                          <p:spTgt spid="467970">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6797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9" presetClass="entr" presetSubtype="10" fill="hold" nodeType="clickEffect">
                                  <p:stCondLst>
                                    <p:cond delay="0"/>
                                  </p:stCondLst>
                                  <p:childTnLst>
                                    <p:set>
                                      <p:cBhvr>
                                        <p:cTn id="19" dur="1" fill="hold">
                                          <p:stCondLst>
                                            <p:cond delay="0"/>
                                          </p:stCondLst>
                                        </p:cTn>
                                        <p:tgtEl>
                                          <p:spTgt spid="467970">
                                            <p:txEl>
                                              <p:pRg st="3" end="3"/>
                                            </p:txEl>
                                          </p:spTgt>
                                        </p:tgtEl>
                                        <p:attrNameLst>
                                          <p:attrName>style.visibility</p:attrName>
                                        </p:attrNameLst>
                                      </p:cBhvr>
                                      <p:to>
                                        <p:strVal val="visible"/>
                                      </p:to>
                                    </p:set>
                                    <p:anim calcmode="lin" valueType="num">
                                      <p:cBhvr>
                                        <p:cTn id="20" dur="1000" fill="hold"/>
                                        <p:tgtEl>
                                          <p:spTgt spid="467970">
                                            <p:txEl>
                                              <p:pRg st="3" end="3"/>
                                            </p:txEl>
                                          </p:spTgt>
                                        </p:tgtEl>
                                        <p:attrNameLst>
                                          <p:attrName>ppt_w</p:attrName>
                                        </p:attrNameLst>
                                      </p:cBhvr>
                                      <p:tavLst>
                                        <p:tav tm="0" fmla="#ppt_w*sin(2.5*pi*$)">
                                          <p:val>
                                            <p:fltVal val="0"/>
                                          </p:val>
                                        </p:tav>
                                        <p:tav tm="100000">
                                          <p:val>
                                            <p:fltVal val="1"/>
                                          </p:val>
                                        </p:tav>
                                      </p:tavLst>
                                    </p:anim>
                                    <p:anim calcmode="lin" valueType="num">
                                      <p:cBhvr>
                                        <p:cTn id="21" dur="1000" fill="hold"/>
                                        <p:tgtEl>
                                          <p:spTgt spid="467970">
                                            <p:txEl>
                                              <p:pRg st="3" end="3"/>
                                            </p:txEl>
                                          </p:spTgt>
                                        </p:tgtEl>
                                        <p:attrNameLst>
                                          <p:attrName>ppt_h</p:attrName>
                                        </p:attrNameLst>
                                      </p:cBhvr>
                                      <p:tavLst>
                                        <p:tav tm="0">
                                          <p:val>
                                            <p:strVal val="#ppt_h"/>
                                          </p:val>
                                        </p:tav>
                                        <p:tav tm="100000">
                                          <p:val>
                                            <p:strVal val="#ppt_h"/>
                                          </p:val>
                                        </p:tav>
                                      </p:tavLst>
                                    </p:anim>
                                  </p:childTnLst>
                                </p:cTn>
                              </p:par>
                              <p:par>
                                <p:cTn id="22" presetID="19" presetClass="entr" presetSubtype="10" fill="hold" nodeType="withEffect">
                                  <p:stCondLst>
                                    <p:cond delay="0"/>
                                  </p:stCondLst>
                                  <p:childTnLst>
                                    <p:set>
                                      <p:cBhvr>
                                        <p:cTn id="23" dur="1" fill="hold">
                                          <p:stCondLst>
                                            <p:cond delay="0"/>
                                          </p:stCondLst>
                                        </p:cTn>
                                        <p:tgtEl>
                                          <p:spTgt spid="467970">
                                            <p:txEl>
                                              <p:pRg st="4" end="4"/>
                                            </p:txEl>
                                          </p:spTgt>
                                        </p:tgtEl>
                                        <p:attrNameLst>
                                          <p:attrName>style.visibility</p:attrName>
                                        </p:attrNameLst>
                                      </p:cBhvr>
                                      <p:to>
                                        <p:strVal val="visible"/>
                                      </p:to>
                                    </p:set>
                                    <p:anim calcmode="lin" valueType="num">
                                      <p:cBhvr>
                                        <p:cTn id="24" dur="1000" fill="hold"/>
                                        <p:tgtEl>
                                          <p:spTgt spid="467970">
                                            <p:txEl>
                                              <p:pRg st="4" end="4"/>
                                            </p:txEl>
                                          </p:spTgt>
                                        </p:tgtEl>
                                        <p:attrNameLst>
                                          <p:attrName>ppt_w</p:attrName>
                                        </p:attrNameLst>
                                      </p:cBhvr>
                                      <p:tavLst>
                                        <p:tav tm="0" fmla="#ppt_w*sin(2.5*pi*$)">
                                          <p:val>
                                            <p:fltVal val="0"/>
                                          </p:val>
                                        </p:tav>
                                        <p:tav tm="100000">
                                          <p:val>
                                            <p:fltVal val="1"/>
                                          </p:val>
                                        </p:tav>
                                      </p:tavLst>
                                    </p:anim>
                                    <p:anim calcmode="lin" valueType="num">
                                      <p:cBhvr>
                                        <p:cTn id="25" dur="1000" fill="hold"/>
                                        <p:tgtEl>
                                          <p:spTgt spid="467970">
                                            <p:txEl>
                                              <p:pRg st="4" end="4"/>
                                            </p:txEl>
                                          </p:spTgt>
                                        </p:tgtEl>
                                        <p:attrNameLst>
                                          <p:attrName>ppt_h</p:attrName>
                                        </p:attrNameLst>
                                      </p:cBhvr>
                                      <p:tavLst>
                                        <p:tav tm="0">
                                          <p:val>
                                            <p:strVal val="#ppt_h"/>
                                          </p:val>
                                        </p:tav>
                                        <p:tav tm="100000">
                                          <p:val>
                                            <p:strVal val="#ppt_h"/>
                                          </p:val>
                                        </p:tav>
                                      </p:tavLst>
                                    </p:anim>
                                  </p:childTnLst>
                                </p:cTn>
                              </p:par>
                              <p:par>
                                <p:cTn id="26" presetID="19" presetClass="entr" presetSubtype="10" fill="hold" nodeType="withEffect">
                                  <p:stCondLst>
                                    <p:cond delay="0"/>
                                  </p:stCondLst>
                                  <p:childTnLst>
                                    <p:set>
                                      <p:cBhvr>
                                        <p:cTn id="27" dur="1" fill="hold">
                                          <p:stCondLst>
                                            <p:cond delay="0"/>
                                          </p:stCondLst>
                                        </p:cTn>
                                        <p:tgtEl>
                                          <p:spTgt spid="467970">
                                            <p:txEl>
                                              <p:pRg st="5" end="5"/>
                                            </p:txEl>
                                          </p:spTgt>
                                        </p:tgtEl>
                                        <p:attrNameLst>
                                          <p:attrName>style.visibility</p:attrName>
                                        </p:attrNameLst>
                                      </p:cBhvr>
                                      <p:to>
                                        <p:strVal val="visible"/>
                                      </p:to>
                                    </p:set>
                                    <p:anim calcmode="lin" valueType="num">
                                      <p:cBhvr>
                                        <p:cTn id="28" dur="1000" fill="hold"/>
                                        <p:tgtEl>
                                          <p:spTgt spid="467970">
                                            <p:txEl>
                                              <p:pRg st="5" end="5"/>
                                            </p:txEl>
                                          </p:spTgt>
                                        </p:tgtEl>
                                        <p:attrNameLst>
                                          <p:attrName>ppt_w</p:attrName>
                                        </p:attrNameLst>
                                      </p:cBhvr>
                                      <p:tavLst>
                                        <p:tav tm="0" fmla="#ppt_w*sin(2.5*pi*$)">
                                          <p:val>
                                            <p:fltVal val="0"/>
                                          </p:val>
                                        </p:tav>
                                        <p:tav tm="100000">
                                          <p:val>
                                            <p:fltVal val="1"/>
                                          </p:val>
                                        </p:tav>
                                      </p:tavLst>
                                    </p:anim>
                                    <p:anim calcmode="lin" valueType="num">
                                      <p:cBhvr>
                                        <p:cTn id="29" dur="1000" fill="hold"/>
                                        <p:tgtEl>
                                          <p:spTgt spid="467970">
                                            <p:txEl>
                                              <p:pRg st="5" end="5"/>
                                            </p:txEl>
                                          </p:spTgt>
                                        </p:tgtEl>
                                        <p:attrNameLst>
                                          <p:attrName>ppt_h</p:attrName>
                                        </p:attrNameLst>
                                      </p:cBhvr>
                                      <p:tavLst>
                                        <p:tav tm="0">
                                          <p:val>
                                            <p:strVal val="#ppt_h"/>
                                          </p:val>
                                        </p:tav>
                                        <p:tav tm="100000">
                                          <p:val>
                                            <p:strVal val="#ppt_h"/>
                                          </p:val>
                                        </p:tav>
                                      </p:tavLst>
                                    </p:anim>
                                  </p:childTnLst>
                                </p:cTn>
                              </p:par>
                              <p:par>
                                <p:cTn id="30" presetID="19" presetClass="entr" presetSubtype="10" fill="hold" nodeType="withEffect">
                                  <p:stCondLst>
                                    <p:cond delay="0"/>
                                  </p:stCondLst>
                                  <p:childTnLst>
                                    <p:set>
                                      <p:cBhvr>
                                        <p:cTn id="31" dur="1" fill="hold">
                                          <p:stCondLst>
                                            <p:cond delay="0"/>
                                          </p:stCondLst>
                                        </p:cTn>
                                        <p:tgtEl>
                                          <p:spTgt spid="467970">
                                            <p:txEl>
                                              <p:pRg st="6" end="6"/>
                                            </p:txEl>
                                          </p:spTgt>
                                        </p:tgtEl>
                                        <p:attrNameLst>
                                          <p:attrName>style.visibility</p:attrName>
                                        </p:attrNameLst>
                                      </p:cBhvr>
                                      <p:to>
                                        <p:strVal val="visible"/>
                                      </p:to>
                                    </p:set>
                                    <p:anim calcmode="lin" valueType="num">
                                      <p:cBhvr>
                                        <p:cTn id="32" dur="1000" fill="hold"/>
                                        <p:tgtEl>
                                          <p:spTgt spid="467970">
                                            <p:txEl>
                                              <p:pRg st="6" end="6"/>
                                            </p:txEl>
                                          </p:spTgt>
                                        </p:tgtEl>
                                        <p:attrNameLst>
                                          <p:attrName>ppt_w</p:attrName>
                                        </p:attrNameLst>
                                      </p:cBhvr>
                                      <p:tavLst>
                                        <p:tav tm="0" fmla="#ppt_w*sin(2.5*pi*$)">
                                          <p:val>
                                            <p:fltVal val="0"/>
                                          </p:val>
                                        </p:tav>
                                        <p:tav tm="100000">
                                          <p:val>
                                            <p:fltVal val="1"/>
                                          </p:val>
                                        </p:tav>
                                      </p:tavLst>
                                    </p:anim>
                                    <p:anim calcmode="lin" valueType="num">
                                      <p:cBhvr>
                                        <p:cTn id="33" dur="1000" fill="hold"/>
                                        <p:tgtEl>
                                          <p:spTgt spid="467970">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2">
            <a:extLst>
              <a:ext uri="{FF2B5EF4-FFF2-40B4-BE49-F238E27FC236}">
                <a16:creationId xmlns:a16="http://schemas.microsoft.com/office/drawing/2014/main" id="{CD2D3750-4034-784C-B398-86B943E61BF9}"/>
              </a:ext>
            </a:extLst>
          </p:cNvPr>
          <p:cNvSpPr>
            <a:spLocks noGrp="1" noChangeArrowheads="1"/>
          </p:cNvSpPr>
          <p:nvPr>
            <p:ph type="subTitle" idx="1"/>
          </p:nvPr>
        </p:nvSpPr>
        <p:spPr>
          <a:xfrm>
            <a:off x="827088" y="152400"/>
            <a:ext cx="8316912" cy="6858000"/>
          </a:xfrm>
        </p:spPr>
        <p:txBody>
          <a:bodyPr/>
          <a:lstStyle/>
          <a:p>
            <a:pPr algn="l" eaLnBrk="1" hangingPunct="1">
              <a:lnSpc>
                <a:spcPct val="110000"/>
              </a:lnSpc>
              <a:defRPr/>
            </a:pPr>
            <a:endParaRPr lang="en-GB" sz="3600"/>
          </a:p>
          <a:p>
            <a:pPr algn="l" eaLnBrk="1" hangingPunct="1">
              <a:spcBef>
                <a:spcPct val="0"/>
              </a:spcBef>
              <a:defRPr/>
            </a:pPr>
            <a:r>
              <a:rPr lang="en-US" altLang="zh-CN" sz="3600">
                <a:effectLst>
                  <a:outerShdw blurRad="38100" dist="38100" dir="2700000" algn="tl">
                    <a:srgbClr val="DDDDDD"/>
                  </a:outerShdw>
                </a:effectLst>
                <a:ea typeface="宋体" charset="0"/>
                <a:cs typeface="宋体" charset="0"/>
              </a:rPr>
              <a:t>Therefore it is only wise to state explicitly in the local church constitution the confines of the decision-making prerogative by both the elders and the congregation.</a:t>
            </a:r>
            <a:endParaRPr lang="en-GB" sz="3600">
              <a:effectLst>
                <a:outerShdw blurRad="38100" dist="38100" dir="2700000" algn="tl">
                  <a:srgbClr val="DDDDDD"/>
                </a:outerShdw>
              </a:effectLst>
              <a:ea typeface="宋体" charset="0"/>
              <a:cs typeface="宋体" charset="0"/>
            </a:endParaRPr>
          </a:p>
        </p:txBody>
      </p:sp>
      <p:sp>
        <p:nvSpPr>
          <p:cNvPr id="470019" name="Rectangle 3">
            <a:extLst>
              <a:ext uri="{FF2B5EF4-FFF2-40B4-BE49-F238E27FC236}">
                <a16:creationId xmlns:a16="http://schemas.microsoft.com/office/drawing/2014/main" id="{7018DB47-DE52-BC43-8E91-1B6CA6F2D7BA}"/>
              </a:ext>
            </a:extLst>
          </p:cNvPr>
          <p:cNvSpPr>
            <a:spLocks noChangeArrowheads="1"/>
          </p:cNvSpPr>
          <p:nvPr/>
        </p:nvSpPr>
        <p:spPr bwMode="auto">
          <a:xfrm rot="16200000">
            <a:off x="-1173956" y="1156493"/>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chemeClr val="accent1"/>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latin typeface="Arial" charset="0"/>
                <a:ea typeface="ＭＳ Ｐゴシック" charset="0"/>
                <a:cs typeface="ＭＳ Ｐゴシック" charset="0"/>
              </a:rPr>
              <a:t>INTRODUCTION</a:t>
            </a:r>
            <a:endParaRPr lang="en-GB" sz="2800" b="1">
              <a:solidFill>
                <a:schemeClr val="accent1"/>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latin typeface="Arial" charset="0"/>
              <a:ea typeface="ＭＳ Ｐゴシック" charset="0"/>
              <a:cs typeface="ＭＳ Ｐゴシック" charset="0"/>
            </a:endParaRPr>
          </a:p>
        </p:txBody>
      </p:sp>
      <p:sp>
        <p:nvSpPr>
          <p:cNvPr id="470020" name="Rectangle 4">
            <a:extLst>
              <a:ext uri="{FF2B5EF4-FFF2-40B4-BE49-F238E27FC236}">
                <a16:creationId xmlns:a16="http://schemas.microsoft.com/office/drawing/2014/main" id="{073143C9-5559-F44D-B0F4-9C018C61D706}"/>
              </a:ext>
            </a:extLst>
          </p:cNvPr>
          <p:cNvSpPr>
            <a:spLocks noGrp="1" noChangeArrowheads="1"/>
          </p:cNvSpPr>
          <p:nvPr>
            <p:ph type="ctrTitle"/>
          </p:nvPr>
        </p:nvSpPr>
        <p:spPr>
          <a:xfrm>
            <a:off x="611188" y="0"/>
            <a:ext cx="7416800" cy="692150"/>
          </a:xfrm>
        </p:spPr>
        <p:txBody>
          <a:bodyPr/>
          <a:lstStyle/>
          <a:p>
            <a:pPr algn="l" eaLnBrk="1" hangingPunct="1"/>
            <a:r>
              <a:rPr lang="en-GB" altLang="en-US" i="1">
                <a:effectLst>
                  <a:outerShdw blurRad="38100" dist="38100" dir="2700000" algn="tl">
                    <a:srgbClr val="C0C0C0"/>
                  </a:outerShdw>
                </a:effectLst>
              </a:rPr>
              <a:t>Attention:</a:t>
            </a:r>
          </a:p>
        </p:txBody>
      </p:sp>
      <p:sp>
        <p:nvSpPr>
          <p:cNvPr id="470021" name="Rectangle 5">
            <a:extLst>
              <a:ext uri="{FF2B5EF4-FFF2-40B4-BE49-F238E27FC236}">
                <a16:creationId xmlns:a16="http://schemas.microsoft.com/office/drawing/2014/main" id="{2B638AF7-87E4-764D-9D7E-4C7F2B0DBD25}"/>
              </a:ext>
            </a:extLst>
          </p:cNvPr>
          <p:cNvSpPr>
            <a:spLocks noChangeArrowheads="1"/>
          </p:cNvSpPr>
          <p:nvPr/>
        </p:nvSpPr>
        <p:spPr bwMode="auto">
          <a:xfrm rot="16200000">
            <a:off x="-324643" y="3209131"/>
            <a:ext cx="1236662" cy="587375"/>
          </a:xfrm>
          <a:prstGeom prst="rect">
            <a:avLst/>
          </a:prstGeom>
          <a:solidFill>
            <a:schemeClr val="accent1"/>
          </a:solidFill>
          <a:ln w="25400">
            <a:solidFill>
              <a:schemeClr val="tx1"/>
            </a:solidFill>
            <a:miter lim="800000"/>
            <a:headEnd/>
            <a:tailEnd/>
          </a:ln>
          <a:effec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110000"/>
              </a:lnSpc>
              <a:spcBef>
                <a:spcPct val="20000"/>
              </a:spcBef>
            </a:pPr>
            <a:r>
              <a:rPr lang="en-GB" altLang="en-US" sz="2800" b="1" i="1">
                <a:effectLst>
                  <a:outerShdw blurRad="38100" dist="38100" dir="2700000" algn="tl">
                    <a:srgbClr val="FFFFFF"/>
                  </a:outerShdw>
                </a:effectLst>
              </a:rPr>
              <a:t>BODY</a:t>
            </a:r>
          </a:p>
        </p:txBody>
      </p:sp>
      <p:pic>
        <p:nvPicPr>
          <p:cNvPr id="417797" name="Picture 6" descr="church_government">
            <a:extLst>
              <a:ext uri="{FF2B5EF4-FFF2-40B4-BE49-F238E27FC236}">
                <a16:creationId xmlns:a16="http://schemas.microsoft.com/office/drawing/2014/main" id="{E816CE49-2C8A-D744-8899-2ACB76809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3954463"/>
            <a:ext cx="6696075" cy="239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0023" name="Text Box 7">
            <a:extLst>
              <a:ext uri="{FF2B5EF4-FFF2-40B4-BE49-F238E27FC236}">
                <a16:creationId xmlns:a16="http://schemas.microsoft.com/office/drawing/2014/main" id="{1776D958-79C9-0747-892E-C2763AAB5B94}"/>
              </a:ext>
            </a:extLst>
          </p:cNvPr>
          <p:cNvSpPr txBox="1">
            <a:spLocks noChangeArrowheads="1"/>
          </p:cNvSpPr>
          <p:nvPr/>
        </p:nvSpPr>
        <p:spPr bwMode="auto">
          <a:xfrm>
            <a:off x="8305800" y="0"/>
            <a:ext cx="838200" cy="457200"/>
          </a:xfrm>
          <a:prstGeom prst="rect">
            <a:avLst/>
          </a:prstGeom>
          <a:noFill/>
          <a:ln>
            <a:noFill/>
          </a:ln>
          <a:effectLst>
            <a:outerShdw dist="35921"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2400" b="1">
                <a:solidFill>
                  <a:schemeClr val="tx2"/>
                </a:solidFill>
                <a:latin typeface="Arial" charset="0"/>
                <a:ea typeface="ＭＳ Ｐゴシック" charset="0"/>
              </a:rPr>
              <a:t>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1026">
            <a:extLst>
              <a:ext uri="{FF2B5EF4-FFF2-40B4-BE49-F238E27FC236}">
                <a16:creationId xmlns:a16="http://schemas.microsoft.com/office/drawing/2014/main" id="{BEF35BE8-8EAD-4F4A-BFCB-9BDD437B13A9}"/>
              </a:ext>
            </a:extLst>
          </p:cNvPr>
          <p:cNvSpPr>
            <a:spLocks noGrp="1" noChangeArrowheads="1"/>
          </p:cNvSpPr>
          <p:nvPr>
            <p:ph type="ctrTitle"/>
          </p:nvPr>
        </p:nvSpPr>
        <p:spPr>
          <a:xfrm>
            <a:off x="152400" y="609600"/>
            <a:ext cx="9067800" cy="1828800"/>
          </a:xfrm>
        </p:spPr>
        <p:txBody>
          <a:bodyPr/>
          <a:lstStyle/>
          <a:p>
            <a:pPr eaLnBrk="1" hangingPunct="1"/>
            <a:r>
              <a:rPr lang="en-US" altLang="en-US" sz="6000"/>
              <a:t>Discussion Questions</a:t>
            </a:r>
          </a:p>
        </p:txBody>
      </p:sp>
      <p:sp>
        <p:nvSpPr>
          <p:cNvPr id="445443" name="Rectangle 1027">
            <a:extLst>
              <a:ext uri="{FF2B5EF4-FFF2-40B4-BE49-F238E27FC236}">
                <a16:creationId xmlns:a16="http://schemas.microsoft.com/office/drawing/2014/main" id="{D03DB0F9-2AD9-8443-9629-EFBF3FA78095}"/>
              </a:ext>
            </a:extLst>
          </p:cNvPr>
          <p:cNvSpPr>
            <a:spLocks noGrp="1" noChangeArrowheads="1"/>
          </p:cNvSpPr>
          <p:nvPr>
            <p:ph type="subTitle" idx="1"/>
          </p:nvPr>
        </p:nvSpPr>
        <p:spPr>
          <a:xfrm>
            <a:off x="230188" y="2895600"/>
            <a:ext cx="8915400" cy="1752600"/>
          </a:xfrm>
        </p:spPr>
        <p:txBody>
          <a:bodyPr/>
          <a:lstStyle/>
          <a:p>
            <a:pPr marL="609600" indent="-609600" algn="l" eaLnBrk="1" hangingPunct="1">
              <a:buFont typeface="Arial" panose="020B0604020202020204" pitchFamily="34" charset="0"/>
              <a:buAutoNum type="arabicPeriod"/>
            </a:pPr>
            <a:r>
              <a:rPr lang="en-US" altLang="en-US" sz="4000"/>
              <a:t>Questions on Elders &amp; Deacons</a:t>
            </a:r>
          </a:p>
          <a:p>
            <a:pPr marL="609600" indent="-609600" algn="l" eaLnBrk="1" hangingPunct="1">
              <a:buFont typeface="Arial" panose="020B0604020202020204" pitchFamily="34" charset="0"/>
              <a:buAutoNum type="arabicPeriod"/>
            </a:pPr>
            <a:r>
              <a:rPr lang="en-US" altLang="en-US" sz="4000"/>
              <a:t>Questions on Normative Structure</a:t>
            </a:r>
          </a:p>
        </p:txBody>
      </p:sp>
      <p:sp>
        <p:nvSpPr>
          <p:cNvPr id="445444" name="Text Box 1028">
            <a:extLst>
              <a:ext uri="{FF2B5EF4-FFF2-40B4-BE49-F238E27FC236}">
                <a16:creationId xmlns:a16="http://schemas.microsoft.com/office/drawing/2014/main" id="{E25C8B65-DBA1-2F46-A382-D5C843C0F4D3}"/>
              </a:ext>
            </a:extLst>
          </p:cNvPr>
          <p:cNvSpPr txBox="1">
            <a:spLocks noChangeArrowheads="1"/>
          </p:cNvSpPr>
          <p:nvPr/>
        </p:nvSpPr>
        <p:spPr bwMode="auto">
          <a:xfrm>
            <a:off x="7696200" y="0"/>
            <a:ext cx="14478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defRPr/>
            </a:pPr>
            <a:r>
              <a:rPr lang="en-US" sz="2400" b="1" dirty="0">
                <a:solidFill>
                  <a:srgbClr val="FFFFFF"/>
                </a:solidFill>
                <a:latin typeface="Arial" charset="0"/>
                <a:ea typeface="ＭＳ Ｐゴシック" charset="0"/>
              </a:rPr>
              <a:t>89-91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98448725-1F28-654D-AAE9-E6D7A57201CC}"/>
              </a:ext>
            </a:extLst>
          </p:cNvPr>
          <p:cNvSpPr>
            <a:spLocks noGrp="1" noChangeArrowheads="1"/>
          </p:cNvSpPr>
          <p:nvPr>
            <p:ph type="ctrTitle"/>
          </p:nvPr>
        </p:nvSpPr>
        <p:spPr>
          <a:xfrm>
            <a:off x="0" y="0"/>
            <a:ext cx="9144000" cy="1196975"/>
          </a:xfrm>
        </p:spPr>
        <p:txBody>
          <a:bodyPr/>
          <a:lstStyle/>
          <a:p>
            <a:pPr eaLnBrk="1" hangingPunct="1"/>
            <a:r>
              <a:rPr lang="en-GB" altLang="en-US" sz="7200" b="1" u="sng">
                <a:solidFill>
                  <a:schemeClr val="tx1"/>
                </a:solidFill>
              </a:rPr>
              <a:t>SOURCES</a:t>
            </a:r>
          </a:p>
        </p:txBody>
      </p:sp>
      <p:sp>
        <p:nvSpPr>
          <p:cNvPr id="157699" name="Rectangle 3">
            <a:extLst>
              <a:ext uri="{FF2B5EF4-FFF2-40B4-BE49-F238E27FC236}">
                <a16:creationId xmlns:a16="http://schemas.microsoft.com/office/drawing/2014/main" id="{8905FCC2-9404-0D43-917D-CB1C51E83313}"/>
              </a:ext>
            </a:extLst>
          </p:cNvPr>
          <p:cNvSpPr>
            <a:spLocks noGrp="1" noChangeArrowheads="1"/>
          </p:cNvSpPr>
          <p:nvPr>
            <p:ph type="subTitle" idx="1"/>
          </p:nvPr>
        </p:nvSpPr>
        <p:spPr>
          <a:xfrm>
            <a:off x="0" y="1268413"/>
            <a:ext cx="9144000" cy="5589587"/>
          </a:xfrm>
          <a:solidFill>
            <a:schemeClr val="tx1"/>
          </a:solidFill>
        </p:spPr>
        <p:txBody>
          <a:bodyPr/>
          <a:lstStyle/>
          <a:p>
            <a:pPr marL="715963" indent="-715963" algn="l" eaLnBrk="1" hangingPunct="1">
              <a:lnSpc>
                <a:spcPct val="110000"/>
              </a:lnSpc>
              <a:buClr>
                <a:schemeClr val="tx1"/>
              </a:buClr>
              <a:buFont typeface="Wingdings" charset="0"/>
              <a:buAutoNum type="arabicPeriod"/>
              <a:tabLst>
                <a:tab pos="3235325" algn="l"/>
              </a:tabLst>
              <a:defRPr/>
            </a:pPr>
            <a:r>
              <a:rPr lang="en-US" altLang="zh-CN" b="1">
                <a:solidFill>
                  <a:schemeClr val="bg1"/>
                </a:solidFill>
                <a:effectLst>
                  <a:outerShdw blurRad="38100" dist="38100" dir="2700000" algn="tl">
                    <a:srgbClr val="DDDDDD"/>
                  </a:outerShdw>
                </a:effectLst>
                <a:ea typeface="宋体" charset="0"/>
                <a:cs typeface="宋体" charset="0"/>
              </a:rPr>
              <a:t>Grudem, Wayne. </a:t>
            </a:r>
            <a:r>
              <a:rPr lang="en-US" altLang="zh-CN" b="1" i="1">
                <a:solidFill>
                  <a:schemeClr val="bg1"/>
                </a:solidFill>
                <a:effectLst>
                  <a:outerShdw blurRad="38100" dist="38100" dir="2700000" algn="tl">
                    <a:srgbClr val="DDDDDD"/>
                  </a:outerShdw>
                </a:effectLst>
                <a:ea typeface="宋体" charset="0"/>
                <a:cs typeface="宋体" charset="0"/>
              </a:rPr>
              <a:t>Systematic Theology: An Introduction to Biblical Doctrine</a:t>
            </a:r>
            <a:r>
              <a:rPr lang="en-US" altLang="zh-CN" b="1">
                <a:solidFill>
                  <a:schemeClr val="bg1"/>
                </a:solidFill>
                <a:effectLst>
                  <a:outerShdw blurRad="38100" dist="38100" dir="2700000" algn="tl">
                    <a:srgbClr val="DDDDDD"/>
                  </a:outerShdw>
                </a:effectLst>
                <a:ea typeface="宋体" charset="0"/>
                <a:cs typeface="宋体" charset="0"/>
              </a:rPr>
              <a:t> (Leicester, England: IVP and Grand Rapids, Michigan: Zondervan), 904-949.</a:t>
            </a:r>
          </a:p>
          <a:p>
            <a:pPr marL="715963" indent="-715963" algn="l" eaLnBrk="1" hangingPunct="1">
              <a:lnSpc>
                <a:spcPct val="70000"/>
              </a:lnSpc>
              <a:buClr>
                <a:schemeClr val="tx1"/>
              </a:buClr>
              <a:tabLst>
                <a:tab pos="3235325" algn="l"/>
              </a:tabLst>
              <a:defRPr/>
            </a:pPr>
            <a:endParaRPr lang="en-US" altLang="zh-CN" b="1">
              <a:solidFill>
                <a:schemeClr val="bg1"/>
              </a:solidFill>
              <a:effectLst>
                <a:outerShdw blurRad="38100" dist="38100" dir="2700000" algn="tl">
                  <a:srgbClr val="DDDDDD"/>
                </a:outerShdw>
              </a:effectLst>
              <a:ea typeface="宋体" charset="0"/>
              <a:cs typeface="宋体" charset="0"/>
            </a:endParaRPr>
          </a:p>
          <a:p>
            <a:pPr marL="715963" indent="-715963" algn="l" eaLnBrk="1" hangingPunct="1">
              <a:lnSpc>
                <a:spcPct val="110000"/>
              </a:lnSpc>
              <a:buClr>
                <a:schemeClr val="tx1"/>
              </a:buClr>
              <a:buFont typeface="Wingdings" charset="0"/>
              <a:buAutoNum type="arabicPeriod" startAt="2"/>
              <a:tabLst>
                <a:tab pos="3235325" algn="l"/>
              </a:tabLst>
              <a:defRPr/>
            </a:pPr>
            <a:r>
              <a:rPr lang="en-US" altLang="zh-CN" b="1">
                <a:solidFill>
                  <a:schemeClr val="bg1"/>
                </a:solidFill>
                <a:effectLst>
                  <a:outerShdw blurRad="38100" dist="38100" dir="2700000" algn="tl">
                    <a:srgbClr val="DDDDDD"/>
                  </a:outerShdw>
                </a:effectLst>
                <a:ea typeface="宋体" charset="0"/>
                <a:cs typeface="宋体" charset="0"/>
              </a:rPr>
              <a:t>Reed, Kevin. </a:t>
            </a:r>
            <a:r>
              <a:rPr lang="en-US" altLang="zh-CN" b="1" i="1">
                <a:solidFill>
                  <a:schemeClr val="bg1"/>
                </a:solidFill>
                <a:effectLst>
                  <a:outerShdw blurRad="38100" dist="38100" dir="2700000" algn="tl">
                    <a:srgbClr val="DDDDDD"/>
                  </a:outerShdw>
                </a:effectLst>
                <a:ea typeface="宋体" charset="0"/>
                <a:cs typeface="宋体" charset="0"/>
              </a:rPr>
              <a:t>Biblical Church Government</a:t>
            </a:r>
            <a:r>
              <a:rPr lang="en-US" altLang="zh-CN" b="1">
                <a:solidFill>
                  <a:schemeClr val="bg1"/>
                </a:solidFill>
                <a:effectLst>
                  <a:outerShdw blurRad="38100" dist="38100" dir="2700000" algn="tl">
                    <a:srgbClr val="DDDDDD"/>
                  </a:outerShdw>
                </a:effectLst>
                <a:ea typeface="宋体" charset="0"/>
                <a:cs typeface="宋体" charset="0"/>
              </a:rPr>
              <a:t> http://www.swrb.com/newslett/actualNLs/bcg_ch02.htm.</a:t>
            </a:r>
            <a:r>
              <a:rPr lang="en-GB" altLang="zh-CN" sz="2800" b="1">
                <a:solidFill>
                  <a:schemeClr val="bg1"/>
                </a:solidFill>
                <a:effectLst>
                  <a:outerShdw blurRad="38100" dist="38100" dir="2700000" algn="tl">
                    <a:srgbClr val="DDDDDD"/>
                  </a:outerShdw>
                </a:effectLst>
                <a:ea typeface="宋体" charset="0"/>
                <a:cs typeface="宋体" charset="0"/>
              </a:rPr>
              <a:t> </a:t>
            </a:r>
            <a:endParaRPr lang="en-GB" sz="2800" b="1">
              <a:solidFill>
                <a:schemeClr val="bg1"/>
              </a:solidFill>
              <a:effectLst>
                <a:outerShdw blurRad="38100" dist="38100" dir="2700000" algn="tl">
                  <a:srgbClr val="DDDDDD"/>
                </a:outerShdw>
              </a:effectLst>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08226" name="Rectangle 2">
            <a:extLst>
              <a:ext uri="{FF2B5EF4-FFF2-40B4-BE49-F238E27FC236}">
                <a16:creationId xmlns:a16="http://schemas.microsoft.com/office/drawing/2014/main" id="{11AEF082-D51F-5B4F-8EA7-29E74260F73C}"/>
              </a:ext>
            </a:extLst>
          </p:cNvPr>
          <p:cNvSpPr>
            <a:spLocks noGrp="1" noChangeArrowheads="1"/>
          </p:cNvSpPr>
          <p:nvPr>
            <p:ph type="ctrTitle"/>
          </p:nvPr>
        </p:nvSpPr>
        <p:spPr>
          <a:xfrm>
            <a:off x="0" y="0"/>
            <a:ext cx="9144000" cy="1196975"/>
          </a:xfrm>
        </p:spPr>
        <p:txBody>
          <a:bodyPr/>
          <a:lstStyle/>
          <a:p>
            <a:pPr eaLnBrk="1" hangingPunct="1"/>
            <a:r>
              <a:rPr lang="en-GB" altLang="en-US" sz="4000" b="1" u="sng">
                <a:solidFill>
                  <a:srgbClr val="000082"/>
                </a:solidFill>
                <a:effectLst>
                  <a:outerShdw blurRad="38100" dist="38100" dir="2700000" algn="tl">
                    <a:srgbClr val="C0C0C0"/>
                  </a:outerShdw>
                </a:effectLst>
              </a:rPr>
              <a:t>This presentation is edited from…</a:t>
            </a:r>
            <a:endParaRPr lang="en-GB" altLang="en-US" b="1" u="sng">
              <a:solidFill>
                <a:srgbClr val="000082"/>
              </a:solidFill>
              <a:effectLst>
                <a:outerShdw blurRad="38100" dist="38100" dir="2700000" algn="tl">
                  <a:srgbClr val="C0C0C0"/>
                </a:outerShdw>
              </a:effectLst>
            </a:endParaRPr>
          </a:p>
        </p:txBody>
      </p:sp>
      <p:sp>
        <p:nvSpPr>
          <p:cNvPr id="308227" name="Rectangle 3">
            <a:extLst>
              <a:ext uri="{FF2B5EF4-FFF2-40B4-BE49-F238E27FC236}">
                <a16:creationId xmlns:a16="http://schemas.microsoft.com/office/drawing/2014/main" id="{BCC17268-253E-2641-80A2-F2567D4DBABC}"/>
              </a:ext>
            </a:extLst>
          </p:cNvPr>
          <p:cNvSpPr>
            <a:spLocks noGrp="1" noChangeArrowheads="1"/>
          </p:cNvSpPr>
          <p:nvPr>
            <p:ph type="subTitle" idx="1"/>
          </p:nvPr>
        </p:nvSpPr>
        <p:spPr>
          <a:xfrm>
            <a:off x="0" y="1268413"/>
            <a:ext cx="9144000" cy="5589587"/>
          </a:xfrm>
        </p:spPr>
        <p:txBody>
          <a:bodyPr/>
          <a:lstStyle/>
          <a:p>
            <a:pPr marL="984250" indent="-350838" algn="l" eaLnBrk="1" hangingPunct="1">
              <a:lnSpc>
                <a:spcPct val="110000"/>
              </a:lnSpc>
              <a:tabLst>
                <a:tab pos="3235325" algn="l"/>
              </a:tabLst>
            </a:pPr>
            <a:r>
              <a:rPr lang="en-GB" altLang="en-US" sz="4000" b="1">
                <a:solidFill>
                  <a:srgbClr val="990099"/>
                </a:solidFill>
                <a:effectLst>
                  <a:outerShdw blurRad="38100" dist="38100" dir="2700000" algn="tl">
                    <a:srgbClr val="C0C0C0"/>
                  </a:outerShdw>
                </a:effectLst>
              </a:rPr>
              <a:t>Presenter	: Loke Chee Kiong</a:t>
            </a:r>
          </a:p>
          <a:p>
            <a:pPr marL="984250" indent="-350838" algn="l" eaLnBrk="1" hangingPunct="1">
              <a:lnSpc>
                <a:spcPct val="110000"/>
              </a:lnSpc>
              <a:tabLst>
                <a:tab pos="3235325" algn="l"/>
              </a:tabLst>
            </a:pPr>
            <a:r>
              <a:rPr lang="en-GB" altLang="en-US" sz="4000" b="1">
                <a:solidFill>
                  <a:srgbClr val="990099"/>
                </a:solidFill>
                <a:effectLst>
                  <a:outerShdw blurRad="38100" dist="38100" dir="2700000" algn="tl">
                    <a:srgbClr val="C0C0C0"/>
                  </a:outerShdw>
                </a:effectLst>
              </a:rPr>
              <a:t>Topic	: Church Government</a:t>
            </a:r>
          </a:p>
        </p:txBody>
      </p:sp>
      <p:pic>
        <p:nvPicPr>
          <p:cNvPr id="423940" name="Picture 4" descr="lm104-color">
            <a:extLst>
              <a:ext uri="{FF2B5EF4-FFF2-40B4-BE49-F238E27FC236}">
                <a16:creationId xmlns:a16="http://schemas.microsoft.com/office/drawing/2014/main" id="{48260493-5546-5949-8366-6649D4D270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3810000"/>
            <a:ext cx="4521200"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id="{6B610C11-77F7-B040-8537-895E0B734781}"/>
              </a:ext>
            </a:extLst>
          </p:cNvPr>
          <p:cNvSpPr>
            <a:spLocks noGrp="1" noChangeArrowheads="1"/>
          </p:cNvSpPr>
          <p:nvPr>
            <p:ph type="ctrTitle" idx="4294967295"/>
          </p:nvPr>
        </p:nvSpPr>
        <p:spPr>
          <a:xfrm>
            <a:off x="685800" y="0"/>
            <a:ext cx="7772400" cy="838200"/>
          </a:xfrm>
        </p:spPr>
        <p:txBody>
          <a:bodyPr/>
          <a:lstStyle/>
          <a:p>
            <a:pPr eaLnBrk="1" hangingPunct="1"/>
            <a:r>
              <a:rPr lang="en-US" altLang="en-US">
                <a:solidFill>
                  <a:schemeClr val="tx1"/>
                </a:solidFill>
                <a:latin typeface="Arial" panose="020B0604020202020204" pitchFamily="34" charset="0"/>
                <a:ea typeface="ＭＳ Ｐゴシック" panose="020B0600070205080204" pitchFamily="34" charset="-128"/>
              </a:rPr>
              <a:t>Black</a:t>
            </a:r>
          </a:p>
        </p:txBody>
      </p:sp>
    </p:spTree>
  </p:cSld>
  <p:clrMapOvr>
    <a:masterClrMapping/>
  </p:clrMapOvr>
</p:sld>
</file>

<file path=ppt/theme/theme1.xml><?xml version="1.0" encoding="utf-8"?>
<a:theme xmlns:a="http://schemas.openxmlformats.org/drawingml/2006/main" name="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key design template">
  <a:themeElements>
    <a:clrScheme name="key design template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6666FF"/>
      </a:folHlink>
    </a:clrScheme>
    <a:fontScheme name="key design template">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key design template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6666FF"/>
        </a:folHlink>
      </a:clrScheme>
      <a:clrMap bg1="dk2" tx1="lt1" bg2="dk1" tx2="lt2" accent1="accent1" accent2="accent2" accent3="accent3" accent4="accent4" accent5="accent5" accent6="accent6" hlink="hlink" folHlink="folHlink"/>
    </a:extraClrScheme>
    <a:extraClrScheme>
      <a:clrScheme name="key design template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key design template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key design template 4">
        <a:dk1>
          <a:srgbClr val="330000"/>
        </a:dk1>
        <a:lt1>
          <a:srgbClr val="FFFFCC"/>
        </a:lt1>
        <a:dk2>
          <a:srgbClr val="FF9933"/>
        </a:dk2>
        <a:lt2>
          <a:srgbClr val="FFCC00"/>
        </a:lt2>
        <a:accent1>
          <a:srgbClr val="FF9900"/>
        </a:accent1>
        <a:accent2>
          <a:srgbClr val="330099"/>
        </a:accent2>
        <a:accent3>
          <a:srgbClr val="FFCAAD"/>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key design template 5">
        <a:dk1>
          <a:srgbClr val="003300"/>
        </a:dk1>
        <a:lt1>
          <a:srgbClr val="FFFFCC"/>
        </a:lt1>
        <a:dk2>
          <a:srgbClr val="999933"/>
        </a:dk2>
        <a:lt2>
          <a:srgbClr val="CCCC00"/>
        </a:lt2>
        <a:accent1>
          <a:srgbClr val="CC9900"/>
        </a:accent1>
        <a:accent2>
          <a:srgbClr val="330099"/>
        </a:accent2>
        <a:accent3>
          <a:srgbClr val="CACAAD"/>
        </a:accent3>
        <a:accent4>
          <a:srgbClr val="DADAAE"/>
        </a:accent4>
        <a:accent5>
          <a:srgbClr val="E2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key design template 6">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Lock and key design template">
  <a:themeElements>
    <a:clrScheme name="Lock and key design template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6666FF"/>
      </a:folHlink>
    </a:clrScheme>
    <a:fontScheme name="Lock and key design template">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Lock and key design template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6666FF"/>
        </a:folHlink>
      </a:clrScheme>
      <a:clrMap bg1="dk2" tx1="lt1" bg2="dk1" tx2="lt2" accent1="accent1" accent2="accent2" accent3="accent3" accent4="accent4" accent5="accent5" accent6="accent6" hlink="hlink" folHlink="folHlink"/>
    </a:extraClrScheme>
    <a:extraClrScheme>
      <a:clrScheme name="Lock and key design template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design template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design template 4">
        <a:dk1>
          <a:srgbClr val="330000"/>
        </a:dk1>
        <a:lt1>
          <a:srgbClr val="FFFFCC"/>
        </a:lt1>
        <a:dk2>
          <a:srgbClr val="FF9933"/>
        </a:dk2>
        <a:lt2>
          <a:srgbClr val="FFCC00"/>
        </a:lt2>
        <a:accent1>
          <a:srgbClr val="FF9900"/>
        </a:accent1>
        <a:accent2>
          <a:srgbClr val="330099"/>
        </a:accent2>
        <a:accent3>
          <a:srgbClr val="FFCAAD"/>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design template 5">
        <a:dk1>
          <a:srgbClr val="003300"/>
        </a:dk1>
        <a:lt1>
          <a:srgbClr val="FFFFCC"/>
        </a:lt1>
        <a:dk2>
          <a:srgbClr val="999933"/>
        </a:dk2>
        <a:lt2>
          <a:srgbClr val="CCCC00"/>
        </a:lt2>
        <a:accent1>
          <a:srgbClr val="CC9900"/>
        </a:accent1>
        <a:accent2>
          <a:srgbClr val="330099"/>
        </a:accent2>
        <a:accent3>
          <a:srgbClr val="CACAAD"/>
        </a:accent3>
        <a:accent4>
          <a:srgbClr val="DADAAE"/>
        </a:accent4>
        <a:accent5>
          <a:srgbClr val="E2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design template 6">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Maple">
  <a:themeElements>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fontScheme name="Maple">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ompetition">
  <a:themeElements>
    <a:clrScheme name="Competition 2">
      <a:dk1>
        <a:srgbClr val="800000"/>
      </a:dk1>
      <a:lt1>
        <a:srgbClr val="FFFFFF"/>
      </a:lt1>
      <a:dk2>
        <a:srgbClr val="FF9900"/>
      </a:dk2>
      <a:lt2>
        <a:srgbClr val="FFFF99"/>
      </a:lt2>
      <a:accent1>
        <a:srgbClr val="FF5050"/>
      </a:accent1>
      <a:accent2>
        <a:srgbClr val="CC3300"/>
      </a:accent2>
      <a:accent3>
        <a:srgbClr val="FFCAAA"/>
      </a:accent3>
      <a:accent4>
        <a:srgbClr val="DADADA"/>
      </a:accent4>
      <a:accent5>
        <a:srgbClr val="FFB3B3"/>
      </a:accent5>
      <a:accent6>
        <a:srgbClr val="B92D00"/>
      </a:accent6>
      <a:hlink>
        <a:srgbClr val="FFFF99"/>
      </a:hlink>
      <a:folHlink>
        <a:srgbClr val="FFCC00"/>
      </a:folHlink>
    </a:clrScheme>
    <a:fontScheme name="Competition">
      <a:majorFont>
        <a:latin typeface="Arial"/>
        <a:ea typeface="ＭＳ Ｐゴシック"/>
        <a:cs typeface="Arial"/>
      </a:majorFont>
      <a:minorFont>
        <a:latin typeface="Verdan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ompetition 1">
        <a:dk1>
          <a:srgbClr val="5C1F00"/>
        </a:dk1>
        <a:lt1>
          <a:srgbClr val="FFFFFF"/>
        </a:lt1>
        <a:dk2>
          <a:srgbClr val="990000"/>
        </a:dk2>
        <a:lt2>
          <a:srgbClr val="FFF9BB"/>
        </a:lt2>
        <a:accent1>
          <a:srgbClr val="FF3300"/>
        </a:accent1>
        <a:accent2>
          <a:srgbClr val="B86D52"/>
        </a:accent2>
        <a:accent3>
          <a:srgbClr val="CAAAAA"/>
        </a:accent3>
        <a:accent4>
          <a:srgbClr val="DADADA"/>
        </a:accent4>
        <a:accent5>
          <a:srgbClr val="FFADAA"/>
        </a:accent5>
        <a:accent6>
          <a:srgbClr val="A66249"/>
        </a:accent6>
        <a:hlink>
          <a:srgbClr val="FF9900"/>
        </a:hlink>
        <a:folHlink>
          <a:srgbClr val="FFCC66"/>
        </a:folHlink>
      </a:clrScheme>
      <a:clrMap bg1="dk2" tx1="lt1" bg2="dk1" tx2="lt2" accent1="accent1" accent2="accent2" accent3="accent3" accent4="accent4" accent5="accent5" accent6="accent6" hlink="hlink" folHlink="folHlink"/>
    </a:extraClrScheme>
    <a:extraClrScheme>
      <a:clrScheme name="Competition 2">
        <a:dk1>
          <a:srgbClr val="800000"/>
        </a:dk1>
        <a:lt1>
          <a:srgbClr val="FFFFFF"/>
        </a:lt1>
        <a:dk2>
          <a:srgbClr val="FF9900"/>
        </a:dk2>
        <a:lt2>
          <a:srgbClr val="FFFF99"/>
        </a:lt2>
        <a:accent1>
          <a:srgbClr val="FF5050"/>
        </a:accent1>
        <a:accent2>
          <a:srgbClr val="CC3300"/>
        </a:accent2>
        <a:accent3>
          <a:srgbClr val="FFCAAA"/>
        </a:accent3>
        <a:accent4>
          <a:srgbClr val="DADADA"/>
        </a:accent4>
        <a:accent5>
          <a:srgbClr val="FFB3B3"/>
        </a:accent5>
        <a:accent6>
          <a:srgbClr val="B92D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Competition 3">
        <a:dk1>
          <a:srgbClr val="2A5400"/>
        </a:dk1>
        <a:lt1>
          <a:srgbClr val="FFFFFF"/>
        </a:lt1>
        <a:dk2>
          <a:srgbClr val="4A9400"/>
        </a:dk2>
        <a:lt2>
          <a:srgbClr val="F3F2D9"/>
        </a:lt2>
        <a:accent1>
          <a:srgbClr val="99CC00"/>
        </a:accent1>
        <a:accent2>
          <a:srgbClr val="6B4A39"/>
        </a:accent2>
        <a:accent3>
          <a:srgbClr val="B1C8AA"/>
        </a:accent3>
        <a:accent4>
          <a:srgbClr val="DADADA"/>
        </a:accent4>
        <a:accent5>
          <a:srgbClr val="CAE2AA"/>
        </a:accent5>
        <a:accent6>
          <a:srgbClr val="604233"/>
        </a:accent6>
        <a:hlink>
          <a:srgbClr val="E2BC5E"/>
        </a:hlink>
        <a:folHlink>
          <a:srgbClr val="AB7F6B"/>
        </a:folHlink>
      </a:clrScheme>
      <a:clrMap bg1="dk2" tx1="lt1" bg2="dk1" tx2="lt2" accent1="accent1" accent2="accent2" accent3="accent3" accent4="accent4" accent5="accent5" accent6="accent6" hlink="hlink" folHlink="folHlink"/>
    </a:extraClrScheme>
    <a:extraClrScheme>
      <a:clrScheme name="Competition 4">
        <a:dk1>
          <a:srgbClr val="005A58"/>
        </a:dk1>
        <a:lt1>
          <a:srgbClr val="FFFFFF"/>
        </a:lt1>
        <a:dk2>
          <a:srgbClr val="009E9A"/>
        </a:dk2>
        <a:lt2>
          <a:srgbClr val="C5EBE4"/>
        </a:lt2>
        <a:accent1>
          <a:srgbClr val="0099CC"/>
        </a:accent1>
        <a:accent2>
          <a:srgbClr val="339933"/>
        </a:accent2>
        <a:accent3>
          <a:srgbClr val="AACCCA"/>
        </a:accent3>
        <a:accent4>
          <a:srgbClr val="DADADA"/>
        </a:accent4>
        <a:accent5>
          <a:srgbClr val="AACAE2"/>
        </a:accent5>
        <a:accent6>
          <a:srgbClr val="2D8A2D"/>
        </a:accent6>
        <a:hlink>
          <a:srgbClr val="00FF99"/>
        </a:hlink>
        <a:folHlink>
          <a:srgbClr val="4CD2D2"/>
        </a:folHlink>
      </a:clrScheme>
      <a:clrMap bg1="dk2" tx1="lt1" bg2="dk1" tx2="lt2" accent1="accent1" accent2="accent2" accent3="accent3" accent4="accent4" accent5="accent5" accent6="accent6" hlink="hlink" folHlink="folHlink"/>
    </a:extraClrScheme>
    <a:extraClrScheme>
      <a:clrScheme name="Competition 5">
        <a:dk1>
          <a:srgbClr val="000070"/>
        </a:dk1>
        <a:lt1>
          <a:srgbClr val="FFFFFF"/>
        </a:lt1>
        <a:dk2>
          <a:srgbClr val="0000FF"/>
        </a:dk2>
        <a:lt2>
          <a:srgbClr val="C5C5FF"/>
        </a:lt2>
        <a:accent1>
          <a:srgbClr val="0099FF"/>
        </a:accent1>
        <a:accent2>
          <a:srgbClr val="7883B4"/>
        </a:accent2>
        <a:accent3>
          <a:srgbClr val="AAAAFF"/>
        </a:accent3>
        <a:accent4>
          <a:srgbClr val="DADADA"/>
        </a:accent4>
        <a:accent5>
          <a:srgbClr val="AACAFF"/>
        </a:accent5>
        <a:accent6>
          <a:srgbClr val="6C76A3"/>
        </a:accent6>
        <a:hlink>
          <a:srgbClr val="00FFFF"/>
        </a:hlink>
        <a:folHlink>
          <a:srgbClr val="2DBF68"/>
        </a:folHlink>
      </a:clrScheme>
      <a:clrMap bg1="dk2" tx1="lt1" bg2="dk1" tx2="lt2" accent1="accent1" accent2="accent2" accent3="accent3" accent4="accent4" accent5="accent5" accent6="accent6" hlink="hlink" folHlink="folHlink"/>
    </a:extraClrScheme>
    <a:extraClrScheme>
      <a:clrScheme name="Competition 6">
        <a:dk1>
          <a:srgbClr val="4D4D4D"/>
        </a:dk1>
        <a:lt1>
          <a:srgbClr val="FFFFFF"/>
        </a:lt1>
        <a:dk2>
          <a:srgbClr val="8202E2"/>
        </a:dk2>
        <a:lt2>
          <a:srgbClr val="CCCCFF"/>
        </a:lt2>
        <a:accent1>
          <a:srgbClr val="CC99FF"/>
        </a:accent1>
        <a:accent2>
          <a:srgbClr val="666699"/>
        </a:accent2>
        <a:accent3>
          <a:srgbClr val="C1AAEE"/>
        </a:accent3>
        <a:accent4>
          <a:srgbClr val="DADADA"/>
        </a:accent4>
        <a:accent5>
          <a:srgbClr val="E2CAFF"/>
        </a:accent5>
        <a:accent6>
          <a:srgbClr val="5C5C8A"/>
        </a:accent6>
        <a:hlink>
          <a:srgbClr val="FF7C80"/>
        </a:hlink>
        <a:folHlink>
          <a:srgbClr val="FF5050"/>
        </a:folHlink>
      </a:clrScheme>
      <a:clrMap bg1="dk2" tx1="lt1" bg2="dk1" tx2="lt2" accent1="accent1" accent2="accent2" accent3="accent3" accent4="accent4" accent5="accent5" accent6="accent6" hlink="hlink" folHlink="folHlink"/>
    </a:extraClrScheme>
    <a:extraClrScheme>
      <a:clrScheme name="Competition 7">
        <a:dk1>
          <a:srgbClr val="575863"/>
        </a:dk1>
        <a:lt1>
          <a:srgbClr val="FFFFFF"/>
        </a:lt1>
        <a:dk2>
          <a:srgbClr val="818982"/>
        </a:dk2>
        <a:lt2>
          <a:srgbClr val="EAEAEA"/>
        </a:lt2>
        <a:accent1>
          <a:srgbClr val="CC6600"/>
        </a:accent1>
        <a:accent2>
          <a:srgbClr val="A4A686"/>
        </a:accent2>
        <a:accent3>
          <a:srgbClr val="C1C4C1"/>
        </a:accent3>
        <a:accent4>
          <a:srgbClr val="DADADA"/>
        </a:accent4>
        <a:accent5>
          <a:srgbClr val="E2B8AA"/>
        </a:accent5>
        <a:accent6>
          <a:srgbClr val="949679"/>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Competition 8">
        <a:dk1>
          <a:srgbClr val="000000"/>
        </a:dk1>
        <a:lt1>
          <a:srgbClr val="FFFFFF"/>
        </a:lt1>
        <a:dk2>
          <a:srgbClr val="000000"/>
        </a:dk2>
        <a:lt2>
          <a:srgbClr val="CDCDCD"/>
        </a:lt2>
        <a:accent1>
          <a:srgbClr val="CDD9F7"/>
        </a:accent1>
        <a:accent2>
          <a:srgbClr val="99FF33"/>
        </a:accent2>
        <a:accent3>
          <a:srgbClr val="FFFFFF"/>
        </a:accent3>
        <a:accent4>
          <a:srgbClr val="000000"/>
        </a:accent4>
        <a:accent5>
          <a:srgbClr val="E3E9FA"/>
        </a:accent5>
        <a:accent6>
          <a:srgbClr val="8AE72D"/>
        </a:accent6>
        <a:hlink>
          <a:srgbClr val="0033CC"/>
        </a:hlink>
        <a:folHlink>
          <a:srgbClr val="6699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Studio">
  <a:themeElements>
    <a:clrScheme name="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fontScheme name="Studio">
      <a:majorFont>
        <a:latin typeface="Arial Black"/>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clrMap bg1="lt1" tx1="dk1" bg2="lt2" tx2="dk2" accent1="accent1" accent2="accent2" accent3="accent3" accent4="accent4" accent5="accent5" accent6="accent6" hlink="hlink" folHlink="folHlink"/>
    </a:extraClrScheme>
    <a:extraClrScheme>
      <a:clrScheme name="Studio 2">
        <a:dk1>
          <a:srgbClr val="000000"/>
        </a:dk1>
        <a:lt1>
          <a:srgbClr val="FFFFFF"/>
        </a:lt1>
        <a:dk2>
          <a:srgbClr val="3732A0"/>
        </a:dk2>
        <a:lt2>
          <a:srgbClr val="666699"/>
        </a:lt2>
        <a:accent1>
          <a:srgbClr val="CCCCFF"/>
        </a:accent1>
        <a:accent2>
          <a:srgbClr val="009999"/>
        </a:accent2>
        <a:accent3>
          <a:srgbClr val="FFFFFF"/>
        </a:accent3>
        <a:accent4>
          <a:srgbClr val="000000"/>
        </a:accent4>
        <a:accent5>
          <a:srgbClr val="E2E2FF"/>
        </a:accent5>
        <a:accent6>
          <a:srgbClr val="008A8A"/>
        </a:accent6>
        <a:hlink>
          <a:srgbClr val="3366CC"/>
        </a:hlink>
        <a:folHlink>
          <a:srgbClr val="9094B8"/>
        </a:folHlink>
      </a:clrScheme>
      <a:clrMap bg1="lt1" tx1="dk1" bg2="lt2" tx2="dk2" accent1="accent1" accent2="accent2" accent3="accent3" accent4="accent4" accent5="accent5" accent6="accent6" hlink="hlink" folHlink="folHlink"/>
    </a:extraClrScheme>
    <a:extraClrScheme>
      <a:clrScheme name="Studio 3">
        <a:dk1>
          <a:srgbClr val="000000"/>
        </a:dk1>
        <a:lt1>
          <a:srgbClr val="FFFFFF"/>
        </a:lt1>
        <a:dk2>
          <a:srgbClr val="CD0505"/>
        </a:dk2>
        <a:lt2>
          <a:srgbClr val="5F5F5F"/>
        </a:lt2>
        <a:accent1>
          <a:srgbClr val="D2D5DE"/>
        </a:accent1>
        <a:accent2>
          <a:srgbClr val="D55757"/>
        </a:accent2>
        <a:accent3>
          <a:srgbClr val="FFFFFF"/>
        </a:accent3>
        <a:accent4>
          <a:srgbClr val="000000"/>
        </a:accent4>
        <a:accent5>
          <a:srgbClr val="E5E7EC"/>
        </a:accent5>
        <a:accent6>
          <a:srgbClr val="C14E4E"/>
        </a:accent6>
        <a:hlink>
          <a:srgbClr val="F42D1E"/>
        </a:hlink>
        <a:folHlink>
          <a:srgbClr val="7C849E"/>
        </a:folHlink>
      </a:clrScheme>
      <a:clrMap bg1="lt1" tx1="dk1" bg2="lt2" tx2="dk2" accent1="accent1" accent2="accent2" accent3="accent3" accent4="accent4" accent5="accent5" accent6="accent6" hlink="hlink" folHlink="folHlink"/>
    </a:extraClrScheme>
    <a:extraClrScheme>
      <a:clrScheme name="Studio 4">
        <a:dk1>
          <a:srgbClr val="000000"/>
        </a:dk1>
        <a:lt1>
          <a:srgbClr val="FFFFFF"/>
        </a:lt1>
        <a:dk2>
          <a:srgbClr val="551A07"/>
        </a:dk2>
        <a:lt2>
          <a:srgbClr val="CC3300"/>
        </a:lt2>
        <a:accent1>
          <a:srgbClr val="F4B400"/>
        </a:accent1>
        <a:accent2>
          <a:srgbClr val="993300"/>
        </a:accent2>
        <a:accent3>
          <a:srgbClr val="FFFFFF"/>
        </a:accent3>
        <a:accent4>
          <a:srgbClr val="000000"/>
        </a:accent4>
        <a:accent5>
          <a:srgbClr val="F8D6AA"/>
        </a:accent5>
        <a:accent6>
          <a:srgbClr val="8A2D00"/>
        </a:accent6>
        <a:hlink>
          <a:srgbClr val="FF3300"/>
        </a:hlink>
        <a:folHlink>
          <a:srgbClr val="666699"/>
        </a:folHlink>
      </a:clrScheme>
      <a:clrMap bg1="lt1" tx1="dk1" bg2="lt2" tx2="dk2" accent1="accent1" accent2="accent2" accent3="accent3" accent4="accent4" accent5="accent5" accent6="accent6" hlink="hlink" folHlink="folHlink"/>
    </a:extraClrScheme>
    <a:extraClrScheme>
      <a:clrScheme name="Studio 5">
        <a:dk1>
          <a:srgbClr val="000000"/>
        </a:dk1>
        <a:lt1>
          <a:srgbClr val="FFFFFF"/>
        </a:lt1>
        <a:dk2>
          <a:srgbClr val="FF0000"/>
        </a:dk2>
        <a:lt2>
          <a:srgbClr val="FFCC00"/>
        </a:lt2>
        <a:accent1>
          <a:srgbClr val="66CCFF"/>
        </a:accent1>
        <a:accent2>
          <a:srgbClr val="009900"/>
        </a:accent2>
        <a:accent3>
          <a:srgbClr val="FFFFFF"/>
        </a:accent3>
        <a:accent4>
          <a:srgbClr val="000000"/>
        </a:accent4>
        <a:accent5>
          <a:srgbClr val="B8E2FF"/>
        </a:accent5>
        <a:accent6>
          <a:srgbClr val="008A00"/>
        </a:accent6>
        <a:hlink>
          <a:srgbClr val="FF3300"/>
        </a:hlink>
        <a:folHlink>
          <a:srgbClr val="6600FF"/>
        </a:folHlink>
      </a:clrScheme>
      <a:clrMap bg1="lt1" tx1="dk1" bg2="lt2" tx2="dk2" accent1="accent1" accent2="accent2" accent3="accent3" accent4="accent4" accent5="accent5" accent6="accent6" hlink="hlink" folHlink="folHlink"/>
    </a:extraClrScheme>
    <a:extraClrScheme>
      <a:clrScheme name="Studio 6">
        <a:dk1>
          <a:srgbClr val="666633"/>
        </a:dk1>
        <a:lt1>
          <a:srgbClr val="FFFFFF"/>
        </a:lt1>
        <a:dk2>
          <a:srgbClr val="000000"/>
        </a:dk2>
        <a:lt2>
          <a:srgbClr val="CC3300"/>
        </a:lt2>
        <a:accent1>
          <a:srgbClr val="808000"/>
        </a:accent1>
        <a:accent2>
          <a:srgbClr val="FF9900"/>
        </a:accent2>
        <a:accent3>
          <a:srgbClr val="AAAAAA"/>
        </a:accent3>
        <a:accent4>
          <a:srgbClr val="DADADA"/>
        </a:accent4>
        <a:accent5>
          <a:srgbClr val="C0C0AA"/>
        </a:accent5>
        <a:accent6>
          <a:srgbClr val="E78A00"/>
        </a:accent6>
        <a:hlink>
          <a:srgbClr val="CC6600"/>
        </a:hlink>
        <a:folHlink>
          <a:srgbClr val="434B1F"/>
        </a:folHlink>
      </a:clrScheme>
      <a:clrMap bg1="dk2" tx1="lt1" bg2="dk1" tx2="lt2" accent1="accent1" accent2="accent2" accent3="accent3" accent4="accent4" accent5="accent5" accent6="accent6" hlink="hlink" folHlink="folHlink"/>
    </a:extraClrScheme>
    <a:extraClrScheme>
      <a:clrScheme name="Studio 7">
        <a:dk1>
          <a:srgbClr val="766997"/>
        </a:dk1>
        <a:lt1>
          <a:srgbClr val="FFFFFF"/>
        </a:lt1>
        <a:dk2>
          <a:srgbClr val="530901"/>
        </a:dk2>
        <a:lt2>
          <a:srgbClr val="FFFFFF"/>
        </a:lt2>
        <a:accent1>
          <a:srgbClr val="FF3300"/>
        </a:accent1>
        <a:accent2>
          <a:srgbClr val="CC6600"/>
        </a:accent2>
        <a:accent3>
          <a:srgbClr val="B3AAAA"/>
        </a:accent3>
        <a:accent4>
          <a:srgbClr val="DADADA"/>
        </a:accent4>
        <a:accent5>
          <a:srgbClr val="FFADAA"/>
        </a:accent5>
        <a:accent6>
          <a:srgbClr val="B95C00"/>
        </a:accent6>
        <a:hlink>
          <a:srgbClr val="FF9900"/>
        </a:hlink>
        <a:folHlink>
          <a:srgbClr val="993300"/>
        </a:folHlink>
      </a:clrScheme>
      <a:clrMap bg1="dk2" tx1="lt1" bg2="dk1" tx2="lt2" accent1="accent1" accent2="accent2" accent3="accent3" accent4="accent4" accent5="accent5" accent6="accent6" hlink="hlink" folHlink="folHlink"/>
    </a:extraClrScheme>
    <a:extraClrScheme>
      <a:clrScheme name="Studio 8">
        <a:dk1>
          <a:srgbClr val="666699"/>
        </a:dk1>
        <a:lt1>
          <a:srgbClr val="FFFFFF"/>
        </a:lt1>
        <a:dk2>
          <a:srgbClr val="4C004C"/>
        </a:dk2>
        <a:lt2>
          <a:srgbClr val="FFFFFF"/>
        </a:lt2>
        <a:accent1>
          <a:srgbClr val="0099CC"/>
        </a:accent1>
        <a:accent2>
          <a:srgbClr val="993366"/>
        </a:accent2>
        <a:accent3>
          <a:srgbClr val="B2AAB2"/>
        </a:accent3>
        <a:accent4>
          <a:srgbClr val="DADADA"/>
        </a:accent4>
        <a:accent5>
          <a:srgbClr val="AACAE2"/>
        </a:accent5>
        <a:accent6>
          <a:srgbClr val="8A2D5C"/>
        </a:accent6>
        <a:hlink>
          <a:srgbClr val="99CC00"/>
        </a:hlink>
        <a:folHlink>
          <a:srgbClr val="006699"/>
        </a:folHlink>
      </a:clrScheme>
      <a:clrMap bg1="dk2" tx1="lt1" bg2="dk1" tx2="lt2" accent1="accent1" accent2="accent2" accent3="accent3" accent4="accent4" accent5="accent5" accent6="accent6" hlink="hlink" folHlink="folHlink"/>
    </a:extraClrScheme>
    <a:extraClrScheme>
      <a:clrScheme name="Studio 9">
        <a:dk1>
          <a:srgbClr val="565682"/>
        </a:dk1>
        <a:lt1>
          <a:srgbClr val="FFFFFF"/>
        </a:lt1>
        <a:dk2>
          <a:srgbClr val="1E1551"/>
        </a:dk2>
        <a:lt2>
          <a:srgbClr val="CCFFFF"/>
        </a:lt2>
        <a:accent1>
          <a:srgbClr val="33CCCC"/>
        </a:accent1>
        <a:accent2>
          <a:srgbClr val="009999"/>
        </a:accent2>
        <a:accent3>
          <a:srgbClr val="ABAAB3"/>
        </a:accent3>
        <a:accent4>
          <a:srgbClr val="DADADA"/>
        </a:accent4>
        <a:accent5>
          <a:srgbClr val="ADE2E2"/>
        </a:accent5>
        <a:accent6>
          <a:srgbClr val="008A8A"/>
        </a:accent6>
        <a:hlink>
          <a:srgbClr val="FF9900"/>
        </a:hlink>
        <a:folHlink>
          <a:srgbClr val="005986"/>
        </a:folHlink>
      </a:clrScheme>
      <a:clrMap bg1="dk2" tx1="lt1" bg2="dk1" tx2="lt2" accent1="accent1" accent2="accent2" accent3="accent3" accent4="accent4" accent5="accent5" accent6="accent6" hlink="hlink" folHlink="folHlink"/>
    </a:extraClrScheme>
    <a:extraClrScheme>
      <a:clrScheme name="Studio 10">
        <a:dk1>
          <a:srgbClr val="CCCC99"/>
        </a:dk1>
        <a:lt1>
          <a:srgbClr val="FFFFFF"/>
        </a:lt1>
        <a:dk2>
          <a:srgbClr val="2E5D5C"/>
        </a:dk2>
        <a:lt2>
          <a:srgbClr val="FFFFFF"/>
        </a:lt2>
        <a:accent1>
          <a:srgbClr val="0099CC"/>
        </a:accent1>
        <a:accent2>
          <a:srgbClr val="D6E0E0"/>
        </a:accent2>
        <a:accent3>
          <a:srgbClr val="ADB6B5"/>
        </a:accent3>
        <a:accent4>
          <a:srgbClr val="DADADA"/>
        </a:accent4>
        <a:accent5>
          <a:srgbClr val="AACAE2"/>
        </a:accent5>
        <a:accent6>
          <a:srgbClr val="C2CBCB"/>
        </a:accent6>
        <a:hlink>
          <a:srgbClr val="CCCC99"/>
        </a:hlink>
        <a:folHlink>
          <a:srgbClr val="428A8C"/>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Whirlpool design template">
  <a:themeElements>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design template">
      <a:majorFont>
        <a:latin typeface="Tahoma"/>
        <a:ea typeface="ＭＳ Ｐゴシック"/>
        <a:cs typeface="Arial"/>
      </a:majorFont>
      <a:minorFont>
        <a:latin typeface="Tahom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Arial"/>
      </a:majorFont>
      <a:minorFont>
        <a:latin typeface="Tahom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ＭＳ Ｐゴシック"/>
        <a:cs typeface="Arial"/>
      </a:majorFont>
      <a:minorFont>
        <a:latin typeface="Tahom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Cactus">
  <a:themeElements>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fontScheme name="Cactus">
      <a:majorFont>
        <a:latin typeface="Engravers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Cactus 1">
        <a:dk1>
          <a:srgbClr val="FF9900"/>
        </a:dk1>
        <a:lt1>
          <a:srgbClr val="FFFFCC"/>
        </a:lt1>
        <a:dk2>
          <a:srgbClr val="000000"/>
        </a:dk2>
        <a:lt2>
          <a:srgbClr val="FFCC00"/>
        </a:lt2>
        <a:accent1>
          <a:srgbClr val="6B6253"/>
        </a:accent1>
        <a:accent2>
          <a:srgbClr val="72543E"/>
        </a:accent2>
        <a:accent3>
          <a:srgbClr val="AAAAAA"/>
        </a:accent3>
        <a:accent4>
          <a:srgbClr val="DADAAE"/>
        </a:accent4>
        <a:accent5>
          <a:srgbClr val="BAB7B3"/>
        </a:accent5>
        <a:accent6>
          <a:srgbClr val="674B37"/>
        </a:accent6>
        <a:hlink>
          <a:srgbClr val="DA9880"/>
        </a:hlink>
        <a:folHlink>
          <a:srgbClr val="B2B2B2"/>
        </a:folHlink>
      </a:clrScheme>
      <a:clrMap bg1="dk2" tx1="lt1" bg2="dk1" tx2="lt2" accent1="accent1" accent2="accent2" accent3="accent3" accent4="accent4" accent5="accent5" accent6="accent6" hlink="hlink" folHlink="folHlink"/>
    </a:extraClrScheme>
    <a:extraClrScheme>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clrMap bg1="lt1" tx1="dk1" bg2="lt2" tx2="dk2" accent1="accent1" accent2="accent2" accent3="accent3" accent4="accent4" accent5="accent5" accent6="accent6" hlink="hlink" folHlink="folHlink"/>
    </a:extraClrScheme>
    <a:extraClrScheme>
      <a:clrScheme name="Cactus 3">
        <a:dk1>
          <a:srgbClr val="000000"/>
        </a:dk1>
        <a:lt1>
          <a:srgbClr val="FFFFFF"/>
        </a:lt1>
        <a:dk2>
          <a:srgbClr val="000000"/>
        </a:dk2>
        <a:lt2>
          <a:srgbClr val="292929"/>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Cactus 4">
        <a:dk1>
          <a:srgbClr val="000000"/>
        </a:dk1>
        <a:lt1>
          <a:srgbClr val="FFFFFF"/>
        </a:lt1>
        <a:dk2>
          <a:srgbClr val="000000"/>
        </a:dk2>
        <a:lt2>
          <a:srgbClr val="006600"/>
        </a:lt2>
        <a:accent1>
          <a:srgbClr val="D8EBB3"/>
        </a:accent1>
        <a:accent2>
          <a:srgbClr val="CCCC00"/>
        </a:accent2>
        <a:accent3>
          <a:srgbClr val="FFFFFF"/>
        </a:accent3>
        <a:accent4>
          <a:srgbClr val="000000"/>
        </a:accent4>
        <a:accent5>
          <a:srgbClr val="E9F3D6"/>
        </a:accent5>
        <a:accent6>
          <a:srgbClr val="B9B900"/>
        </a:accent6>
        <a:hlink>
          <a:srgbClr val="FFBE7D"/>
        </a:hlink>
        <a:folHlink>
          <a:srgbClr val="B2B2B2"/>
        </a:folHlink>
      </a:clrScheme>
      <a:clrMap bg1="lt1" tx1="dk1" bg2="lt2" tx2="dk2" accent1="accent1" accent2="accent2" accent3="accent3" accent4="accent4" accent5="accent5" accent6="accent6" hlink="hlink" folHlink="folHlink"/>
    </a:extraClrScheme>
    <a:extraClrScheme>
      <a:clrScheme name="Cactus 5">
        <a:dk1>
          <a:srgbClr val="000000"/>
        </a:dk1>
        <a:lt1>
          <a:srgbClr val="E5D3B3"/>
        </a:lt1>
        <a:dk2>
          <a:srgbClr val="800000"/>
        </a:dk2>
        <a:lt2>
          <a:srgbClr val="009900"/>
        </a:lt2>
        <a:accent1>
          <a:srgbClr val="D5B095"/>
        </a:accent1>
        <a:accent2>
          <a:srgbClr val="E28666"/>
        </a:accent2>
        <a:accent3>
          <a:srgbClr val="F0E6D6"/>
        </a:accent3>
        <a:accent4>
          <a:srgbClr val="000000"/>
        </a:accent4>
        <a:accent5>
          <a:srgbClr val="E7D4C8"/>
        </a:accent5>
        <a:accent6>
          <a:srgbClr val="CD795C"/>
        </a:accent6>
        <a:hlink>
          <a:srgbClr val="B75735"/>
        </a:hlink>
        <a:folHlink>
          <a:srgbClr val="B2B2B2"/>
        </a:folHlink>
      </a:clrScheme>
      <a:clrMap bg1="lt1" tx1="dk1" bg2="lt2" tx2="dk2" accent1="accent1" accent2="accent2" accent3="accent3" accent4="accent4" accent5="accent5" accent6="accent6" hlink="hlink" folHlink="folHlink"/>
    </a:extraClrScheme>
    <a:extraClrScheme>
      <a:clrScheme name="Cactus 6">
        <a:dk1>
          <a:srgbClr val="99CC00"/>
        </a:dk1>
        <a:lt1>
          <a:srgbClr val="FFFFFF"/>
        </a:lt1>
        <a:dk2>
          <a:srgbClr val="51399D"/>
        </a:dk2>
        <a:lt2>
          <a:srgbClr val="FFFFCC"/>
        </a:lt2>
        <a:accent1>
          <a:srgbClr val="877CAA"/>
        </a:accent1>
        <a:accent2>
          <a:srgbClr val="000058"/>
        </a:accent2>
        <a:accent3>
          <a:srgbClr val="B3AECC"/>
        </a:accent3>
        <a:accent4>
          <a:srgbClr val="DADADA"/>
        </a:accent4>
        <a:accent5>
          <a:srgbClr val="C3BFD2"/>
        </a:accent5>
        <a:accent6>
          <a:srgbClr val="00004F"/>
        </a:accent6>
        <a:hlink>
          <a:srgbClr val="FFCC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Axis">
  <a:themeElements>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fontScheme name="Axis">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Axis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Axis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Axis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Axis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Axis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Axis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6462</TotalTime>
  <Words>4706</Words>
  <Application>Microsoft Macintosh PowerPoint</Application>
  <PresentationFormat>On-screen Show (4:3)</PresentationFormat>
  <Paragraphs>980</Paragraphs>
  <Slides>100</Slides>
  <Notes>75</Notes>
  <HiddenSlides>0</HiddenSlides>
  <MMClips>0</MMClips>
  <ScaleCrop>false</ScaleCrop>
  <HeadingPairs>
    <vt:vector size="6" baseType="variant">
      <vt:variant>
        <vt:lpstr>Fonts Used</vt:lpstr>
      </vt:variant>
      <vt:variant>
        <vt:i4>19</vt:i4>
      </vt:variant>
      <vt:variant>
        <vt:lpstr>Theme</vt:lpstr>
      </vt:variant>
      <vt:variant>
        <vt:i4>30</vt:i4>
      </vt:variant>
      <vt:variant>
        <vt:lpstr>Slide Titles</vt:lpstr>
      </vt:variant>
      <vt:variant>
        <vt:i4>100</vt:i4>
      </vt:variant>
    </vt:vector>
  </HeadingPairs>
  <TitlesOfParts>
    <vt:vector size="149" baseType="lpstr">
      <vt:lpstr>ＭＳ Ｐゴシック</vt:lpstr>
      <vt:lpstr>宋体</vt:lpstr>
      <vt:lpstr>Times</vt:lpstr>
      <vt:lpstr>Arial</vt:lpstr>
      <vt:lpstr>Arial Black</vt:lpstr>
      <vt:lpstr>Arial Narrow</vt:lpstr>
      <vt:lpstr>Arial Rounded MT Bold</vt:lpstr>
      <vt:lpstr>Bwgrkl</vt:lpstr>
      <vt:lpstr>Comic Sans MS</vt:lpstr>
      <vt:lpstr>Engravers MT</vt:lpstr>
      <vt:lpstr>Franklin Gothic Medium</vt:lpstr>
      <vt:lpstr>Garamond</vt:lpstr>
      <vt:lpstr>Helvetica</vt:lpstr>
      <vt:lpstr>Impact</vt:lpstr>
      <vt:lpstr>Tahoma</vt:lpstr>
      <vt:lpstr>Times New Roman</vt:lpstr>
      <vt:lpstr>Trebuchet MS</vt:lpstr>
      <vt:lpstr>Verdana</vt:lpstr>
      <vt:lpstr>Wingdings</vt:lpstr>
      <vt:lpstr>Default Design</vt:lpstr>
      <vt:lpstr>Clouds</vt:lpstr>
      <vt:lpstr>Axis</vt:lpstr>
      <vt:lpstr>Stream</vt:lpstr>
      <vt:lpstr>untitled 1</vt:lpstr>
      <vt:lpstr>Slit</vt:lpstr>
      <vt:lpstr>Globe</vt:lpstr>
      <vt:lpstr>Schmooze</vt:lpstr>
      <vt:lpstr>Blends</vt:lpstr>
      <vt:lpstr>key design template</vt:lpstr>
      <vt:lpstr>Lock and key design template</vt:lpstr>
      <vt:lpstr>Maple</vt:lpstr>
      <vt:lpstr>Competition</vt:lpstr>
      <vt:lpstr>Watermark</vt:lpstr>
      <vt:lpstr>Studio</vt:lpstr>
      <vt:lpstr>Kimono</vt:lpstr>
      <vt:lpstr>Whirlpool design template</vt:lpstr>
      <vt:lpstr>Balance</vt:lpstr>
      <vt:lpstr>Curtain Call</vt:lpstr>
      <vt:lpstr>1_Crumple</vt:lpstr>
      <vt:lpstr>2_Blank Presentation</vt:lpstr>
      <vt:lpstr>1_Blank Presentation</vt:lpstr>
      <vt:lpstr>4_Default Design</vt:lpstr>
      <vt:lpstr>1_Default Design</vt:lpstr>
      <vt:lpstr>1_Stream</vt:lpstr>
      <vt:lpstr>Cactus</vt:lpstr>
      <vt:lpstr>2_Default Design</vt:lpstr>
      <vt:lpstr>3_Default Design</vt:lpstr>
      <vt:lpstr>5_Default Design</vt:lpstr>
      <vt:lpstr>6_Default Design</vt:lpstr>
      <vt:lpstr>Leadership Structure in the Bible</vt:lpstr>
      <vt:lpstr>Church Leadership</vt:lpstr>
      <vt:lpstr>Secular versus Pastoral Leadership: What's the Difference?</vt:lpstr>
      <vt:lpstr>Secular versus Pastoral Leadership: What's the Difference?</vt:lpstr>
      <vt:lpstr>Secular versus Pastoral Leadership: What's the Difference?</vt:lpstr>
      <vt:lpstr>Secular versus Pastoral Leadership: What's the Difference?</vt:lpstr>
      <vt:lpstr>Secular versus Pastoral Leadership: What's the Difference?</vt:lpstr>
      <vt:lpstr>Secular versus Pastoral Leadership: What's the Difference?</vt:lpstr>
      <vt:lpstr>My Key Leadership Principles:</vt:lpstr>
      <vt:lpstr>My Key Leadership Principles:</vt:lpstr>
      <vt:lpstr>What Should Leaders Aim For?</vt:lpstr>
      <vt:lpstr>Scriptural Marks of a Healthy Church</vt:lpstr>
      <vt:lpstr>Scriptural Marks of a Healthy Church</vt:lpstr>
      <vt:lpstr>Biblical Leadership Principles</vt:lpstr>
      <vt:lpstr>LEADERSHIP STRUCTURE IN THE OLD TESTAMENT</vt:lpstr>
      <vt:lpstr>THE SINGLE LEADER MODEL</vt:lpstr>
      <vt:lpstr>PowerPoint Presentation</vt:lpstr>
      <vt:lpstr>PowerPoint Presentation</vt:lpstr>
      <vt:lpstr>PowerPoint Presentation</vt:lpstr>
      <vt:lpstr>PowerPoint Presentation</vt:lpstr>
      <vt:lpstr>PowerPoint Presentation</vt:lpstr>
      <vt:lpstr>PowerPoint Presentation</vt:lpstr>
      <vt:lpstr>Key Questions to Answer</vt:lpstr>
      <vt:lpstr>OUTLINE</vt:lpstr>
      <vt:lpstr>OUTLINE</vt:lpstr>
      <vt:lpstr>Four facts:</vt:lpstr>
      <vt:lpstr>Four facts:</vt:lpstr>
      <vt:lpstr>Four facts:</vt:lpstr>
      <vt:lpstr>Our Basic Approach</vt:lpstr>
      <vt:lpstr>Two Questions:</vt:lpstr>
      <vt:lpstr>I. Ultimate authority in the local church rests with the congregation</vt:lpstr>
      <vt:lpstr>Congregational Authority</vt:lpstr>
      <vt:lpstr>Episcopal Church Structure (Simplified)</vt:lpstr>
      <vt:lpstr>Lower Presbyterian Structure</vt:lpstr>
      <vt:lpstr>Middle Presbyterian Structure</vt:lpstr>
      <vt:lpstr>Highest Presbyterian Structure</vt:lpstr>
      <vt:lpstr>What About Baptists? </vt:lpstr>
      <vt:lpstr>Two Questions:</vt:lpstr>
      <vt:lpstr>II. The biblical pattern is church leadership by elders.</vt:lpstr>
      <vt:lpstr>Elders led from the time of Moses</vt:lpstr>
      <vt:lpstr>Who Led the Synagogue?</vt:lpstr>
      <vt:lpstr>God has advocated group leadership through the ages</vt:lpstr>
      <vt:lpstr>Places Mentioning Elders</vt:lpstr>
      <vt:lpstr>What should elders do?</vt:lpstr>
      <vt:lpstr>Pastoral Leadership of an Elder:</vt:lpstr>
      <vt:lpstr>Three Shepherd Tasks of Elders</vt:lpstr>
      <vt:lpstr>How Elders Relate to Deacons</vt:lpstr>
      <vt:lpstr>How Elders Relate to Deacons</vt:lpstr>
      <vt:lpstr>How Elders Relate to Deacons</vt:lpstr>
      <vt:lpstr>How Elders Relate to Deacons</vt:lpstr>
      <vt:lpstr>How Elders Relate to Deacons</vt:lpstr>
      <vt:lpstr>How Elders Relate to Deacons</vt:lpstr>
      <vt:lpstr>Three Shepherd Tasks of Elders</vt:lpstr>
      <vt:lpstr>Three Types of Elders</vt:lpstr>
      <vt:lpstr>Three Shepherd Tasks of Elders</vt:lpstr>
      <vt:lpstr>Shared Leadership</vt:lpstr>
      <vt:lpstr>Summary on Elders</vt:lpstr>
      <vt:lpstr>Key functions of a Deacon:</vt:lpstr>
      <vt:lpstr>Attention:</vt:lpstr>
      <vt:lpstr>Attention:</vt:lpstr>
      <vt:lpstr>Church Government Summary</vt:lpstr>
      <vt:lpstr>Church Government Summary</vt:lpstr>
      <vt:lpstr>Church Government Summary</vt:lpstr>
      <vt:lpstr>Church Government Summary</vt:lpstr>
      <vt:lpstr>Church Government Summary</vt:lpstr>
      <vt:lpstr>Proposed Form of Church Government</vt:lpstr>
      <vt:lpstr>Elder-Congregation dynamics:</vt:lpstr>
      <vt:lpstr>What about Elder Qualifications?</vt:lpstr>
      <vt:lpstr>How Do We Pick Leaders for the Local Church?</vt:lpstr>
      <vt:lpstr>How Should Churches Select Leaders?</vt:lpstr>
      <vt:lpstr>Appointment of church officers:</vt:lpstr>
      <vt:lpstr>Conclusion</vt:lpstr>
      <vt:lpstr>How to Choose Leaders</vt:lpstr>
      <vt:lpstr>Elder &amp; DEACON Qualifications</vt:lpstr>
      <vt:lpstr> Required  Leader Qualities</vt:lpstr>
      <vt:lpstr>Required Qualities of an  Overseer (O) or Deacon (D)</vt:lpstr>
      <vt:lpstr>Required Qualities of an  Overseer (O) or Deacon (D)</vt:lpstr>
      <vt:lpstr>Required Qualities of an  Overseer (O) or Deacon (D)</vt:lpstr>
      <vt:lpstr>Required Qualities of an  Overseer (O) or Deacon (D)</vt:lpstr>
      <vt:lpstr>1 Timothy 3:8-13 (NIV)</vt:lpstr>
      <vt:lpstr>Views on Women in 1 Timothy 3:11</vt:lpstr>
      <vt:lpstr>Support for "Like Deacons But Ranking Below Them"</vt:lpstr>
      <vt:lpstr>Supporters of "Deacon Wives"</vt:lpstr>
      <vt:lpstr>Supporters of "Deaconesses"</vt:lpstr>
      <vt:lpstr>To change to a biblical structure, can't a church just call the present deacons "elders"?</vt:lpstr>
      <vt:lpstr>Elder-Deacon Contrasts</vt:lpstr>
      <vt:lpstr>Leadership by elders and congregational authority are not contradictory</vt:lpstr>
      <vt:lpstr>Summary</vt:lpstr>
      <vt:lpstr>Summary</vt:lpstr>
      <vt:lpstr>Biblical Decision Making</vt:lpstr>
      <vt:lpstr>Methods Used</vt:lpstr>
      <vt:lpstr>Making Key Decisions</vt:lpstr>
      <vt:lpstr>Key Decisions in Acts 15</vt:lpstr>
      <vt:lpstr>Decision making in the local church</vt:lpstr>
      <vt:lpstr>Attention:</vt:lpstr>
      <vt:lpstr>Discussion Questions</vt:lpstr>
      <vt:lpstr>SOURCES</vt:lpstr>
      <vt:lpstr>This presentation is edited from…</vt:lpstr>
      <vt:lpstr>Black</vt:lpstr>
      <vt:lpstr>Church link at BibleStudyDownloads.org</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CHURCH GOVERNMENT</dc:title>
  <dc:creator>ckloke</dc:creator>
  <cp:lastModifiedBy>Rick Griffith</cp:lastModifiedBy>
  <cp:revision>161</cp:revision>
  <dcterms:created xsi:type="dcterms:W3CDTF">2005-01-09T15:35:17Z</dcterms:created>
  <dcterms:modified xsi:type="dcterms:W3CDTF">2024-03-12T07:54:03Z</dcterms:modified>
</cp:coreProperties>
</file>