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theme/theme11.xml" ContentType="application/vnd.openxmlformats-officedocument.theme+xml"/>
  <Override PartName="/ppt/slideLayouts/slideLayout44.xml" ContentType="application/vnd.openxmlformats-officedocument.presentationml.slideLayout+xml"/>
  <Override PartName="/ppt/theme/theme12.xml" ContentType="application/vnd.openxmlformats-officedocument.theme+xml"/>
  <Override PartName="/ppt/slideLayouts/slideLayout45.xml" ContentType="application/vnd.openxmlformats-officedocument.presentationml.slideLayout+xml"/>
  <Override PartName="/ppt/theme/theme13.xml" ContentType="application/vnd.openxmlformats-officedocument.theme+xml"/>
  <Override PartName="/ppt/slideLayouts/slideLayout46.xml" ContentType="application/vnd.openxmlformats-officedocument.presentationml.slideLayout+xml"/>
  <Override PartName="/ppt/theme/theme14.xml" ContentType="application/vnd.openxmlformats-officedocument.theme+xml"/>
  <Override PartName="/ppt/slideLayouts/slideLayout47.xml" ContentType="application/vnd.openxmlformats-officedocument.presentationml.slideLayout+xml"/>
  <Override PartName="/ppt/theme/theme15.xml" ContentType="application/vnd.openxmlformats-officedocument.theme+xml"/>
  <Override PartName="/ppt/slideLayouts/slideLayout48.xml" ContentType="application/vnd.openxmlformats-officedocument.presentationml.slideLayout+xml"/>
  <Override PartName="/ppt/theme/theme16.xml" ContentType="application/vnd.openxmlformats-officedocument.theme+xml"/>
  <Override PartName="/ppt/slideLayouts/slideLayout49.xml" ContentType="application/vnd.openxmlformats-officedocument.presentationml.slideLayout+xml"/>
  <Override PartName="/ppt/theme/theme17.xml" ContentType="application/vnd.openxmlformats-officedocument.theme+xml"/>
  <Override PartName="/ppt/slideLayouts/slideLayout50.xml" ContentType="application/vnd.openxmlformats-officedocument.presentationml.slideLayout+xml"/>
  <Override PartName="/ppt/theme/theme18.xml" ContentType="application/vnd.openxmlformats-officedocument.theme+xml"/>
  <Override PartName="/ppt/slideLayouts/slideLayout51.xml" ContentType="application/vnd.openxmlformats-officedocument.presentationml.slideLayout+xml"/>
  <Override PartName="/ppt/theme/theme1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1.xml" ContentType="application/vnd.openxmlformats-officedocument.theme+xml"/>
  <Override PartName="/ppt/slideLayouts/slideLayout57.xml" ContentType="application/vnd.openxmlformats-officedocument.presentationml.slideLayout+xml"/>
  <Override PartName="/ppt/theme/theme22.xml" ContentType="application/vnd.openxmlformats-officedocument.theme+xml"/>
  <Override PartName="/ppt/slideLayouts/slideLayout58.xml" ContentType="application/vnd.openxmlformats-officedocument.presentationml.slideLayout+xml"/>
  <Override PartName="/ppt/theme/theme23.xml" ContentType="application/vnd.openxmlformats-officedocument.theme+xml"/>
  <Override PartName="/ppt/slideLayouts/slideLayout59.xml" ContentType="application/vnd.openxmlformats-officedocument.presentationml.slideLayout+xml"/>
  <Override PartName="/ppt/theme/theme24.xml" ContentType="application/vnd.openxmlformats-officedocument.theme+xml"/>
  <Override PartName="/ppt/slideLayouts/slideLayout60.xml" ContentType="application/vnd.openxmlformats-officedocument.presentationml.slideLayout+xml"/>
  <Override PartName="/ppt/theme/theme25.xml" ContentType="application/vnd.openxmlformats-officedocument.theme+xml"/>
  <Override PartName="/ppt/slideLayouts/slideLayout61.xml" ContentType="application/vnd.openxmlformats-officedocument.presentationml.slideLayout+xml"/>
  <Override PartName="/ppt/theme/theme26.xml" ContentType="application/vnd.openxmlformats-officedocument.theme+xml"/>
  <Override PartName="/ppt/slideLayouts/slideLayout62.xml" ContentType="application/vnd.openxmlformats-officedocument.presentationml.slideLayout+xml"/>
  <Override PartName="/ppt/theme/theme27.xml" ContentType="application/vnd.openxmlformats-officedocument.theme+xml"/>
  <Override PartName="/ppt/slideLayouts/slideLayout63.xml" ContentType="application/vnd.openxmlformats-officedocument.presentationml.slideLayout+xml"/>
  <Override PartName="/ppt/theme/theme28.xml" ContentType="application/vnd.openxmlformats-officedocument.theme+xml"/>
  <Override PartName="/ppt/slideLayouts/slideLayout64.xml" ContentType="application/vnd.openxmlformats-officedocument.presentationml.slideLayout+xml"/>
  <Override PartName="/ppt/theme/theme29.xml" ContentType="application/vnd.openxmlformats-officedocument.theme+xml"/>
  <Override PartName="/ppt/slideLayouts/slideLayout65.xml" ContentType="application/vnd.openxmlformats-officedocument.presentationml.slideLayout+xml"/>
  <Override PartName="/ppt/theme/theme30.xml" ContentType="application/vnd.openxmlformats-officedocument.theme+xml"/>
  <Override PartName="/ppt/slideLayouts/slideLayout66.xml" ContentType="application/vnd.openxmlformats-officedocument.presentationml.slideLayout+xml"/>
  <Override PartName="/ppt/theme/theme31.xml" ContentType="application/vnd.openxmlformats-officedocument.theme+xml"/>
  <Override PartName="/ppt/slideLayouts/slideLayout67.xml" ContentType="application/vnd.openxmlformats-officedocument.presentationml.slideLayout+xml"/>
  <Override PartName="/ppt/theme/theme32.xml" ContentType="application/vnd.openxmlformats-officedocument.theme+xml"/>
  <Override PartName="/ppt/slideLayouts/slideLayout68.xml" ContentType="application/vnd.openxmlformats-officedocument.presentationml.slideLayout+xml"/>
  <Override PartName="/ppt/theme/theme3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4.xml" ContentType="application/vnd.openxmlformats-officedocument.theme+xml"/>
  <Override PartName="/ppt/slideLayouts/slideLayout72.xml" ContentType="application/vnd.openxmlformats-officedocument.presentationml.slideLayout+xml"/>
  <Override PartName="/ppt/theme/theme35.xml" ContentType="application/vnd.openxmlformats-officedocument.theme+xml"/>
  <Override PartName="/ppt/slideLayouts/slideLayout73.xml" ContentType="application/vnd.openxmlformats-officedocument.presentationml.slideLayout+xml"/>
  <Override PartName="/ppt/theme/theme36.xml" ContentType="application/vnd.openxmlformats-officedocument.theme+xml"/>
  <Override PartName="/ppt/slideLayouts/slideLayout74.xml" ContentType="application/vnd.openxmlformats-officedocument.presentationml.slideLayout+xml"/>
  <Override PartName="/ppt/theme/theme37.xml" ContentType="application/vnd.openxmlformats-officedocument.theme+xml"/>
  <Override PartName="/ppt/slideLayouts/slideLayout75.xml" ContentType="application/vnd.openxmlformats-officedocument.presentationml.slideLayout+xml"/>
  <Override PartName="/ppt/theme/theme38.xml" ContentType="application/vnd.openxmlformats-officedocument.theme+xml"/>
  <Override PartName="/ppt/slideLayouts/slideLayout76.xml" ContentType="application/vnd.openxmlformats-officedocument.presentationml.slideLayout+xml"/>
  <Override PartName="/ppt/theme/theme39.xml" ContentType="application/vnd.openxmlformats-officedocument.theme+xml"/>
  <Override PartName="/ppt/slideLayouts/slideLayout77.xml" ContentType="application/vnd.openxmlformats-officedocument.presentationml.slideLayout+xml"/>
  <Override PartName="/ppt/theme/theme4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1.xml" ContentType="application/vnd.openxmlformats-officedocument.theme+xml"/>
  <Override PartName="/ppt/slideLayouts/slideLayout89.xml" ContentType="application/vnd.openxmlformats-officedocument.presentationml.slideLayout+xml"/>
  <Override PartName="/ppt/theme/theme4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4" r:id="rId2"/>
    <p:sldMasterId id="2147483649" r:id="rId3"/>
    <p:sldMasterId id="2147485647" r:id="rId4"/>
    <p:sldMasterId id="2147491849" r:id="rId5"/>
    <p:sldMasterId id="2147491851" r:id="rId6"/>
    <p:sldMasterId id="2147492570" r:id="rId7"/>
    <p:sldMasterId id="2147492572" r:id="rId8"/>
    <p:sldMasterId id="2147492578" r:id="rId9"/>
    <p:sldMasterId id="2147492580" r:id="rId10"/>
    <p:sldMasterId id="2147492582" r:id="rId11"/>
    <p:sldMasterId id="2147492584" r:id="rId12"/>
    <p:sldMasterId id="2147492586" r:id="rId13"/>
    <p:sldMasterId id="2147492588" r:id="rId14"/>
    <p:sldMasterId id="2147492590" r:id="rId15"/>
    <p:sldMasterId id="2147492592" r:id="rId16"/>
    <p:sldMasterId id="2147492596" r:id="rId17"/>
    <p:sldMasterId id="2147492599" r:id="rId18"/>
    <p:sldMasterId id="2147492601" r:id="rId19"/>
    <p:sldMasterId id="2147492603" r:id="rId20"/>
    <p:sldMasterId id="2147493345" r:id="rId21"/>
    <p:sldMasterId id="2147493349" r:id="rId22"/>
    <p:sldMasterId id="2147493356" r:id="rId23"/>
    <p:sldMasterId id="2147493358" r:id="rId24"/>
    <p:sldMasterId id="2147493364" r:id="rId25"/>
    <p:sldMasterId id="2147493366" r:id="rId26"/>
    <p:sldMasterId id="2147493368" r:id="rId27"/>
    <p:sldMasterId id="2147493370" r:id="rId28"/>
    <p:sldMasterId id="2147493372" r:id="rId29"/>
    <p:sldMasterId id="2147493374" r:id="rId30"/>
    <p:sldMasterId id="2147493376" r:id="rId31"/>
    <p:sldMasterId id="2147493378" r:id="rId32"/>
    <p:sldMasterId id="2147493380" r:id="rId33"/>
    <p:sldMasterId id="2147493384" r:id="rId34"/>
    <p:sldMasterId id="2147493388" r:id="rId35"/>
    <p:sldMasterId id="2147494164" r:id="rId36"/>
    <p:sldMasterId id="2147494166" r:id="rId37"/>
    <p:sldMasterId id="2147494168" r:id="rId38"/>
    <p:sldMasterId id="2147494170" r:id="rId39"/>
    <p:sldMasterId id="2147494889" r:id="rId40"/>
    <p:sldMasterId id="2147494891" r:id="rId41"/>
    <p:sldMasterId id="2147494903" r:id="rId42"/>
    <p:sldMasterId id="2147494905" r:id="rId43"/>
  </p:sldMasterIdLst>
  <p:notesMasterIdLst>
    <p:notesMasterId r:id="rId159"/>
  </p:notesMasterIdLst>
  <p:sldIdLst>
    <p:sldId id="420" r:id="rId44"/>
    <p:sldId id="425" r:id="rId45"/>
    <p:sldId id="453" r:id="rId46"/>
    <p:sldId id="454" r:id="rId47"/>
    <p:sldId id="438" r:id="rId48"/>
    <p:sldId id="421" r:id="rId49"/>
    <p:sldId id="423" r:id="rId50"/>
    <p:sldId id="4025" r:id="rId51"/>
    <p:sldId id="477" r:id="rId52"/>
    <p:sldId id="480" r:id="rId53"/>
    <p:sldId id="570" r:id="rId54"/>
    <p:sldId id="575" r:id="rId55"/>
    <p:sldId id="576" r:id="rId56"/>
    <p:sldId id="577" r:id="rId57"/>
    <p:sldId id="578" r:id="rId58"/>
    <p:sldId id="579" r:id="rId59"/>
    <p:sldId id="580" r:id="rId60"/>
    <p:sldId id="581" r:id="rId61"/>
    <p:sldId id="582" r:id="rId62"/>
    <p:sldId id="583" r:id="rId63"/>
    <p:sldId id="584" r:id="rId64"/>
    <p:sldId id="585" r:id="rId65"/>
    <p:sldId id="586" r:id="rId66"/>
    <p:sldId id="587" r:id="rId67"/>
    <p:sldId id="588" r:id="rId68"/>
    <p:sldId id="589" r:id="rId69"/>
    <p:sldId id="571" r:id="rId70"/>
    <p:sldId id="590" r:id="rId71"/>
    <p:sldId id="591" r:id="rId72"/>
    <p:sldId id="572" r:id="rId73"/>
    <p:sldId id="592" r:id="rId74"/>
    <p:sldId id="573" r:id="rId75"/>
    <p:sldId id="518" r:id="rId76"/>
    <p:sldId id="519" r:id="rId77"/>
    <p:sldId id="520" r:id="rId78"/>
    <p:sldId id="574" r:id="rId79"/>
    <p:sldId id="478" r:id="rId80"/>
    <p:sldId id="479" r:id="rId81"/>
    <p:sldId id="481" r:id="rId82"/>
    <p:sldId id="494" r:id="rId83"/>
    <p:sldId id="484" r:id="rId84"/>
    <p:sldId id="485" r:id="rId85"/>
    <p:sldId id="486" r:id="rId86"/>
    <p:sldId id="487" r:id="rId87"/>
    <p:sldId id="488" r:id="rId88"/>
    <p:sldId id="594" r:id="rId89"/>
    <p:sldId id="490" r:id="rId90"/>
    <p:sldId id="491" r:id="rId91"/>
    <p:sldId id="492" r:id="rId92"/>
    <p:sldId id="493" r:id="rId93"/>
    <p:sldId id="495" r:id="rId94"/>
    <p:sldId id="496" r:id="rId95"/>
    <p:sldId id="470" r:id="rId96"/>
    <p:sldId id="497" r:id="rId97"/>
    <p:sldId id="500" r:id="rId98"/>
    <p:sldId id="501" r:id="rId99"/>
    <p:sldId id="502" r:id="rId100"/>
    <p:sldId id="422" r:id="rId101"/>
    <p:sldId id="439" r:id="rId102"/>
    <p:sldId id="503" r:id="rId103"/>
    <p:sldId id="505" r:id="rId104"/>
    <p:sldId id="506" r:id="rId105"/>
    <p:sldId id="508" r:id="rId106"/>
    <p:sldId id="509" r:id="rId107"/>
    <p:sldId id="510" r:id="rId108"/>
    <p:sldId id="511" r:id="rId109"/>
    <p:sldId id="512" r:id="rId110"/>
    <p:sldId id="513" r:id="rId111"/>
    <p:sldId id="514" r:id="rId112"/>
    <p:sldId id="516" r:id="rId113"/>
    <p:sldId id="517" r:id="rId114"/>
    <p:sldId id="521" r:id="rId115"/>
    <p:sldId id="522" r:id="rId116"/>
    <p:sldId id="547" r:id="rId117"/>
    <p:sldId id="548" r:id="rId118"/>
    <p:sldId id="549" r:id="rId119"/>
    <p:sldId id="550" r:id="rId120"/>
    <p:sldId id="551" r:id="rId121"/>
    <p:sldId id="552" r:id="rId122"/>
    <p:sldId id="553" r:id="rId123"/>
    <p:sldId id="554" r:id="rId124"/>
    <p:sldId id="555" r:id="rId125"/>
    <p:sldId id="556" r:id="rId126"/>
    <p:sldId id="557" r:id="rId127"/>
    <p:sldId id="558" r:id="rId128"/>
    <p:sldId id="2404" r:id="rId129"/>
    <p:sldId id="535" r:id="rId130"/>
    <p:sldId id="536" r:id="rId131"/>
    <p:sldId id="527" r:id="rId132"/>
    <p:sldId id="528" r:id="rId133"/>
    <p:sldId id="529" r:id="rId134"/>
    <p:sldId id="530" r:id="rId135"/>
    <p:sldId id="533" r:id="rId136"/>
    <p:sldId id="534" r:id="rId137"/>
    <p:sldId id="560" r:id="rId138"/>
    <p:sldId id="569" r:id="rId139"/>
    <p:sldId id="561" r:id="rId140"/>
    <p:sldId id="562" r:id="rId141"/>
    <p:sldId id="563" r:id="rId142"/>
    <p:sldId id="565" r:id="rId143"/>
    <p:sldId id="564" r:id="rId144"/>
    <p:sldId id="567" r:id="rId145"/>
    <p:sldId id="4024" r:id="rId146"/>
    <p:sldId id="461" r:id="rId147"/>
    <p:sldId id="462" r:id="rId148"/>
    <p:sldId id="568" r:id="rId149"/>
    <p:sldId id="546" r:id="rId150"/>
    <p:sldId id="542" r:id="rId151"/>
    <p:sldId id="566" r:id="rId152"/>
    <p:sldId id="543" r:id="rId153"/>
    <p:sldId id="544" r:id="rId154"/>
    <p:sldId id="545" r:id="rId155"/>
    <p:sldId id="541" r:id="rId156"/>
    <p:sldId id="460" r:id="rId157"/>
    <p:sldId id="610" r:id="rId1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5CA"/>
    <a:srgbClr val="651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42"/>
    <p:restoredTop sz="87910"/>
  </p:normalViewPr>
  <p:slideViewPr>
    <p:cSldViewPr>
      <p:cViewPr varScale="1">
        <p:scale>
          <a:sx n="72" d="100"/>
          <a:sy n="72" d="100"/>
        </p:scale>
        <p:origin x="216" y="15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0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notesMaster" Target="notesMasters/notesMaster1.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08" Type="http://schemas.openxmlformats.org/officeDocument/2006/relationships/slide" Target="slides/slide65.xml"/><Relationship Id="rId124" Type="http://schemas.openxmlformats.org/officeDocument/2006/relationships/slide" Target="slides/slide81.xml"/><Relationship Id="rId129" Type="http://schemas.openxmlformats.org/officeDocument/2006/relationships/slide" Target="slides/slide86.xml"/><Relationship Id="rId54" Type="http://schemas.openxmlformats.org/officeDocument/2006/relationships/slide" Target="slides/slide11.xml"/><Relationship Id="rId70" Type="http://schemas.openxmlformats.org/officeDocument/2006/relationships/slide" Target="slides/slide27.xml"/><Relationship Id="rId75" Type="http://schemas.openxmlformats.org/officeDocument/2006/relationships/slide" Target="slides/slide32.xml"/><Relationship Id="rId91" Type="http://schemas.openxmlformats.org/officeDocument/2006/relationships/slide" Target="slides/slide48.xml"/><Relationship Id="rId96" Type="http://schemas.openxmlformats.org/officeDocument/2006/relationships/slide" Target="slides/slide53.xml"/><Relationship Id="rId140" Type="http://schemas.openxmlformats.org/officeDocument/2006/relationships/slide" Target="slides/slide97.xml"/><Relationship Id="rId145" Type="http://schemas.openxmlformats.org/officeDocument/2006/relationships/slide" Target="slides/slide102.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slide" Target="slides/slide108.xml"/><Relationship Id="rId156" Type="http://schemas.openxmlformats.org/officeDocument/2006/relationships/slide" Target="slides/slide11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E323DAC-EB28-1249-B84D-EBF6ED2E01E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099" name="Rectangle 3">
            <a:extLst>
              <a:ext uri="{FF2B5EF4-FFF2-40B4-BE49-F238E27FC236}">
                <a16:creationId xmlns:a16="http://schemas.microsoft.com/office/drawing/2014/main" id="{16FBDCFD-D85F-B743-8886-A51E0555676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19812" name="Rectangle 4">
            <a:extLst>
              <a:ext uri="{FF2B5EF4-FFF2-40B4-BE49-F238E27FC236}">
                <a16:creationId xmlns:a16="http://schemas.microsoft.com/office/drawing/2014/main" id="{563A8DC9-F1A2-7D41-AEB4-4EDA3BDCAFA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C368A938-6450-0D48-A5F7-2A839EECDB9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653479F4-743F-EF49-BB3F-B3F049A788C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103" name="Rectangle 7">
            <a:extLst>
              <a:ext uri="{FF2B5EF4-FFF2-40B4-BE49-F238E27FC236}">
                <a16:creationId xmlns:a16="http://schemas.microsoft.com/office/drawing/2014/main" id="{F8E736EE-DA51-2B4C-9C51-219F9D56F2C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9F48EB6-2096-8A44-9103-EB081810349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BBC3C435-38CE-C44B-8F49-DB940E6103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FEA322-D03B-0147-8A5D-3172080C49CD}" type="slidenum">
              <a:rPr lang="en-US" altLang="en-US" sz="1200"/>
              <a:pPr/>
              <a:t>1</a:t>
            </a:fld>
            <a:endParaRPr lang="en-US" altLang="en-US" sz="1200"/>
          </a:p>
        </p:txBody>
      </p:sp>
      <p:sp>
        <p:nvSpPr>
          <p:cNvPr id="121858" name="Rectangle 1026">
            <a:extLst>
              <a:ext uri="{FF2B5EF4-FFF2-40B4-BE49-F238E27FC236}">
                <a16:creationId xmlns:a16="http://schemas.microsoft.com/office/drawing/2014/main" id="{496BA5F1-7787-0D4D-8359-C20ADC4EABD5}"/>
              </a:ext>
            </a:extLst>
          </p:cNvPr>
          <p:cNvSpPr>
            <a:spLocks noGrp="1" noRot="1" noChangeAspect="1" noChangeArrowheads="1"/>
          </p:cNvSpPr>
          <p:nvPr>
            <p:ph type="sldImg"/>
          </p:nvPr>
        </p:nvSpPr>
        <p:spPr>
          <a:solidFill>
            <a:srgbClr val="FFFFFF"/>
          </a:solidFill>
          <a:ln/>
        </p:spPr>
      </p:sp>
      <p:sp>
        <p:nvSpPr>
          <p:cNvPr id="121859" name="Rectangle 1027">
            <a:extLst>
              <a:ext uri="{FF2B5EF4-FFF2-40B4-BE49-F238E27FC236}">
                <a16:creationId xmlns:a16="http://schemas.microsoft.com/office/drawing/2014/main" id="{62A5CAD3-0A58-3142-B392-F91370FB83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EADE0905-6589-5645-AFF6-EAA3AAAAD83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4B80C9A-571A-6241-BE61-3AD9A2AC4C4E}" type="slidenum">
              <a:rPr lang="en-US" altLang="en-US" sz="1200">
                <a:solidFill>
                  <a:srgbClr val="000000"/>
                </a:solidFill>
              </a:rPr>
              <a:pPr algn="r"/>
              <a:t>17</a:t>
            </a:fld>
            <a:endParaRPr lang="en-US" altLang="en-US" sz="1200">
              <a:solidFill>
                <a:srgbClr val="000000"/>
              </a:solidFill>
            </a:endParaRPr>
          </a:p>
        </p:txBody>
      </p:sp>
      <p:sp>
        <p:nvSpPr>
          <p:cNvPr id="147458" name="Rectangle 2">
            <a:extLst>
              <a:ext uri="{FF2B5EF4-FFF2-40B4-BE49-F238E27FC236}">
                <a16:creationId xmlns:a16="http://schemas.microsoft.com/office/drawing/2014/main" id="{929EA81B-FFEF-994F-A8B0-6C99E690A5E9}"/>
              </a:ext>
            </a:extLst>
          </p:cNvPr>
          <p:cNvSpPr>
            <a:spLocks noGrp="1" noRot="1" noChangeAspect="1" noChangeArrowheads="1" noTextEdit="1"/>
          </p:cNvSpPr>
          <p:nvPr>
            <p:ph type="sldImg"/>
          </p:nvPr>
        </p:nvSpPr>
        <p:spPr>
          <a:xfrm>
            <a:off x="1143000" y="685800"/>
            <a:ext cx="4573588" cy="3429000"/>
          </a:xfrm>
          <a:ln/>
        </p:spPr>
      </p:sp>
      <p:sp>
        <p:nvSpPr>
          <p:cNvPr id="147459" name="Rectangle 3">
            <a:extLst>
              <a:ext uri="{FF2B5EF4-FFF2-40B4-BE49-F238E27FC236}">
                <a16:creationId xmlns:a16="http://schemas.microsoft.com/office/drawing/2014/main" id="{1523F132-4457-6543-85FC-2C70FE2327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8B31DCC5-C666-2F4E-BAAE-11D7B028D65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8676A08-313E-0D4E-BA61-4C29B8B596B2}" type="slidenum">
              <a:rPr lang="en-US" altLang="en-US" sz="1200">
                <a:solidFill>
                  <a:srgbClr val="000000"/>
                </a:solidFill>
                <a:latin typeface="Times New Roman" panose="02020603050405020304" pitchFamily="18" charset="0"/>
              </a:rPr>
              <a:pPr algn="r"/>
              <a:t>18</a:t>
            </a:fld>
            <a:endParaRPr lang="en-US" altLang="en-US" sz="1200">
              <a:solidFill>
                <a:srgbClr val="000000"/>
              </a:solidFill>
              <a:latin typeface="Times New Roman" panose="02020603050405020304" pitchFamily="18" charset="0"/>
            </a:endParaRPr>
          </a:p>
        </p:txBody>
      </p:sp>
      <p:sp>
        <p:nvSpPr>
          <p:cNvPr id="149506" name="Rectangle 2">
            <a:extLst>
              <a:ext uri="{FF2B5EF4-FFF2-40B4-BE49-F238E27FC236}">
                <a16:creationId xmlns:a16="http://schemas.microsoft.com/office/drawing/2014/main" id="{2F19A3C0-C001-2B4E-AD1D-C25E540CA2C6}"/>
              </a:ext>
            </a:extLst>
          </p:cNvPr>
          <p:cNvSpPr>
            <a:spLocks noGrp="1" noRot="1" noChangeAspect="1" noChangeArrowheads="1" noTextEdit="1"/>
          </p:cNvSpPr>
          <p:nvPr>
            <p:ph type="sldImg"/>
          </p:nvPr>
        </p:nvSpPr>
        <p:spPr>
          <a:xfrm>
            <a:off x="1143000" y="685800"/>
            <a:ext cx="4573588" cy="3429000"/>
          </a:xfrm>
          <a:ln/>
        </p:spPr>
      </p:sp>
      <p:sp>
        <p:nvSpPr>
          <p:cNvPr id="149507" name="Rectangle 3">
            <a:extLst>
              <a:ext uri="{FF2B5EF4-FFF2-40B4-BE49-F238E27FC236}">
                <a16:creationId xmlns:a16="http://schemas.microsoft.com/office/drawing/2014/main" id="{59197210-B846-674C-ACBF-56CE7CC3D1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4CE3796A-AEFA-6541-8EB4-70F92568F61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DA0C875-FDBC-FC49-AA65-781FBCC0B495}" type="slidenum">
              <a:rPr lang="en-US" altLang="en-US" sz="1200">
                <a:solidFill>
                  <a:srgbClr val="000000"/>
                </a:solidFill>
                <a:latin typeface="Times New Roman" panose="02020603050405020304" pitchFamily="18" charset="0"/>
              </a:rPr>
              <a:pPr algn="r"/>
              <a:t>19</a:t>
            </a:fld>
            <a:endParaRPr lang="en-US" altLang="en-US" sz="1200">
              <a:solidFill>
                <a:srgbClr val="000000"/>
              </a:solidFill>
              <a:latin typeface="Times New Roman" panose="02020603050405020304" pitchFamily="18" charset="0"/>
            </a:endParaRPr>
          </a:p>
        </p:txBody>
      </p:sp>
      <p:sp>
        <p:nvSpPr>
          <p:cNvPr id="151554" name="Rectangle 2">
            <a:extLst>
              <a:ext uri="{FF2B5EF4-FFF2-40B4-BE49-F238E27FC236}">
                <a16:creationId xmlns:a16="http://schemas.microsoft.com/office/drawing/2014/main" id="{E4647BEA-64AF-8944-93A6-5227027AAB00}"/>
              </a:ext>
            </a:extLst>
          </p:cNvPr>
          <p:cNvSpPr>
            <a:spLocks noGrp="1" noRot="1" noChangeAspect="1" noChangeArrowheads="1" noTextEdit="1"/>
          </p:cNvSpPr>
          <p:nvPr>
            <p:ph type="sldImg"/>
          </p:nvPr>
        </p:nvSpPr>
        <p:spPr>
          <a:xfrm>
            <a:off x="1143000" y="685800"/>
            <a:ext cx="4573588" cy="3429000"/>
          </a:xfrm>
          <a:ln/>
        </p:spPr>
      </p:sp>
      <p:sp>
        <p:nvSpPr>
          <p:cNvPr id="151555" name="Rectangle 3">
            <a:extLst>
              <a:ext uri="{FF2B5EF4-FFF2-40B4-BE49-F238E27FC236}">
                <a16:creationId xmlns:a16="http://schemas.microsoft.com/office/drawing/2014/main" id="{9D147203-5AEF-2B42-AF94-9CFF830367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34059F24-47E7-D747-91EC-4521DC72FC7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5CD9B70-801D-7048-997D-86DBE7970E40}" type="slidenum">
              <a:rPr lang="en-US" altLang="en-US" sz="1200">
                <a:solidFill>
                  <a:srgbClr val="000000"/>
                </a:solidFill>
                <a:latin typeface="Times New Roman" panose="02020603050405020304" pitchFamily="18" charset="0"/>
              </a:rPr>
              <a:pPr algn="r"/>
              <a:t>20</a:t>
            </a:fld>
            <a:endParaRPr lang="en-US" altLang="en-US" sz="1200">
              <a:solidFill>
                <a:srgbClr val="000000"/>
              </a:solidFill>
              <a:latin typeface="Times New Roman" panose="02020603050405020304" pitchFamily="18" charset="0"/>
            </a:endParaRPr>
          </a:p>
        </p:txBody>
      </p:sp>
      <p:sp>
        <p:nvSpPr>
          <p:cNvPr id="153602" name="Rectangle 2">
            <a:extLst>
              <a:ext uri="{FF2B5EF4-FFF2-40B4-BE49-F238E27FC236}">
                <a16:creationId xmlns:a16="http://schemas.microsoft.com/office/drawing/2014/main" id="{E690CDC7-EEB9-9A44-990C-5DE3748953B4}"/>
              </a:ext>
            </a:extLst>
          </p:cNvPr>
          <p:cNvSpPr>
            <a:spLocks noGrp="1" noRot="1" noChangeAspect="1" noChangeArrowheads="1" noTextEdit="1"/>
          </p:cNvSpPr>
          <p:nvPr>
            <p:ph type="sldImg"/>
          </p:nvPr>
        </p:nvSpPr>
        <p:spPr>
          <a:xfrm>
            <a:off x="1143000" y="685800"/>
            <a:ext cx="4573588" cy="3429000"/>
          </a:xfrm>
          <a:ln/>
        </p:spPr>
      </p:sp>
      <p:sp>
        <p:nvSpPr>
          <p:cNvPr id="153603" name="Rectangle 3">
            <a:extLst>
              <a:ext uri="{FF2B5EF4-FFF2-40B4-BE49-F238E27FC236}">
                <a16:creationId xmlns:a16="http://schemas.microsoft.com/office/drawing/2014/main" id="{ACFCA3F2-980A-BD46-A549-23D67731F8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EAC291C0-3F24-7743-9AE3-69297ACD39A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70C751F-FEFD-5744-A256-40F20E3046A6}" type="slidenum">
              <a:rPr lang="en-US" altLang="en-US" sz="1200">
                <a:solidFill>
                  <a:srgbClr val="000000"/>
                </a:solidFill>
                <a:latin typeface="Times New Roman" panose="02020603050405020304" pitchFamily="18" charset="0"/>
              </a:rPr>
              <a:pPr algn="r"/>
              <a:t>21</a:t>
            </a:fld>
            <a:endParaRPr lang="en-US" altLang="en-US" sz="1200">
              <a:solidFill>
                <a:srgbClr val="000000"/>
              </a:solidFill>
              <a:latin typeface="Times New Roman" panose="02020603050405020304" pitchFamily="18" charset="0"/>
            </a:endParaRPr>
          </a:p>
        </p:txBody>
      </p:sp>
      <p:sp>
        <p:nvSpPr>
          <p:cNvPr id="155650" name="Rectangle 2">
            <a:extLst>
              <a:ext uri="{FF2B5EF4-FFF2-40B4-BE49-F238E27FC236}">
                <a16:creationId xmlns:a16="http://schemas.microsoft.com/office/drawing/2014/main" id="{E66A9CBD-6CDD-E349-B413-F6009491C0EC}"/>
              </a:ext>
            </a:extLst>
          </p:cNvPr>
          <p:cNvSpPr>
            <a:spLocks noGrp="1" noRot="1" noChangeAspect="1" noChangeArrowheads="1" noTextEdit="1"/>
          </p:cNvSpPr>
          <p:nvPr>
            <p:ph type="sldImg"/>
          </p:nvPr>
        </p:nvSpPr>
        <p:spPr>
          <a:xfrm>
            <a:off x="1143000" y="685800"/>
            <a:ext cx="4573588" cy="3429000"/>
          </a:xfrm>
          <a:ln/>
        </p:spPr>
      </p:sp>
      <p:sp>
        <p:nvSpPr>
          <p:cNvPr id="155651" name="Rectangle 3">
            <a:extLst>
              <a:ext uri="{FF2B5EF4-FFF2-40B4-BE49-F238E27FC236}">
                <a16:creationId xmlns:a16="http://schemas.microsoft.com/office/drawing/2014/main" id="{26116525-4879-184A-822C-14C3E29409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886617AE-0D05-C147-937C-3D86140C5F8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30C160E-2033-BE49-A6E6-EF225E37F0BD}" type="slidenum">
              <a:rPr lang="en-US" altLang="en-US" sz="1200">
                <a:solidFill>
                  <a:srgbClr val="000000"/>
                </a:solidFill>
                <a:latin typeface="Times New Roman" panose="02020603050405020304" pitchFamily="18" charset="0"/>
              </a:rPr>
              <a:pPr algn="r"/>
              <a:t>22</a:t>
            </a:fld>
            <a:endParaRPr lang="en-US" altLang="en-US" sz="1200">
              <a:solidFill>
                <a:srgbClr val="000000"/>
              </a:solidFill>
              <a:latin typeface="Times New Roman" panose="02020603050405020304" pitchFamily="18" charset="0"/>
            </a:endParaRPr>
          </a:p>
        </p:txBody>
      </p:sp>
      <p:sp>
        <p:nvSpPr>
          <p:cNvPr id="157698" name="Rectangle 2">
            <a:extLst>
              <a:ext uri="{FF2B5EF4-FFF2-40B4-BE49-F238E27FC236}">
                <a16:creationId xmlns:a16="http://schemas.microsoft.com/office/drawing/2014/main" id="{3AC48B93-C3B3-FC49-B658-477DE5F433DB}"/>
              </a:ext>
            </a:extLst>
          </p:cNvPr>
          <p:cNvSpPr>
            <a:spLocks noGrp="1" noRot="1" noChangeAspect="1" noChangeArrowheads="1" noTextEdit="1"/>
          </p:cNvSpPr>
          <p:nvPr>
            <p:ph type="sldImg"/>
          </p:nvPr>
        </p:nvSpPr>
        <p:spPr>
          <a:xfrm>
            <a:off x="1143000" y="685800"/>
            <a:ext cx="4573588" cy="3429000"/>
          </a:xfrm>
          <a:ln/>
        </p:spPr>
      </p:sp>
      <p:sp>
        <p:nvSpPr>
          <p:cNvPr id="157699" name="Rectangle 3">
            <a:extLst>
              <a:ext uri="{FF2B5EF4-FFF2-40B4-BE49-F238E27FC236}">
                <a16:creationId xmlns:a16="http://schemas.microsoft.com/office/drawing/2014/main" id="{8A1C8421-C7DE-B94F-85E5-9CC5C34036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B546DD12-C9A5-F24E-AE96-A79D6F5B045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A4250BD-357C-0546-9216-86EDD561FEEF}" type="slidenum">
              <a:rPr lang="en-US" altLang="en-US" sz="1200">
                <a:solidFill>
                  <a:srgbClr val="000000"/>
                </a:solidFill>
                <a:latin typeface="Times New Roman" panose="02020603050405020304" pitchFamily="18" charset="0"/>
              </a:rPr>
              <a:pPr algn="r"/>
              <a:t>23</a:t>
            </a:fld>
            <a:endParaRPr lang="en-US" altLang="en-US" sz="1200">
              <a:solidFill>
                <a:srgbClr val="000000"/>
              </a:solidFill>
              <a:latin typeface="Times New Roman" panose="02020603050405020304" pitchFamily="18" charset="0"/>
            </a:endParaRPr>
          </a:p>
        </p:txBody>
      </p:sp>
      <p:sp>
        <p:nvSpPr>
          <p:cNvPr id="159746" name="Rectangle 2">
            <a:extLst>
              <a:ext uri="{FF2B5EF4-FFF2-40B4-BE49-F238E27FC236}">
                <a16:creationId xmlns:a16="http://schemas.microsoft.com/office/drawing/2014/main" id="{67E8C4F3-6574-6A4C-A70A-52FCCCB7DCCC}"/>
              </a:ext>
            </a:extLst>
          </p:cNvPr>
          <p:cNvSpPr>
            <a:spLocks noGrp="1" noRot="1" noChangeAspect="1" noChangeArrowheads="1" noTextEdit="1"/>
          </p:cNvSpPr>
          <p:nvPr>
            <p:ph type="sldImg"/>
          </p:nvPr>
        </p:nvSpPr>
        <p:spPr>
          <a:xfrm>
            <a:off x="1143000" y="685800"/>
            <a:ext cx="4573588" cy="3429000"/>
          </a:xfrm>
          <a:ln/>
        </p:spPr>
      </p:sp>
      <p:sp>
        <p:nvSpPr>
          <p:cNvPr id="159747" name="Rectangle 3">
            <a:extLst>
              <a:ext uri="{FF2B5EF4-FFF2-40B4-BE49-F238E27FC236}">
                <a16:creationId xmlns:a16="http://schemas.microsoft.com/office/drawing/2014/main" id="{7DC15380-6A18-934D-B98F-CD85992DB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6073A67B-7F7B-2C4D-8D43-41440B2A3E3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DFAE838-815D-E044-A2A8-7E4B07255593}" type="slidenum">
              <a:rPr lang="en-US" altLang="en-US" sz="1200">
                <a:solidFill>
                  <a:srgbClr val="000000"/>
                </a:solidFill>
              </a:rPr>
              <a:pPr algn="r"/>
              <a:t>24</a:t>
            </a:fld>
            <a:endParaRPr lang="en-US" altLang="en-US" sz="1200">
              <a:solidFill>
                <a:srgbClr val="000000"/>
              </a:solidFill>
            </a:endParaRPr>
          </a:p>
        </p:txBody>
      </p:sp>
      <p:sp>
        <p:nvSpPr>
          <p:cNvPr id="161794" name="Rectangle 2">
            <a:extLst>
              <a:ext uri="{FF2B5EF4-FFF2-40B4-BE49-F238E27FC236}">
                <a16:creationId xmlns:a16="http://schemas.microsoft.com/office/drawing/2014/main" id="{B4949818-9946-F445-8B98-461581B3501B}"/>
              </a:ext>
            </a:extLst>
          </p:cNvPr>
          <p:cNvSpPr>
            <a:spLocks noGrp="1" noRot="1" noChangeAspect="1" noChangeArrowheads="1" noTextEdit="1"/>
          </p:cNvSpPr>
          <p:nvPr>
            <p:ph type="sldImg"/>
          </p:nvPr>
        </p:nvSpPr>
        <p:spPr>
          <a:xfrm>
            <a:off x="1143000" y="685800"/>
            <a:ext cx="4573588" cy="3429000"/>
          </a:xfrm>
          <a:ln/>
        </p:spPr>
      </p:sp>
      <p:sp>
        <p:nvSpPr>
          <p:cNvPr id="161795" name="Rectangle 3">
            <a:extLst>
              <a:ext uri="{FF2B5EF4-FFF2-40B4-BE49-F238E27FC236}">
                <a16:creationId xmlns:a16="http://schemas.microsoft.com/office/drawing/2014/main" id="{4E4601E5-B362-9643-A256-877778F75D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BB4147CB-9D15-F743-818D-EE51FC50B68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9DBF785-F535-7447-8DCE-48FAB06A6CDE}" type="slidenum">
              <a:rPr lang="en-US" altLang="en-US" sz="1200">
                <a:solidFill>
                  <a:srgbClr val="000000"/>
                </a:solidFill>
                <a:latin typeface="Times New Roman" panose="02020603050405020304" pitchFamily="18" charset="0"/>
              </a:rPr>
              <a:pPr algn="r"/>
              <a:t>25</a:t>
            </a:fld>
            <a:endParaRPr lang="en-US" altLang="en-US" sz="1200">
              <a:solidFill>
                <a:srgbClr val="000000"/>
              </a:solidFill>
              <a:latin typeface="Times New Roman" panose="02020603050405020304" pitchFamily="18" charset="0"/>
            </a:endParaRPr>
          </a:p>
        </p:txBody>
      </p:sp>
      <p:sp>
        <p:nvSpPr>
          <p:cNvPr id="163842" name="Rectangle 2">
            <a:extLst>
              <a:ext uri="{FF2B5EF4-FFF2-40B4-BE49-F238E27FC236}">
                <a16:creationId xmlns:a16="http://schemas.microsoft.com/office/drawing/2014/main" id="{AB384DEF-424E-5F4A-8053-0D9FC4A3EBCC}"/>
              </a:ext>
            </a:extLst>
          </p:cNvPr>
          <p:cNvSpPr>
            <a:spLocks noGrp="1" noRot="1" noChangeAspect="1" noChangeArrowheads="1" noTextEdit="1"/>
          </p:cNvSpPr>
          <p:nvPr>
            <p:ph type="sldImg"/>
          </p:nvPr>
        </p:nvSpPr>
        <p:spPr>
          <a:xfrm>
            <a:off x="1143000" y="685800"/>
            <a:ext cx="4573588" cy="3429000"/>
          </a:xfrm>
          <a:ln/>
        </p:spPr>
      </p:sp>
      <p:sp>
        <p:nvSpPr>
          <p:cNvPr id="163843" name="Rectangle 3">
            <a:extLst>
              <a:ext uri="{FF2B5EF4-FFF2-40B4-BE49-F238E27FC236}">
                <a16:creationId xmlns:a16="http://schemas.microsoft.com/office/drawing/2014/main" id="{A84E653E-9407-3046-A471-99736AC1A7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A889AA17-2D90-1A40-879A-E9984D52B10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65F3743-3A6A-864F-9A02-54D5E53805CF}" type="slidenum">
              <a:rPr lang="en-US" altLang="en-US" sz="1200">
                <a:solidFill>
                  <a:srgbClr val="000000"/>
                </a:solidFill>
                <a:latin typeface="Times New Roman" panose="02020603050405020304" pitchFamily="18" charset="0"/>
              </a:rPr>
              <a:pPr algn="r"/>
              <a:t>26</a:t>
            </a:fld>
            <a:endParaRPr lang="en-US" altLang="en-US" sz="1200">
              <a:solidFill>
                <a:srgbClr val="000000"/>
              </a:solidFill>
              <a:latin typeface="Times New Roman" panose="02020603050405020304" pitchFamily="18" charset="0"/>
            </a:endParaRPr>
          </a:p>
        </p:txBody>
      </p:sp>
      <p:sp>
        <p:nvSpPr>
          <p:cNvPr id="165890" name="Rectangle 2">
            <a:extLst>
              <a:ext uri="{FF2B5EF4-FFF2-40B4-BE49-F238E27FC236}">
                <a16:creationId xmlns:a16="http://schemas.microsoft.com/office/drawing/2014/main" id="{53DB0565-77C1-3B49-9E11-94DCAD127136}"/>
              </a:ext>
            </a:extLst>
          </p:cNvPr>
          <p:cNvSpPr>
            <a:spLocks noGrp="1" noRot="1" noChangeAspect="1" noChangeArrowheads="1" noTextEdit="1"/>
          </p:cNvSpPr>
          <p:nvPr>
            <p:ph type="sldImg"/>
          </p:nvPr>
        </p:nvSpPr>
        <p:spPr>
          <a:xfrm>
            <a:off x="1143000" y="685800"/>
            <a:ext cx="4573588" cy="3429000"/>
          </a:xfrm>
          <a:ln/>
        </p:spPr>
      </p:sp>
      <p:sp>
        <p:nvSpPr>
          <p:cNvPr id="165891" name="Rectangle 3">
            <a:extLst>
              <a:ext uri="{FF2B5EF4-FFF2-40B4-BE49-F238E27FC236}">
                <a16:creationId xmlns:a16="http://schemas.microsoft.com/office/drawing/2014/main" id="{83C7029C-2F76-854C-83EA-E954F1E540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EF8C1B2F-37EF-9748-9B06-824D2EBB71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C1FEA4-1AAE-CC4F-B098-66CB45FA53F2}" type="slidenum">
              <a:rPr lang="en-US" altLang="en-US" sz="1200">
                <a:solidFill>
                  <a:srgbClr val="000000"/>
                </a:solidFill>
              </a:rPr>
              <a:pPr/>
              <a:t>2</a:t>
            </a:fld>
            <a:endParaRPr lang="en-US" altLang="en-US" sz="1200">
              <a:solidFill>
                <a:srgbClr val="000000"/>
              </a:solidFill>
            </a:endParaRPr>
          </a:p>
        </p:txBody>
      </p:sp>
      <p:sp>
        <p:nvSpPr>
          <p:cNvPr id="123906" name="Rectangle 1026">
            <a:extLst>
              <a:ext uri="{FF2B5EF4-FFF2-40B4-BE49-F238E27FC236}">
                <a16:creationId xmlns:a16="http://schemas.microsoft.com/office/drawing/2014/main" id="{01E7829A-421B-2642-B930-34E6CA255B06}"/>
              </a:ext>
            </a:extLst>
          </p:cNvPr>
          <p:cNvSpPr>
            <a:spLocks noGrp="1" noRot="1" noChangeAspect="1" noChangeArrowheads="1"/>
          </p:cNvSpPr>
          <p:nvPr>
            <p:ph type="sldImg"/>
          </p:nvPr>
        </p:nvSpPr>
        <p:spPr>
          <a:solidFill>
            <a:srgbClr val="FFFFFF"/>
          </a:solidFill>
          <a:ln/>
        </p:spPr>
      </p:sp>
      <p:sp>
        <p:nvSpPr>
          <p:cNvPr id="123907" name="Rectangle 1027">
            <a:extLst>
              <a:ext uri="{FF2B5EF4-FFF2-40B4-BE49-F238E27FC236}">
                <a16:creationId xmlns:a16="http://schemas.microsoft.com/office/drawing/2014/main" id="{D4C3FB90-C2D1-3947-827A-F3E53D8516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14A349B1-B4D3-EE4D-9331-31EA5B4F09F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CDE1BD7-FE21-104C-B443-8CFD5EBBA36A}" type="slidenum">
              <a:rPr lang="en-US" altLang="en-US" sz="1200">
                <a:solidFill>
                  <a:srgbClr val="000000"/>
                </a:solidFill>
              </a:rPr>
              <a:pPr algn="r"/>
              <a:t>27</a:t>
            </a:fld>
            <a:endParaRPr lang="en-US" altLang="en-US" sz="1200">
              <a:solidFill>
                <a:srgbClr val="000000"/>
              </a:solidFill>
            </a:endParaRPr>
          </a:p>
        </p:txBody>
      </p:sp>
      <p:sp>
        <p:nvSpPr>
          <p:cNvPr id="167938" name="Rectangle 2">
            <a:extLst>
              <a:ext uri="{FF2B5EF4-FFF2-40B4-BE49-F238E27FC236}">
                <a16:creationId xmlns:a16="http://schemas.microsoft.com/office/drawing/2014/main" id="{E91946DC-F63C-C746-889E-73E1DAE85F76}"/>
              </a:ext>
            </a:extLst>
          </p:cNvPr>
          <p:cNvSpPr>
            <a:spLocks noGrp="1" noRot="1" noChangeAspect="1" noChangeArrowheads="1" noTextEdit="1"/>
          </p:cNvSpPr>
          <p:nvPr>
            <p:ph type="sldImg"/>
          </p:nvPr>
        </p:nvSpPr>
        <p:spPr>
          <a:xfrm>
            <a:off x="1143000" y="685800"/>
            <a:ext cx="4573588" cy="3429000"/>
          </a:xfrm>
          <a:ln/>
        </p:spPr>
      </p:sp>
      <p:sp>
        <p:nvSpPr>
          <p:cNvPr id="167939" name="Rectangle 3">
            <a:extLst>
              <a:ext uri="{FF2B5EF4-FFF2-40B4-BE49-F238E27FC236}">
                <a16:creationId xmlns:a16="http://schemas.microsoft.com/office/drawing/2014/main" id="{C602289D-988D-464C-8EB1-94E9BADA01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94471D9D-B21A-F54C-8412-4FBEB3217B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8E0111-D86D-E640-A039-6C8BA52980A5}" type="slidenum">
              <a:rPr lang="en-US" altLang="en-US" sz="1200">
                <a:solidFill>
                  <a:srgbClr val="000000"/>
                </a:solidFill>
              </a:rPr>
              <a:pPr/>
              <a:t>28</a:t>
            </a:fld>
            <a:endParaRPr lang="en-US" altLang="en-US" sz="1200">
              <a:solidFill>
                <a:srgbClr val="000000"/>
              </a:solidFill>
            </a:endParaRPr>
          </a:p>
        </p:txBody>
      </p:sp>
      <p:sp>
        <p:nvSpPr>
          <p:cNvPr id="169986" name="Rectangle 2">
            <a:extLst>
              <a:ext uri="{FF2B5EF4-FFF2-40B4-BE49-F238E27FC236}">
                <a16:creationId xmlns:a16="http://schemas.microsoft.com/office/drawing/2014/main" id="{447428F8-4508-634E-ABED-6ACC890A9E0D}"/>
              </a:ext>
            </a:extLst>
          </p:cNvPr>
          <p:cNvSpPr>
            <a:spLocks noGrp="1" noRot="1" noChangeAspect="1" noChangeArrowheads="1" noTextEdit="1"/>
          </p:cNvSpPr>
          <p:nvPr>
            <p:ph type="sldImg"/>
          </p:nvPr>
        </p:nvSpPr>
        <p:spPr>
          <a:solidFill>
            <a:srgbClr val="FFFFFF"/>
          </a:solidFill>
          <a:ln/>
        </p:spPr>
      </p:sp>
      <p:sp>
        <p:nvSpPr>
          <p:cNvPr id="169987" name="Rectangle 3">
            <a:extLst>
              <a:ext uri="{FF2B5EF4-FFF2-40B4-BE49-F238E27FC236}">
                <a16:creationId xmlns:a16="http://schemas.microsoft.com/office/drawing/2014/main" id="{07B7F576-5B55-E34C-8C97-261C9A70F94B}"/>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God also began to open my eyes to the woman singing next to me!  She initially despised me but after a year or so she saw the light.  That</a:t>
            </a:r>
            <a:r>
              <a:rPr lang="fr-FR" altLang="ja-JP">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our engagement picture.  In 1983 we returned to the USA..</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E32C1613-01FB-3443-9359-9C2780EE85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B9E897-0D34-6143-828C-122437A7C0E3}" type="slidenum">
              <a:rPr lang="en-US" altLang="en-US" sz="1200">
                <a:solidFill>
                  <a:srgbClr val="000000"/>
                </a:solidFill>
              </a:rPr>
              <a:pPr/>
              <a:t>29</a:t>
            </a:fld>
            <a:endParaRPr lang="en-US" altLang="en-US" sz="1200">
              <a:solidFill>
                <a:srgbClr val="000000"/>
              </a:solidFill>
            </a:endParaRPr>
          </a:p>
        </p:txBody>
      </p:sp>
      <p:sp>
        <p:nvSpPr>
          <p:cNvPr id="172034" name="Rectangle 2">
            <a:extLst>
              <a:ext uri="{FF2B5EF4-FFF2-40B4-BE49-F238E27FC236}">
                <a16:creationId xmlns:a16="http://schemas.microsoft.com/office/drawing/2014/main" id="{6C70C439-1D66-4A47-A802-5E3B35F35B76}"/>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141926EF-AE56-3B40-B2ED-EAA4A545F5D9}"/>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 married her and took her to Dallas Seminary a few days later.  Three years later our first son was born on his grandpa</a:t>
            </a:r>
            <a:r>
              <a:rPr lang="fr-FR" altLang="ja-JP">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70</a:t>
            </a:r>
            <a:r>
              <a:rPr lang="en-US" altLang="ja-JP" baseline="30000">
                <a:latin typeface="Times New Roman" panose="02020603050405020304" pitchFamily="18" charset="0"/>
                <a:ea typeface="ＭＳ Ｐゴシック" panose="020B0600070205080204" pitchFamily="34" charset="-128"/>
              </a:rPr>
              <a:t>th</a:t>
            </a:r>
            <a:r>
              <a:rPr lang="en-US" altLang="ja-JP">
                <a:latin typeface="Times New Roman" panose="02020603050405020304" pitchFamily="18" charset="0"/>
                <a:ea typeface="ＭＳ Ｐゴシック" panose="020B0600070205080204" pitchFamily="34" charset="-128"/>
              </a:rPr>
              <a:t> birthday, so we named him Kurt in honor of Susan</a:t>
            </a:r>
            <a:r>
              <a:rPr lang="fr-FR" altLang="ja-JP">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father.  I also pastored a church, had a ministry to international students, and served as a chaplain.</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1AC0251F-7787-8D43-8E9D-A228DD4DCD1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775E03C-7780-164E-8794-8CA52D610530}" type="slidenum">
              <a:rPr lang="en-US" altLang="en-US" sz="1200">
                <a:solidFill>
                  <a:srgbClr val="000000"/>
                </a:solidFill>
              </a:rPr>
              <a:pPr algn="r"/>
              <a:t>30</a:t>
            </a:fld>
            <a:endParaRPr lang="en-US" altLang="en-US" sz="1200">
              <a:solidFill>
                <a:srgbClr val="000000"/>
              </a:solidFill>
            </a:endParaRPr>
          </a:p>
        </p:txBody>
      </p:sp>
      <p:sp>
        <p:nvSpPr>
          <p:cNvPr id="174082" name="Rectangle 2">
            <a:extLst>
              <a:ext uri="{FF2B5EF4-FFF2-40B4-BE49-F238E27FC236}">
                <a16:creationId xmlns:a16="http://schemas.microsoft.com/office/drawing/2014/main" id="{4F678707-5D64-5A44-9065-15591F35077E}"/>
              </a:ext>
            </a:extLst>
          </p:cNvPr>
          <p:cNvSpPr>
            <a:spLocks noGrp="1" noRot="1" noChangeAspect="1" noChangeArrowheads="1" noTextEdit="1"/>
          </p:cNvSpPr>
          <p:nvPr>
            <p:ph type="sldImg"/>
          </p:nvPr>
        </p:nvSpPr>
        <p:spPr>
          <a:xfrm>
            <a:off x="1143000" y="685800"/>
            <a:ext cx="4573588" cy="3429000"/>
          </a:xfrm>
          <a:ln/>
        </p:spPr>
      </p:sp>
      <p:sp>
        <p:nvSpPr>
          <p:cNvPr id="174083" name="Rectangle 3">
            <a:extLst>
              <a:ext uri="{FF2B5EF4-FFF2-40B4-BE49-F238E27FC236}">
                <a16:creationId xmlns:a16="http://schemas.microsoft.com/office/drawing/2014/main" id="{03F85037-29A6-4742-AF5E-F203541972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20927116-E634-C54D-98DB-03C9E704E8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531BDE4-2230-3F4D-9859-9DD7D7AEED9E}" type="slidenum">
              <a:rPr lang="en-US" altLang="en-US" sz="1200">
                <a:solidFill>
                  <a:srgbClr val="000000"/>
                </a:solidFill>
              </a:rPr>
              <a:pPr/>
              <a:t>31</a:t>
            </a:fld>
            <a:endParaRPr lang="en-US" altLang="en-US" sz="1200">
              <a:solidFill>
                <a:srgbClr val="000000"/>
              </a:solidFill>
            </a:endParaRPr>
          </a:p>
        </p:txBody>
      </p:sp>
      <p:sp>
        <p:nvSpPr>
          <p:cNvPr id="176130" name="Rectangle 2">
            <a:extLst>
              <a:ext uri="{FF2B5EF4-FFF2-40B4-BE49-F238E27FC236}">
                <a16:creationId xmlns:a16="http://schemas.microsoft.com/office/drawing/2014/main" id="{477AB57C-1E05-4144-89A0-0C75516F09FD}"/>
              </a:ext>
            </a:extLst>
          </p:cNvPr>
          <p:cNvSpPr>
            <a:spLocks noGrp="1" noRot="1" noChangeAspect="1" noChangeArrowheads="1"/>
          </p:cNvSpPr>
          <p:nvPr>
            <p:ph type="sldImg"/>
          </p:nvPr>
        </p:nvSpPr>
        <p:spPr>
          <a:solidFill>
            <a:srgbClr val="FFFFFF"/>
          </a:solidFill>
          <a:ln/>
        </p:spPr>
      </p:sp>
      <p:sp>
        <p:nvSpPr>
          <p:cNvPr id="176131" name="Rectangle 3">
            <a:extLst>
              <a:ext uri="{FF2B5EF4-FFF2-40B4-BE49-F238E27FC236}">
                <a16:creationId xmlns:a16="http://schemas.microsoft.com/office/drawing/2014/main" id="{920AB372-90BF-3D45-9D8E-2DE5560B0F2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6E1B4C53-7DA9-514F-ADA6-678EE9C9895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860AFA4-67F0-C340-BA1C-F070257D0FF6}" type="slidenum">
              <a:rPr lang="en-US" altLang="en-US" sz="1200">
                <a:solidFill>
                  <a:srgbClr val="000000"/>
                </a:solidFill>
              </a:rPr>
              <a:pPr algn="r"/>
              <a:t>32</a:t>
            </a:fld>
            <a:endParaRPr lang="en-US" altLang="en-US" sz="1200">
              <a:solidFill>
                <a:srgbClr val="000000"/>
              </a:solidFill>
            </a:endParaRPr>
          </a:p>
        </p:txBody>
      </p:sp>
      <p:sp>
        <p:nvSpPr>
          <p:cNvPr id="178178" name="Rectangle 2">
            <a:extLst>
              <a:ext uri="{FF2B5EF4-FFF2-40B4-BE49-F238E27FC236}">
                <a16:creationId xmlns:a16="http://schemas.microsoft.com/office/drawing/2014/main" id="{22C4B462-A8D8-6343-8802-33780A44AF77}"/>
              </a:ext>
            </a:extLst>
          </p:cNvPr>
          <p:cNvSpPr>
            <a:spLocks noGrp="1" noRot="1" noChangeAspect="1" noChangeArrowheads="1" noTextEdit="1"/>
          </p:cNvSpPr>
          <p:nvPr>
            <p:ph type="sldImg"/>
          </p:nvPr>
        </p:nvSpPr>
        <p:spPr>
          <a:xfrm>
            <a:off x="1143000" y="685800"/>
            <a:ext cx="4573588" cy="3429000"/>
          </a:xfrm>
          <a:ln/>
        </p:spPr>
      </p:sp>
      <p:sp>
        <p:nvSpPr>
          <p:cNvPr id="178179" name="Rectangle 3">
            <a:extLst>
              <a:ext uri="{FF2B5EF4-FFF2-40B4-BE49-F238E27FC236}">
                <a16:creationId xmlns:a16="http://schemas.microsoft.com/office/drawing/2014/main" id="{7809BBB7-186A-B64E-915E-0DF292F36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1F4D5937-7264-0741-A73A-82DF3E86C0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FB8FAA-82F7-F147-ACD2-34AFEB3A8C88}" type="slidenum">
              <a:rPr lang="en-US" altLang="en-US" sz="1200">
                <a:solidFill>
                  <a:srgbClr val="000000"/>
                </a:solidFill>
              </a:rPr>
              <a:pPr/>
              <a:t>33</a:t>
            </a:fld>
            <a:endParaRPr lang="en-US" altLang="en-US" sz="1200">
              <a:solidFill>
                <a:srgbClr val="000000"/>
              </a:solidFill>
            </a:endParaRPr>
          </a:p>
        </p:txBody>
      </p:sp>
      <p:sp>
        <p:nvSpPr>
          <p:cNvPr id="180226" name="Rectangle 2">
            <a:extLst>
              <a:ext uri="{FF2B5EF4-FFF2-40B4-BE49-F238E27FC236}">
                <a16:creationId xmlns:a16="http://schemas.microsoft.com/office/drawing/2014/main" id="{1BD98934-BAEC-E14F-B714-B6198F90BE4A}"/>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B1B6276B-B8AD-1D4B-BBAA-D6FBE81BDE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3974EA9B-D07F-824C-B4D0-48334AAFC5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89A921-28C9-4B49-9E76-2A070BC7A512}" type="slidenum">
              <a:rPr lang="en-US" altLang="en-US" sz="1200">
                <a:solidFill>
                  <a:srgbClr val="000000"/>
                </a:solidFill>
              </a:rPr>
              <a:pPr/>
              <a:t>34</a:t>
            </a:fld>
            <a:endParaRPr lang="en-US" altLang="en-US" sz="1200">
              <a:solidFill>
                <a:srgbClr val="000000"/>
              </a:solidFill>
            </a:endParaRPr>
          </a:p>
        </p:txBody>
      </p:sp>
      <p:sp>
        <p:nvSpPr>
          <p:cNvPr id="182274" name="Rectangle 2">
            <a:extLst>
              <a:ext uri="{FF2B5EF4-FFF2-40B4-BE49-F238E27FC236}">
                <a16:creationId xmlns:a16="http://schemas.microsoft.com/office/drawing/2014/main" id="{5EA236E0-4020-4D49-AD70-D3E02C1F0122}"/>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E1FA20CF-2E95-F144-A094-DADB62B219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C0056CF2-02F9-EC4A-8430-D7E4D272BD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782A6B-242D-D04C-B2AE-21891E4F4EEE}" type="slidenum">
              <a:rPr lang="en-US" altLang="en-US" sz="1200">
                <a:solidFill>
                  <a:srgbClr val="000000"/>
                </a:solidFill>
              </a:rPr>
              <a:pPr/>
              <a:t>35</a:t>
            </a:fld>
            <a:endParaRPr lang="en-US" altLang="en-US" sz="1200">
              <a:solidFill>
                <a:srgbClr val="000000"/>
              </a:solidFill>
            </a:endParaRPr>
          </a:p>
        </p:txBody>
      </p:sp>
      <p:sp>
        <p:nvSpPr>
          <p:cNvPr id="184322" name="Rectangle 2">
            <a:extLst>
              <a:ext uri="{FF2B5EF4-FFF2-40B4-BE49-F238E27FC236}">
                <a16:creationId xmlns:a16="http://schemas.microsoft.com/office/drawing/2014/main" id="{B420EDCF-43D0-F644-9EE9-D99236B22B17}"/>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F7E682E8-0EA6-5F47-B43E-B6AB5DFED4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D8C27B6A-8FDD-EE4F-9E53-D0C35F0010D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9F98843-BD32-7A45-8A27-637F8A3BC5AA}" type="slidenum">
              <a:rPr lang="en-US" altLang="en-US" sz="1200">
                <a:solidFill>
                  <a:srgbClr val="000000"/>
                </a:solidFill>
              </a:rPr>
              <a:pPr algn="r"/>
              <a:t>36</a:t>
            </a:fld>
            <a:endParaRPr lang="en-US" altLang="en-US" sz="1200">
              <a:solidFill>
                <a:srgbClr val="000000"/>
              </a:solidFill>
            </a:endParaRPr>
          </a:p>
        </p:txBody>
      </p:sp>
      <p:sp>
        <p:nvSpPr>
          <p:cNvPr id="186370" name="Rectangle 2">
            <a:extLst>
              <a:ext uri="{FF2B5EF4-FFF2-40B4-BE49-F238E27FC236}">
                <a16:creationId xmlns:a16="http://schemas.microsoft.com/office/drawing/2014/main" id="{0F015C25-993D-2445-980F-7B6D2934FBEA}"/>
              </a:ext>
            </a:extLst>
          </p:cNvPr>
          <p:cNvSpPr>
            <a:spLocks noGrp="1" noRot="1" noChangeAspect="1" noChangeArrowheads="1" noTextEdit="1"/>
          </p:cNvSpPr>
          <p:nvPr>
            <p:ph type="sldImg"/>
          </p:nvPr>
        </p:nvSpPr>
        <p:spPr>
          <a:xfrm>
            <a:off x="1143000" y="685800"/>
            <a:ext cx="4573588" cy="3429000"/>
          </a:xfrm>
          <a:ln/>
        </p:spPr>
      </p:sp>
      <p:sp>
        <p:nvSpPr>
          <p:cNvPr id="186371" name="Rectangle 3">
            <a:extLst>
              <a:ext uri="{FF2B5EF4-FFF2-40B4-BE49-F238E27FC236}">
                <a16:creationId xmlns:a16="http://schemas.microsoft.com/office/drawing/2014/main" id="{0D86624A-321A-784F-810A-1464E9D6F2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19E60539-0994-B54C-9D5B-70825E8F5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B44FFC-7465-0A42-AE25-7926ADCB157D}" type="slidenum">
              <a:rPr lang="en-US" altLang="en-US" sz="1200">
                <a:solidFill>
                  <a:srgbClr val="000000"/>
                </a:solidFill>
              </a:rPr>
              <a:pPr/>
              <a:t>6</a:t>
            </a:fld>
            <a:endParaRPr lang="en-US" altLang="en-US" sz="1200">
              <a:solidFill>
                <a:srgbClr val="000000"/>
              </a:solidFill>
            </a:endParaRPr>
          </a:p>
        </p:txBody>
      </p:sp>
      <p:sp>
        <p:nvSpPr>
          <p:cNvPr id="129026" name="Rectangle 1026">
            <a:extLst>
              <a:ext uri="{FF2B5EF4-FFF2-40B4-BE49-F238E27FC236}">
                <a16:creationId xmlns:a16="http://schemas.microsoft.com/office/drawing/2014/main" id="{EFD72170-55AC-7A4B-9000-7A785CDE909B}"/>
              </a:ext>
            </a:extLst>
          </p:cNvPr>
          <p:cNvSpPr>
            <a:spLocks noGrp="1" noRot="1" noChangeAspect="1" noChangeArrowheads="1"/>
          </p:cNvSpPr>
          <p:nvPr>
            <p:ph type="sldImg"/>
          </p:nvPr>
        </p:nvSpPr>
        <p:spPr>
          <a:solidFill>
            <a:srgbClr val="FFFFFF"/>
          </a:solidFill>
          <a:ln/>
        </p:spPr>
      </p:sp>
      <p:sp>
        <p:nvSpPr>
          <p:cNvPr id="129027" name="Rectangle 1027">
            <a:extLst>
              <a:ext uri="{FF2B5EF4-FFF2-40B4-BE49-F238E27FC236}">
                <a16:creationId xmlns:a16="http://schemas.microsoft.com/office/drawing/2014/main" id="{A689AD95-CD32-6743-85E0-B6DD9E490E6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DA942DAE-B2C1-9D4D-971E-A60D384202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4BC150-D4C7-E840-93E3-10D3923529E4}" type="slidenum">
              <a:rPr lang="en-US" altLang="en-US" sz="1200">
                <a:solidFill>
                  <a:srgbClr val="000000"/>
                </a:solidFill>
              </a:rPr>
              <a:pPr/>
              <a:t>39</a:t>
            </a:fld>
            <a:endParaRPr lang="en-US" altLang="en-US" sz="1200">
              <a:solidFill>
                <a:srgbClr val="000000"/>
              </a:solidFill>
            </a:endParaRPr>
          </a:p>
        </p:txBody>
      </p:sp>
      <p:sp>
        <p:nvSpPr>
          <p:cNvPr id="190466" name="Rectangle 2">
            <a:extLst>
              <a:ext uri="{FF2B5EF4-FFF2-40B4-BE49-F238E27FC236}">
                <a16:creationId xmlns:a16="http://schemas.microsoft.com/office/drawing/2014/main" id="{AC18373C-C1B1-3D48-B2B9-3086D909F425}"/>
              </a:ext>
            </a:extLst>
          </p:cNvPr>
          <p:cNvSpPr>
            <a:spLocks noGrp="1" noRot="1" noChangeAspect="1" noChangeArrowheads="1"/>
          </p:cNvSpPr>
          <p:nvPr>
            <p:ph type="sldImg"/>
          </p:nvPr>
        </p:nvSpPr>
        <p:spPr>
          <a:solidFill>
            <a:srgbClr val="FFFFFF"/>
          </a:solidFill>
          <a:ln/>
        </p:spPr>
      </p:sp>
      <p:sp>
        <p:nvSpPr>
          <p:cNvPr id="190467" name="Rectangle 3">
            <a:extLst>
              <a:ext uri="{FF2B5EF4-FFF2-40B4-BE49-F238E27FC236}">
                <a16:creationId xmlns:a16="http://schemas.microsoft.com/office/drawing/2014/main" id="{21B58A74-28AE-A349-87E6-744E351016E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70B9B600-CA9D-6349-8C1D-3034119BB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23BB2D-8613-AB45-8FA3-796794FA512D}" type="slidenum">
              <a:rPr lang="en-US" altLang="en-US" sz="1200">
                <a:solidFill>
                  <a:srgbClr val="000000"/>
                </a:solidFill>
              </a:rPr>
              <a:pPr/>
              <a:t>41</a:t>
            </a:fld>
            <a:endParaRPr lang="en-US" altLang="en-US" sz="1200">
              <a:solidFill>
                <a:srgbClr val="000000"/>
              </a:solidFill>
            </a:endParaRPr>
          </a:p>
        </p:txBody>
      </p:sp>
      <p:sp>
        <p:nvSpPr>
          <p:cNvPr id="193538" name="Rectangle 2">
            <a:extLst>
              <a:ext uri="{FF2B5EF4-FFF2-40B4-BE49-F238E27FC236}">
                <a16:creationId xmlns:a16="http://schemas.microsoft.com/office/drawing/2014/main" id="{820213EA-D0C0-244C-A1C7-9D4735347F9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CBBAD3-A7C7-4E4B-B7A4-98A062F1A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612B96-56DD-6440-9EB9-E53B34B6B9D3}" type="slidenum">
              <a:rPr lang="en-US" altLang="en-US" sz="1200">
                <a:solidFill>
                  <a:srgbClr val="000000"/>
                </a:solidFill>
              </a:rPr>
              <a:pPr/>
              <a:t>42</a:t>
            </a:fld>
            <a:endParaRPr lang="en-US" altLang="en-US" sz="1200">
              <a:solidFill>
                <a:srgbClr val="000000"/>
              </a:solidFill>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E29359C9-149F-FC4E-B10D-732DD9641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323592-691C-9945-AC2B-66A837FAB0D5}" type="slidenum">
              <a:rPr lang="en-US" altLang="en-US" sz="1200">
                <a:solidFill>
                  <a:srgbClr val="000000"/>
                </a:solidFill>
              </a:rPr>
              <a:pPr/>
              <a:t>43</a:t>
            </a:fld>
            <a:endParaRPr lang="en-US" altLang="en-US" sz="1200">
              <a:solidFill>
                <a:srgbClr val="000000"/>
              </a:solidFill>
            </a:endParaRPr>
          </a:p>
        </p:txBody>
      </p:sp>
      <p:sp>
        <p:nvSpPr>
          <p:cNvPr id="197634" name="Rectangle 2">
            <a:extLst>
              <a:ext uri="{FF2B5EF4-FFF2-40B4-BE49-F238E27FC236}">
                <a16:creationId xmlns:a16="http://schemas.microsoft.com/office/drawing/2014/main" id="{DB03DFBB-6F00-6948-A10A-C6F12932CBE8}"/>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58D49D27-EEEB-C24E-9438-F89971D95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59E78C16-2F25-9546-A941-7B570F45D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374BDE-BBBA-E144-A911-DD52E28DA623}" type="slidenum">
              <a:rPr lang="en-US" altLang="en-US" sz="1200">
                <a:solidFill>
                  <a:srgbClr val="000000"/>
                </a:solidFill>
              </a:rPr>
              <a:pPr/>
              <a:t>44</a:t>
            </a:fld>
            <a:endParaRPr lang="en-US" altLang="en-US" sz="1200">
              <a:solidFill>
                <a:srgbClr val="000000"/>
              </a:solidFill>
            </a:endParaRPr>
          </a:p>
        </p:txBody>
      </p:sp>
      <p:sp>
        <p:nvSpPr>
          <p:cNvPr id="199682" name="Rectangle 2">
            <a:extLst>
              <a:ext uri="{FF2B5EF4-FFF2-40B4-BE49-F238E27FC236}">
                <a16:creationId xmlns:a16="http://schemas.microsoft.com/office/drawing/2014/main" id="{AE397581-B074-1B4A-8ED6-509084E4D814}"/>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838A2AF9-4738-1D4D-9224-AF6D7A311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C33E5F-4CA9-D84A-B762-1012C2E9F483}" type="slidenum">
              <a:rPr lang="en-US" altLang="en-US" sz="1200">
                <a:solidFill>
                  <a:srgbClr val="000000"/>
                </a:solidFill>
              </a:rPr>
              <a:pPr/>
              <a:t>45</a:t>
            </a:fld>
            <a:endParaRPr lang="en-US" altLang="en-US" sz="1200">
              <a:solidFill>
                <a:srgbClr val="000000"/>
              </a:solidFill>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0DE999-A8B6-2E49-9D56-18D86F02F933}" type="slidenum">
              <a:rPr lang="en-US" altLang="en-US" sz="1200">
                <a:solidFill>
                  <a:srgbClr val="000000"/>
                </a:solidFill>
              </a:rPr>
              <a:pPr/>
              <a:t>46</a:t>
            </a:fld>
            <a:endParaRPr lang="en-US" altLang="en-US" sz="1200">
              <a:solidFill>
                <a:srgbClr val="000000"/>
              </a:solidFill>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03620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9EAC1AC-8DDD-2D47-BB1C-0C8E474C1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2A7844-C762-0341-8422-352FD7402455}" type="slidenum">
              <a:rPr lang="en-US" altLang="en-US" sz="1200">
                <a:solidFill>
                  <a:srgbClr val="000000"/>
                </a:solidFill>
              </a:rPr>
              <a:pPr/>
              <a:t>47</a:t>
            </a:fld>
            <a:endParaRPr lang="en-US" altLang="en-US" sz="1200">
              <a:solidFill>
                <a:srgbClr val="000000"/>
              </a:solidFill>
            </a:endParaRPr>
          </a:p>
        </p:txBody>
      </p:sp>
      <p:sp>
        <p:nvSpPr>
          <p:cNvPr id="205826" name="Rectangle 2">
            <a:extLst>
              <a:ext uri="{FF2B5EF4-FFF2-40B4-BE49-F238E27FC236}">
                <a16:creationId xmlns:a16="http://schemas.microsoft.com/office/drawing/2014/main" id="{A5720E5E-B3C8-CB44-A7AD-7471762CCC82}"/>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5D914385-9734-F745-973B-DAEDDBB9FA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6E6A1B89-82B4-C04B-A60F-4A6D1198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0A997F-562E-4048-A732-D580F6B8B3DB}" type="slidenum">
              <a:rPr lang="en-US" altLang="en-US" sz="1200">
                <a:solidFill>
                  <a:srgbClr val="000000"/>
                </a:solidFill>
              </a:rPr>
              <a:pPr/>
              <a:t>48</a:t>
            </a:fld>
            <a:endParaRPr lang="en-US" altLang="en-US" sz="1200">
              <a:solidFill>
                <a:srgbClr val="000000"/>
              </a:solidFill>
            </a:endParaRPr>
          </a:p>
        </p:txBody>
      </p:sp>
      <p:sp>
        <p:nvSpPr>
          <p:cNvPr id="207874" name="Rectangle 2">
            <a:extLst>
              <a:ext uri="{FF2B5EF4-FFF2-40B4-BE49-F238E27FC236}">
                <a16:creationId xmlns:a16="http://schemas.microsoft.com/office/drawing/2014/main" id="{1F77ED70-720F-BD48-A88E-1413E36EAE66}"/>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82BE81E8-5FEC-1F41-B2AD-0BD6A72DAC0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86783B-D3DE-E44F-BAC0-0BF1D343CDEE}" type="slidenum">
              <a:rPr lang="en-US" altLang="en-US" sz="1200">
                <a:solidFill>
                  <a:srgbClr val="000000"/>
                </a:solidFill>
              </a:rPr>
              <a:pPr/>
              <a:t>49</a:t>
            </a:fld>
            <a:endParaRPr lang="en-US" altLang="en-US" sz="1200">
              <a:solidFill>
                <a:srgbClr val="000000"/>
              </a:solidFill>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AE363BEF-E806-1348-89AC-03CA9C4B6F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C64B1C9-E5A2-CC4E-A2E9-6C934C711837}" type="slidenum">
              <a:rPr lang="en-US" altLang="en-US" sz="1200">
                <a:solidFill>
                  <a:srgbClr val="000000"/>
                </a:solidFill>
              </a:rPr>
              <a:pPr/>
              <a:t>7</a:t>
            </a:fld>
            <a:endParaRPr lang="en-US" altLang="en-US" sz="1200">
              <a:solidFill>
                <a:srgbClr val="000000"/>
              </a:solidFill>
            </a:endParaRPr>
          </a:p>
        </p:txBody>
      </p:sp>
      <p:sp>
        <p:nvSpPr>
          <p:cNvPr id="131074" name="Rectangle 2">
            <a:extLst>
              <a:ext uri="{FF2B5EF4-FFF2-40B4-BE49-F238E27FC236}">
                <a16:creationId xmlns:a16="http://schemas.microsoft.com/office/drawing/2014/main" id="{A2AC4FF3-B737-044E-BC5C-AA81F69272BD}"/>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2F6753C8-AF71-9D42-B3EA-62B13E38F5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C5C3057-7B73-F245-9593-DCABFCF29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9B919E-601E-344C-91F3-1ECB2C51E51B}" type="slidenum">
              <a:rPr lang="en-US" altLang="en-US" sz="1200">
                <a:solidFill>
                  <a:srgbClr val="000000"/>
                </a:solidFill>
              </a:rPr>
              <a:pPr/>
              <a:t>50</a:t>
            </a:fld>
            <a:endParaRPr lang="en-US" altLang="en-US" sz="1200">
              <a:solidFill>
                <a:srgbClr val="000000"/>
              </a:solidFill>
            </a:endParaRPr>
          </a:p>
        </p:txBody>
      </p:sp>
      <p:sp>
        <p:nvSpPr>
          <p:cNvPr id="211970" name="Rectangle 2">
            <a:extLst>
              <a:ext uri="{FF2B5EF4-FFF2-40B4-BE49-F238E27FC236}">
                <a16:creationId xmlns:a16="http://schemas.microsoft.com/office/drawing/2014/main" id="{778B86F6-960B-AD47-9CB8-F0D7117C7DE3}"/>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A592745-828D-DF48-A0DC-13F6FCBD20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6F3B0800-0D3A-0C4C-8C56-34416BF961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31944E-4D31-994F-BA16-73032717BE50}" type="slidenum">
              <a:rPr lang="en-US" altLang="en-US" sz="1200">
                <a:solidFill>
                  <a:srgbClr val="000000"/>
                </a:solidFill>
              </a:rPr>
              <a:pPr/>
              <a:t>52</a:t>
            </a:fld>
            <a:endParaRPr lang="en-US" altLang="en-US" sz="1200">
              <a:solidFill>
                <a:srgbClr val="000000"/>
              </a:solidFill>
            </a:endParaRPr>
          </a:p>
        </p:txBody>
      </p:sp>
      <p:sp>
        <p:nvSpPr>
          <p:cNvPr id="215042" name="Rectangle 2">
            <a:extLst>
              <a:ext uri="{FF2B5EF4-FFF2-40B4-BE49-F238E27FC236}">
                <a16:creationId xmlns:a16="http://schemas.microsoft.com/office/drawing/2014/main" id="{8EE443D0-1120-C949-B6F7-1FDE1E8B076E}"/>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F80E316B-B0B0-8643-9255-B1A1FD8812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61BD052F-DE63-AA44-9EDA-6DE9C579049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9C6D814-55E0-6045-BC7D-4AFA325ACCE4}" type="slidenum">
              <a:rPr lang="en-US" altLang="en-US" sz="1200">
                <a:solidFill>
                  <a:srgbClr val="000000"/>
                </a:solidFill>
                <a:latin typeface="Times New Roman" panose="02020603050405020304" pitchFamily="18" charset="0"/>
              </a:rPr>
              <a:pPr algn="r"/>
              <a:t>53</a:t>
            </a:fld>
            <a:endParaRPr lang="en-US" altLang="en-US" sz="1200">
              <a:solidFill>
                <a:srgbClr val="000000"/>
              </a:solidFill>
              <a:latin typeface="Times New Roman" panose="02020603050405020304" pitchFamily="18" charset="0"/>
            </a:endParaRPr>
          </a:p>
        </p:txBody>
      </p:sp>
      <p:sp>
        <p:nvSpPr>
          <p:cNvPr id="217090" name="Rectangle 2">
            <a:extLst>
              <a:ext uri="{FF2B5EF4-FFF2-40B4-BE49-F238E27FC236}">
                <a16:creationId xmlns:a16="http://schemas.microsoft.com/office/drawing/2014/main" id="{AE887248-4018-7D46-8A17-B88A2EBB93C9}"/>
              </a:ext>
            </a:extLst>
          </p:cNvPr>
          <p:cNvSpPr>
            <a:spLocks noGrp="1" noRot="1" noChangeAspect="1" noChangeArrowheads="1" noTextEdit="1"/>
          </p:cNvSpPr>
          <p:nvPr>
            <p:ph type="sldImg"/>
          </p:nvPr>
        </p:nvSpPr>
        <p:spPr>
          <a:xfrm>
            <a:off x="1143000" y="685800"/>
            <a:ext cx="4573588" cy="3429000"/>
          </a:xfrm>
          <a:ln/>
        </p:spPr>
      </p:sp>
      <p:sp>
        <p:nvSpPr>
          <p:cNvPr id="217091" name="Rectangle 3">
            <a:extLst>
              <a:ext uri="{FF2B5EF4-FFF2-40B4-BE49-F238E27FC236}">
                <a16:creationId xmlns:a16="http://schemas.microsoft.com/office/drawing/2014/main" id="{9940D40E-9E42-3544-8D3E-ACD1421531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86D9794D-F0DF-8841-894E-9EA6CB540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59F817-19D2-1044-9E0B-EA0D92321C46}" type="slidenum">
              <a:rPr lang="en-US" altLang="en-US" sz="1200">
                <a:solidFill>
                  <a:srgbClr val="000000"/>
                </a:solidFill>
              </a:rPr>
              <a:pPr/>
              <a:t>54</a:t>
            </a:fld>
            <a:endParaRPr lang="en-US" altLang="en-US" sz="1200">
              <a:solidFill>
                <a:srgbClr val="000000"/>
              </a:solidFill>
            </a:endParaRPr>
          </a:p>
        </p:txBody>
      </p:sp>
      <p:sp>
        <p:nvSpPr>
          <p:cNvPr id="219138" name="Rectangle 2">
            <a:extLst>
              <a:ext uri="{FF2B5EF4-FFF2-40B4-BE49-F238E27FC236}">
                <a16:creationId xmlns:a16="http://schemas.microsoft.com/office/drawing/2014/main" id="{7C48A733-0ADD-354F-BDF8-13E7E4D61541}"/>
              </a:ext>
            </a:extLst>
          </p:cNvPr>
          <p:cNvSpPr>
            <a:spLocks noGrp="1" noRot="1" noChangeAspect="1" noChangeArrowheads="1"/>
          </p:cNvSpPr>
          <p:nvPr>
            <p:ph type="sldImg"/>
          </p:nvPr>
        </p:nvSpPr>
        <p:spPr>
          <a:solidFill>
            <a:srgbClr val="FFFFFF"/>
          </a:solidFill>
          <a:ln/>
        </p:spPr>
      </p:sp>
      <p:sp>
        <p:nvSpPr>
          <p:cNvPr id="219139" name="Rectangle 3">
            <a:extLst>
              <a:ext uri="{FF2B5EF4-FFF2-40B4-BE49-F238E27FC236}">
                <a16:creationId xmlns:a16="http://schemas.microsoft.com/office/drawing/2014/main" id="{6317355C-4DB6-0641-8FB5-0F3E08A13D4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B5C61DD7-8A9B-094B-936A-A0E44191D6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206BC3F-2F8A-E846-9ADA-2979398F71F2}" type="slidenum">
              <a:rPr lang="en-US" altLang="en-US" sz="1200">
                <a:solidFill>
                  <a:srgbClr val="000000"/>
                </a:solidFill>
              </a:rPr>
              <a:pPr algn="r"/>
              <a:t>55</a:t>
            </a:fld>
            <a:endParaRPr lang="en-US" altLang="en-US" sz="1200">
              <a:solidFill>
                <a:srgbClr val="000000"/>
              </a:solidFill>
            </a:endParaRPr>
          </a:p>
        </p:txBody>
      </p:sp>
      <p:sp>
        <p:nvSpPr>
          <p:cNvPr id="221186" name="Rectangle 2">
            <a:extLst>
              <a:ext uri="{FF2B5EF4-FFF2-40B4-BE49-F238E27FC236}">
                <a16:creationId xmlns:a16="http://schemas.microsoft.com/office/drawing/2014/main" id="{13952EDA-B090-2A44-A181-F49B37362B10}"/>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1187" name="Rectangle 3">
            <a:extLst>
              <a:ext uri="{FF2B5EF4-FFF2-40B4-BE49-F238E27FC236}">
                <a16:creationId xmlns:a16="http://schemas.microsoft.com/office/drawing/2014/main" id="{F1CBB1C9-C5F8-F64A-A53B-756C0CF6F27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08207046-0353-344D-86AD-945577FA64E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924831E-695F-8042-BC35-54672C30BABC}" type="slidenum">
              <a:rPr lang="en-US" altLang="en-US" sz="1200">
                <a:solidFill>
                  <a:srgbClr val="000000"/>
                </a:solidFill>
              </a:rPr>
              <a:pPr algn="r"/>
              <a:t>56</a:t>
            </a:fld>
            <a:endParaRPr lang="en-US" altLang="en-US" sz="1200">
              <a:solidFill>
                <a:srgbClr val="000000"/>
              </a:solidFill>
            </a:endParaRPr>
          </a:p>
        </p:txBody>
      </p:sp>
      <p:sp>
        <p:nvSpPr>
          <p:cNvPr id="223234" name="Rectangle 2">
            <a:extLst>
              <a:ext uri="{FF2B5EF4-FFF2-40B4-BE49-F238E27FC236}">
                <a16:creationId xmlns:a16="http://schemas.microsoft.com/office/drawing/2014/main" id="{6BE65217-02F0-E64D-8476-10399BF1D563}"/>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3235" name="Rectangle 3">
            <a:extLst>
              <a:ext uri="{FF2B5EF4-FFF2-40B4-BE49-F238E27FC236}">
                <a16:creationId xmlns:a16="http://schemas.microsoft.com/office/drawing/2014/main" id="{E191078D-D3A1-A640-80C4-318A8E1EAD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CF265985-DA70-C44B-9CDE-C0246928A00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87FD66D-7084-6546-AA51-42ABF0093B8A}" type="slidenum">
              <a:rPr lang="en-US" altLang="en-US" sz="1200">
                <a:solidFill>
                  <a:srgbClr val="000000"/>
                </a:solidFill>
              </a:rPr>
              <a:pPr algn="r"/>
              <a:t>57</a:t>
            </a:fld>
            <a:endParaRPr lang="en-US" altLang="en-US" sz="1200">
              <a:solidFill>
                <a:srgbClr val="000000"/>
              </a:solidFill>
            </a:endParaRPr>
          </a:p>
        </p:txBody>
      </p:sp>
      <p:sp>
        <p:nvSpPr>
          <p:cNvPr id="225282" name="Rectangle 2">
            <a:extLst>
              <a:ext uri="{FF2B5EF4-FFF2-40B4-BE49-F238E27FC236}">
                <a16:creationId xmlns:a16="http://schemas.microsoft.com/office/drawing/2014/main" id="{5E1A31F2-E4CD-B44E-A53C-73CCA9E84871}"/>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5283" name="Rectangle 3">
            <a:extLst>
              <a:ext uri="{FF2B5EF4-FFF2-40B4-BE49-F238E27FC236}">
                <a16:creationId xmlns:a16="http://schemas.microsoft.com/office/drawing/2014/main" id="{1517D249-E0EA-8645-A8E5-EDEB5A44F3E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B38581B6-80FA-7B4B-94C1-828AFEEFF0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F7364E-D4D1-F448-8984-70C7F12AAC64}" type="slidenum">
              <a:rPr lang="en-US" altLang="en-US" sz="1200">
                <a:solidFill>
                  <a:srgbClr val="000000"/>
                </a:solidFill>
              </a:rPr>
              <a:pPr/>
              <a:t>58</a:t>
            </a:fld>
            <a:endParaRPr lang="en-US" altLang="en-US" sz="1200">
              <a:solidFill>
                <a:srgbClr val="000000"/>
              </a:solidFill>
            </a:endParaRPr>
          </a:p>
        </p:txBody>
      </p:sp>
      <p:sp>
        <p:nvSpPr>
          <p:cNvPr id="227330" name="Rectangle 1026">
            <a:extLst>
              <a:ext uri="{FF2B5EF4-FFF2-40B4-BE49-F238E27FC236}">
                <a16:creationId xmlns:a16="http://schemas.microsoft.com/office/drawing/2014/main" id="{B000E040-50A6-3943-ADA1-1B2663497A14}"/>
              </a:ext>
            </a:extLst>
          </p:cNvPr>
          <p:cNvSpPr>
            <a:spLocks noGrp="1" noRot="1" noChangeAspect="1" noChangeArrowheads="1"/>
          </p:cNvSpPr>
          <p:nvPr>
            <p:ph type="sldImg"/>
          </p:nvPr>
        </p:nvSpPr>
        <p:spPr>
          <a:solidFill>
            <a:srgbClr val="FFFFFF"/>
          </a:solidFill>
          <a:ln/>
        </p:spPr>
      </p:sp>
      <p:sp>
        <p:nvSpPr>
          <p:cNvPr id="227331" name="Rectangle 1027">
            <a:extLst>
              <a:ext uri="{FF2B5EF4-FFF2-40B4-BE49-F238E27FC236}">
                <a16:creationId xmlns:a16="http://schemas.microsoft.com/office/drawing/2014/main" id="{8775ACE5-A480-494F-8069-4C344738F75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93F6939D-ACA7-1640-9E93-A3639DE215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20D518D-7855-8A4C-82B9-ED5ADDE5FCED}" type="slidenum">
              <a:rPr lang="en-US" altLang="en-US" sz="1200">
                <a:solidFill>
                  <a:srgbClr val="000000"/>
                </a:solidFill>
              </a:rPr>
              <a:pPr algn="r"/>
              <a:t>69</a:t>
            </a:fld>
            <a:endParaRPr lang="en-US" altLang="en-US" sz="1200">
              <a:solidFill>
                <a:srgbClr val="000000"/>
              </a:solidFill>
            </a:endParaRPr>
          </a:p>
        </p:txBody>
      </p:sp>
      <p:sp>
        <p:nvSpPr>
          <p:cNvPr id="239618" name="Rectangle 2">
            <a:extLst>
              <a:ext uri="{FF2B5EF4-FFF2-40B4-BE49-F238E27FC236}">
                <a16:creationId xmlns:a16="http://schemas.microsoft.com/office/drawing/2014/main" id="{FA35AFE2-7922-1443-B42E-C1C0E6639D15}"/>
              </a:ext>
            </a:extLst>
          </p:cNvPr>
          <p:cNvSpPr>
            <a:spLocks noGrp="1" noRot="1" noChangeAspect="1" noChangeArrowheads="1" noTextEdit="1"/>
          </p:cNvSpPr>
          <p:nvPr>
            <p:ph type="sldImg"/>
          </p:nvPr>
        </p:nvSpPr>
        <p:spPr>
          <a:xfrm>
            <a:off x="1143000" y="685800"/>
            <a:ext cx="4573588" cy="3429000"/>
          </a:xfrm>
          <a:ln/>
        </p:spPr>
      </p:sp>
      <p:sp>
        <p:nvSpPr>
          <p:cNvPr id="239619" name="Rectangle 3">
            <a:extLst>
              <a:ext uri="{FF2B5EF4-FFF2-40B4-BE49-F238E27FC236}">
                <a16:creationId xmlns:a16="http://schemas.microsoft.com/office/drawing/2014/main" id="{9224D99B-179C-8241-AB0C-E27CC0BDB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5D7B017B-6136-E945-83B3-16247CE75F9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F0954AF-E983-9445-804A-D62CAD93E2C6}" type="slidenum">
              <a:rPr lang="en-US" altLang="en-US" sz="1200">
                <a:solidFill>
                  <a:srgbClr val="000000"/>
                </a:solidFill>
              </a:rPr>
              <a:pPr algn="r"/>
              <a:t>70</a:t>
            </a:fld>
            <a:endParaRPr lang="en-US" altLang="en-US" sz="1200">
              <a:solidFill>
                <a:srgbClr val="000000"/>
              </a:solidFill>
            </a:endParaRPr>
          </a:p>
        </p:txBody>
      </p:sp>
      <p:sp>
        <p:nvSpPr>
          <p:cNvPr id="241666" name="Rectangle 2">
            <a:extLst>
              <a:ext uri="{FF2B5EF4-FFF2-40B4-BE49-F238E27FC236}">
                <a16:creationId xmlns:a16="http://schemas.microsoft.com/office/drawing/2014/main" id="{FEDCD011-D883-194C-8260-330D35D8033D}"/>
              </a:ext>
            </a:extLst>
          </p:cNvPr>
          <p:cNvSpPr>
            <a:spLocks noGrp="1" noRot="1" noChangeAspect="1" noChangeArrowheads="1" noTextEdit="1"/>
          </p:cNvSpPr>
          <p:nvPr>
            <p:ph type="sldImg"/>
          </p:nvPr>
        </p:nvSpPr>
        <p:spPr>
          <a:xfrm>
            <a:off x="1143000" y="685800"/>
            <a:ext cx="4573588" cy="3429000"/>
          </a:xfrm>
          <a:ln/>
        </p:spPr>
      </p:sp>
      <p:sp>
        <p:nvSpPr>
          <p:cNvPr id="241667" name="Rectangle 3">
            <a:extLst>
              <a:ext uri="{FF2B5EF4-FFF2-40B4-BE49-F238E27FC236}">
                <a16:creationId xmlns:a16="http://schemas.microsoft.com/office/drawing/2014/main" id="{0F135327-5278-384A-ADC9-17FD6EFF3F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2A26206B-43A1-6546-A260-0690BCA7536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844BA51-B254-5B49-8851-26F1940888B9}" type="slidenum">
              <a:rPr lang="en-US" altLang="en-US" sz="1200">
                <a:solidFill>
                  <a:srgbClr val="000000"/>
                </a:solidFill>
              </a:rPr>
              <a:pPr algn="r"/>
              <a:t>9</a:t>
            </a:fld>
            <a:endParaRPr lang="en-US" altLang="en-US" sz="1200">
              <a:solidFill>
                <a:srgbClr val="000000"/>
              </a:solidFill>
            </a:endParaRPr>
          </a:p>
        </p:txBody>
      </p:sp>
      <p:sp>
        <p:nvSpPr>
          <p:cNvPr id="133122" name="Rectangle 2">
            <a:extLst>
              <a:ext uri="{FF2B5EF4-FFF2-40B4-BE49-F238E27FC236}">
                <a16:creationId xmlns:a16="http://schemas.microsoft.com/office/drawing/2014/main" id="{9427D5C9-DFC6-6344-8E49-B4B4A5087914}"/>
              </a:ext>
            </a:extLst>
          </p:cNvPr>
          <p:cNvSpPr>
            <a:spLocks noGrp="1" noRot="1" noChangeAspect="1" noChangeArrowheads="1" noTextEdit="1"/>
          </p:cNvSpPr>
          <p:nvPr>
            <p:ph type="sldImg"/>
          </p:nvPr>
        </p:nvSpPr>
        <p:spPr>
          <a:xfrm>
            <a:off x="1143000" y="685800"/>
            <a:ext cx="4573588" cy="3429000"/>
          </a:xfrm>
          <a:ln/>
        </p:spPr>
      </p:sp>
      <p:sp>
        <p:nvSpPr>
          <p:cNvPr id="133123" name="Rectangle 3">
            <a:extLst>
              <a:ext uri="{FF2B5EF4-FFF2-40B4-BE49-F238E27FC236}">
                <a16:creationId xmlns:a16="http://schemas.microsoft.com/office/drawing/2014/main" id="{370B5AE3-69AC-BC4C-B3EF-CB4984323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ea typeface="ＭＳ Ｐゴシック" panose="020B0600070205080204" pitchFamily="34" charset="-128"/>
              </a:rPr>
              <a:t>The church is a body—not a building.</a:t>
            </a:r>
          </a:p>
          <a:p>
            <a:r>
              <a:rPr lang="en-US" altLang="en-US" b="1">
                <a:latin typeface="Times New Roman" panose="02020603050405020304" pitchFamily="18" charset="0"/>
                <a:ea typeface="ＭＳ Ｐゴシック" panose="020B0600070205080204" pitchFamily="34" charset="-128"/>
              </a:rPr>
              <a:t>In ancient Athens, the citizens were very appreciative of their privilege to be a vital part of the city-state—and they recognized their responsibility as well.  When a herald would call a meeting of the citizens, each would close his shop, drop what he was doing, and walk out of the city, past the Acropolis and to the next hill for a meeting.  This group became known as the </a:t>
            </a:r>
            <a:r>
              <a:rPr lang="en-US" altLang="en-US" b="1" i="1">
                <a:latin typeface="Times New Roman" panose="02020603050405020304" pitchFamily="18" charset="0"/>
                <a:ea typeface="ＭＳ Ｐゴシック" panose="020B0600070205080204" pitchFamily="34" charset="-128"/>
              </a:rPr>
              <a:t>ecclesia</a:t>
            </a:r>
            <a:r>
              <a:rPr lang="en-US" altLang="en-US" b="1">
                <a:latin typeface="Times New Roman" panose="02020603050405020304" pitchFamily="18" charset="0"/>
                <a:ea typeface="ＭＳ Ｐゴシック" panose="020B0600070205080204" pitchFamily="34" charset="-128"/>
              </a:rPr>
              <a:t>, or </a:t>
            </a:r>
            <a:r>
              <a:rPr lang="en-US" altLang="ja-JP" b="1">
                <a:latin typeface="Times New Roman" panose="02020603050405020304" pitchFamily="18" charset="0"/>
                <a:ea typeface="ＭＳ Ｐゴシック" panose="020B0600070205080204" pitchFamily="34" charset="-128"/>
              </a:rPr>
              <a:t>"called out ones" as in the Ephesian meeting in Acts 19:32, 39, 41.</a:t>
            </a:r>
            <a:br>
              <a:rPr lang="en-US" altLang="ja-JP" b="1">
                <a:latin typeface="Times New Roman" panose="02020603050405020304" pitchFamily="18" charset="0"/>
                <a:ea typeface="ＭＳ Ｐゴシック" panose="020B0600070205080204" pitchFamily="34" charset="-128"/>
              </a:rPr>
            </a:br>
            <a:r>
              <a:rPr lang="en-US" altLang="ja-JP" b="1">
                <a:latin typeface="Times New Roman" panose="02020603050405020304" pitchFamily="18" charset="0"/>
                <a:ea typeface="ＭＳ Ｐゴシック" panose="020B0600070205080204" pitchFamily="34" charset="-128"/>
              </a:rPr>
              <a:t>Some citizens, of course, loved the </a:t>
            </a:r>
            <a:r>
              <a:rPr lang="en-US" altLang="ja-JP" b="1" i="1">
                <a:latin typeface="Times New Roman" panose="02020603050405020304" pitchFamily="18" charset="0"/>
                <a:ea typeface="ＭＳ Ｐゴシック" panose="020B0600070205080204" pitchFamily="34" charset="-128"/>
              </a:rPr>
              <a:t>privileges</a:t>
            </a:r>
            <a:r>
              <a:rPr lang="en-US" altLang="ja-JP" b="1">
                <a:latin typeface="Times New Roman" panose="02020603050405020304" pitchFamily="18" charset="0"/>
                <a:ea typeface="ＭＳ Ｐゴシック" panose="020B0600070205080204" pitchFamily="34" charset="-128"/>
              </a:rPr>
              <a:t> of being part of the city-state but felt no </a:t>
            </a:r>
            <a:r>
              <a:rPr lang="en-US" altLang="ja-JP" b="1" i="1">
                <a:latin typeface="Times New Roman" panose="02020603050405020304" pitchFamily="18" charset="0"/>
                <a:ea typeface="ＭＳ Ｐゴシック" panose="020B0600070205080204" pitchFamily="34" charset="-128"/>
              </a:rPr>
              <a:t>responsibility</a:t>
            </a:r>
            <a:r>
              <a:rPr lang="en-US" altLang="ja-JP" b="1">
                <a:latin typeface="Times New Roman" panose="02020603050405020304" pitchFamily="18" charset="0"/>
                <a:ea typeface="ＭＳ Ｐゴシック" panose="020B0600070205080204" pitchFamily="34" charset="-128"/>
              </a:rPr>
              <a:t> for it.  They left their shops open and refused to join the </a:t>
            </a:r>
            <a:r>
              <a:rPr lang="en-US" altLang="ja-JP" b="1" i="1">
                <a:latin typeface="Times New Roman" panose="02020603050405020304" pitchFamily="18" charset="0"/>
                <a:ea typeface="ＭＳ Ｐゴシック" panose="020B0600070205080204" pitchFamily="34" charset="-128"/>
              </a:rPr>
              <a:t>ecclesia</a:t>
            </a:r>
            <a:r>
              <a:rPr lang="en-US" altLang="ja-JP" b="1">
                <a:latin typeface="Times New Roman" panose="02020603050405020304" pitchFamily="18" charset="0"/>
                <a:ea typeface="ＭＳ Ｐゴシック" panose="020B0600070205080204" pitchFamily="34" charset="-128"/>
              </a:rPr>
              <a:t>, so the latter called them </a:t>
            </a:r>
            <a:r>
              <a:rPr lang="en-US" altLang="ja-JP" b="1" i="1">
                <a:latin typeface="Times New Roman" panose="02020603050405020304" pitchFamily="18" charset="0"/>
                <a:ea typeface="ＭＳ Ｐゴシック" panose="020B0600070205080204" pitchFamily="34" charset="-128"/>
              </a:rPr>
              <a:t>idiotes</a:t>
            </a:r>
            <a:r>
              <a:rPr lang="en-US" altLang="ja-JP" b="1">
                <a:latin typeface="Times New Roman" panose="02020603050405020304" pitchFamily="18" charset="0"/>
                <a:ea typeface="ＭＳ Ｐゴシック" panose="020B0600070205080204" pitchFamily="34" charset="-128"/>
              </a:rPr>
              <a:t>, or ones who did their own thing for selfish purposes.  We derive our English word "idiot" from this group of lazy people characterized by self concern and social irresponsibility (CHURCH definition of—"called out ones" by Stuart Briscoe, Singapore missionary retreat, 92).</a:t>
            </a:r>
          </a:p>
          <a:p>
            <a:r>
              <a:rPr lang="en-US" altLang="en-US" b="1">
                <a:latin typeface="Times New Roman" panose="02020603050405020304" pitchFamily="18" charset="0"/>
                <a:ea typeface="ＭＳ Ｐゴシック" panose="020B0600070205080204" pitchFamily="34" charset="-128"/>
              </a:rPr>
              <a:t>For the first three centuries of Christianity, the body of believers was always called the </a:t>
            </a:r>
            <a:r>
              <a:rPr lang="en-US" altLang="en-US" b="1" i="1">
                <a:latin typeface="Times New Roman" panose="02020603050405020304" pitchFamily="18" charset="0"/>
                <a:ea typeface="ＭＳ Ｐゴシック" panose="020B0600070205080204" pitchFamily="34" charset="-128"/>
              </a:rPr>
              <a:t>ecclesia</a:t>
            </a:r>
            <a:r>
              <a:rPr lang="en-US" altLang="en-US" b="1">
                <a:latin typeface="Times New Roman" panose="02020603050405020304" pitchFamily="18" charset="0"/>
                <a:ea typeface="ＭＳ Ｐゴシック" panose="020B0600070205080204" pitchFamily="34" charset="-128"/>
              </a:rPr>
              <a:t>.  Only in the time of Constantine in the 4</a:t>
            </a:r>
            <a:r>
              <a:rPr lang="en-US" altLang="en-US" b="1" baseline="30000">
                <a:latin typeface="Times New Roman" panose="02020603050405020304" pitchFamily="18" charset="0"/>
                <a:ea typeface="ＭＳ Ｐゴシック" panose="020B0600070205080204" pitchFamily="34" charset="-128"/>
              </a:rPr>
              <a:t>th</a:t>
            </a:r>
            <a:r>
              <a:rPr lang="en-US" altLang="en-US" b="1">
                <a:latin typeface="Times New Roman" panose="02020603050405020304" pitchFamily="18" charset="0"/>
                <a:ea typeface="ＭＳ Ｐゴシック" panose="020B0600070205080204" pitchFamily="34" charset="-128"/>
              </a:rPr>
              <a:t> century did the term </a:t>
            </a:r>
            <a:r>
              <a:rPr lang="en-US" altLang="en-US" b="1" i="1">
                <a:latin typeface="Times New Roman" panose="02020603050405020304" pitchFamily="18" charset="0"/>
                <a:ea typeface="ＭＳ Ｐゴシック" panose="020B0600070205080204" pitchFamily="34" charset="-128"/>
              </a:rPr>
              <a:t>kurioikos</a:t>
            </a:r>
            <a:r>
              <a:rPr lang="en-US" altLang="en-US" b="1">
                <a:latin typeface="Times New Roman" panose="02020603050405020304" pitchFamily="18" charset="0"/>
                <a:ea typeface="ＭＳ Ｐゴシック" panose="020B0600070205080204" pitchFamily="34" charset="-128"/>
              </a:rPr>
              <a:t>, </a:t>
            </a:r>
            <a:r>
              <a:rPr lang="en-US" altLang="ja-JP" b="1">
                <a:latin typeface="Times New Roman" panose="02020603050405020304" pitchFamily="18" charset="0"/>
                <a:ea typeface="ＭＳ Ｐゴシック" panose="020B0600070205080204" pitchFamily="34" charset="-128"/>
              </a:rPr>
              <a:t>"house of the Lord," come about, from which through the Latin we arrive at our English word "church."  The early Christians never associated themselves with a building called the "church" (CHURCH body, not a building by W.A. Criswell at DTS chapel).  They saw themselves only as the </a:t>
            </a:r>
            <a:r>
              <a:rPr lang="en-US" altLang="ja-JP" b="1" i="1">
                <a:latin typeface="Times New Roman" panose="02020603050405020304" pitchFamily="18" charset="0"/>
                <a:ea typeface="ＭＳ Ｐゴシック" panose="020B0600070205080204" pitchFamily="34" charset="-128"/>
              </a:rPr>
              <a:t>ecclesia</a:t>
            </a:r>
            <a:r>
              <a:rPr lang="en-US" altLang="ja-JP" b="1">
                <a:latin typeface="Times New Roman" panose="02020603050405020304" pitchFamily="18" charset="0"/>
                <a:ea typeface="ＭＳ Ｐゴシック" panose="020B0600070205080204" pitchFamily="34" charset="-128"/>
              </a:rPr>
              <a:t>, or "called out ones"—called out from the world to be God</a:t>
            </a:r>
            <a:r>
              <a:rPr lang="fr-FR" altLang="ja-JP" b="1">
                <a:latin typeface="Times New Roman" panose="02020603050405020304" pitchFamily="18" charset="0"/>
                <a:ea typeface="ＭＳ Ｐゴシック" panose="020B0600070205080204" pitchFamily="34" charset="-128"/>
              </a:rPr>
              <a:t>'</a:t>
            </a:r>
            <a:r>
              <a:rPr lang="en-US" altLang="ja-JP" b="1">
                <a:latin typeface="Times New Roman" panose="02020603050405020304" pitchFamily="18" charset="0"/>
                <a:ea typeface="ＭＳ Ｐゴシック" panose="020B0600070205080204" pitchFamily="34" charset="-128"/>
              </a:rPr>
              <a:t>s own people!</a:t>
            </a:r>
            <a:endParaRPr lang="en-US" altLang="en-US" b="1">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5CF67F2B-48FA-F244-BEAE-8C9B56D532A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5868791-5D1B-974C-AB09-4EA8BBCC8DC0}" type="slidenum">
              <a:rPr lang="en-US" altLang="en-US" sz="1200">
                <a:solidFill>
                  <a:srgbClr val="000000"/>
                </a:solidFill>
              </a:rPr>
              <a:pPr algn="r"/>
              <a:t>71</a:t>
            </a:fld>
            <a:endParaRPr lang="en-US" altLang="en-US" sz="1200">
              <a:solidFill>
                <a:srgbClr val="000000"/>
              </a:solidFill>
            </a:endParaRPr>
          </a:p>
        </p:txBody>
      </p:sp>
      <p:sp>
        <p:nvSpPr>
          <p:cNvPr id="243714" name="Rectangle 2">
            <a:extLst>
              <a:ext uri="{FF2B5EF4-FFF2-40B4-BE49-F238E27FC236}">
                <a16:creationId xmlns:a16="http://schemas.microsoft.com/office/drawing/2014/main" id="{5AEF1275-8D32-A741-A2BC-BFD03E61EB73}"/>
              </a:ext>
            </a:extLst>
          </p:cNvPr>
          <p:cNvSpPr>
            <a:spLocks noGrp="1" noRot="1" noChangeAspect="1" noChangeArrowheads="1" noTextEdit="1"/>
          </p:cNvSpPr>
          <p:nvPr>
            <p:ph type="sldImg"/>
          </p:nvPr>
        </p:nvSpPr>
        <p:spPr>
          <a:xfrm>
            <a:off x="1143000" y="685800"/>
            <a:ext cx="4573588" cy="3429000"/>
          </a:xfrm>
          <a:ln/>
        </p:spPr>
      </p:sp>
      <p:sp>
        <p:nvSpPr>
          <p:cNvPr id="243715" name="Rectangle 3">
            <a:extLst>
              <a:ext uri="{FF2B5EF4-FFF2-40B4-BE49-F238E27FC236}">
                <a16:creationId xmlns:a16="http://schemas.microsoft.com/office/drawing/2014/main" id="{692B6068-CB36-DC4A-95A3-FEA98CAB71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66FEC79A-DE39-9E4E-8932-9E136C010FA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8FFCE52-14C5-AF4F-8B0C-E7824FF6FFD5}" type="slidenum">
              <a:rPr lang="en-US" altLang="en-US" sz="1200">
                <a:solidFill>
                  <a:srgbClr val="000000"/>
                </a:solidFill>
              </a:rPr>
              <a:pPr algn="r"/>
              <a:t>73</a:t>
            </a:fld>
            <a:endParaRPr lang="en-US" altLang="en-US" sz="1200">
              <a:solidFill>
                <a:srgbClr val="000000"/>
              </a:solidFill>
            </a:endParaRPr>
          </a:p>
        </p:txBody>
      </p:sp>
      <p:sp>
        <p:nvSpPr>
          <p:cNvPr id="246786" name="Rectangle 2">
            <a:extLst>
              <a:ext uri="{FF2B5EF4-FFF2-40B4-BE49-F238E27FC236}">
                <a16:creationId xmlns:a16="http://schemas.microsoft.com/office/drawing/2014/main" id="{A28AFCB7-C123-F848-A9BB-99C42287E284}"/>
              </a:ext>
            </a:extLst>
          </p:cNvPr>
          <p:cNvSpPr>
            <a:spLocks noGrp="1" noRot="1" noChangeAspect="1" noChangeArrowheads="1" noTextEdit="1"/>
          </p:cNvSpPr>
          <p:nvPr>
            <p:ph type="sldImg"/>
          </p:nvPr>
        </p:nvSpPr>
        <p:spPr>
          <a:xfrm>
            <a:off x="1143000" y="685800"/>
            <a:ext cx="4573588" cy="3429000"/>
          </a:xfrm>
          <a:ln/>
        </p:spPr>
      </p:sp>
      <p:sp>
        <p:nvSpPr>
          <p:cNvPr id="246787" name="Rectangle 3">
            <a:extLst>
              <a:ext uri="{FF2B5EF4-FFF2-40B4-BE49-F238E27FC236}">
                <a16:creationId xmlns:a16="http://schemas.microsoft.com/office/drawing/2014/main" id="{4FBAEE75-FA17-4644-B172-B52251F3E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a:extLst>
              <a:ext uri="{FF2B5EF4-FFF2-40B4-BE49-F238E27FC236}">
                <a16:creationId xmlns:a16="http://schemas.microsoft.com/office/drawing/2014/main" id="{029DA635-E1A0-A347-9A22-A056D8D30D43}"/>
              </a:ext>
            </a:extLst>
          </p:cNvPr>
          <p:cNvSpPr>
            <a:spLocks noGrp="1" noRot="1" noChangeAspect="1" noChangeArrowheads="1" noTextEdit="1"/>
          </p:cNvSpPr>
          <p:nvPr>
            <p:ph type="sldImg"/>
          </p:nvPr>
        </p:nvSpPr>
        <p:spPr>
          <a:ln/>
        </p:spPr>
      </p:sp>
      <p:sp>
        <p:nvSpPr>
          <p:cNvPr id="248834" name="Rectangle 3">
            <a:extLst>
              <a:ext uri="{FF2B5EF4-FFF2-40B4-BE49-F238E27FC236}">
                <a16:creationId xmlns:a16="http://schemas.microsoft.com/office/drawing/2014/main" id="{37FF339E-D9D2-564E-9AA1-19A17CD99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a:extLst>
              <a:ext uri="{FF2B5EF4-FFF2-40B4-BE49-F238E27FC236}">
                <a16:creationId xmlns:a16="http://schemas.microsoft.com/office/drawing/2014/main" id="{B8D27331-A2B6-894E-AD4A-8AB3B770EBC4}"/>
              </a:ext>
            </a:extLst>
          </p:cNvPr>
          <p:cNvSpPr>
            <a:spLocks noGrp="1" noRot="1" noChangeAspect="1" noChangeArrowheads="1" noTextEdit="1"/>
          </p:cNvSpPr>
          <p:nvPr>
            <p:ph type="sldImg"/>
          </p:nvPr>
        </p:nvSpPr>
        <p:spPr>
          <a:ln/>
        </p:spPr>
      </p:sp>
      <p:sp>
        <p:nvSpPr>
          <p:cNvPr id="250882" name="Rectangle 3">
            <a:extLst>
              <a:ext uri="{FF2B5EF4-FFF2-40B4-BE49-F238E27FC236}">
                <a16:creationId xmlns:a16="http://schemas.microsoft.com/office/drawing/2014/main" id="{6FBB7279-0DFD-5F48-AE63-1F8A2D93B8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a:extLst>
              <a:ext uri="{FF2B5EF4-FFF2-40B4-BE49-F238E27FC236}">
                <a16:creationId xmlns:a16="http://schemas.microsoft.com/office/drawing/2014/main" id="{D33A213A-D159-FC47-89E9-7588E83D27E2}"/>
              </a:ext>
            </a:extLst>
          </p:cNvPr>
          <p:cNvSpPr>
            <a:spLocks noGrp="1" noRot="1" noChangeAspect="1" noChangeArrowheads="1" noTextEdit="1"/>
          </p:cNvSpPr>
          <p:nvPr>
            <p:ph type="sldImg"/>
          </p:nvPr>
        </p:nvSpPr>
        <p:spPr>
          <a:ln/>
        </p:spPr>
      </p:sp>
      <p:sp>
        <p:nvSpPr>
          <p:cNvPr id="252930" name="Rectangle 3">
            <a:extLst>
              <a:ext uri="{FF2B5EF4-FFF2-40B4-BE49-F238E27FC236}">
                <a16:creationId xmlns:a16="http://schemas.microsoft.com/office/drawing/2014/main" id="{942D32EB-5E54-934B-B010-DAB5073430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a:extLst>
              <a:ext uri="{FF2B5EF4-FFF2-40B4-BE49-F238E27FC236}">
                <a16:creationId xmlns:a16="http://schemas.microsoft.com/office/drawing/2014/main" id="{E5C4E542-5EC8-7144-ACAB-776BFC91EF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3AF889-5E90-3A4C-BC4C-9366E0F9540D}" type="slidenum">
              <a:rPr lang="en-US" altLang="en-US" sz="1200">
                <a:solidFill>
                  <a:srgbClr val="000000"/>
                </a:solidFill>
              </a:rPr>
              <a:pPr/>
              <a:t>77</a:t>
            </a:fld>
            <a:endParaRPr lang="en-US" altLang="en-US" sz="1200">
              <a:solidFill>
                <a:srgbClr val="000000"/>
              </a:solidFill>
            </a:endParaRPr>
          </a:p>
        </p:txBody>
      </p:sp>
      <p:sp>
        <p:nvSpPr>
          <p:cNvPr id="254978" name="Rectangle 2">
            <a:extLst>
              <a:ext uri="{FF2B5EF4-FFF2-40B4-BE49-F238E27FC236}">
                <a16:creationId xmlns:a16="http://schemas.microsoft.com/office/drawing/2014/main" id="{002DFAD1-6DA2-294B-A6A4-1CF363516A68}"/>
              </a:ext>
            </a:extLst>
          </p:cNvPr>
          <p:cNvSpPr>
            <a:spLocks noGrp="1" noRot="1" noChangeAspect="1" noChangeArrowheads="1"/>
          </p:cNvSpPr>
          <p:nvPr>
            <p:ph type="sldImg"/>
          </p:nvPr>
        </p:nvSpPr>
        <p:spPr>
          <a:solidFill>
            <a:srgbClr val="FFFFFF"/>
          </a:solidFill>
          <a:ln/>
        </p:spPr>
      </p:sp>
      <p:sp>
        <p:nvSpPr>
          <p:cNvPr id="254979" name="Rectangle 3">
            <a:extLst>
              <a:ext uri="{FF2B5EF4-FFF2-40B4-BE49-F238E27FC236}">
                <a16:creationId xmlns:a16="http://schemas.microsoft.com/office/drawing/2014/main" id="{BFB7CCA9-3B9F-1648-B51D-2602FFE3C82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a:extLst>
              <a:ext uri="{FF2B5EF4-FFF2-40B4-BE49-F238E27FC236}">
                <a16:creationId xmlns:a16="http://schemas.microsoft.com/office/drawing/2014/main" id="{A605EC96-EE2C-E349-9601-E9EB0E623D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59D261-8D4C-7E40-8C23-CD4EBD295062}" type="slidenum">
              <a:rPr lang="en-US" altLang="en-US" sz="1200">
                <a:solidFill>
                  <a:srgbClr val="000000"/>
                </a:solidFill>
              </a:rPr>
              <a:pPr/>
              <a:t>78</a:t>
            </a:fld>
            <a:endParaRPr lang="en-US" altLang="en-US" sz="1200">
              <a:solidFill>
                <a:srgbClr val="000000"/>
              </a:solidFill>
            </a:endParaRPr>
          </a:p>
        </p:txBody>
      </p:sp>
      <p:sp>
        <p:nvSpPr>
          <p:cNvPr id="257026" name="Rectangle 2">
            <a:extLst>
              <a:ext uri="{FF2B5EF4-FFF2-40B4-BE49-F238E27FC236}">
                <a16:creationId xmlns:a16="http://schemas.microsoft.com/office/drawing/2014/main" id="{C88ACCBB-5F5C-744A-AF75-66EFA20D07D5}"/>
              </a:ext>
            </a:extLst>
          </p:cNvPr>
          <p:cNvSpPr>
            <a:spLocks noGrp="1" noRot="1" noChangeAspect="1" noChangeArrowheads="1"/>
          </p:cNvSpPr>
          <p:nvPr>
            <p:ph type="sldImg"/>
          </p:nvPr>
        </p:nvSpPr>
        <p:spPr>
          <a:solidFill>
            <a:srgbClr val="FFFFFF"/>
          </a:solidFill>
          <a:ln/>
        </p:spPr>
      </p:sp>
      <p:sp>
        <p:nvSpPr>
          <p:cNvPr id="257027" name="Rectangle 3">
            <a:extLst>
              <a:ext uri="{FF2B5EF4-FFF2-40B4-BE49-F238E27FC236}">
                <a16:creationId xmlns:a16="http://schemas.microsoft.com/office/drawing/2014/main" id="{30074AE2-367C-294C-BF4D-80EAD80F0D6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EBBCAAA3-5EC8-7544-9608-F607A69000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7A9F6B-1D94-784B-9E3D-CB74BBF8BD42}" type="slidenum">
              <a:rPr lang="en-US" altLang="en-US" sz="1200">
                <a:solidFill>
                  <a:srgbClr val="000000"/>
                </a:solidFill>
              </a:rPr>
              <a:pPr/>
              <a:t>79</a:t>
            </a:fld>
            <a:endParaRPr lang="en-US" altLang="en-US" sz="1200">
              <a:solidFill>
                <a:srgbClr val="000000"/>
              </a:solidFill>
            </a:endParaRPr>
          </a:p>
        </p:txBody>
      </p:sp>
      <p:sp>
        <p:nvSpPr>
          <p:cNvPr id="259074" name="Rectangle 2">
            <a:extLst>
              <a:ext uri="{FF2B5EF4-FFF2-40B4-BE49-F238E27FC236}">
                <a16:creationId xmlns:a16="http://schemas.microsoft.com/office/drawing/2014/main" id="{DA647DF9-F97A-4948-BB15-45A14B63ACEF}"/>
              </a:ext>
            </a:extLst>
          </p:cNvPr>
          <p:cNvSpPr>
            <a:spLocks noGrp="1" noRot="1" noChangeAspect="1" noChangeArrowheads="1"/>
          </p:cNvSpPr>
          <p:nvPr>
            <p:ph type="sldImg"/>
          </p:nvPr>
        </p:nvSpPr>
        <p:spPr>
          <a:solidFill>
            <a:srgbClr val="FFFFFF"/>
          </a:solidFill>
          <a:ln/>
        </p:spPr>
      </p:sp>
      <p:sp>
        <p:nvSpPr>
          <p:cNvPr id="259075" name="Rectangle 3">
            <a:extLst>
              <a:ext uri="{FF2B5EF4-FFF2-40B4-BE49-F238E27FC236}">
                <a16:creationId xmlns:a16="http://schemas.microsoft.com/office/drawing/2014/main" id="{7C5F38E1-3D11-AF4C-88B4-51BBB644A2C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a:extLst>
              <a:ext uri="{FF2B5EF4-FFF2-40B4-BE49-F238E27FC236}">
                <a16:creationId xmlns:a16="http://schemas.microsoft.com/office/drawing/2014/main" id="{CC108106-C432-4F4A-BA4E-6EA1334DF1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DD04B1-2808-F34D-A107-2E724F5A5E06}" type="slidenum">
              <a:rPr lang="en-US" altLang="en-US" sz="1200">
                <a:solidFill>
                  <a:srgbClr val="000000"/>
                </a:solidFill>
              </a:rPr>
              <a:pPr/>
              <a:t>80</a:t>
            </a:fld>
            <a:endParaRPr lang="en-US" altLang="en-US" sz="1200">
              <a:solidFill>
                <a:srgbClr val="000000"/>
              </a:solidFill>
            </a:endParaRPr>
          </a:p>
        </p:txBody>
      </p:sp>
      <p:sp>
        <p:nvSpPr>
          <p:cNvPr id="261122" name="Rectangle 2">
            <a:extLst>
              <a:ext uri="{FF2B5EF4-FFF2-40B4-BE49-F238E27FC236}">
                <a16:creationId xmlns:a16="http://schemas.microsoft.com/office/drawing/2014/main" id="{ADE97013-B0A4-B84C-A82E-4968C3ABFF06}"/>
              </a:ext>
            </a:extLst>
          </p:cNvPr>
          <p:cNvSpPr>
            <a:spLocks noGrp="1" noRot="1" noChangeAspect="1" noChangeArrowheads="1"/>
          </p:cNvSpPr>
          <p:nvPr>
            <p:ph type="sldImg"/>
          </p:nvPr>
        </p:nvSpPr>
        <p:spPr>
          <a:solidFill>
            <a:srgbClr val="FFFFFF"/>
          </a:solidFill>
          <a:ln/>
        </p:spPr>
      </p:sp>
      <p:sp>
        <p:nvSpPr>
          <p:cNvPr id="261123" name="Rectangle 3">
            <a:extLst>
              <a:ext uri="{FF2B5EF4-FFF2-40B4-BE49-F238E27FC236}">
                <a16:creationId xmlns:a16="http://schemas.microsoft.com/office/drawing/2014/main" id="{FEE672D4-F561-C243-9F7F-144D4571E07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F8499991-4232-124C-BF0E-1B09D18C1B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3764DC-9BE4-ED4C-9A0B-B8883CC82613}" type="slidenum">
              <a:rPr lang="en-US" altLang="en-US" sz="1200">
                <a:solidFill>
                  <a:srgbClr val="000000"/>
                </a:solidFill>
              </a:rPr>
              <a:pPr/>
              <a:t>81</a:t>
            </a:fld>
            <a:endParaRPr lang="en-US" altLang="en-US" sz="1200">
              <a:solidFill>
                <a:srgbClr val="000000"/>
              </a:solidFill>
            </a:endParaRPr>
          </a:p>
        </p:txBody>
      </p:sp>
      <p:sp>
        <p:nvSpPr>
          <p:cNvPr id="263170" name="Rectangle 2">
            <a:extLst>
              <a:ext uri="{FF2B5EF4-FFF2-40B4-BE49-F238E27FC236}">
                <a16:creationId xmlns:a16="http://schemas.microsoft.com/office/drawing/2014/main" id="{7E865092-4DFC-5147-846E-92C12526B5F4}"/>
              </a:ext>
            </a:extLst>
          </p:cNvPr>
          <p:cNvSpPr>
            <a:spLocks noGrp="1" noRot="1" noChangeAspect="1" noChangeArrowheads="1"/>
          </p:cNvSpPr>
          <p:nvPr>
            <p:ph type="sldImg"/>
          </p:nvPr>
        </p:nvSpPr>
        <p:spPr>
          <a:solidFill>
            <a:srgbClr val="FFFFFF"/>
          </a:solidFill>
          <a:ln/>
        </p:spPr>
      </p:sp>
      <p:sp>
        <p:nvSpPr>
          <p:cNvPr id="263171" name="Rectangle 3">
            <a:extLst>
              <a:ext uri="{FF2B5EF4-FFF2-40B4-BE49-F238E27FC236}">
                <a16:creationId xmlns:a16="http://schemas.microsoft.com/office/drawing/2014/main" id="{7C276419-ED1C-8742-843A-0A43168E145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88FE9123-8625-BB4A-B097-45DDFDCC885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73A17AB-9646-114F-95AF-828F882991F7}" type="slidenum">
              <a:rPr lang="en-US" altLang="en-US" sz="1200">
                <a:solidFill>
                  <a:srgbClr val="000000"/>
                </a:solidFill>
              </a:rPr>
              <a:pPr algn="r"/>
              <a:t>10</a:t>
            </a:fld>
            <a:endParaRPr lang="en-US" altLang="en-US" sz="1200">
              <a:solidFill>
                <a:srgbClr val="000000"/>
              </a:solidFill>
            </a:endParaRPr>
          </a:p>
        </p:txBody>
      </p:sp>
      <p:sp>
        <p:nvSpPr>
          <p:cNvPr id="136194" name="Rectangle 2">
            <a:extLst>
              <a:ext uri="{FF2B5EF4-FFF2-40B4-BE49-F238E27FC236}">
                <a16:creationId xmlns:a16="http://schemas.microsoft.com/office/drawing/2014/main" id="{F1EFB776-DD13-9145-A4D7-170E600C6AE6}"/>
              </a:ext>
            </a:extLst>
          </p:cNvPr>
          <p:cNvSpPr>
            <a:spLocks noGrp="1" noRot="1" noChangeAspect="1" noChangeArrowheads="1" noTextEdit="1"/>
          </p:cNvSpPr>
          <p:nvPr>
            <p:ph type="sldImg"/>
          </p:nvPr>
        </p:nvSpPr>
        <p:spPr>
          <a:xfrm>
            <a:off x="1143000" y="685800"/>
            <a:ext cx="4573588" cy="3429000"/>
          </a:xfrm>
          <a:ln/>
        </p:spPr>
      </p:sp>
      <p:sp>
        <p:nvSpPr>
          <p:cNvPr id="136195" name="Rectangle 3">
            <a:extLst>
              <a:ext uri="{FF2B5EF4-FFF2-40B4-BE49-F238E27FC236}">
                <a16:creationId xmlns:a16="http://schemas.microsoft.com/office/drawing/2014/main" id="{C12069E4-C09A-8D43-B80B-C0EA80293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Break into 5 groups, each studying one of the metaphors.  Fill in your own row to answer the meaning of the metaphor in the three blank columns, including the purpose for the church that this metaphor describes: worship, edification and/or multiplication.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a:extLst>
              <a:ext uri="{FF2B5EF4-FFF2-40B4-BE49-F238E27FC236}">
                <a16:creationId xmlns:a16="http://schemas.microsoft.com/office/drawing/2014/main" id="{D8FC88F5-1CFE-0343-92A5-72B71F7D9D37}"/>
              </a:ext>
            </a:extLst>
          </p:cNvPr>
          <p:cNvSpPr>
            <a:spLocks noGrp="1" noRot="1" noChangeAspect="1"/>
          </p:cNvSpPr>
          <p:nvPr>
            <p:ph type="sldImg"/>
          </p:nvPr>
        </p:nvSpPr>
        <p:spPr>
          <a:ln/>
        </p:spPr>
      </p:sp>
      <p:sp>
        <p:nvSpPr>
          <p:cNvPr id="266242" name="Notes Placeholder 2">
            <a:extLst>
              <a:ext uri="{FF2B5EF4-FFF2-40B4-BE49-F238E27FC236}">
                <a16:creationId xmlns:a16="http://schemas.microsoft.com/office/drawing/2014/main" id="{3E27B73A-22EB-0C41-8D2A-749615EC2B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On my 2007 trip that I led to Israel, the lift was turned on to the Sabbath setting, meaning that it stopped only every fourth floor.</a:t>
            </a:r>
          </a:p>
        </p:txBody>
      </p:sp>
      <p:sp>
        <p:nvSpPr>
          <p:cNvPr id="266243" name="Slide Number Placeholder 3">
            <a:extLst>
              <a:ext uri="{FF2B5EF4-FFF2-40B4-BE49-F238E27FC236}">
                <a16:creationId xmlns:a16="http://schemas.microsoft.com/office/drawing/2014/main" id="{D6A668AD-444F-F54B-9783-FD45FEDC90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A5FA0A-B30B-AE45-AF2B-0D94A35969BC}" type="slidenum">
              <a:rPr lang="en-US" altLang="en-US" sz="1200">
                <a:solidFill>
                  <a:srgbClr val="000000"/>
                </a:solidFill>
              </a:rPr>
              <a:pPr/>
              <a:t>83</a:t>
            </a:fld>
            <a:endParaRPr lang="en-US" alt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About 27% of the Bible related to the future when it was written, and half of these prophecies have already been fulfilled. But should we expect more fulfillments to come for the descendants of Jacob?</a:t>
            </a: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Common-347</a:t>
            </a:r>
          </a:p>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OS-02-Exodus-444</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26</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a:extLst>
              <a:ext uri="{FF2B5EF4-FFF2-40B4-BE49-F238E27FC236}">
                <a16:creationId xmlns:a16="http://schemas.microsoft.com/office/drawing/2014/main" id="{35247AE5-2B2A-C349-9AE1-8BE73B5BB6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4D6990-C409-D841-84B4-3C37568DA680}" type="slidenum">
              <a:rPr lang="en-US" altLang="en-US" sz="1200">
                <a:solidFill>
                  <a:srgbClr val="000000"/>
                </a:solidFill>
              </a:rPr>
              <a:pPr/>
              <a:t>87</a:t>
            </a:fld>
            <a:endParaRPr lang="en-US" altLang="en-US" sz="1200">
              <a:solidFill>
                <a:srgbClr val="000000"/>
              </a:solidFill>
            </a:endParaRPr>
          </a:p>
        </p:txBody>
      </p:sp>
      <p:sp>
        <p:nvSpPr>
          <p:cNvPr id="272386" name="Rectangle 2">
            <a:extLst>
              <a:ext uri="{FF2B5EF4-FFF2-40B4-BE49-F238E27FC236}">
                <a16:creationId xmlns:a16="http://schemas.microsoft.com/office/drawing/2014/main" id="{3474FDFF-B13B-9F49-B828-E3A440130C50}"/>
              </a:ext>
            </a:extLst>
          </p:cNvPr>
          <p:cNvSpPr>
            <a:spLocks noGrp="1" noRot="1" noChangeAspect="1" noChangeArrowheads="1"/>
          </p:cNvSpPr>
          <p:nvPr>
            <p:ph type="sldImg"/>
          </p:nvPr>
        </p:nvSpPr>
        <p:spPr>
          <a:solidFill>
            <a:srgbClr val="FFFFFF"/>
          </a:solidFill>
          <a:ln/>
        </p:spPr>
      </p:sp>
      <p:sp>
        <p:nvSpPr>
          <p:cNvPr id="272387" name="Rectangle 3">
            <a:extLst>
              <a:ext uri="{FF2B5EF4-FFF2-40B4-BE49-F238E27FC236}">
                <a16:creationId xmlns:a16="http://schemas.microsoft.com/office/drawing/2014/main" id="{28E6D25F-B577-CA44-BB90-E00892841A60}"/>
              </a:ext>
            </a:extLst>
          </p:cNvPr>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a:extLst>
              <a:ext uri="{FF2B5EF4-FFF2-40B4-BE49-F238E27FC236}">
                <a16:creationId xmlns:a16="http://schemas.microsoft.com/office/drawing/2014/main" id="{97E693F2-266F-3D4D-B592-2895B497FF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54F15D-C6AB-C94E-AA43-5B1B6C4D3613}" type="slidenum">
              <a:rPr lang="en-US" altLang="en-US" sz="1200"/>
              <a:pPr/>
              <a:t>89</a:t>
            </a:fld>
            <a:endParaRPr lang="en-US" altLang="en-US" sz="1200"/>
          </a:p>
        </p:txBody>
      </p:sp>
      <p:sp>
        <p:nvSpPr>
          <p:cNvPr id="275458" name="Rectangle 2">
            <a:extLst>
              <a:ext uri="{FF2B5EF4-FFF2-40B4-BE49-F238E27FC236}">
                <a16:creationId xmlns:a16="http://schemas.microsoft.com/office/drawing/2014/main" id="{DB78EC34-48DB-9B4D-8E69-BB05FB9245AE}"/>
              </a:ext>
            </a:extLst>
          </p:cNvPr>
          <p:cNvSpPr>
            <a:spLocks noGrp="1" noRot="1" noChangeAspect="1" noChangeArrowheads="1"/>
          </p:cNvSpPr>
          <p:nvPr>
            <p:ph type="sldImg"/>
          </p:nvPr>
        </p:nvSpPr>
        <p:spPr>
          <a:solidFill>
            <a:srgbClr val="FFFFFF"/>
          </a:solidFill>
          <a:ln/>
        </p:spPr>
      </p:sp>
      <p:sp>
        <p:nvSpPr>
          <p:cNvPr id="275459" name="Rectangle 3">
            <a:extLst>
              <a:ext uri="{FF2B5EF4-FFF2-40B4-BE49-F238E27FC236}">
                <a16:creationId xmlns:a16="http://schemas.microsoft.com/office/drawing/2014/main" id="{C26AE5D6-BFAC-7041-BD02-81901FA66F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a:extLst>
              <a:ext uri="{FF2B5EF4-FFF2-40B4-BE49-F238E27FC236}">
                <a16:creationId xmlns:a16="http://schemas.microsoft.com/office/drawing/2014/main" id="{52D86CD3-6090-1249-BFB7-01370232E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341143-A441-6140-A83C-F50276B84A5C}" type="slidenum">
              <a:rPr lang="en-US" altLang="en-US" sz="1200"/>
              <a:pPr/>
              <a:t>90</a:t>
            </a:fld>
            <a:endParaRPr lang="en-US" altLang="en-US" sz="1200"/>
          </a:p>
        </p:txBody>
      </p:sp>
      <p:sp>
        <p:nvSpPr>
          <p:cNvPr id="277506" name="Rectangle 2">
            <a:extLst>
              <a:ext uri="{FF2B5EF4-FFF2-40B4-BE49-F238E27FC236}">
                <a16:creationId xmlns:a16="http://schemas.microsoft.com/office/drawing/2014/main" id="{F2FD316D-0F73-DF48-8542-9D2292B69BAF}"/>
              </a:ext>
            </a:extLst>
          </p:cNvPr>
          <p:cNvSpPr>
            <a:spLocks noGrp="1" noRot="1" noChangeAspect="1" noChangeArrowheads="1"/>
          </p:cNvSpPr>
          <p:nvPr>
            <p:ph type="sldImg"/>
          </p:nvPr>
        </p:nvSpPr>
        <p:spPr>
          <a:solidFill>
            <a:srgbClr val="FFFFFF"/>
          </a:solidFill>
          <a:ln/>
        </p:spPr>
      </p:sp>
      <p:sp>
        <p:nvSpPr>
          <p:cNvPr id="277507" name="Rectangle 3">
            <a:extLst>
              <a:ext uri="{FF2B5EF4-FFF2-40B4-BE49-F238E27FC236}">
                <a16:creationId xmlns:a16="http://schemas.microsoft.com/office/drawing/2014/main" id="{9E547E59-B549-A549-BCE7-588477C0292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a:extLst>
              <a:ext uri="{FF2B5EF4-FFF2-40B4-BE49-F238E27FC236}">
                <a16:creationId xmlns:a16="http://schemas.microsoft.com/office/drawing/2014/main" id="{BDE083D5-FC23-2D47-B597-A4204F1E8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75A8C5-40A8-3B47-BD5C-31D192900758}" type="slidenum">
              <a:rPr lang="en-US" altLang="en-US" sz="1200"/>
              <a:pPr/>
              <a:t>91</a:t>
            </a:fld>
            <a:endParaRPr lang="en-US" altLang="en-US" sz="1200"/>
          </a:p>
        </p:txBody>
      </p:sp>
      <p:sp>
        <p:nvSpPr>
          <p:cNvPr id="279554" name="Rectangle 2">
            <a:extLst>
              <a:ext uri="{FF2B5EF4-FFF2-40B4-BE49-F238E27FC236}">
                <a16:creationId xmlns:a16="http://schemas.microsoft.com/office/drawing/2014/main" id="{AFBCF7E5-2038-444F-B9A0-26B5C1EAC856}"/>
              </a:ext>
            </a:extLst>
          </p:cNvPr>
          <p:cNvSpPr>
            <a:spLocks noGrp="1" noRot="1" noChangeAspect="1" noChangeArrowheads="1"/>
          </p:cNvSpPr>
          <p:nvPr>
            <p:ph type="sldImg"/>
          </p:nvPr>
        </p:nvSpPr>
        <p:spPr>
          <a:solidFill>
            <a:srgbClr val="FFFFFF"/>
          </a:solidFill>
          <a:ln/>
        </p:spPr>
      </p:sp>
      <p:sp>
        <p:nvSpPr>
          <p:cNvPr id="279555" name="Rectangle 3">
            <a:extLst>
              <a:ext uri="{FF2B5EF4-FFF2-40B4-BE49-F238E27FC236}">
                <a16:creationId xmlns:a16="http://schemas.microsoft.com/office/drawing/2014/main" id="{C2FC3EE5-F1F1-2F4F-A6CA-E21506FFBFD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a:extLst>
              <a:ext uri="{FF2B5EF4-FFF2-40B4-BE49-F238E27FC236}">
                <a16:creationId xmlns:a16="http://schemas.microsoft.com/office/drawing/2014/main" id="{D68B20D4-8FB0-494D-B153-4D733E435C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AF1F97-9BFE-A244-8924-0D5BEB0A46F2}" type="slidenum">
              <a:rPr lang="en-US" altLang="en-US" sz="1200"/>
              <a:pPr/>
              <a:t>92</a:t>
            </a:fld>
            <a:endParaRPr lang="en-US" altLang="en-US" sz="1200"/>
          </a:p>
        </p:txBody>
      </p:sp>
      <p:sp>
        <p:nvSpPr>
          <p:cNvPr id="281602" name="Rectangle 2">
            <a:extLst>
              <a:ext uri="{FF2B5EF4-FFF2-40B4-BE49-F238E27FC236}">
                <a16:creationId xmlns:a16="http://schemas.microsoft.com/office/drawing/2014/main" id="{FF208E2E-EA5E-9C43-A6A0-16B65528E2C7}"/>
              </a:ext>
            </a:extLst>
          </p:cNvPr>
          <p:cNvSpPr>
            <a:spLocks noGrp="1" noRot="1" noChangeAspect="1" noChangeArrowheads="1"/>
          </p:cNvSpPr>
          <p:nvPr>
            <p:ph type="sldImg"/>
          </p:nvPr>
        </p:nvSpPr>
        <p:spPr>
          <a:solidFill>
            <a:srgbClr val="FFFFFF"/>
          </a:solidFill>
          <a:ln/>
        </p:spPr>
      </p:sp>
      <p:sp>
        <p:nvSpPr>
          <p:cNvPr id="281603" name="Rectangle 3">
            <a:extLst>
              <a:ext uri="{FF2B5EF4-FFF2-40B4-BE49-F238E27FC236}">
                <a16:creationId xmlns:a16="http://schemas.microsoft.com/office/drawing/2014/main" id="{2EC2D042-4F24-C146-BF0C-5D3D7432578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a:extLst>
              <a:ext uri="{FF2B5EF4-FFF2-40B4-BE49-F238E27FC236}">
                <a16:creationId xmlns:a16="http://schemas.microsoft.com/office/drawing/2014/main" id="{D0674DCB-A44A-7941-8612-DC03AEEC0F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24E167-4E97-EF49-9017-B5D88F85FF0D}" type="slidenum">
              <a:rPr lang="en-US" altLang="en-US" sz="1200"/>
              <a:pPr/>
              <a:t>93</a:t>
            </a:fld>
            <a:endParaRPr lang="en-US" altLang="en-US" sz="1200"/>
          </a:p>
        </p:txBody>
      </p:sp>
      <p:sp>
        <p:nvSpPr>
          <p:cNvPr id="283650" name="Rectangle 2">
            <a:extLst>
              <a:ext uri="{FF2B5EF4-FFF2-40B4-BE49-F238E27FC236}">
                <a16:creationId xmlns:a16="http://schemas.microsoft.com/office/drawing/2014/main" id="{A41CF6D2-6DDB-054F-82B4-756AC7F5AC7D}"/>
              </a:ext>
            </a:extLst>
          </p:cNvPr>
          <p:cNvSpPr>
            <a:spLocks noGrp="1" noRot="1" noChangeAspect="1" noChangeArrowheads="1"/>
          </p:cNvSpPr>
          <p:nvPr>
            <p:ph type="sldImg"/>
          </p:nvPr>
        </p:nvSpPr>
        <p:spPr>
          <a:solidFill>
            <a:srgbClr val="FFFFFF"/>
          </a:solidFill>
          <a:ln/>
        </p:spPr>
      </p:sp>
      <p:sp>
        <p:nvSpPr>
          <p:cNvPr id="283651" name="Rectangle 3">
            <a:extLst>
              <a:ext uri="{FF2B5EF4-FFF2-40B4-BE49-F238E27FC236}">
                <a16:creationId xmlns:a16="http://schemas.microsoft.com/office/drawing/2014/main" id="{F5CA1E9E-2F75-DD44-A0B1-0E455331118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4BC2C17A-D314-2F45-8277-FB77D7BE44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725E60-9C4E-6A4D-BF5B-CACA01822650}" type="slidenum">
              <a:rPr lang="en-US" altLang="en-US" sz="1200"/>
              <a:pPr/>
              <a:t>94</a:t>
            </a:fld>
            <a:endParaRPr lang="en-US" altLang="en-US" sz="1200"/>
          </a:p>
        </p:txBody>
      </p:sp>
      <p:sp>
        <p:nvSpPr>
          <p:cNvPr id="285698" name="Rectangle 2">
            <a:extLst>
              <a:ext uri="{FF2B5EF4-FFF2-40B4-BE49-F238E27FC236}">
                <a16:creationId xmlns:a16="http://schemas.microsoft.com/office/drawing/2014/main" id="{B0D4CD8E-5CEE-F449-8A6D-118A86A81B1A}"/>
              </a:ext>
            </a:extLst>
          </p:cNvPr>
          <p:cNvSpPr>
            <a:spLocks noGrp="1" noRot="1" noChangeAspect="1" noChangeArrowheads="1"/>
          </p:cNvSpPr>
          <p:nvPr>
            <p:ph type="sldImg"/>
          </p:nvPr>
        </p:nvSpPr>
        <p:spPr>
          <a:solidFill>
            <a:srgbClr val="FFFFFF"/>
          </a:solidFill>
          <a:ln/>
        </p:spPr>
      </p:sp>
      <p:sp>
        <p:nvSpPr>
          <p:cNvPr id="285699" name="Rectangle 3">
            <a:extLst>
              <a:ext uri="{FF2B5EF4-FFF2-40B4-BE49-F238E27FC236}">
                <a16:creationId xmlns:a16="http://schemas.microsoft.com/office/drawing/2014/main" id="{A1D0B855-BB1F-314E-BDAC-1660CA5D71B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a:extLst>
              <a:ext uri="{FF2B5EF4-FFF2-40B4-BE49-F238E27FC236}">
                <a16:creationId xmlns:a16="http://schemas.microsoft.com/office/drawing/2014/main" id="{4DBC85F8-D199-904B-A13F-9926AA5A954D}"/>
              </a:ext>
            </a:extLst>
          </p:cNvPr>
          <p:cNvSpPr>
            <a:spLocks noGrp="1" noRot="1" noChangeAspect="1"/>
          </p:cNvSpPr>
          <p:nvPr>
            <p:ph type="sldImg"/>
          </p:nvPr>
        </p:nvSpPr>
        <p:spPr>
          <a:ln/>
        </p:spPr>
      </p:sp>
      <p:sp>
        <p:nvSpPr>
          <p:cNvPr id="287746" name="Notes Placeholder 2">
            <a:extLst>
              <a:ext uri="{FF2B5EF4-FFF2-40B4-BE49-F238E27FC236}">
                <a16:creationId xmlns:a16="http://schemas.microsoft.com/office/drawing/2014/main" id="{7BEC8B2D-140D-F74D-9E18-583062BB7A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7747" name="Slide Number Placeholder 3">
            <a:extLst>
              <a:ext uri="{FF2B5EF4-FFF2-40B4-BE49-F238E27FC236}">
                <a16:creationId xmlns:a16="http://schemas.microsoft.com/office/drawing/2014/main" id="{8BA6386A-69AA-1B4C-A1C7-90C0757A97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98C499-EE9E-8A49-BCFA-66A46C6F1CA8}" type="slidenum">
              <a:rPr lang="en-US" altLang="en-US" sz="1200">
                <a:solidFill>
                  <a:srgbClr val="000000"/>
                </a:solidFill>
              </a:rPr>
              <a:pPr/>
              <a:t>95</a:t>
            </a:fld>
            <a:endParaRPr lang="en-US"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5D8E132-054F-D54D-A824-0FE01E900F3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3377BE4-2B35-0245-913D-DE1400A764A1}" type="slidenum">
              <a:rPr lang="en-US" altLang="en-US" sz="1200">
                <a:solidFill>
                  <a:srgbClr val="000000"/>
                </a:solidFill>
              </a:rPr>
              <a:pPr algn="r"/>
              <a:t>11</a:t>
            </a:fld>
            <a:endParaRPr lang="en-US" altLang="en-US" sz="1200">
              <a:solidFill>
                <a:srgbClr val="000000"/>
              </a:solidFill>
            </a:endParaRPr>
          </a:p>
        </p:txBody>
      </p:sp>
      <p:sp>
        <p:nvSpPr>
          <p:cNvPr id="138242" name="Rectangle 2">
            <a:extLst>
              <a:ext uri="{FF2B5EF4-FFF2-40B4-BE49-F238E27FC236}">
                <a16:creationId xmlns:a16="http://schemas.microsoft.com/office/drawing/2014/main" id="{26F467E2-B9A6-B94F-8D6C-90E6A6E53B0F}"/>
              </a:ext>
            </a:extLst>
          </p:cNvPr>
          <p:cNvSpPr>
            <a:spLocks noGrp="1" noRot="1" noChangeAspect="1" noChangeArrowheads="1" noTextEdit="1"/>
          </p:cNvSpPr>
          <p:nvPr>
            <p:ph type="sldImg"/>
          </p:nvPr>
        </p:nvSpPr>
        <p:spPr>
          <a:xfrm>
            <a:off x="1143000" y="685800"/>
            <a:ext cx="4573588" cy="3429000"/>
          </a:xfrm>
          <a:ln/>
        </p:spPr>
      </p:sp>
      <p:sp>
        <p:nvSpPr>
          <p:cNvPr id="138243" name="Rectangle 3">
            <a:extLst>
              <a:ext uri="{FF2B5EF4-FFF2-40B4-BE49-F238E27FC236}">
                <a16:creationId xmlns:a16="http://schemas.microsoft.com/office/drawing/2014/main" id="{F0F7EF54-352C-6148-BCAC-0C7D6A61FD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110745EB-B439-6044-95CD-AB1F38D7BC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B2167F-18C4-1E4B-99BA-3EEC024C166F}" type="slidenum">
              <a:rPr lang="en-US" altLang="en-US" sz="1200">
                <a:solidFill>
                  <a:srgbClr val="000000"/>
                </a:solidFill>
              </a:rPr>
              <a:pPr/>
              <a:t>96</a:t>
            </a:fld>
            <a:endParaRPr lang="en-US" altLang="en-US" sz="1200">
              <a:solidFill>
                <a:srgbClr val="000000"/>
              </a:solidFill>
            </a:endParaRPr>
          </a:p>
        </p:txBody>
      </p:sp>
      <p:sp>
        <p:nvSpPr>
          <p:cNvPr id="289794" name="Rectangle 2">
            <a:extLst>
              <a:ext uri="{FF2B5EF4-FFF2-40B4-BE49-F238E27FC236}">
                <a16:creationId xmlns:a16="http://schemas.microsoft.com/office/drawing/2014/main" id="{3540E791-A52F-674E-8E86-4810352980D8}"/>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0E1A0AFF-98C3-B24B-B305-AA601F1DF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B1929403-7605-F34D-8E6D-D0D8D222A8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E18D58-7707-C248-8D53-9FE6E9A86FEC}" type="slidenum">
              <a:rPr lang="en-US" altLang="en-US" sz="1200">
                <a:solidFill>
                  <a:srgbClr val="000000"/>
                </a:solidFill>
              </a:rPr>
              <a:pPr/>
              <a:t>97</a:t>
            </a:fld>
            <a:endParaRPr lang="en-US" altLang="en-US" sz="1200">
              <a:solidFill>
                <a:srgbClr val="000000"/>
              </a:solidFill>
            </a:endParaRPr>
          </a:p>
        </p:txBody>
      </p:sp>
      <p:sp>
        <p:nvSpPr>
          <p:cNvPr id="291842" name="Rectangle 2">
            <a:extLst>
              <a:ext uri="{FF2B5EF4-FFF2-40B4-BE49-F238E27FC236}">
                <a16:creationId xmlns:a16="http://schemas.microsoft.com/office/drawing/2014/main" id="{96021309-4318-094A-979A-A0B79EA05877}"/>
              </a:ext>
            </a:extLst>
          </p:cNvPr>
          <p:cNvSpPr>
            <a:spLocks noGrp="1" noRot="1" noChangeAspect="1" noChangeArrowheads="1" noTextEdit="1"/>
          </p:cNvSpPr>
          <p:nvPr>
            <p:ph type="sldImg"/>
          </p:nvPr>
        </p:nvSpPr>
        <p:spPr>
          <a:ln/>
        </p:spPr>
      </p:sp>
      <p:sp>
        <p:nvSpPr>
          <p:cNvPr id="291843" name="Rectangle 3">
            <a:extLst>
              <a:ext uri="{FF2B5EF4-FFF2-40B4-BE49-F238E27FC236}">
                <a16:creationId xmlns:a16="http://schemas.microsoft.com/office/drawing/2014/main" id="{42570D93-95A2-A146-BAA4-C4D930B3A7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r>
              <a:rPr lang="en-US" altLang="en-US" sz="1100">
                <a:latin typeface="Arial" panose="020B0604020202020204" pitchFamily="34" charset="0"/>
                <a:ea typeface="ＭＳ Ｐゴシック" panose="020B0600070205080204" pitchFamily="34" charset="-128"/>
              </a:rPr>
              <a:t>A recap of the covenants that are amplified from the Abrahamic covenant of which the new covenant was one of them. </a:t>
            </a:r>
          </a:p>
          <a:p>
            <a:pPr>
              <a:lnSpc>
                <a:spcPct val="90000"/>
              </a:lnSpc>
              <a:spcBef>
                <a:spcPct val="0"/>
              </a:spcBef>
            </a:pPr>
            <a:endParaRPr lang="en-US" altLang="en-US" sz="1100">
              <a:latin typeface="Arial" panose="020B0604020202020204" pitchFamily="34" charset="0"/>
              <a:ea typeface="ＭＳ Ｐゴシック" panose="020B0600070205080204" pitchFamily="34" charset="-128"/>
            </a:endParaRPr>
          </a:p>
          <a:p>
            <a:pPr>
              <a:lnSpc>
                <a:spcPct val="90000"/>
              </a:lnSpc>
            </a:pPr>
            <a:r>
              <a:rPr lang="en-US" altLang="en-US" sz="1100" b="1">
                <a:latin typeface="Arial" panose="020B0604020202020204" pitchFamily="34" charset="0"/>
                <a:ea typeface="ＭＳ Ｐゴシック" panose="020B0600070205080204" pitchFamily="34" charset="-128"/>
              </a:rPr>
              <a:t>(cf. Deut. 30:1-10) promises:</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Land from Wadi of Egypt to Euphrates River (Isa. 27:12)</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Eternal possession of land (Gen. 17:8) after exile/restoration</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Whole world blessed via the land (Isa. 14:1-2)</a:t>
            </a:r>
          </a:p>
          <a:p>
            <a:pPr>
              <a:lnSpc>
                <a:spcPct val="90000"/>
              </a:lnSpc>
              <a:buFontTx/>
              <a:buChar char="•"/>
            </a:pPr>
            <a:endParaRPr lang="en-US" altLang="en-US" sz="1100" b="1">
              <a:latin typeface="Arial" panose="020B0604020202020204" pitchFamily="34" charset="0"/>
              <a:ea typeface="ＭＳ Ｐゴシック" panose="020B0600070205080204" pitchFamily="34" charset="-128"/>
            </a:endParaRPr>
          </a:p>
          <a:p>
            <a:pPr>
              <a:lnSpc>
                <a:spcPct val="90000"/>
              </a:lnSpc>
            </a:pPr>
            <a:r>
              <a:rPr lang="en-US" altLang="en-US" sz="1100" b="1">
                <a:latin typeface="Arial" panose="020B0604020202020204" pitchFamily="34" charset="0"/>
                <a:ea typeface="ＭＳ Ｐゴシック" panose="020B0600070205080204" pitchFamily="34" charset="-128"/>
              </a:rPr>
              <a:t>2 Samuel 7:12-16 promises perpetual:</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Sons (</a:t>
            </a:r>
            <a:r>
              <a:rPr lang="en-US" altLang="ja-JP" sz="1100" b="1">
                <a:latin typeface="Arial" panose="020B0604020202020204" pitchFamily="34" charset="0"/>
                <a:ea typeface="ＭＳ Ｐゴシック" panose="020B0600070205080204" pitchFamily="34" charset="-128"/>
              </a:rPr>
              <a:t>"house" never wiped out)</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Kingdom (political dynasty)</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Throne (right to rule by descendants)</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Temple (son to build it)</a:t>
            </a:r>
          </a:p>
          <a:p>
            <a:pPr>
              <a:lnSpc>
                <a:spcPct val="90000"/>
              </a:lnSpc>
            </a:pPr>
            <a:endParaRPr lang="en-US" altLang="en-US" sz="1100" b="1">
              <a:latin typeface="Arial" panose="020B0604020202020204" pitchFamily="34" charset="0"/>
              <a:ea typeface="ＭＳ Ｐゴシック" panose="020B0600070205080204" pitchFamily="34" charset="-128"/>
            </a:endParaRPr>
          </a:p>
          <a:p>
            <a:pPr>
              <a:lnSpc>
                <a:spcPct val="90000"/>
              </a:lnSpc>
            </a:pPr>
            <a:r>
              <a:rPr lang="en-US" altLang="en-US" sz="1100" b="1">
                <a:latin typeface="Arial" panose="020B0604020202020204" pitchFamily="34" charset="0"/>
                <a:ea typeface="ＭＳ Ｐゴシック" panose="020B0600070205080204" pitchFamily="34" charset="-128"/>
              </a:rPr>
              <a:t>Jeremiah 31:31-34 promises:</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Forgiveness</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Indwelling Spirit</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New heart, nature, mind</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Reunification of Israel and Judah</a:t>
            </a:r>
          </a:p>
          <a:p>
            <a:pPr>
              <a:lnSpc>
                <a:spcPct val="90000"/>
              </a:lnSpc>
              <a:buFontTx/>
              <a:buChar char="•"/>
            </a:pPr>
            <a:r>
              <a:rPr lang="en-US" altLang="en-US" sz="1100" b="1">
                <a:latin typeface="Arial" panose="020B0604020202020204" pitchFamily="34" charset="0"/>
                <a:ea typeface="ＭＳ Ｐゴシック" panose="020B0600070205080204" pitchFamily="34" charset="-128"/>
              </a:rPr>
              <a:t>No need for evangelism</a:t>
            </a:r>
          </a:p>
          <a:p>
            <a:pPr>
              <a:lnSpc>
                <a:spcPct val="90000"/>
              </a:lnSpc>
              <a:buFontTx/>
              <a:buChar char="•"/>
            </a:pPr>
            <a:endParaRPr lang="en-US" altLang="en-US" sz="1100" b="1">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127DD758-B354-1A4C-836A-494BA2B530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C9128A-E5EF-2D4C-816C-02323AE0BB0D}" type="slidenum">
              <a:rPr lang="en-US" altLang="en-US" sz="1200">
                <a:solidFill>
                  <a:srgbClr val="000000"/>
                </a:solidFill>
              </a:rPr>
              <a:pPr/>
              <a:t>98</a:t>
            </a:fld>
            <a:endParaRPr lang="en-US" altLang="en-US" sz="1200">
              <a:solidFill>
                <a:srgbClr val="000000"/>
              </a:solidFill>
            </a:endParaRPr>
          </a:p>
        </p:txBody>
      </p:sp>
      <p:sp>
        <p:nvSpPr>
          <p:cNvPr id="293890" name="Rectangle 2">
            <a:extLst>
              <a:ext uri="{FF2B5EF4-FFF2-40B4-BE49-F238E27FC236}">
                <a16:creationId xmlns:a16="http://schemas.microsoft.com/office/drawing/2014/main" id="{41E9333B-6BEF-BC48-98D8-FB2CB3630A4D}"/>
              </a:ext>
            </a:extLst>
          </p:cNvPr>
          <p:cNvSpPr>
            <a:spLocks noGrp="1" noRot="1" noChangeAspect="1" noChangeArrowheads="1" noTextEdit="1"/>
          </p:cNvSpPr>
          <p:nvPr>
            <p:ph type="sldImg"/>
          </p:nvPr>
        </p:nvSpPr>
        <p:spPr>
          <a:ln/>
        </p:spPr>
      </p:sp>
      <p:sp>
        <p:nvSpPr>
          <p:cNvPr id="293891" name="Rectangle 3">
            <a:extLst>
              <a:ext uri="{FF2B5EF4-FFF2-40B4-BE49-F238E27FC236}">
                <a16:creationId xmlns:a16="http://schemas.microsoft.com/office/drawing/2014/main" id="{1D6B40D6-A394-C74B-9384-5F1B103FD4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2601733E-46A8-D74F-845E-73ECDB8B51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EFF1E64-DAE6-4441-8DB2-8E5019897FB9}" type="slidenum">
              <a:rPr lang="en-US" altLang="en-US" sz="1200">
                <a:solidFill>
                  <a:srgbClr val="000000"/>
                </a:solidFill>
              </a:rPr>
              <a:pPr/>
              <a:t>99</a:t>
            </a:fld>
            <a:endParaRPr lang="en-US" altLang="en-US" sz="1200">
              <a:solidFill>
                <a:srgbClr val="000000"/>
              </a:solidFill>
            </a:endParaRPr>
          </a:p>
        </p:txBody>
      </p:sp>
      <p:sp>
        <p:nvSpPr>
          <p:cNvPr id="295938" name="Rectangle 2">
            <a:extLst>
              <a:ext uri="{FF2B5EF4-FFF2-40B4-BE49-F238E27FC236}">
                <a16:creationId xmlns:a16="http://schemas.microsoft.com/office/drawing/2014/main" id="{5CC04B87-6A8F-814E-BF7C-80DEAA07B0E2}"/>
              </a:ext>
            </a:extLst>
          </p:cNvPr>
          <p:cNvSpPr>
            <a:spLocks noGrp="1" noRot="1" noChangeAspect="1" noChangeArrowheads="1" noTextEdit="1"/>
          </p:cNvSpPr>
          <p:nvPr>
            <p:ph type="sldImg"/>
          </p:nvPr>
        </p:nvSpPr>
        <p:spPr>
          <a:ln/>
        </p:spPr>
      </p:sp>
      <p:sp>
        <p:nvSpPr>
          <p:cNvPr id="295939" name="Rectangle 3">
            <a:extLst>
              <a:ext uri="{FF2B5EF4-FFF2-40B4-BE49-F238E27FC236}">
                <a16:creationId xmlns:a16="http://schemas.microsoft.com/office/drawing/2014/main" id="{1D0824FF-5365-7449-8E4A-FFAAD3CF3E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46F46D18-ED1E-A947-9EAD-43FCB4DBD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607A16-995E-8E40-A02B-C2F0DAD84EFC}" type="slidenum">
              <a:rPr lang="en-US" altLang="en-US" sz="1200">
                <a:solidFill>
                  <a:srgbClr val="000000"/>
                </a:solidFill>
              </a:rPr>
              <a:pPr/>
              <a:t>100</a:t>
            </a:fld>
            <a:endParaRPr lang="en-US" altLang="en-US" sz="1200">
              <a:solidFill>
                <a:srgbClr val="000000"/>
              </a:solidFill>
            </a:endParaRPr>
          </a:p>
        </p:txBody>
      </p:sp>
      <p:sp>
        <p:nvSpPr>
          <p:cNvPr id="297986" name="Rectangle 2">
            <a:extLst>
              <a:ext uri="{FF2B5EF4-FFF2-40B4-BE49-F238E27FC236}">
                <a16:creationId xmlns:a16="http://schemas.microsoft.com/office/drawing/2014/main" id="{22E5FE22-5545-394E-A6A8-5846E702BA9F}"/>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D3B30250-67D4-DD4C-9053-0F09D37AF0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ea typeface="ＭＳ Ｐゴシック" panose="020B0600070205080204" pitchFamily="34" charset="-128"/>
              </a:rPr>
              <a:t>There are debates that exist about the how far or when or to whom the covenant refers to. This is because Jeremiah 31 declares the covenant is for Israel and Judah but in the new testament. (Luke 22:20; 1 Cor 11:25; 2 Cor.3:6; Heb 8:8;9:15 ) it is declared for the church.</a:t>
            </a:r>
          </a:p>
          <a:p>
            <a:pPr>
              <a:spcBef>
                <a:spcPct val="0"/>
              </a:spcBef>
            </a:pPr>
            <a:r>
              <a:rPr lang="en-US" altLang="en-US">
                <a:latin typeface="Arial" panose="020B0604020202020204" pitchFamily="34" charset="0"/>
                <a:ea typeface="ＭＳ Ｐゴシック" panose="020B0600070205080204" pitchFamily="34" charset="-128"/>
              </a:rPr>
              <a:t>.</a:t>
            </a:r>
          </a:p>
          <a:p>
            <a:pPr>
              <a:spcBef>
                <a:spcPct val="0"/>
              </a:spcBef>
            </a:pPr>
            <a:r>
              <a:rPr lang="en-US" altLang="en-US">
                <a:latin typeface="Arial" panose="020B0604020202020204" pitchFamily="34" charset="0"/>
                <a:ea typeface="ＭＳ Ｐゴシック" panose="020B0600070205080204" pitchFamily="34" charset="-128"/>
              </a:rPr>
              <a:t>So questions arise if is there a new covenant? Is it especially for the church? Or is it only for Israel? Or was there two covenants? Or are these promises built upon each other?</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a:extLst>
              <a:ext uri="{FF2B5EF4-FFF2-40B4-BE49-F238E27FC236}">
                <a16:creationId xmlns:a16="http://schemas.microsoft.com/office/drawing/2014/main" id="{0179891B-6B0B-E446-89CF-5707315E80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CB434F-3189-6445-A557-576D64E260C0}" type="slidenum">
              <a:rPr lang="en-US" altLang="en-US" sz="1200">
                <a:solidFill>
                  <a:srgbClr val="000000"/>
                </a:solidFill>
              </a:rPr>
              <a:pPr/>
              <a:t>101</a:t>
            </a:fld>
            <a:endParaRPr lang="en-US" altLang="en-US" sz="1200">
              <a:solidFill>
                <a:srgbClr val="000000"/>
              </a:solidFill>
            </a:endParaRPr>
          </a:p>
        </p:txBody>
      </p:sp>
      <p:sp>
        <p:nvSpPr>
          <p:cNvPr id="300034" name="Rectangle 2">
            <a:extLst>
              <a:ext uri="{FF2B5EF4-FFF2-40B4-BE49-F238E27FC236}">
                <a16:creationId xmlns:a16="http://schemas.microsoft.com/office/drawing/2014/main" id="{76C61478-3233-0A41-8B93-70CD80F5BE2A}"/>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FEBFB154-3039-F347-93E2-57DD017A3D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ea typeface="ＭＳ Ｐゴシック" panose="020B0600070205080204" pitchFamily="34" charset="-128"/>
              </a:rPr>
              <a:t>How did we know that it was unconditional?</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a:extLst>
              <a:ext uri="{FF2B5EF4-FFF2-40B4-BE49-F238E27FC236}">
                <a16:creationId xmlns:a16="http://schemas.microsoft.com/office/drawing/2014/main" id="{EFC3A83C-5D55-5248-BB44-AFE9FA9C5ADD}"/>
              </a:ext>
            </a:extLst>
          </p:cNvPr>
          <p:cNvSpPr>
            <a:spLocks noGrp="1" noRot="1" noChangeAspect="1"/>
          </p:cNvSpPr>
          <p:nvPr>
            <p:ph type="sldImg"/>
          </p:nvPr>
        </p:nvSpPr>
        <p:spPr>
          <a:ln/>
        </p:spPr>
      </p:sp>
      <p:sp>
        <p:nvSpPr>
          <p:cNvPr id="302082" name="Notes Placeholder 2">
            <a:extLst>
              <a:ext uri="{FF2B5EF4-FFF2-40B4-BE49-F238E27FC236}">
                <a16:creationId xmlns:a16="http://schemas.microsoft.com/office/drawing/2014/main" id="{66F9B3F5-DF4F-454A-96C6-2395E9482A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arenR"/>
            </a:pPr>
            <a:r>
              <a:rPr lang="en-US" altLang="en-US">
                <a:latin typeface="Arial" panose="020B0604020202020204" pitchFamily="34" charset="0"/>
                <a:ea typeface="ＭＳ Ｐゴシック" panose="020B0600070205080204" pitchFamily="34" charset="-128"/>
              </a:rPr>
              <a:t>Ignores NT, Christ</a:t>
            </a:r>
            <a:r>
              <a:rPr lang="fr-FR" altLang="ja-JP">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words, Paul</a:t>
            </a:r>
            <a:r>
              <a:rPr lang="fr-FR" altLang="ja-JP">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teachings</a:t>
            </a:r>
          </a:p>
          <a:p>
            <a:pPr marL="228600" indent="-228600">
              <a:buFontTx/>
              <a:buAutoNum type="arabicParenR"/>
            </a:pPr>
            <a:r>
              <a:rPr lang="en-US" altLang="en-US">
                <a:latin typeface="Arial" panose="020B0604020202020204" pitchFamily="34" charset="0"/>
                <a:ea typeface="ＭＳ Ｐゴシック" panose="020B0600070205080204" pitchFamily="34" charset="-128"/>
              </a:rPr>
              <a:t>Ignore present work of the Holy Spirit cue cards </a:t>
            </a:r>
          </a:p>
          <a:p>
            <a:pPr marL="228600" indent="-228600">
              <a:buFontTx/>
              <a:buAutoNum type="arabicParenR"/>
            </a:pPr>
            <a:endParaRPr lang="en-US" altLang="en-US">
              <a:latin typeface="Arial" panose="020B0604020202020204" pitchFamily="34" charset="0"/>
              <a:ea typeface="ＭＳ Ｐゴシック" panose="020B0600070205080204" pitchFamily="34" charset="-128"/>
            </a:endParaRPr>
          </a:p>
          <a:p>
            <a:pPr marL="228600" indent="-228600"/>
            <a:r>
              <a:rPr lang="en-US" altLang="en-US">
                <a:latin typeface="Arial" panose="020B0604020202020204" pitchFamily="34" charset="0"/>
                <a:ea typeface="ＭＳ Ｐゴシック" panose="020B0600070205080204" pitchFamily="34" charset="-128"/>
              </a:rPr>
              <a:t>1)Cannot reconcile same terminology for OT and NT covenants.</a:t>
            </a:r>
          </a:p>
          <a:p>
            <a:pPr marL="228600" indent="-228600"/>
            <a:r>
              <a:rPr lang="en-US" altLang="en-US">
                <a:latin typeface="Arial" panose="020B0604020202020204" pitchFamily="34" charset="0"/>
                <a:ea typeface="ＭＳ Ｐゴシック" panose="020B0600070205080204" pitchFamily="34" charset="-128"/>
              </a:rPr>
              <a:t>2) The distinctions are too sharp. </a:t>
            </a:r>
          </a:p>
          <a:p>
            <a:pPr marL="228600" indent="-228600"/>
            <a:endParaRPr lang="en-US" altLang="en-US">
              <a:latin typeface="Arial" panose="020B0604020202020204" pitchFamily="34" charset="0"/>
              <a:ea typeface="ＭＳ Ｐゴシック" panose="020B0600070205080204" pitchFamily="34" charset="-128"/>
            </a:endParaRPr>
          </a:p>
          <a:p>
            <a:pPr marL="228600" indent="-228600">
              <a:buFontTx/>
              <a:buAutoNum type="arabicParenR" startAt="3"/>
            </a:pPr>
            <a:r>
              <a:rPr lang="en-US" altLang="en-US">
                <a:latin typeface="Arial" panose="020B0604020202020204" pitchFamily="34" charset="0"/>
                <a:ea typeface="ＭＳ Ｐゴシック" panose="020B0600070205080204" pitchFamily="34" charset="-128"/>
              </a:rPr>
              <a:t>View most modern pre-mils take. Deals with both OT/NT data, forgiveness and the holy spirit are blessings that we experience now. </a:t>
            </a:r>
          </a:p>
          <a:p>
            <a:pPr marL="228600" indent="-228600">
              <a:buFontTx/>
              <a:buAutoNum type="arabicParenR" startAt="3"/>
            </a:pPr>
            <a:endParaRPr lang="en-US" altLang="en-US">
              <a:latin typeface="Arial" panose="020B0604020202020204" pitchFamily="34" charset="0"/>
              <a:ea typeface="ＭＳ Ｐゴシック" panose="020B0600070205080204" pitchFamily="34" charset="-128"/>
            </a:endParaRPr>
          </a:p>
          <a:p>
            <a:pPr marL="228600" indent="-228600">
              <a:buFontTx/>
              <a:buAutoNum type="arabicParenR" startAt="3"/>
            </a:pPr>
            <a:r>
              <a:rPr lang="en-US" altLang="en-US">
                <a:latin typeface="Arial" panose="020B0604020202020204" pitchFamily="34" charset="0"/>
                <a:ea typeface="ＭＳ Ｐゴシック" panose="020B0600070205080204" pitchFamily="34" charset="-128"/>
              </a:rPr>
              <a:t>Ignoring OT data between the distinctions between church and Israel </a:t>
            </a:r>
          </a:p>
        </p:txBody>
      </p:sp>
      <p:sp>
        <p:nvSpPr>
          <p:cNvPr id="302083" name="Slide Number Placeholder 3">
            <a:extLst>
              <a:ext uri="{FF2B5EF4-FFF2-40B4-BE49-F238E27FC236}">
                <a16:creationId xmlns:a16="http://schemas.microsoft.com/office/drawing/2014/main" id="{66DDD8B1-7788-A444-88E2-FB7BE2B1D6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5BD87B-1248-3344-AA7C-93F2AC0EF760}" type="slidenum">
              <a:rPr lang="en-US" altLang="en-US" sz="1200">
                <a:solidFill>
                  <a:srgbClr val="000000"/>
                </a:solidFill>
              </a:rPr>
              <a:pPr/>
              <a:t>102</a:t>
            </a:fld>
            <a:endParaRPr lang="en-US" altLang="en-US" sz="12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NS-09-Gal-125-p9g</a:t>
            </a:r>
          </a:p>
          <a:p>
            <a:pPr eaLnBrk="1" hangingPunct="1"/>
            <a:r>
              <a:rPr lang="en-US" altLang="zh-CN" b="1" dirty="0">
                <a:latin typeface="Arial" charset="0"/>
                <a:ea typeface="SimSun" charset="0"/>
                <a:cs typeface="SimSun" charset="0"/>
              </a:rPr>
              <a:t>NS-19-Hebrews-319-p9g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8415849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Passover had its "cup of redemption" that referred to the salvation of Israel from slavery in Egypt. But Jesus changed the familiar wording on the night of the Last Supper to apply this "cup of redemption" not simply to political redemption. He declared himself as the fulfillment of this cup as it ultimately celebrates redemption in HIS blood as the TRUE Passover Lamb!</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Many today say that baptism is the sign of the new covenant for believers. But Luke 22:20 says that the cup of the Lord's supper is that sign.</a:t>
            </a:r>
          </a:p>
          <a:p>
            <a:r>
              <a:rPr lang="en-US" dirty="0"/>
              <a:t>__________</a:t>
            </a:r>
          </a:p>
          <a:p>
            <a:r>
              <a:rPr lang="en-US" dirty="0"/>
              <a:t>Common-389</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NS-19-Hebrews-375</a:t>
            </a:r>
            <a:endParaRPr lang="en-US" dirty="0">
              <a:latin typeface="Calibri" charset="0"/>
              <a:ea typeface="ＭＳ Ｐゴシック" charset="0"/>
              <a:cs typeface="ＭＳ Ｐゴシック" charset="0"/>
            </a:endParaRPr>
          </a:p>
          <a:p>
            <a:endParaRPr lang="en-US" dirty="0"/>
          </a:p>
          <a:p>
            <a:pPr algn="l" rtl="0" latinLnBrk="0"/>
            <a:endParaRPr lang="en-US" dirty="0"/>
          </a:p>
          <a:p>
            <a:pPr algn="l" rtl="0" latinLnBrk="0"/>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4406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Common-390</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NS-19-Hebrews-375</a:t>
            </a:r>
            <a:endParaRPr lang="en-US" dirty="0">
              <a:latin typeface="Calibri" charset="0"/>
              <a:ea typeface="ＭＳ Ｐゴシック" charset="0"/>
              <a:cs typeface="ＭＳ Ｐゴシック" charset="0"/>
            </a:endParaRPr>
          </a:p>
          <a:p>
            <a:endParaRPr lang="en-US" dirty="0"/>
          </a:p>
          <a:p>
            <a:pPr algn="l" rtl="0" latinLnBrk="0"/>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186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A8D76212-E22C-B34B-8CB8-D4C9214558C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C6D19C5-5CE7-F049-9616-57048D090217}" type="slidenum">
              <a:rPr lang="en-US" altLang="en-US" sz="1200">
                <a:solidFill>
                  <a:srgbClr val="000000"/>
                </a:solidFill>
              </a:rPr>
              <a:pPr algn="r"/>
              <a:t>12</a:t>
            </a:fld>
            <a:endParaRPr lang="en-US" altLang="en-US" sz="1200">
              <a:solidFill>
                <a:srgbClr val="000000"/>
              </a:solidFill>
            </a:endParaRPr>
          </a:p>
        </p:txBody>
      </p:sp>
      <p:sp>
        <p:nvSpPr>
          <p:cNvPr id="140290" name="Rectangle 2">
            <a:extLst>
              <a:ext uri="{FF2B5EF4-FFF2-40B4-BE49-F238E27FC236}">
                <a16:creationId xmlns:a16="http://schemas.microsoft.com/office/drawing/2014/main" id="{FEC11F89-2F4F-9747-B913-7D6A2FF1A06D}"/>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140291" name="Rectangle 3">
            <a:extLst>
              <a:ext uri="{FF2B5EF4-FFF2-40B4-BE49-F238E27FC236}">
                <a16:creationId xmlns:a16="http://schemas.microsoft.com/office/drawing/2014/main" id="{3A9CDADF-EE8B-DE4F-A7AD-E1BA0C11B9D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a:extLst>
              <a:ext uri="{FF2B5EF4-FFF2-40B4-BE49-F238E27FC236}">
                <a16:creationId xmlns:a16="http://schemas.microsoft.com/office/drawing/2014/main" id="{98CCCC63-DBC8-4B44-ACB5-DC4297B2F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A1CF36-B95F-C14C-91C2-DE11854DDFF6}" type="slidenum">
              <a:rPr lang="en-US" altLang="en-US" sz="1200">
                <a:solidFill>
                  <a:srgbClr val="000000"/>
                </a:solidFill>
              </a:rPr>
              <a:pPr/>
              <a:t>113</a:t>
            </a:fld>
            <a:endParaRPr lang="en-US" altLang="en-US" sz="1200">
              <a:solidFill>
                <a:srgbClr val="000000"/>
              </a:solidFill>
            </a:endParaRPr>
          </a:p>
        </p:txBody>
      </p:sp>
      <p:sp>
        <p:nvSpPr>
          <p:cNvPr id="313346" name="Rectangle 2">
            <a:extLst>
              <a:ext uri="{FF2B5EF4-FFF2-40B4-BE49-F238E27FC236}">
                <a16:creationId xmlns:a16="http://schemas.microsoft.com/office/drawing/2014/main" id="{FF66C3D2-D30E-184F-87EA-AB6DB7D00C0A}"/>
              </a:ext>
            </a:extLst>
          </p:cNvPr>
          <p:cNvSpPr>
            <a:spLocks noGrp="1" noRot="1" noChangeAspect="1" noChangeArrowheads="1"/>
          </p:cNvSpPr>
          <p:nvPr>
            <p:ph type="sldImg"/>
          </p:nvPr>
        </p:nvSpPr>
        <p:spPr>
          <a:solidFill>
            <a:srgbClr val="FFFFFF"/>
          </a:solidFill>
          <a:ln/>
        </p:spPr>
      </p:sp>
      <p:sp>
        <p:nvSpPr>
          <p:cNvPr id="313347" name="Rectangle 3">
            <a:extLst>
              <a:ext uri="{FF2B5EF4-FFF2-40B4-BE49-F238E27FC236}">
                <a16:creationId xmlns:a16="http://schemas.microsoft.com/office/drawing/2014/main" id="{97886E24-00AA-0645-8ED2-4CFE7C66D04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a:extLst>
              <a:ext uri="{FF2B5EF4-FFF2-40B4-BE49-F238E27FC236}">
                <a16:creationId xmlns:a16="http://schemas.microsoft.com/office/drawing/2014/main" id="{C952CDCC-A416-1D43-B3EA-9E91EB4C35A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E6B2155-C2E1-AB4B-A2E2-1E4D9ED56AE7}" type="slidenum">
              <a:rPr lang="en-US" altLang="en-US" sz="1200">
                <a:solidFill>
                  <a:srgbClr val="000000"/>
                </a:solidFill>
              </a:rPr>
              <a:pPr algn="r"/>
              <a:t>114</a:t>
            </a:fld>
            <a:endParaRPr lang="en-US" altLang="en-US" sz="1200">
              <a:solidFill>
                <a:srgbClr val="000000"/>
              </a:solidFill>
            </a:endParaRPr>
          </a:p>
        </p:txBody>
      </p:sp>
      <p:sp>
        <p:nvSpPr>
          <p:cNvPr id="315394" name="Rectangle 2">
            <a:extLst>
              <a:ext uri="{FF2B5EF4-FFF2-40B4-BE49-F238E27FC236}">
                <a16:creationId xmlns:a16="http://schemas.microsoft.com/office/drawing/2014/main" id="{7FA423DC-7716-AE43-B4AF-0745B5FD709B}"/>
              </a:ext>
            </a:extLst>
          </p:cNvPr>
          <p:cNvSpPr>
            <a:spLocks noGrp="1" noRot="1" noChangeAspect="1" noChangeArrowheads="1" noTextEdit="1"/>
          </p:cNvSpPr>
          <p:nvPr>
            <p:ph type="sldImg"/>
          </p:nvPr>
        </p:nvSpPr>
        <p:spPr>
          <a:xfrm>
            <a:off x="1143000" y="685800"/>
            <a:ext cx="4573588" cy="3429000"/>
          </a:xfrm>
          <a:ln/>
        </p:spPr>
      </p:sp>
      <p:sp>
        <p:nvSpPr>
          <p:cNvPr id="315395" name="Rectangle 3">
            <a:extLst>
              <a:ext uri="{FF2B5EF4-FFF2-40B4-BE49-F238E27FC236}">
                <a16:creationId xmlns:a16="http://schemas.microsoft.com/office/drawing/2014/main" id="{816BA5D7-19B3-DB48-ACBE-F262BD451F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Church (</a:t>
            </a:r>
            <a:r>
              <a:rPr lang="en-US" dirty="0" err="1">
                <a:latin typeface="Arial" charset="0"/>
                <a:ea typeface="ＭＳ Ｐゴシック" charset="0"/>
                <a:cs typeface="ＭＳ Ｐゴシック" charset="0"/>
              </a:rPr>
              <a:t>ch</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800428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FFAC41C9-9BE5-C14C-9C7D-C008BC0DB3C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66DE10B-C60A-8048-8F44-72B456AC2E9C}" type="slidenum">
              <a:rPr lang="en-US" altLang="en-US" sz="1200">
                <a:solidFill>
                  <a:srgbClr val="000000"/>
                </a:solidFill>
              </a:rPr>
              <a:pPr algn="r"/>
              <a:t>13</a:t>
            </a:fld>
            <a:endParaRPr lang="en-US" altLang="en-US" sz="1200">
              <a:solidFill>
                <a:srgbClr val="000000"/>
              </a:solidFill>
            </a:endParaRPr>
          </a:p>
        </p:txBody>
      </p:sp>
      <p:sp>
        <p:nvSpPr>
          <p:cNvPr id="142338" name="Rectangle 2">
            <a:extLst>
              <a:ext uri="{FF2B5EF4-FFF2-40B4-BE49-F238E27FC236}">
                <a16:creationId xmlns:a16="http://schemas.microsoft.com/office/drawing/2014/main" id="{66DE918A-BFCD-D443-9FB1-FF87C9035CFA}"/>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142339" name="Rectangle 3">
            <a:extLst>
              <a:ext uri="{FF2B5EF4-FFF2-40B4-BE49-F238E27FC236}">
                <a16:creationId xmlns:a16="http://schemas.microsoft.com/office/drawing/2014/main" id="{AEFAB2D1-B3E5-BE42-8C14-20DB4A7F67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16619FB-4CBD-184F-87FD-92F68570E86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7EAE07C3-3AD8-144E-AE5F-1DB9098F4742}"/>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FC934DBE-619F-B943-8EE8-CADB6EF93954}"/>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3B56009-9DE6-E943-817E-FF6BD8A12A7B}" type="slidenum">
              <a:rPr lang="en-US" altLang="en-US"/>
              <a:pPr/>
              <a:t>‹#›</a:t>
            </a:fld>
            <a:endParaRPr lang="en-US" altLang="en-US"/>
          </a:p>
        </p:txBody>
      </p:sp>
    </p:spTree>
    <p:extLst>
      <p:ext uri="{BB962C8B-B14F-4D97-AF65-F5344CB8AC3E}">
        <p14:creationId xmlns:p14="http://schemas.microsoft.com/office/powerpoint/2010/main" val="209992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345773-5F1B-0748-9DC2-0AD1162808AE}"/>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C66CE78C-D39F-BB49-9741-B3E61EFEC21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587941A3-84EF-5A44-A7BC-8892536AFE3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C288215B-F069-4048-AAEB-0E35A00F2784}" type="slidenum">
              <a:rPr lang="en-US" altLang="en-US"/>
              <a:pPr/>
              <a:t>‹#›</a:t>
            </a:fld>
            <a:endParaRPr lang="en-US" altLang="en-US"/>
          </a:p>
        </p:txBody>
      </p:sp>
    </p:spTree>
    <p:extLst>
      <p:ext uri="{BB962C8B-B14F-4D97-AF65-F5344CB8AC3E}">
        <p14:creationId xmlns:p14="http://schemas.microsoft.com/office/powerpoint/2010/main" val="8007533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68061579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CC53A9-505D-7B49-AFF9-E439F4B8BA8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12D24BF2-AF71-ED42-9493-F56E7630DB5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54347545-63E3-9C49-B559-F962CDF491D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7487B7A5-5769-3B48-9611-3C298EA768D8}" type="slidenum">
              <a:rPr lang="en-US" altLang="en-US"/>
              <a:pPr/>
              <a:t>‹#›</a:t>
            </a:fld>
            <a:endParaRPr lang="en-US" altLang="en-US"/>
          </a:p>
        </p:txBody>
      </p:sp>
    </p:spTree>
    <p:extLst>
      <p:ext uri="{BB962C8B-B14F-4D97-AF65-F5344CB8AC3E}">
        <p14:creationId xmlns:p14="http://schemas.microsoft.com/office/powerpoint/2010/main" val="68375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897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8979"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5"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807A109-AA88-9D47-8477-DEE07109EA51}"/>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DB5BCAB-15EA-0240-B81B-E9D5DEBD70E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CC2E6AE-B949-3D45-A1F5-4D80888228C4}"/>
              </a:ext>
            </a:extLst>
          </p:cNvPr>
          <p:cNvSpPr>
            <a:spLocks noGrp="1" noChangeArrowheads="1"/>
          </p:cNvSpPr>
          <p:nvPr>
            <p:ph type="sldNum" sz="quarter" idx="12"/>
          </p:nvPr>
        </p:nvSpPr>
        <p:spPr>
          <a:ln/>
        </p:spPr>
        <p:txBody>
          <a:bodyPr/>
          <a:lstStyle>
            <a:lvl1pPr>
              <a:defRPr/>
            </a:lvl1pPr>
          </a:lstStyle>
          <a:p>
            <a:fld id="{95BD3B5B-730F-5F46-A04C-372D37EDCF84}" type="slidenum">
              <a:rPr lang="en-US" altLang="en-US"/>
              <a:pPr/>
              <a:t>‹#›</a:t>
            </a:fld>
            <a:endParaRPr lang="en-US" altLang="en-US"/>
          </a:p>
        </p:txBody>
      </p:sp>
    </p:spTree>
    <p:extLst>
      <p:ext uri="{BB962C8B-B14F-4D97-AF65-F5344CB8AC3E}">
        <p14:creationId xmlns:p14="http://schemas.microsoft.com/office/powerpoint/2010/main" val="3862118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4B177A-E1BB-464F-835B-F253D3FC5D98}"/>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30247251-90F6-6F4A-81D8-27FC803C14A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1F467716-4761-F443-9719-3B451F6E6766}"/>
              </a:ext>
            </a:extLst>
          </p:cNvPr>
          <p:cNvSpPr>
            <a:spLocks noGrp="1" noChangeArrowheads="1"/>
          </p:cNvSpPr>
          <p:nvPr>
            <p:ph type="sldNum" sz="quarter" idx="12"/>
          </p:nvPr>
        </p:nvSpPr>
        <p:spPr>
          <a:ln/>
        </p:spPr>
        <p:txBody>
          <a:bodyPr/>
          <a:lstStyle>
            <a:lvl1pPr>
              <a:defRPr/>
            </a:lvl1pPr>
          </a:lstStyle>
          <a:p>
            <a:fld id="{EFD9A6B0-F38A-D94E-823B-DA837053AE8A}" type="slidenum">
              <a:rPr lang="en-US" altLang="en-US"/>
              <a:pPr/>
              <a:t>‹#›</a:t>
            </a:fld>
            <a:endParaRPr lang="en-US" altLang="en-US"/>
          </a:p>
        </p:txBody>
      </p:sp>
    </p:spTree>
    <p:extLst>
      <p:ext uri="{BB962C8B-B14F-4D97-AF65-F5344CB8AC3E}">
        <p14:creationId xmlns:p14="http://schemas.microsoft.com/office/powerpoint/2010/main" val="3447072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29B6B0-EF9C-D246-9129-84DB16A4718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E785DC5-5CAC-1747-829E-89EC6D970314}"/>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48811A5-E35E-7041-A3FC-8C9415AA0D48}"/>
              </a:ext>
            </a:extLst>
          </p:cNvPr>
          <p:cNvSpPr>
            <a:spLocks noGrp="1" noChangeArrowheads="1"/>
          </p:cNvSpPr>
          <p:nvPr>
            <p:ph type="sldNum" sz="quarter" idx="12"/>
          </p:nvPr>
        </p:nvSpPr>
        <p:spPr>
          <a:ln/>
        </p:spPr>
        <p:txBody>
          <a:bodyPr/>
          <a:lstStyle>
            <a:lvl1pPr>
              <a:defRPr/>
            </a:lvl1pPr>
          </a:lstStyle>
          <a:p>
            <a:fld id="{531F2AD6-3651-534C-A918-20512E05D590}" type="slidenum">
              <a:rPr lang="en-US" altLang="en-US"/>
              <a:pPr/>
              <a:t>‹#›</a:t>
            </a:fld>
            <a:endParaRPr lang="en-US" altLang="en-US"/>
          </a:p>
        </p:txBody>
      </p:sp>
    </p:spTree>
    <p:extLst>
      <p:ext uri="{BB962C8B-B14F-4D97-AF65-F5344CB8AC3E}">
        <p14:creationId xmlns:p14="http://schemas.microsoft.com/office/powerpoint/2010/main" val="1856651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F5CD99D-0408-9B4C-ACC0-290C8148FFEA}"/>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DD9E89BD-6090-5D45-9ECD-CCB7AD6AF227}"/>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61BB4179-9D7D-7B44-AE07-6EE642B217C3}"/>
              </a:ext>
            </a:extLst>
          </p:cNvPr>
          <p:cNvSpPr>
            <a:spLocks noGrp="1" noChangeArrowheads="1"/>
          </p:cNvSpPr>
          <p:nvPr>
            <p:ph type="sldNum" sz="quarter" idx="12"/>
          </p:nvPr>
        </p:nvSpPr>
        <p:spPr>
          <a:ln/>
        </p:spPr>
        <p:txBody>
          <a:bodyPr/>
          <a:lstStyle>
            <a:lvl1pPr>
              <a:defRPr/>
            </a:lvl1pPr>
          </a:lstStyle>
          <a:p>
            <a:fld id="{B1F16E2D-592E-A34E-8F9C-36DB41BB4A07}" type="slidenum">
              <a:rPr lang="en-US" altLang="en-US"/>
              <a:pPr/>
              <a:t>‹#›</a:t>
            </a:fld>
            <a:endParaRPr lang="en-US" altLang="en-US"/>
          </a:p>
        </p:txBody>
      </p:sp>
    </p:spTree>
    <p:extLst>
      <p:ext uri="{BB962C8B-B14F-4D97-AF65-F5344CB8AC3E}">
        <p14:creationId xmlns:p14="http://schemas.microsoft.com/office/powerpoint/2010/main" val="2421141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6D1A4F-BD44-964D-9DFA-9B0B20CE5D29}"/>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ECD3D073-0AEF-2A48-A124-88415DD0813D}"/>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88794655-7AB9-FC46-B4C1-0DE34F506CCF}"/>
              </a:ext>
            </a:extLst>
          </p:cNvPr>
          <p:cNvSpPr>
            <a:spLocks noGrp="1" noChangeArrowheads="1"/>
          </p:cNvSpPr>
          <p:nvPr>
            <p:ph type="sldNum" sz="quarter" idx="12"/>
          </p:nvPr>
        </p:nvSpPr>
        <p:spPr>
          <a:ln/>
        </p:spPr>
        <p:txBody>
          <a:bodyPr/>
          <a:lstStyle>
            <a:lvl1pPr>
              <a:defRPr/>
            </a:lvl1pPr>
          </a:lstStyle>
          <a:p>
            <a:fld id="{E78EB51A-318F-024C-BA7F-6C81ECCFDFE4}" type="slidenum">
              <a:rPr lang="en-US" altLang="en-US"/>
              <a:pPr/>
              <a:t>‹#›</a:t>
            </a:fld>
            <a:endParaRPr lang="en-US" altLang="en-US"/>
          </a:p>
        </p:txBody>
      </p:sp>
    </p:spTree>
    <p:extLst>
      <p:ext uri="{BB962C8B-B14F-4D97-AF65-F5344CB8AC3E}">
        <p14:creationId xmlns:p14="http://schemas.microsoft.com/office/powerpoint/2010/main" val="4139601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9A98D2-5546-3B47-BE58-E857399972C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1A6FAB88-E78A-0144-83AB-E022205E449F}"/>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CCCFC1E-D123-9C46-B42C-3F0AD77D527C}"/>
              </a:ext>
            </a:extLst>
          </p:cNvPr>
          <p:cNvSpPr>
            <a:spLocks noGrp="1" noChangeArrowheads="1"/>
          </p:cNvSpPr>
          <p:nvPr>
            <p:ph type="sldNum" sz="quarter" idx="12"/>
          </p:nvPr>
        </p:nvSpPr>
        <p:spPr>
          <a:ln/>
        </p:spPr>
        <p:txBody>
          <a:bodyPr/>
          <a:lstStyle>
            <a:lvl1pPr>
              <a:defRPr/>
            </a:lvl1pPr>
          </a:lstStyle>
          <a:p>
            <a:fld id="{21A5C64B-79BF-7C41-BC9A-90B75909DE68}" type="slidenum">
              <a:rPr lang="en-US" altLang="en-US"/>
              <a:pPr/>
              <a:t>‹#›</a:t>
            </a:fld>
            <a:endParaRPr lang="en-US" altLang="en-US"/>
          </a:p>
        </p:txBody>
      </p:sp>
    </p:spTree>
    <p:extLst>
      <p:ext uri="{BB962C8B-B14F-4D97-AF65-F5344CB8AC3E}">
        <p14:creationId xmlns:p14="http://schemas.microsoft.com/office/powerpoint/2010/main" val="3062684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540524-05C8-E048-B9B0-A9E2C602F9D1}"/>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1668EFE9-96FE-6D49-B898-9ED4CA7E202D}"/>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528CEBED-B8A8-3F45-B7FE-CEB1ADA44BA5}"/>
              </a:ext>
            </a:extLst>
          </p:cNvPr>
          <p:cNvSpPr>
            <a:spLocks noGrp="1" noChangeArrowheads="1"/>
          </p:cNvSpPr>
          <p:nvPr>
            <p:ph type="sldNum" sz="quarter" idx="12"/>
          </p:nvPr>
        </p:nvSpPr>
        <p:spPr>
          <a:ln/>
        </p:spPr>
        <p:txBody>
          <a:bodyPr/>
          <a:lstStyle>
            <a:lvl1pPr>
              <a:defRPr/>
            </a:lvl1pPr>
          </a:lstStyle>
          <a:p>
            <a:fld id="{A446E142-E5BF-4D4C-8583-BC762F794D0A}" type="slidenum">
              <a:rPr lang="en-US" altLang="en-US"/>
              <a:pPr/>
              <a:t>‹#›</a:t>
            </a:fld>
            <a:endParaRPr lang="en-US" altLang="en-US"/>
          </a:p>
        </p:txBody>
      </p:sp>
    </p:spTree>
    <p:extLst>
      <p:ext uri="{BB962C8B-B14F-4D97-AF65-F5344CB8AC3E}">
        <p14:creationId xmlns:p14="http://schemas.microsoft.com/office/powerpoint/2010/main" val="1731629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193265-E526-3F42-A5DE-F5D933DC91C8}"/>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B721573E-42D6-F845-93E8-5A949B2AFE54}"/>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CC5B0AD-A3F4-9C4C-ACF7-468FC259B748}"/>
              </a:ext>
            </a:extLst>
          </p:cNvPr>
          <p:cNvSpPr>
            <a:spLocks noGrp="1" noChangeArrowheads="1"/>
          </p:cNvSpPr>
          <p:nvPr>
            <p:ph type="sldNum" sz="quarter" idx="12"/>
          </p:nvPr>
        </p:nvSpPr>
        <p:spPr>
          <a:ln/>
        </p:spPr>
        <p:txBody>
          <a:bodyPr/>
          <a:lstStyle>
            <a:lvl1pPr>
              <a:defRPr/>
            </a:lvl1pPr>
          </a:lstStyle>
          <a:p>
            <a:fld id="{539A293C-0E03-7443-B030-74F788DC9936}" type="slidenum">
              <a:rPr lang="en-US" altLang="en-US"/>
              <a:pPr/>
              <a:t>‹#›</a:t>
            </a:fld>
            <a:endParaRPr lang="en-US" altLang="en-US"/>
          </a:p>
        </p:txBody>
      </p:sp>
    </p:spTree>
    <p:extLst>
      <p:ext uri="{BB962C8B-B14F-4D97-AF65-F5344CB8AC3E}">
        <p14:creationId xmlns:p14="http://schemas.microsoft.com/office/powerpoint/2010/main" val="300312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2F8A17-4C30-4C47-AE47-59A8BE7F077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E41D86CA-A22C-C94E-83D9-60FAFA15817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BACC4A8C-A5B2-9B40-AAF0-1978F0834EA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C03C6CF-3143-AB49-91AC-42A2B73FCF25}" type="slidenum">
              <a:rPr lang="en-US" altLang="en-US"/>
              <a:pPr/>
              <a:t>‹#›</a:t>
            </a:fld>
            <a:endParaRPr lang="en-US" altLang="en-US"/>
          </a:p>
        </p:txBody>
      </p:sp>
    </p:spTree>
    <p:extLst>
      <p:ext uri="{BB962C8B-B14F-4D97-AF65-F5344CB8AC3E}">
        <p14:creationId xmlns:p14="http://schemas.microsoft.com/office/powerpoint/2010/main" val="2439430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2E24C8-3BC7-BA40-A154-5DC8149635DC}"/>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8ED0F2D-9F1A-CB40-BFC9-99C830E82985}"/>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C6D3F7D7-6CFA-C143-B5A6-68F4D7CCAD28}"/>
              </a:ext>
            </a:extLst>
          </p:cNvPr>
          <p:cNvSpPr>
            <a:spLocks noGrp="1" noChangeArrowheads="1"/>
          </p:cNvSpPr>
          <p:nvPr>
            <p:ph type="sldNum" sz="quarter" idx="12"/>
          </p:nvPr>
        </p:nvSpPr>
        <p:spPr>
          <a:ln/>
        </p:spPr>
        <p:txBody>
          <a:bodyPr/>
          <a:lstStyle>
            <a:lvl1pPr>
              <a:defRPr/>
            </a:lvl1pPr>
          </a:lstStyle>
          <a:p>
            <a:fld id="{A8E4B4B9-38AA-5246-A698-28B4885B2E34}" type="slidenum">
              <a:rPr lang="en-US" altLang="en-US"/>
              <a:pPr/>
              <a:t>‹#›</a:t>
            </a:fld>
            <a:endParaRPr lang="en-US" altLang="en-US"/>
          </a:p>
        </p:txBody>
      </p:sp>
    </p:spTree>
    <p:extLst>
      <p:ext uri="{BB962C8B-B14F-4D97-AF65-F5344CB8AC3E}">
        <p14:creationId xmlns:p14="http://schemas.microsoft.com/office/powerpoint/2010/main" val="1916574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84D7F9-50EF-7744-89C3-5128FA2C3D90}"/>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9F416DC-CF92-1A46-A5B3-F40314E3573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1B8FC975-8E4B-784F-8237-D28EA35A308C}"/>
              </a:ext>
            </a:extLst>
          </p:cNvPr>
          <p:cNvSpPr>
            <a:spLocks noGrp="1" noChangeArrowheads="1"/>
          </p:cNvSpPr>
          <p:nvPr>
            <p:ph type="sldNum" sz="quarter" idx="12"/>
          </p:nvPr>
        </p:nvSpPr>
        <p:spPr>
          <a:ln/>
        </p:spPr>
        <p:txBody>
          <a:bodyPr/>
          <a:lstStyle>
            <a:lvl1pPr>
              <a:defRPr/>
            </a:lvl1pPr>
          </a:lstStyle>
          <a:p>
            <a:fld id="{BE0B6A6D-36B0-1F47-93F1-B9245438DA60}" type="slidenum">
              <a:rPr lang="en-US" altLang="en-US"/>
              <a:pPr/>
              <a:t>‹#›</a:t>
            </a:fld>
            <a:endParaRPr lang="en-US" altLang="en-US"/>
          </a:p>
        </p:txBody>
      </p:sp>
    </p:spTree>
    <p:extLst>
      <p:ext uri="{BB962C8B-B14F-4D97-AF65-F5344CB8AC3E}">
        <p14:creationId xmlns:p14="http://schemas.microsoft.com/office/powerpoint/2010/main" val="632279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86CC4E-060A-DC49-9137-CF45842C8C5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AD1C92E-1BA4-BE47-8B2C-B02F2AFEBBC8}"/>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825C72C5-D8BE-3C40-9AD7-1A02EB846244}"/>
              </a:ext>
            </a:extLst>
          </p:cNvPr>
          <p:cNvSpPr>
            <a:spLocks noGrp="1" noChangeArrowheads="1"/>
          </p:cNvSpPr>
          <p:nvPr>
            <p:ph type="sldNum" sz="quarter" idx="12"/>
          </p:nvPr>
        </p:nvSpPr>
        <p:spPr>
          <a:ln/>
        </p:spPr>
        <p:txBody>
          <a:bodyPr/>
          <a:lstStyle>
            <a:lvl1pPr>
              <a:defRPr/>
            </a:lvl1pPr>
          </a:lstStyle>
          <a:p>
            <a:fld id="{FB1FF086-820E-4B4F-B1C9-15CF43A729DB}" type="slidenum">
              <a:rPr lang="en-US" altLang="en-US"/>
              <a:pPr/>
              <a:t>‹#›</a:t>
            </a:fld>
            <a:endParaRPr lang="en-US" altLang="en-US"/>
          </a:p>
        </p:txBody>
      </p:sp>
    </p:spTree>
    <p:extLst>
      <p:ext uri="{BB962C8B-B14F-4D97-AF65-F5344CB8AC3E}">
        <p14:creationId xmlns:p14="http://schemas.microsoft.com/office/powerpoint/2010/main" val="2690055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25953D-8242-3844-ACE7-A187784F7F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A52927-0AA7-D54C-AEA4-F4366260F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B69D14-210F-0E4A-B113-749188CE4202}"/>
              </a:ext>
            </a:extLst>
          </p:cNvPr>
          <p:cNvSpPr>
            <a:spLocks noGrp="1" noChangeArrowheads="1"/>
          </p:cNvSpPr>
          <p:nvPr>
            <p:ph type="sldNum" sz="quarter" idx="12"/>
          </p:nvPr>
        </p:nvSpPr>
        <p:spPr>
          <a:ln/>
        </p:spPr>
        <p:txBody>
          <a:bodyPr/>
          <a:lstStyle>
            <a:lvl1pPr>
              <a:defRPr/>
            </a:lvl1pPr>
          </a:lstStyle>
          <a:p>
            <a:fld id="{9CE820FE-D9AF-3A40-9796-53705D191ABD}" type="slidenum">
              <a:rPr lang="en-US" altLang="en-US"/>
              <a:pPr/>
              <a:t>‹#›</a:t>
            </a:fld>
            <a:endParaRPr lang="en-US" altLang="en-US"/>
          </a:p>
        </p:txBody>
      </p:sp>
    </p:spTree>
    <p:extLst>
      <p:ext uri="{BB962C8B-B14F-4D97-AF65-F5344CB8AC3E}">
        <p14:creationId xmlns:p14="http://schemas.microsoft.com/office/powerpoint/2010/main" val="2315873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3F0254-D01A-0C48-83F3-A770F5A7AE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1C18D4-A8BF-F046-85C9-72E888D2E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DCBEB8-84BF-194A-9020-9E3E7BC081A0}"/>
              </a:ext>
            </a:extLst>
          </p:cNvPr>
          <p:cNvSpPr>
            <a:spLocks noGrp="1" noChangeArrowheads="1"/>
          </p:cNvSpPr>
          <p:nvPr>
            <p:ph type="sldNum" sz="quarter" idx="12"/>
          </p:nvPr>
        </p:nvSpPr>
        <p:spPr>
          <a:ln/>
        </p:spPr>
        <p:txBody>
          <a:bodyPr/>
          <a:lstStyle>
            <a:lvl1pPr>
              <a:defRPr/>
            </a:lvl1pPr>
          </a:lstStyle>
          <a:p>
            <a:fld id="{871F517C-7F21-BC48-85E4-68DB6B8D574D}" type="slidenum">
              <a:rPr lang="en-US" altLang="en-US"/>
              <a:pPr/>
              <a:t>‹#›</a:t>
            </a:fld>
            <a:endParaRPr lang="en-US" altLang="en-US"/>
          </a:p>
        </p:txBody>
      </p:sp>
    </p:spTree>
    <p:extLst>
      <p:ext uri="{BB962C8B-B14F-4D97-AF65-F5344CB8AC3E}">
        <p14:creationId xmlns:p14="http://schemas.microsoft.com/office/powerpoint/2010/main" val="189183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F677E41-F13F-8F42-AC61-7F4AF5B114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71C551-DEA1-6040-A62E-285771FD69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860375-6B6A-F545-9849-4F063F136079}"/>
              </a:ext>
            </a:extLst>
          </p:cNvPr>
          <p:cNvSpPr>
            <a:spLocks noGrp="1" noChangeArrowheads="1"/>
          </p:cNvSpPr>
          <p:nvPr>
            <p:ph type="sldNum" sz="quarter" idx="12"/>
          </p:nvPr>
        </p:nvSpPr>
        <p:spPr>
          <a:ln/>
        </p:spPr>
        <p:txBody>
          <a:bodyPr/>
          <a:lstStyle>
            <a:lvl1pPr>
              <a:defRPr/>
            </a:lvl1pPr>
          </a:lstStyle>
          <a:p>
            <a:fld id="{6F201A0F-DCB4-C141-84A8-76DC96A4FB50}" type="slidenum">
              <a:rPr lang="en-US" altLang="en-US"/>
              <a:pPr/>
              <a:t>‹#›</a:t>
            </a:fld>
            <a:endParaRPr lang="en-US" altLang="en-US"/>
          </a:p>
        </p:txBody>
      </p:sp>
    </p:spTree>
    <p:extLst>
      <p:ext uri="{BB962C8B-B14F-4D97-AF65-F5344CB8AC3E}">
        <p14:creationId xmlns:p14="http://schemas.microsoft.com/office/powerpoint/2010/main" val="3150215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AF04E6-40CE-6E4A-A238-54DB9F7DB6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525E96-DA31-5141-8188-F0552600DF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5EDA8-3BD7-F642-A901-BA65DA23DF2B}"/>
              </a:ext>
            </a:extLst>
          </p:cNvPr>
          <p:cNvSpPr>
            <a:spLocks noGrp="1" noChangeArrowheads="1"/>
          </p:cNvSpPr>
          <p:nvPr>
            <p:ph type="sldNum" sz="quarter" idx="12"/>
          </p:nvPr>
        </p:nvSpPr>
        <p:spPr>
          <a:ln/>
        </p:spPr>
        <p:txBody>
          <a:bodyPr/>
          <a:lstStyle>
            <a:lvl1pPr>
              <a:defRPr/>
            </a:lvl1pPr>
          </a:lstStyle>
          <a:p>
            <a:fld id="{FD4DD6B9-C19C-4F4F-A475-BFDED2677141}" type="slidenum">
              <a:rPr lang="en-US" altLang="en-US"/>
              <a:pPr/>
              <a:t>‹#›</a:t>
            </a:fld>
            <a:endParaRPr lang="en-US" altLang="en-US"/>
          </a:p>
        </p:txBody>
      </p:sp>
    </p:spTree>
    <p:extLst>
      <p:ext uri="{BB962C8B-B14F-4D97-AF65-F5344CB8AC3E}">
        <p14:creationId xmlns:p14="http://schemas.microsoft.com/office/powerpoint/2010/main" val="3585794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583BEC-52BA-C649-86DC-B2AB3CC96E7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59598E-A14E-9243-9BE9-ACCCAA49B1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78576A-892E-174A-AB8D-C339836E4ACA}"/>
              </a:ext>
            </a:extLst>
          </p:cNvPr>
          <p:cNvSpPr>
            <a:spLocks noGrp="1" noChangeArrowheads="1"/>
          </p:cNvSpPr>
          <p:nvPr>
            <p:ph type="sldNum" sz="quarter" idx="12"/>
          </p:nvPr>
        </p:nvSpPr>
        <p:spPr>
          <a:ln/>
        </p:spPr>
        <p:txBody>
          <a:bodyPr/>
          <a:lstStyle>
            <a:lvl1pPr>
              <a:defRPr/>
            </a:lvl1pPr>
          </a:lstStyle>
          <a:p>
            <a:fld id="{7AE34061-91EC-B841-AF28-C16B8A12E35E}" type="slidenum">
              <a:rPr lang="en-US" altLang="en-US"/>
              <a:pPr/>
              <a:t>‹#›</a:t>
            </a:fld>
            <a:endParaRPr lang="en-US" altLang="en-US"/>
          </a:p>
        </p:txBody>
      </p:sp>
    </p:spTree>
    <p:extLst>
      <p:ext uri="{BB962C8B-B14F-4D97-AF65-F5344CB8AC3E}">
        <p14:creationId xmlns:p14="http://schemas.microsoft.com/office/powerpoint/2010/main" val="2586384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A22E32-4D69-674D-9502-79D1730F15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F5C4E30-FB44-0943-A0F4-17166B2C00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B7E906-99CB-7C40-903C-A9B803FB1A16}"/>
              </a:ext>
            </a:extLst>
          </p:cNvPr>
          <p:cNvSpPr>
            <a:spLocks noGrp="1" noChangeArrowheads="1"/>
          </p:cNvSpPr>
          <p:nvPr>
            <p:ph type="sldNum" sz="quarter" idx="12"/>
          </p:nvPr>
        </p:nvSpPr>
        <p:spPr>
          <a:ln/>
        </p:spPr>
        <p:txBody>
          <a:bodyPr/>
          <a:lstStyle>
            <a:lvl1pPr>
              <a:defRPr/>
            </a:lvl1pPr>
          </a:lstStyle>
          <a:p>
            <a:fld id="{24CB5C7F-5978-B840-A2FF-23DCF4C8A8A8}" type="slidenum">
              <a:rPr lang="en-US" altLang="en-US"/>
              <a:pPr/>
              <a:t>‹#›</a:t>
            </a:fld>
            <a:endParaRPr lang="en-US" altLang="en-US"/>
          </a:p>
        </p:txBody>
      </p:sp>
    </p:spTree>
    <p:extLst>
      <p:ext uri="{BB962C8B-B14F-4D97-AF65-F5344CB8AC3E}">
        <p14:creationId xmlns:p14="http://schemas.microsoft.com/office/powerpoint/2010/main" val="2333453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D4088D-4483-9F45-8FD5-CB3FD01C4EA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4AB5ED-6DD7-1A4C-8229-2D5B31C24B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34E00AB-BB12-3C4D-AF01-3F27683ED90D}"/>
              </a:ext>
            </a:extLst>
          </p:cNvPr>
          <p:cNvSpPr>
            <a:spLocks noGrp="1" noChangeArrowheads="1"/>
          </p:cNvSpPr>
          <p:nvPr>
            <p:ph type="sldNum" sz="quarter" idx="12"/>
          </p:nvPr>
        </p:nvSpPr>
        <p:spPr>
          <a:ln/>
        </p:spPr>
        <p:txBody>
          <a:bodyPr/>
          <a:lstStyle>
            <a:lvl1pPr>
              <a:defRPr/>
            </a:lvl1pPr>
          </a:lstStyle>
          <a:p>
            <a:fld id="{2CDF90AC-6827-D444-9AD5-A09FB8EFC812}" type="slidenum">
              <a:rPr lang="en-US" altLang="en-US"/>
              <a:pPr/>
              <a:t>‹#›</a:t>
            </a:fld>
            <a:endParaRPr lang="en-US" altLang="en-US"/>
          </a:p>
        </p:txBody>
      </p:sp>
    </p:spTree>
    <p:extLst>
      <p:ext uri="{BB962C8B-B14F-4D97-AF65-F5344CB8AC3E}">
        <p14:creationId xmlns:p14="http://schemas.microsoft.com/office/powerpoint/2010/main" val="30021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F8AA4A-6999-9045-9C00-1F972EE4C0B9}"/>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D8BE21FC-C364-3942-8AD9-D933C30FDA8C}"/>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259E3597-D4E6-4B44-883B-90DACBE796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F69B6A8-B3B0-AB4B-B7F4-1F71577E0CEC}" type="slidenum">
              <a:rPr lang="en-US" altLang="en-US"/>
              <a:pPr/>
              <a:t>‹#›</a:t>
            </a:fld>
            <a:endParaRPr lang="en-US" altLang="en-US"/>
          </a:p>
        </p:txBody>
      </p:sp>
    </p:spTree>
    <p:extLst>
      <p:ext uri="{BB962C8B-B14F-4D97-AF65-F5344CB8AC3E}">
        <p14:creationId xmlns:p14="http://schemas.microsoft.com/office/powerpoint/2010/main" val="601061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AE9538-FDE5-1942-9FD5-DC32B80328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71A358-0C88-F442-B6B0-C923544D9D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1AEF7A-7A39-394E-AC98-94B7D2F856A7}"/>
              </a:ext>
            </a:extLst>
          </p:cNvPr>
          <p:cNvSpPr>
            <a:spLocks noGrp="1" noChangeArrowheads="1"/>
          </p:cNvSpPr>
          <p:nvPr>
            <p:ph type="sldNum" sz="quarter" idx="12"/>
          </p:nvPr>
        </p:nvSpPr>
        <p:spPr>
          <a:ln/>
        </p:spPr>
        <p:txBody>
          <a:bodyPr/>
          <a:lstStyle>
            <a:lvl1pPr>
              <a:defRPr/>
            </a:lvl1pPr>
          </a:lstStyle>
          <a:p>
            <a:fld id="{D938F8DC-4CF1-7B4E-B6A1-71EA7F2F993D}" type="slidenum">
              <a:rPr lang="en-US" altLang="en-US"/>
              <a:pPr/>
              <a:t>‹#›</a:t>
            </a:fld>
            <a:endParaRPr lang="en-US" altLang="en-US"/>
          </a:p>
        </p:txBody>
      </p:sp>
    </p:spTree>
    <p:extLst>
      <p:ext uri="{BB962C8B-B14F-4D97-AF65-F5344CB8AC3E}">
        <p14:creationId xmlns:p14="http://schemas.microsoft.com/office/powerpoint/2010/main" val="237404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1397A1-94CA-7346-BD92-DDDD1AFDF0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8D20A3-833E-D04E-B857-656AF1C61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B98C8D-5845-2E40-A3B8-425719E16395}"/>
              </a:ext>
            </a:extLst>
          </p:cNvPr>
          <p:cNvSpPr>
            <a:spLocks noGrp="1" noChangeArrowheads="1"/>
          </p:cNvSpPr>
          <p:nvPr>
            <p:ph type="sldNum" sz="quarter" idx="12"/>
          </p:nvPr>
        </p:nvSpPr>
        <p:spPr>
          <a:ln/>
        </p:spPr>
        <p:txBody>
          <a:bodyPr/>
          <a:lstStyle>
            <a:lvl1pPr>
              <a:defRPr/>
            </a:lvl1pPr>
          </a:lstStyle>
          <a:p>
            <a:fld id="{14419F3E-065B-F74F-B5A8-3242FE5FA97A}" type="slidenum">
              <a:rPr lang="en-US" altLang="en-US"/>
              <a:pPr/>
              <a:t>‹#›</a:t>
            </a:fld>
            <a:endParaRPr lang="en-US" altLang="en-US"/>
          </a:p>
        </p:txBody>
      </p:sp>
    </p:spTree>
    <p:extLst>
      <p:ext uri="{BB962C8B-B14F-4D97-AF65-F5344CB8AC3E}">
        <p14:creationId xmlns:p14="http://schemas.microsoft.com/office/powerpoint/2010/main" val="1438907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C6FDCA-5A39-824F-968A-A46D322258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A4BB1A-69AD-3E4F-934E-081879815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901F05-5B6F-6F44-9772-B020C4FAACCE}"/>
              </a:ext>
            </a:extLst>
          </p:cNvPr>
          <p:cNvSpPr>
            <a:spLocks noGrp="1" noChangeArrowheads="1"/>
          </p:cNvSpPr>
          <p:nvPr>
            <p:ph type="sldNum" sz="quarter" idx="12"/>
          </p:nvPr>
        </p:nvSpPr>
        <p:spPr>
          <a:ln/>
        </p:spPr>
        <p:txBody>
          <a:bodyPr/>
          <a:lstStyle>
            <a:lvl1pPr>
              <a:defRPr/>
            </a:lvl1pPr>
          </a:lstStyle>
          <a:p>
            <a:fld id="{59425F64-B3EC-2F4B-A314-06C8A8338611}" type="slidenum">
              <a:rPr lang="en-US" altLang="en-US"/>
              <a:pPr/>
              <a:t>‹#›</a:t>
            </a:fld>
            <a:endParaRPr lang="en-US" altLang="en-US"/>
          </a:p>
        </p:txBody>
      </p:sp>
    </p:spTree>
    <p:extLst>
      <p:ext uri="{BB962C8B-B14F-4D97-AF65-F5344CB8AC3E}">
        <p14:creationId xmlns:p14="http://schemas.microsoft.com/office/powerpoint/2010/main" val="1239637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D7F3E6-2964-764A-9559-4F2C99CC8A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BAEA76-ACF6-C346-A125-1EB3181A10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2B27AE-E005-6F48-8CB5-7436212C5F81}"/>
              </a:ext>
            </a:extLst>
          </p:cNvPr>
          <p:cNvSpPr>
            <a:spLocks noGrp="1" noChangeArrowheads="1"/>
          </p:cNvSpPr>
          <p:nvPr>
            <p:ph type="sldNum" sz="quarter" idx="12"/>
          </p:nvPr>
        </p:nvSpPr>
        <p:spPr>
          <a:ln/>
        </p:spPr>
        <p:txBody>
          <a:bodyPr/>
          <a:lstStyle>
            <a:lvl1pPr>
              <a:defRPr/>
            </a:lvl1pPr>
          </a:lstStyle>
          <a:p>
            <a:fld id="{D7926EA1-E231-6544-A6FB-C3D328C914F7}" type="slidenum">
              <a:rPr lang="en-US" altLang="en-US"/>
              <a:pPr/>
              <a:t>‹#›</a:t>
            </a:fld>
            <a:endParaRPr lang="en-US" altLang="en-US"/>
          </a:p>
        </p:txBody>
      </p:sp>
    </p:spTree>
    <p:extLst>
      <p:ext uri="{BB962C8B-B14F-4D97-AF65-F5344CB8AC3E}">
        <p14:creationId xmlns:p14="http://schemas.microsoft.com/office/powerpoint/2010/main" val="157808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369376C-BFAC-2842-BFE7-3363EFF717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022D0E-7021-9947-8B16-41C60D7548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794C42-3FAF-8D4F-88BF-EC0368FDCC6D}"/>
              </a:ext>
            </a:extLst>
          </p:cNvPr>
          <p:cNvSpPr>
            <a:spLocks noGrp="1" noChangeArrowheads="1"/>
          </p:cNvSpPr>
          <p:nvPr>
            <p:ph type="sldNum" sz="quarter" idx="12"/>
          </p:nvPr>
        </p:nvSpPr>
        <p:spPr>
          <a:ln/>
        </p:spPr>
        <p:txBody>
          <a:bodyPr/>
          <a:lstStyle>
            <a:lvl1pPr>
              <a:defRPr/>
            </a:lvl1pPr>
          </a:lstStyle>
          <a:p>
            <a:fld id="{161F7408-F7C9-5A4D-B13A-99B523605F01}" type="slidenum">
              <a:rPr lang="en-US" altLang="en-US"/>
              <a:pPr/>
              <a:t>‹#›</a:t>
            </a:fld>
            <a:endParaRPr lang="en-US" altLang="en-US"/>
          </a:p>
        </p:txBody>
      </p:sp>
    </p:spTree>
    <p:extLst>
      <p:ext uri="{BB962C8B-B14F-4D97-AF65-F5344CB8AC3E}">
        <p14:creationId xmlns:p14="http://schemas.microsoft.com/office/powerpoint/2010/main" val="4242553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DED38-B097-944A-A70E-D86FC7EB46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A0257D-968C-DA4B-9445-5D157A6B49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91BF58-FCED-6743-AE9D-213726C0FD40}"/>
              </a:ext>
            </a:extLst>
          </p:cNvPr>
          <p:cNvSpPr>
            <a:spLocks noGrp="1" noChangeArrowheads="1"/>
          </p:cNvSpPr>
          <p:nvPr>
            <p:ph type="sldNum" sz="quarter" idx="12"/>
          </p:nvPr>
        </p:nvSpPr>
        <p:spPr>
          <a:ln/>
        </p:spPr>
        <p:txBody>
          <a:bodyPr/>
          <a:lstStyle>
            <a:lvl1pPr>
              <a:defRPr/>
            </a:lvl1pPr>
          </a:lstStyle>
          <a:p>
            <a:fld id="{2514591F-D23B-9D4A-823C-A2C7E931C04A}" type="slidenum">
              <a:rPr lang="en-US" altLang="en-US"/>
              <a:pPr/>
              <a:t>‹#›</a:t>
            </a:fld>
            <a:endParaRPr lang="en-US" altLang="en-US"/>
          </a:p>
        </p:txBody>
      </p:sp>
    </p:spTree>
    <p:extLst>
      <p:ext uri="{BB962C8B-B14F-4D97-AF65-F5344CB8AC3E}">
        <p14:creationId xmlns:p14="http://schemas.microsoft.com/office/powerpoint/2010/main" val="3481794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126A7CC-0BB2-634D-8F7C-138C6B93E6EB}"/>
              </a:ext>
            </a:extLst>
          </p:cNvPr>
          <p:cNvGrpSpPr>
            <a:grpSpLocks/>
          </p:cNvGrpSpPr>
          <p:nvPr/>
        </p:nvGrpSpPr>
        <p:grpSpPr bwMode="auto">
          <a:xfrm>
            <a:off x="177800" y="230188"/>
            <a:ext cx="203200" cy="6503987"/>
            <a:chOff x="112" y="145"/>
            <a:chExt cx="128" cy="4097"/>
          </a:xfrm>
        </p:grpSpPr>
        <p:sp>
          <p:nvSpPr>
            <p:cNvPr id="5" name="Rectangle 5">
              <a:extLst>
                <a:ext uri="{FF2B5EF4-FFF2-40B4-BE49-F238E27FC236}">
                  <a16:creationId xmlns:a16="http://schemas.microsoft.com/office/drawing/2014/main" id="{EA9B1D5D-34E6-1F45-825B-4BB970F7EE1C}"/>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6" name="Rectangle 6">
              <a:extLst>
                <a:ext uri="{FF2B5EF4-FFF2-40B4-BE49-F238E27FC236}">
                  <a16:creationId xmlns:a16="http://schemas.microsoft.com/office/drawing/2014/main" id="{00B24FFF-21BE-3C41-8D95-29FAD4EADA4C}"/>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8F8F8"/>
                </a:solidFill>
                <a:latin typeface="Times New Roman" panose="02020603050405020304" pitchFamily="18" charset="0"/>
              </a:endParaRPr>
            </a:p>
          </p:txBody>
        </p:sp>
      </p:grpSp>
      <p:grpSp>
        <p:nvGrpSpPr>
          <p:cNvPr id="7" name="Group 7">
            <a:extLst>
              <a:ext uri="{FF2B5EF4-FFF2-40B4-BE49-F238E27FC236}">
                <a16:creationId xmlns:a16="http://schemas.microsoft.com/office/drawing/2014/main" id="{B536207C-CEB2-C94E-B049-3143B3253A7A}"/>
              </a:ext>
            </a:extLst>
          </p:cNvPr>
          <p:cNvGrpSpPr>
            <a:grpSpLocks/>
          </p:cNvGrpSpPr>
          <p:nvPr/>
        </p:nvGrpSpPr>
        <p:grpSpPr bwMode="auto">
          <a:xfrm>
            <a:off x="8793163" y="220663"/>
            <a:ext cx="198437" cy="6408737"/>
            <a:chOff x="5539" y="139"/>
            <a:chExt cx="125" cy="4037"/>
          </a:xfrm>
        </p:grpSpPr>
        <p:sp>
          <p:nvSpPr>
            <p:cNvPr id="8" name="Rectangle 8">
              <a:extLst>
                <a:ext uri="{FF2B5EF4-FFF2-40B4-BE49-F238E27FC236}">
                  <a16:creationId xmlns:a16="http://schemas.microsoft.com/office/drawing/2014/main" id="{C8980C7E-B378-E64B-80A0-7D1D4FDD8C34}"/>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9" name="Rectangle 9">
              <a:extLst>
                <a:ext uri="{FF2B5EF4-FFF2-40B4-BE49-F238E27FC236}">
                  <a16:creationId xmlns:a16="http://schemas.microsoft.com/office/drawing/2014/main" id="{72DBB2CD-EC37-ED4E-82CA-BA0E81AC6F11}"/>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10" name="Group 10">
            <a:extLst>
              <a:ext uri="{FF2B5EF4-FFF2-40B4-BE49-F238E27FC236}">
                <a16:creationId xmlns:a16="http://schemas.microsoft.com/office/drawing/2014/main" id="{7D58BDBB-32A2-874F-92A9-8B3CD8DC4ED7}"/>
              </a:ext>
            </a:extLst>
          </p:cNvPr>
          <p:cNvGrpSpPr>
            <a:grpSpLocks/>
          </p:cNvGrpSpPr>
          <p:nvPr/>
        </p:nvGrpSpPr>
        <p:grpSpPr bwMode="auto">
          <a:xfrm>
            <a:off x="412750" y="6477000"/>
            <a:ext cx="8686800" cy="228600"/>
            <a:chOff x="260" y="4080"/>
            <a:chExt cx="5472" cy="144"/>
          </a:xfrm>
        </p:grpSpPr>
        <p:sp>
          <p:nvSpPr>
            <p:cNvPr id="11" name="Rectangle 11">
              <a:extLst>
                <a:ext uri="{FF2B5EF4-FFF2-40B4-BE49-F238E27FC236}">
                  <a16:creationId xmlns:a16="http://schemas.microsoft.com/office/drawing/2014/main" id="{199FE321-03CC-7F4C-86A7-AC3498CCBB52}"/>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12" name="Rectangle 12">
              <a:extLst>
                <a:ext uri="{FF2B5EF4-FFF2-40B4-BE49-F238E27FC236}">
                  <a16:creationId xmlns:a16="http://schemas.microsoft.com/office/drawing/2014/main" id="{26B83E83-7E71-FF44-AE3F-57B989B0E365}"/>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13" name="Group 13">
            <a:extLst>
              <a:ext uri="{FF2B5EF4-FFF2-40B4-BE49-F238E27FC236}">
                <a16:creationId xmlns:a16="http://schemas.microsoft.com/office/drawing/2014/main" id="{61F83E58-8545-6B4C-9FBE-E0142C695131}"/>
              </a:ext>
            </a:extLst>
          </p:cNvPr>
          <p:cNvGrpSpPr>
            <a:grpSpLocks/>
          </p:cNvGrpSpPr>
          <p:nvPr/>
        </p:nvGrpSpPr>
        <p:grpSpPr bwMode="auto">
          <a:xfrm>
            <a:off x="76200" y="176213"/>
            <a:ext cx="8745538" cy="161925"/>
            <a:chOff x="48" y="111"/>
            <a:chExt cx="5509" cy="102"/>
          </a:xfrm>
        </p:grpSpPr>
        <p:sp>
          <p:nvSpPr>
            <p:cNvPr id="14" name="Rectangle 14">
              <a:extLst>
                <a:ext uri="{FF2B5EF4-FFF2-40B4-BE49-F238E27FC236}">
                  <a16:creationId xmlns:a16="http://schemas.microsoft.com/office/drawing/2014/main" id="{BA048865-FC71-4246-A9AF-5A9DBA67C87B}"/>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15" name="Rectangle 15">
              <a:extLst>
                <a:ext uri="{FF2B5EF4-FFF2-40B4-BE49-F238E27FC236}">
                  <a16:creationId xmlns:a16="http://schemas.microsoft.com/office/drawing/2014/main" id="{A7870524-7D72-1944-BC51-D05477F11231}"/>
                </a:ext>
              </a:extLst>
            </p:cNvPr>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a:extLst>
              <a:ext uri="{FF2B5EF4-FFF2-40B4-BE49-F238E27FC236}">
                <a16:creationId xmlns:a16="http://schemas.microsoft.com/office/drawing/2014/main" id="{D36EC295-5FD2-0E4F-88AE-5DC39C420F13}"/>
              </a:ext>
            </a:extLst>
          </p:cNvPr>
          <p:cNvSpPr>
            <a:spLocks noGrp="1" noChangeArrowheads="1"/>
          </p:cNvSpPr>
          <p:nvPr>
            <p:ph type="dt" sz="half" idx="10"/>
          </p:nvPr>
        </p:nvSpPr>
        <p:spPr/>
        <p:txBody>
          <a:bodyPr/>
          <a:lstStyle>
            <a:lvl1pPr>
              <a:defRPr/>
            </a:lvl1pPr>
          </a:lstStyle>
          <a:p>
            <a:pPr>
              <a:defRPr/>
            </a:pPr>
            <a:endParaRPr lang="en-US"/>
          </a:p>
        </p:txBody>
      </p:sp>
      <p:sp>
        <p:nvSpPr>
          <p:cNvPr id="17" name="Rectangle 17">
            <a:extLst>
              <a:ext uri="{FF2B5EF4-FFF2-40B4-BE49-F238E27FC236}">
                <a16:creationId xmlns:a16="http://schemas.microsoft.com/office/drawing/2014/main" id="{23CB5CB6-FBA0-A14F-A098-D680A866EFF3}"/>
              </a:ext>
            </a:extLst>
          </p:cNvPr>
          <p:cNvSpPr>
            <a:spLocks noGrp="1" noChangeArrowheads="1"/>
          </p:cNvSpPr>
          <p:nvPr>
            <p:ph type="ftr" sz="quarter" idx="11"/>
          </p:nvPr>
        </p:nvSpPr>
        <p:spPr/>
        <p:txBody>
          <a:bodyPr/>
          <a:lstStyle>
            <a:lvl1pPr>
              <a:defRPr/>
            </a:lvl1pPr>
          </a:lstStyle>
          <a:p>
            <a:pPr>
              <a:defRPr/>
            </a:pPr>
            <a:endParaRPr lang="en-US"/>
          </a:p>
        </p:txBody>
      </p:sp>
      <p:sp>
        <p:nvSpPr>
          <p:cNvPr id="18" name="Rectangle 18">
            <a:extLst>
              <a:ext uri="{FF2B5EF4-FFF2-40B4-BE49-F238E27FC236}">
                <a16:creationId xmlns:a16="http://schemas.microsoft.com/office/drawing/2014/main" id="{C3383A69-CF5D-B443-B16F-3115E455FFFC}"/>
              </a:ext>
            </a:extLst>
          </p:cNvPr>
          <p:cNvSpPr>
            <a:spLocks noGrp="1" noChangeArrowheads="1"/>
          </p:cNvSpPr>
          <p:nvPr>
            <p:ph type="sldNum" sz="quarter" idx="12"/>
          </p:nvPr>
        </p:nvSpPr>
        <p:spPr/>
        <p:txBody>
          <a:bodyPr/>
          <a:lstStyle>
            <a:lvl1pPr>
              <a:defRPr/>
            </a:lvl1pPr>
          </a:lstStyle>
          <a:p>
            <a:fld id="{FFF1630B-B24E-494C-94E5-85E2A51799F9}" type="slidenum">
              <a:rPr lang="en-US" altLang="en-US"/>
              <a:pPr/>
              <a:t>‹#›</a:t>
            </a:fld>
            <a:endParaRPr lang="en-US" altLang="en-US"/>
          </a:p>
        </p:txBody>
      </p:sp>
    </p:spTree>
    <p:extLst>
      <p:ext uri="{BB962C8B-B14F-4D97-AF65-F5344CB8AC3E}">
        <p14:creationId xmlns:p14="http://schemas.microsoft.com/office/powerpoint/2010/main" val="395764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FAA870-93EC-6449-8937-65D3ACEC71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DB1114-2047-C743-BF70-B00F477B2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C08A2D-0206-EA41-BC36-AD86A2AA5B42}"/>
              </a:ext>
            </a:extLst>
          </p:cNvPr>
          <p:cNvSpPr>
            <a:spLocks noGrp="1" noChangeArrowheads="1"/>
          </p:cNvSpPr>
          <p:nvPr>
            <p:ph type="sldNum" sz="quarter" idx="12"/>
          </p:nvPr>
        </p:nvSpPr>
        <p:spPr>
          <a:ln/>
        </p:spPr>
        <p:txBody>
          <a:bodyPr/>
          <a:lstStyle>
            <a:lvl1pPr>
              <a:defRPr/>
            </a:lvl1pPr>
          </a:lstStyle>
          <a:p>
            <a:fld id="{F640B776-1006-5846-B6F6-A8A6454B4142}" type="slidenum">
              <a:rPr lang="en-US" altLang="en-US"/>
              <a:pPr/>
              <a:t>‹#›</a:t>
            </a:fld>
            <a:endParaRPr lang="en-US" altLang="en-US"/>
          </a:p>
        </p:txBody>
      </p:sp>
    </p:spTree>
    <p:extLst>
      <p:ext uri="{BB962C8B-B14F-4D97-AF65-F5344CB8AC3E}">
        <p14:creationId xmlns:p14="http://schemas.microsoft.com/office/powerpoint/2010/main" val="3226543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9B8DD7-7730-0841-8FF0-B93286B69BDF}"/>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E52FA1C7-1653-5041-AD1F-BCF6AC875286}"/>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E4A49BAC-DAFC-C048-A7A4-F52EF03D12B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ECB2845C-B20D-844C-B04C-FB1562DD0313}" type="slidenum">
              <a:rPr lang="en-US" altLang="en-US"/>
              <a:pPr/>
              <a:t>‹#›</a:t>
            </a:fld>
            <a:endParaRPr lang="en-US" altLang="en-US"/>
          </a:p>
        </p:txBody>
      </p:sp>
    </p:spTree>
    <p:extLst>
      <p:ext uri="{BB962C8B-B14F-4D97-AF65-F5344CB8AC3E}">
        <p14:creationId xmlns:p14="http://schemas.microsoft.com/office/powerpoint/2010/main" val="4207183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DA75ED-7444-0245-A585-C382416895ED}"/>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417ABAD9-1884-F342-A602-27E05B74E1FC}"/>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C1F7EEC3-6AE9-F24F-B4A3-BB4C835A9839}"/>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81556546-ACA1-1044-81F4-BC955B09DF92}" type="slidenum">
              <a:rPr lang="en-US" altLang="en-US"/>
              <a:pPr/>
              <a:t>‹#›</a:t>
            </a:fld>
            <a:endParaRPr lang="en-US" altLang="en-US"/>
          </a:p>
        </p:txBody>
      </p:sp>
    </p:spTree>
    <p:extLst>
      <p:ext uri="{BB962C8B-B14F-4D97-AF65-F5344CB8AC3E}">
        <p14:creationId xmlns:p14="http://schemas.microsoft.com/office/powerpoint/2010/main" val="246209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FB8625-0DBF-BA46-B317-1ABB40DB15F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3311B6A7-A7F9-474F-B31B-3006BD6DB85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840D0CB4-8F3E-0A42-A13F-0820F59AE455}"/>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AF17CDD-6748-A24F-856C-2D712C81AED7}" type="slidenum">
              <a:rPr lang="en-US" altLang="en-US"/>
              <a:pPr/>
              <a:t>‹#›</a:t>
            </a:fld>
            <a:endParaRPr lang="en-US" altLang="en-US"/>
          </a:p>
        </p:txBody>
      </p:sp>
    </p:spTree>
    <p:extLst>
      <p:ext uri="{BB962C8B-B14F-4D97-AF65-F5344CB8AC3E}">
        <p14:creationId xmlns:p14="http://schemas.microsoft.com/office/powerpoint/2010/main" val="2217637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380DA-2050-BF42-983A-32703431E824}" type="slidenum">
              <a:rPr lang="en-US"/>
              <a:pPr>
                <a:defRPr/>
              </a:pPr>
              <a:t>‹#›</a:t>
            </a:fld>
            <a:endParaRPr lang="en-US"/>
          </a:p>
        </p:txBody>
      </p:sp>
    </p:spTree>
    <p:extLst>
      <p:ext uri="{BB962C8B-B14F-4D97-AF65-F5344CB8AC3E}">
        <p14:creationId xmlns:p14="http://schemas.microsoft.com/office/powerpoint/2010/main" val="1644240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0">
            <a:extLst>
              <a:ext uri="{FF2B5EF4-FFF2-40B4-BE49-F238E27FC236}">
                <a16:creationId xmlns:a16="http://schemas.microsoft.com/office/drawing/2014/main" id="{E808B721-2130-9647-9EE4-5FA49E504167}"/>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51">
            <a:extLst>
              <a:ext uri="{FF2B5EF4-FFF2-40B4-BE49-F238E27FC236}">
                <a16:creationId xmlns:a16="http://schemas.microsoft.com/office/drawing/2014/main" id="{09766D3C-5F8C-D44F-8E39-82FA72880B75}"/>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52">
            <a:extLst>
              <a:ext uri="{FF2B5EF4-FFF2-40B4-BE49-F238E27FC236}">
                <a16:creationId xmlns:a16="http://schemas.microsoft.com/office/drawing/2014/main" id="{BC53F91A-EE63-6F42-A102-7D9936547FA0}"/>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E6A4B8E-A006-C341-9595-5D99C1E33FE6}" type="slidenum">
              <a:rPr lang="en-US" altLang="en-US"/>
              <a:pPr/>
              <a:t>‹#›</a:t>
            </a:fld>
            <a:endParaRPr lang="en-US" altLang="en-US"/>
          </a:p>
        </p:txBody>
      </p:sp>
    </p:spTree>
    <p:extLst>
      <p:ext uri="{BB962C8B-B14F-4D97-AF65-F5344CB8AC3E}">
        <p14:creationId xmlns:p14="http://schemas.microsoft.com/office/powerpoint/2010/main" val="1107797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B57F0-A1AB-9F4B-B92D-A8F9E202EBAE}"/>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9B1588FF-8B35-A84F-8EBD-29AB9CC23D3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CB9A2B5-197F-584F-9ABA-96D695A1939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AF090BD-EEC7-CF4C-BCE1-C4325C3D4137}" type="slidenum">
              <a:rPr lang="en-US" altLang="en-US"/>
              <a:pPr/>
              <a:t>‹#›</a:t>
            </a:fld>
            <a:endParaRPr lang="en-US" altLang="en-US"/>
          </a:p>
        </p:txBody>
      </p:sp>
    </p:spTree>
    <p:extLst>
      <p:ext uri="{BB962C8B-B14F-4D97-AF65-F5344CB8AC3E}">
        <p14:creationId xmlns:p14="http://schemas.microsoft.com/office/powerpoint/2010/main" val="3262251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DF8C94-50D3-2A41-BAF4-5C54B8C53A4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330F8766-9951-0545-87F9-D91200B30949}"/>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DED8BF45-6B49-6541-AA47-3C8732963B2F}"/>
              </a:ext>
            </a:extLst>
          </p:cNvPr>
          <p:cNvSpPr>
            <a:spLocks noGrp="1" noChangeArrowheads="1"/>
          </p:cNvSpPr>
          <p:nvPr>
            <p:ph type="sldNum" sz="quarter" idx="12"/>
          </p:nvPr>
        </p:nvSpPr>
        <p:spPr>
          <a:ln/>
        </p:spPr>
        <p:txBody>
          <a:bodyPr/>
          <a:lstStyle>
            <a:lvl1pPr>
              <a:defRPr/>
            </a:lvl1pPr>
          </a:lstStyle>
          <a:p>
            <a:fld id="{7EA3FC8D-51F1-1145-8710-807D08F7D210}" type="slidenum">
              <a:rPr lang="en-US" altLang="en-US"/>
              <a:pPr/>
              <a:t>‹#›</a:t>
            </a:fld>
            <a:endParaRPr lang="en-US" altLang="en-US"/>
          </a:p>
        </p:txBody>
      </p:sp>
    </p:spTree>
    <p:extLst>
      <p:ext uri="{BB962C8B-B14F-4D97-AF65-F5344CB8AC3E}">
        <p14:creationId xmlns:p14="http://schemas.microsoft.com/office/powerpoint/2010/main" val="851376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132651178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0366BFE-95DD-BB45-8A46-7CDBC30BE519}"/>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691A436C-736F-F04F-8ED5-C310E297A618}"/>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43D16BA3-8BE1-FC47-9C18-1772CC35226C}"/>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5ABB87E7-BD96-A141-A0A5-959888E0B254}" type="slidenum">
              <a:rPr lang="en-US" altLang="en-US"/>
              <a:pPr/>
              <a:t>‹#›</a:t>
            </a:fld>
            <a:endParaRPr lang="en-US" altLang="en-US"/>
          </a:p>
        </p:txBody>
      </p:sp>
    </p:spTree>
    <p:extLst>
      <p:ext uri="{BB962C8B-B14F-4D97-AF65-F5344CB8AC3E}">
        <p14:creationId xmlns:p14="http://schemas.microsoft.com/office/powerpoint/2010/main" val="3259114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214DD1F-D7B2-004C-88FD-2727F3A3D1E7}"/>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F9AB29C2-2974-4547-8ACB-E9F945602505}"/>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ACC1EAC5-4682-3346-B306-6FF6E1BEEDA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625040C-D6AA-E845-92B7-61552D8AE010}" type="slidenum">
              <a:rPr lang="en-US" altLang="en-US"/>
              <a:pPr/>
              <a:t>‹#›</a:t>
            </a:fld>
            <a:endParaRPr lang="en-US" altLang="en-US"/>
          </a:p>
        </p:txBody>
      </p:sp>
    </p:spTree>
    <p:extLst>
      <p:ext uri="{BB962C8B-B14F-4D97-AF65-F5344CB8AC3E}">
        <p14:creationId xmlns:p14="http://schemas.microsoft.com/office/powerpoint/2010/main" val="2967700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A929EA40-997D-924F-A8AE-8140E6BC9AB1}"/>
              </a:ext>
            </a:extLst>
          </p:cNvPr>
          <p:cNvSpPr>
            <a:spLocks noGrp="1" noChangeArrowheads="1"/>
          </p:cNvSpPr>
          <p:nvPr>
            <p:ph type="dt" sz="half" idx="10"/>
          </p:nvPr>
        </p:nvSpPr>
        <p:spPr/>
        <p:txBody>
          <a:bodyPr/>
          <a:lstStyle>
            <a:lvl1pPr eaLnBrk="0" hangingPunct="0">
              <a:defRPr/>
            </a:lvl1pPr>
          </a:lstStyle>
          <a:p>
            <a:fld id="{EB4AD6BF-210E-5A4C-B47A-04C5E02D869C}" type="datetime1">
              <a:rPr lang="en-US" altLang="en-US"/>
              <a:pPr/>
              <a:t>12/20/23</a:t>
            </a:fld>
            <a:endParaRPr lang="en-US" altLang="en-US"/>
          </a:p>
        </p:txBody>
      </p:sp>
      <p:sp>
        <p:nvSpPr>
          <p:cNvPr id="6" name="Rectangle 6">
            <a:extLst>
              <a:ext uri="{FF2B5EF4-FFF2-40B4-BE49-F238E27FC236}">
                <a16:creationId xmlns:a16="http://schemas.microsoft.com/office/drawing/2014/main" id="{01E7A948-B46C-B742-BBD2-20D2D7A7DBC6}"/>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7" name="Rectangle 7">
            <a:extLst>
              <a:ext uri="{FF2B5EF4-FFF2-40B4-BE49-F238E27FC236}">
                <a16:creationId xmlns:a16="http://schemas.microsoft.com/office/drawing/2014/main" id="{058B3EA1-A854-104E-8404-7871ECC6080E}"/>
              </a:ext>
            </a:extLst>
          </p:cNvPr>
          <p:cNvSpPr>
            <a:spLocks noGrp="1" noChangeArrowheads="1"/>
          </p:cNvSpPr>
          <p:nvPr>
            <p:ph type="sldNum" sz="quarter" idx="12"/>
          </p:nvPr>
        </p:nvSpPr>
        <p:spPr/>
        <p:txBody>
          <a:bodyPr/>
          <a:lstStyle>
            <a:lvl1pPr eaLnBrk="0" hangingPunct="0">
              <a:defRPr/>
            </a:lvl1pPr>
          </a:lstStyle>
          <a:p>
            <a:fld id="{26896D48-501A-3E42-8A9C-14ED3C3BD525}" type="slidenum">
              <a:rPr lang="en-US" altLang="en-US"/>
              <a:pPr/>
              <a:t>‹#›</a:t>
            </a:fld>
            <a:endParaRPr lang="en-US" altLang="en-US"/>
          </a:p>
        </p:txBody>
      </p:sp>
    </p:spTree>
    <p:extLst>
      <p:ext uri="{BB962C8B-B14F-4D97-AF65-F5344CB8AC3E}">
        <p14:creationId xmlns:p14="http://schemas.microsoft.com/office/powerpoint/2010/main" val="1260079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ED72719-8012-2244-8443-F7905325BB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24F8C3E-7D87-2F4F-84E9-8046E6173668}"/>
              </a:ext>
            </a:extLst>
          </p:cNvPr>
          <p:cNvSpPr>
            <a:spLocks noGrp="1" noChangeArrowheads="1"/>
          </p:cNvSpPr>
          <p:nvPr>
            <p:ph type="sldNum" sz="quarter" idx="11"/>
          </p:nvPr>
        </p:nvSpPr>
        <p:spPr>
          <a:ln/>
        </p:spPr>
        <p:txBody>
          <a:bodyPr/>
          <a:lstStyle>
            <a:lvl1pPr>
              <a:defRPr/>
            </a:lvl1pPr>
          </a:lstStyle>
          <a:p>
            <a:fld id="{0225623A-235A-ED4E-BA18-C5DF26EB7DD0}" type="slidenum">
              <a:rPr lang="en-US" altLang="en-US"/>
              <a:pPr/>
              <a:t>‹#›</a:t>
            </a:fld>
            <a:endParaRPr lang="en-US" altLang="en-US"/>
          </a:p>
        </p:txBody>
      </p:sp>
      <p:sp>
        <p:nvSpPr>
          <p:cNvPr id="6" name="Rectangle 14">
            <a:extLst>
              <a:ext uri="{FF2B5EF4-FFF2-40B4-BE49-F238E27FC236}">
                <a16:creationId xmlns:a16="http://schemas.microsoft.com/office/drawing/2014/main" id="{01C897BD-137B-DE44-8F54-734FACBB156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25163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06832-3F4C-114F-83CA-556CF4225416}"/>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FE82DAE8-FE41-C044-8C29-95549DFAE7CF}"/>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EE99B3EB-3581-D546-A1D9-4FADB6904BFF}"/>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62D9B587-1A23-C24E-A8B7-EB47A862EB52}" type="slidenum">
              <a:rPr lang="en-US" altLang="en-US"/>
              <a:pPr/>
              <a:t>‹#›</a:t>
            </a:fld>
            <a:endParaRPr lang="en-US" altLang="en-US"/>
          </a:p>
        </p:txBody>
      </p:sp>
    </p:spTree>
    <p:extLst>
      <p:ext uri="{BB962C8B-B14F-4D97-AF65-F5344CB8AC3E}">
        <p14:creationId xmlns:p14="http://schemas.microsoft.com/office/powerpoint/2010/main" val="281440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E43B1F-6042-5E42-9837-215CBC1E9C89}"/>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Rectangle 5">
            <a:extLst>
              <a:ext uri="{FF2B5EF4-FFF2-40B4-BE49-F238E27FC236}">
                <a16:creationId xmlns:a16="http://schemas.microsoft.com/office/drawing/2014/main" id="{8B5C3BC0-E2FA-9C4B-80E3-CFF9C6128742}"/>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Rectangle 6">
            <a:extLst>
              <a:ext uri="{FF2B5EF4-FFF2-40B4-BE49-F238E27FC236}">
                <a16:creationId xmlns:a16="http://schemas.microsoft.com/office/drawing/2014/main" id="{7AFA3C1E-6620-0744-B0C1-4FDFEA682B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5FEDDAC8-79BE-4548-A963-17B1032722A7}" type="slidenum">
              <a:rPr lang="en-US" altLang="en-US"/>
              <a:pPr/>
              <a:t>‹#›</a:t>
            </a:fld>
            <a:endParaRPr lang="en-US" altLang="en-US"/>
          </a:p>
        </p:txBody>
      </p:sp>
    </p:spTree>
    <p:extLst>
      <p:ext uri="{BB962C8B-B14F-4D97-AF65-F5344CB8AC3E}">
        <p14:creationId xmlns:p14="http://schemas.microsoft.com/office/powerpoint/2010/main" val="36613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2FA3725-B62E-1344-98AC-91A8B3A5B841}"/>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82200B5E-D1B5-6346-B582-15B7F9732949}"/>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8BDADC29-5CFB-A34E-A2D5-F720B4E5AD7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6FF4DE36-5902-AE48-BAFE-25E2DA7E3FB8}" type="slidenum">
              <a:rPr lang="en-US" altLang="en-US"/>
              <a:pPr/>
              <a:t>‹#›</a:t>
            </a:fld>
            <a:endParaRPr lang="en-US" altLang="en-US"/>
          </a:p>
        </p:txBody>
      </p:sp>
    </p:spTree>
    <p:extLst>
      <p:ext uri="{BB962C8B-B14F-4D97-AF65-F5344CB8AC3E}">
        <p14:creationId xmlns:p14="http://schemas.microsoft.com/office/powerpoint/2010/main" val="1869600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FB187E7-4C94-B54D-8CEA-3D5A8ADEBF52}"/>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886BE95C-EBF0-3241-AE98-F95C2BEF7F2F}"/>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8D483F45-879B-2040-B4FC-48E816A1F7B0}"/>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CD6E9368-BEFA-7441-9465-816EF7281B65}" type="slidenum">
              <a:rPr lang="en-US" altLang="en-US"/>
              <a:pPr/>
              <a:t>‹#›</a:t>
            </a:fld>
            <a:endParaRPr lang="en-US" altLang="en-US"/>
          </a:p>
        </p:txBody>
      </p:sp>
    </p:spTree>
    <p:extLst>
      <p:ext uri="{BB962C8B-B14F-4D97-AF65-F5344CB8AC3E}">
        <p14:creationId xmlns:p14="http://schemas.microsoft.com/office/powerpoint/2010/main" val="697902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2663DEC-04E0-F84B-8585-19EBF5B75BBA}"/>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ACC84614-29DB-A845-92F0-BDE25A1F2695}"/>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D3101A6B-2C3C-4D41-9A13-29F0520E133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8071D95D-8282-D942-AEB4-0CBE4ACB40EE}" type="slidenum">
              <a:rPr lang="en-US" altLang="en-US"/>
              <a:pPr/>
              <a:t>‹#›</a:t>
            </a:fld>
            <a:endParaRPr lang="en-US" altLang="en-US"/>
          </a:p>
        </p:txBody>
      </p:sp>
    </p:spTree>
    <p:extLst>
      <p:ext uri="{BB962C8B-B14F-4D97-AF65-F5344CB8AC3E}">
        <p14:creationId xmlns:p14="http://schemas.microsoft.com/office/powerpoint/2010/main" val="3204746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EDFF87-6D45-044B-91F6-4D11FD5EF38A}"/>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9E575C3F-E025-9948-97AA-7D4767FED37F}"/>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450842AA-0D47-A04C-8093-84C0BDA6B691}"/>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C5AC3B0E-3EC0-334A-B124-DBEB38E46AAB}" type="slidenum">
              <a:rPr lang="en-US" altLang="en-US"/>
              <a:pPr/>
              <a:t>‹#›</a:t>
            </a:fld>
            <a:endParaRPr lang="en-US" altLang="en-US"/>
          </a:p>
        </p:txBody>
      </p:sp>
    </p:spTree>
    <p:extLst>
      <p:ext uri="{BB962C8B-B14F-4D97-AF65-F5344CB8AC3E}">
        <p14:creationId xmlns:p14="http://schemas.microsoft.com/office/powerpoint/2010/main" val="31554418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840782-3CDB-2A40-86A4-A019A1483CDA}"/>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683AAFD6-013E-9146-9854-3D6A7CCDCD79}"/>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E5A7E0C5-7556-BF4B-B9EF-F764A31FC96A}"/>
              </a:ext>
            </a:extLst>
          </p:cNvPr>
          <p:cNvSpPr>
            <a:spLocks noGrp="1" noChangeArrowheads="1"/>
          </p:cNvSpPr>
          <p:nvPr>
            <p:ph type="sldNum" sz="quarter" idx="12"/>
          </p:nvPr>
        </p:nvSpPr>
        <p:spPr/>
        <p:txBody>
          <a:bodyPr/>
          <a:lstStyle>
            <a:lvl1pPr eaLnBrk="0" hangingPunct="0">
              <a:defRPr/>
            </a:lvl1pPr>
          </a:lstStyle>
          <a:p>
            <a:fld id="{231F794F-9E28-A944-A07F-29A92FEA623E}" type="slidenum">
              <a:rPr lang="en-US" altLang="en-US"/>
              <a:pPr/>
              <a:t>‹#›</a:t>
            </a:fld>
            <a:endParaRPr lang="en-US" altLang="en-US"/>
          </a:p>
        </p:txBody>
      </p:sp>
    </p:spTree>
    <p:extLst>
      <p:ext uri="{BB962C8B-B14F-4D97-AF65-F5344CB8AC3E}">
        <p14:creationId xmlns:p14="http://schemas.microsoft.com/office/powerpoint/2010/main" val="29128901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9D2A3B-B16E-B54F-85CE-083BF6DF7A18}"/>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AD874748-0C87-2146-B28D-ABC9C91B12A6}"/>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419A9230-ED4E-CE4B-80FA-A67F79758D63}"/>
              </a:ext>
            </a:extLst>
          </p:cNvPr>
          <p:cNvSpPr>
            <a:spLocks noGrp="1" noChangeArrowheads="1"/>
          </p:cNvSpPr>
          <p:nvPr>
            <p:ph type="sldNum" sz="quarter" idx="12"/>
          </p:nvPr>
        </p:nvSpPr>
        <p:spPr/>
        <p:txBody>
          <a:bodyPr/>
          <a:lstStyle>
            <a:lvl1pPr eaLnBrk="0" hangingPunct="0">
              <a:defRPr/>
            </a:lvl1pPr>
          </a:lstStyle>
          <a:p>
            <a:fld id="{1D36EEC4-1BA7-F940-88B9-732E8DBFDF3F}" type="slidenum">
              <a:rPr lang="en-US" altLang="en-US"/>
              <a:pPr/>
              <a:t>‹#›</a:t>
            </a:fld>
            <a:endParaRPr lang="en-US" altLang="en-US"/>
          </a:p>
        </p:txBody>
      </p:sp>
    </p:spTree>
    <p:extLst>
      <p:ext uri="{BB962C8B-B14F-4D97-AF65-F5344CB8AC3E}">
        <p14:creationId xmlns:p14="http://schemas.microsoft.com/office/powerpoint/2010/main" val="964006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FF10DC-AA07-C247-817E-A4843E7FEE60}"/>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3" name="Rectangle 5">
            <a:extLst>
              <a:ext uri="{FF2B5EF4-FFF2-40B4-BE49-F238E27FC236}">
                <a16:creationId xmlns:a16="http://schemas.microsoft.com/office/drawing/2014/main" id="{778BFFBC-7356-A74A-B8BE-D9E1B5DD21A3}"/>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4" name="Rectangle 6">
            <a:extLst>
              <a:ext uri="{FF2B5EF4-FFF2-40B4-BE49-F238E27FC236}">
                <a16:creationId xmlns:a16="http://schemas.microsoft.com/office/drawing/2014/main" id="{86F3A71D-978C-4146-AB72-8FF8D2E2804E}"/>
              </a:ext>
            </a:extLst>
          </p:cNvPr>
          <p:cNvSpPr>
            <a:spLocks noGrp="1" noChangeArrowheads="1"/>
          </p:cNvSpPr>
          <p:nvPr>
            <p:ph type="sldNum" sz="quarter" idx="12"/>
          </p:nvPr>
        </p:nvSpPr>
        <p:spPr/>
        <p:txBody>
          <a:bodyPr/>
          <a:lstStyle>
            <a:lvl1pPr eaLnBrk="0" hangingPunct="0">
              <a:defRPr/>
            </a:lvl1pPr>
          </a:lstStyle>
          <a:p>
            <a:fld id="{AF6E185F-E38F-504B-85EA-1A6B069C6B5E}" type="slidenum">
              <a:rPr lang="en-US" altLang="en-US"/>
              <a:pPr/>
              <a:t>‹#›</a:t>
            </a:fld>
            <a:endParaRPr lang="en-US" altLang="en-US"/>
          </a:p>
        </p:txBody>
      </p:sp>
    </p:spTree>
    <p:extLst>
      <p:ext uri="{BB962C8B-B14F-4D97-AF65-F5344CB8AC3E}">
        <p14:creationId xmlns:p14="http://schemas.microsoft.com/office/powerpoint/2010/main" val="3070692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35DE4-8BD3-7948-BF43-58C7DCDF52BB}"/>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ACC8583B-6F96-044E-8BEA-3D3448A6B2A0}"/>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ECC25B0C-B63F-BC4E-AE83-F3D738ECC1D7}"/>
              </a:ext>
            </a:extLst>
          </p:cNvPr>
          <p:cNvSpPr>
            <a:spLocks noGrp="1" noChangeArrowheads="1"/>
          </p:cNvSpPr>
          <p:nvPr>
            <p:ph type="sldNum" sz="quarter" idx="12"/>
          </p:nvPr>
        </p:nvSpPr>
        <p:spPr/>
        <p:txBody>
          <a:bodyPr/>
          <a:lstStyle>
            <a:lvl1pPr>
              <a:defRPr>
                <a:solidFill>
                  <a:schemeClr val="tx1"/>
                </a:solidFill>
              </a:defRPr>
            </a:lvl1pPr>
          </a:lstStyle>
          <a:p>
            <a:fld id="{C5B71CC2-F810-644A-B379-0D7F74D5AD2F}" type="slidenum">
              <a:rPr lang="en-US" altLang="en-US"/>
              <a:pPr/>
              <a:t>‹#›</a:t>
            </a:fld>
            <a:endParaRPr lang="en-US" altLang="en-US"/>
          </a:p>
        </p:txBody>
      </p:sp>
    </p:spTree>
    <p:extLst>
      <p:ext uri="{BB962C8B-B14F-4D97-AF65-F5344CB8AC3E}">
        <p14:creationId xmlns:p14="http://schemas.microsoft.com/office/powerpoint/2010/main" val="3512908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12F979-583B-1746-B013-D172F6F60E71}"/>
              </a:ext>
            </a:extLst>
          </p:cNvPr>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a:extLst>
              <a:ext uri="{FF2B5EF4-FFF2-40B4-BE49-F238E27FC236}">
                <a16:creationId xmlns:a16="http://schemas.microsoft.com/office/drawing/2014/main" id="{BA703356-FE8F-9748-BE3C-40B124D4CA00}"/>
              </a:ext>
            </a:extLst>
          </p:cNvPr>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a:extLst>
              <a:ext uri="{FF2B5EF4-FFF2-40B4-BE49-F238E27FC236}">
                <a16:creationId xmlns:a16="http://schemas.microsoft.com/office/drawing/2014/main" id="{EFA2CEF0-7A41-1044-8A8C-CCC02C99AEF0}"/>
              </a:ext>
            </a:extLst>
          </p:cNvPr>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fld id="{BE629B35-BDD9-634A-8F75-14D1EB4224B4}" type="slidenum">
              <a:rPr lang="en-US" altLang="en-US"/>
              <a:pPr/>
              <a:t>‹#›</a:t>
            </a:fld>
            <a:endParaRPr lang="en-US" altLang="en-US"/>
          </a:p>
        </p:txBody>
      </p:sp>
    </p:spTree>
    <p:extLst>
      <p:ext uri="{BB962C8B-B14F-4D97-AF65-F5344CB8AC3E}">
        <p14:creationId xmlns:p14="http://schemas.microsoft.com/office/powerpoint/2010/main" val="10648430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297B0425-C738-B244-8695-AE7A7F587B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2D217F-BB46-8049-8076-1573B9BBE5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5EC859-FE75-AF43-A50B-79296BE37250}"/>
              </a:ext>
            </a:extLst>
          </p:cNvPr>
          <p:cNvSpPr>
            <a:spLocks noGrp="1" noChangeArrowheads="1"/>
          </p:cNvSpPr>
          <p:nvPr>
            <p:ph type="sldNum" sz="quarter" idx="12"/>
          </p:nvPr>
        </p:nvSpPr>
        <p:spPr>
          <a:ln/>
        </p:spPr>
        <p:txBody>
          <a:bodyPr/>
          <a:lstStyle>
            <a:lvl1pPr>
              <a:defRPr/>
            </a:lvl1pPr>
          </a:lstStyle>
          <a:p>
            <a:fld id="{3AF1F7DB-E4AD-6149-9E12-147B4D6C41F0}" type="slidenum">
              <a:rPr lang="en-US" altLang="en-US"/>
              <a:pPr/>
              <a:t>‹#›</a:t>
            </a:fld>
            <a:endParaRPr lang="en-US" altLang="en-US"/>
          </a:p>
        </p:txBody>
      </p:sp>
    </p:spTree>
    <p:extLst>
      <p:ext uri="{BB962C8B-B14F-4D97-AF65-F5344CB8AC3E}">
        <p14:creationId xmlns:p14="http://schemas.microsoft.com/office/powerpoint/2010/main" val="24944466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286E5E5-2446-414E-A30E-2277063BA5C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5">
            <a:extLst>
              <a:ext uri="{FF2B5EF4-FFF2-40B4-BE49-F238E27FC236}">
                <a16:creationId xmlns:a16="http://schemas.microsoft.com/office/drawing/2014/main" id="{D966FE25-B9CD-6E45-A229-FCD8DA5A228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6">
            <a:extLst>
              <a:ext uri="{FF2B5EF4-FFF2-40B4-BE49-F238E27FC236}">
                <a16:creationId xmlns:a16="http://schemas.microsoft.com/office/drawing/2014/main" id="{77A6273C-9C17-0B46-B5FF-CD74BC07A07A}"/>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822050C-4754-2D4D-A75A-5A362676E8F3}" type="slidenum">
              <a:rPr lang="en-US" altLang="en-US"/>
              <a:pPr/>
              <a:t>‹#›</a:t>
            </a:fld>
            <a:endParaRPr lang="en-US" altLang="en-US"/>
          </a:p>
        </p:txBody>
      </p:sp>
    </p:spTree>
    <p:extLst>
      <p:ext uri="{BB962C8B-B14F-4D97-AF65-F5344CB8AC3E}">
        <p14:creationId xmlns:p14="http://schemas.microsoft.com/office/powerpoint/2010/main" val="3580159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FBCA57D-436A-3D46-85B6-29C7D7546C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63F69F7D-E21B-494B-9C86-F36EEC9427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1FC256DE-CEB9-1F4B-9088-693D9AD894A5}"/>
              </a:ext>
            </a:extLst>
          </p:cNvPr>
          <p:cNvSpPr>
            <a:spLocks noGrp="1" noChangeArrowheads="1"/>
          </p:cNvSpPr>
          <p:nvPr>
            <p:ph type="sldNum" sz="quarter" idx="12"/>
          </p:nvPr>
        </p:nvSpPr>
        <p:spPr>
          <a:ln/>
        </p:spPr>
        <p:txBody>
          <a:bodyPr/>
          <a:lstStyle>
            <a:lvl1pPr>
              <a:defRPr/>
            </a:lvl1pPr>
          </a:lstStyle>
          <a:p>
            <a:fld id="{43051915-6A4C-AD48-9FAE-675FE29CB361}" type="slidenum">
              <a:rPr lang="en-US" altLang="en-US"/>
              <a:pPr/>
              <a:t>‹#›</a:t>
            </a:fld>
            <a:endParaRPr lang="en-US" altLang="en-US"/>
          </a:p>
        </p:txBody>
      </p:sp>
    </p:spTree>
    <p:extLst>
      <p:ext uri="{BB962C8B-B14F-4D97-AF65-F5344CB8AC3E}">
        <p14:creationId xmlns:p14="http://schemas.microsoft.com/office/powerpoint/2010/main" val="842580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090E374-D38A-DE4B-88D4-D6284EB429C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a:extLst>
              <a:ext uri="{FF2B5EF4-FFF2-40B4-BE49-F238E27FC236}">
                <a16:creationId xmlns:a16="http://schemas.microsoft.com/office/drawing/2014/main" id="{63C820E0-F0DF-304C-9503-28EDBFFFB09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a:extLst>
              <a:ext uri="{FF2B5EF4-FFF2-40B4-BE49-F238E27FC236}">
                <a16:creationId xmlns:a16="http://schemas.microsoft.com/office/drawing/2014/main" id="{BED49402-EA45-834C-9971-54A4A998F71A}"/>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82BAD31-FBA8-4B41-BFB1-DED720BA4394}" type="slidenum">
              <a:rPr lang="en-US" altLang="en-US"/>
              <a:pPr/>
              <a:t>‹#›</a:t>
            </a:fld>
            <a:endParaRPr lang="en-US" altLang="en-US"/>
          </a:p>
        </p:txBody>
      </p:sp>
    </p:spTree>
    <p:extLst>
      <p:ext uri="{BB962C8B-B14F-4D97-AF65-F5344CB8AC3E}">
        <p14:creationId xmlns:p14="http://schemas.microsoft.com/office/powerpoint/2010/main" val="12064040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158AA10-9332-4046-BC98-E80ACCE9B6CD}"/>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6">
            <a:extLst>
              <a:ext uri="{FF2B5EF4-FFF2-40B4-BE49-F238E27FC236}">
                <a16:creationId xmlns:a16="http://schemas.microsoft.com/office/drawing/2014/main" id="{9AB61B16-E314-6F4A-BEE7-789AFCF081DF}"/>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7">
            <a:extLst>
              <a:ext uri="{FF2B5EF4-FFF2-40B4-BE49-F238E27FC236}">
                <a16:creationId xmlns:a16="http://schemas.microsoft.com/office/drawing/2014/main" id="{EEAB7E98-F194-2347-96C8-D20269CA10CE}"/>
              </a:ext>
            </a:extLst>
          </p:cNvPr>
          <p:cNvSpPr>
            <a:spLocks noGrp="1" noChangeArrowheads="1"/>
          </p:cNvSpPr>
          <p:nvPr>
            <p:ph type="sldNum" sz="quarter" idx="12"/>
          </p:nvPr>
        </p:nvSpPr>
        <p:spPr>
          <a:ln/>
        </p:spPr>
        <p:txBody>
          <a:bodyPr/>
          <a:lstStyle>
            <a:lvl1pPr>
              <a:defRPr/>
            </a:lvl1pPr>
          </a:lstStyle>
          <a:p>
            <a:fld id="{132EBD9E-FC91-0A40-979F-494711A10DDF}" type="slidenum">
              <a:rPr lang="en-US" altLang="en-US"/>
              <a:pPr/>
              <a:t>‹#›</a:t>
            </a:fld>
            <a:endParaRPr lang="en-US" altLang="en-US"/>
          </a:p>
        </p:txBody>
      </p:sp>
    </p:spTree>
    <p:extLst>
      <p:ext uri="{BB962C8B-B14F-4D97-AF65-F5344CB8AC3E}">
        <p14:creationId xmlns:p14="http://schemas.microsoft.com/office/powerpoint/2010/main" val="170838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a:extLst>
              <a:ext uri="{FF2B5EF4-FFF2-40B4-BE49-F238E27FC236}">
                <a16:creationId xmlns:a16="http://schemas.microsoft.com/office/drawing/2014/main" id="{D19016AD-25EF-E54A-B1ED-E067528CAA4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6">
            <a:extLst>
              <a:ext uri="{FF2B5EF4-FFF2-40B4-BE49-F238E27FC236}">
                <a16:creationId xmlns:a16="http://schemas.microsoft.com/office/drawing/2014/main" id="{D2D43D75-EC7A-B641-BB8C-AB57E097333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7">
            <a:extLst>
              <a:ext uri="{FF2B5EF4-FFF2-40B4-BE49-F238E27FC236}">
                <a16:creationId xmlns:a16="http://schemas.microsoft.com/office/drawing/2014/main" id="{631CA86E-5861-8F47-9232-0BBCEBD249CC}"/>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0C666E3-2E41-0E4E-9ED3-895CE488DB8C}" type="slidenum">
              <a:rPr lang="en-US" altLang="en-US"/>
              <a:pPr/>
              <a:t>‹#›</a:t>
            </a:fld>
            <a:endParaRPr lang="en-US" altLang="en-US"/>
          </a:p>
        </p:txBody>
      </p:sp>
    </p:spTree>
    <p:extLst>
      <p:ext uri="{BB962C8B-B14F-4D97-AF65-F5344CB8AC3E}">
        <p14:creationId xmlns:p14="http://schemas.microsoft.com/office/powerpoint/2010/main" val="407147609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5847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4200B3B5-BC75-4F46-91B6-552BB0224E3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1">
            <a:extLst>
              <a:ext uri="{FF2B5EF4-FFF2-40B4-BE49-F238E27FC236}">
                <a16:creationId xmlns:a16="http://schemas.microsoft.com/office/drawing/2014/main" id="{558CFB14-9255-4A4E-AD7C-40025C0B7C7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02A269A-94E9-8B4A-B0AB-7B379CCDC062}"/>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AC62C538-E323-4F45-A51D-D514EDEA9220}" type="slidenum">
              <a:rPr lang="en-US" altLang="en-US"/>
              <a:pPr/>
              <a:t>‹#›</a:t>
            </a:fld>
            <a:endParaRPr lang="en-US" altLang="en-US"/>
          </a:p>
        </p:txBody>
      </p:sp>
    </p:spTree>
    <p:extLst>
      <p:ext uri="{BB962C8B-B14F-4D97-AF65-F5344CB8AC3E}">
        <p14:creationId xmlns:p14="http://schemas.microsoft.com/office/powerpoint/2010/main" val="317852717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18B0856-1C3F-C849-9CD9-792437905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5411"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F9741C27-59C8-B945-86F8-36F4F1EAAF8E}"/>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9DC495-B44B-0F4A-B4A9-ACEB8B81206D}"/>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332178E-CB8F-D34B-9FA3-AD9E9FE93625}"/>
              </a:ext>
            </a:extLst>
          </p:cNvPr>
          <p:cNvSpPr>
            <a:spLocks noGrp="1" noChangeArrowheads="1"/>
          </p:cNvSpPr>
          <p:nvPr>
            <p:ph type="sldNum" sz="quarter" idx="12"/>
          </p:nvPr>
        </p:nvSpPr>
        <p:spPr/>
        <p:txBody>
          <a:bodyPr/>
          <a:lstStyle>
            <a:lvl1pPr>
              <a:defRPr/>
            </a:lvl1pPr>
          </a:lstStyle>
          <a:p>
            <a:fld id="{2AE4D049-8668-6843-BBEE-E2E37D88435F}" type="slidenum">
              <a:rPr lang="en-US" altLang="en-US"/>
              <a:pPr/>
              <a:t>‹#›</a:t>
            </a:fld>
            <a:endParaRPr lang="en-US" altLang="en-US"/>
          </a:p>
        </p:txBody>
      </p:sp>
    </p:spTree>
    <p:extLst>
      <p:ext uri="{BB962C8B-B14F-4D97-AF65-F5344CB8AC3E}">
        <p14:creationId xmlns:p14="http://schemas.microsoft.com/office/powerpoint/2010/main" val="294375074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D042DB4-DEF1-6C48-8D79-2C1AE856C39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26C08D83-B55C-E446-8481-9F507ED4F99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C7DB3172-3232-EA4D-8D8A-A0757F7D7400}"/>
              </a:ext>
            </a:extLst>
          </p:cNvPr>
          <p:cNvSpPr>
            <a:spLocks noGrp="1" noChangeArrowheads="1"/>
          </p:cNvSpPr>
          <p:nvPr>
            <p:ph type="sldNum" sz="quarter" idx="12"/>
          </p:nvPr>
        </p:nvSpPr>
        <p:spPr/>
        <p:txBody>
          <a:bodyPr/>
          <a:lstStyle>
            <a:lvl1pPr eaLnBrk="0" hangingPunct="0">
              <a:defRPr/>
            </a:lvl1pPr>
          </a:lstStyle>
          <a:p>
            <a:fld id="{607EE44F-10E2-8E4C-A64D-EE8B757F7038}" type="slidenum">
              <a:rPr lang="en-US" altLang="en-US"/>
              <a:pPr/>
              <a:t>‹#›</a:t>
            </a:fld>
            <a:endParaRPr lang="en-US" altLang="en-US"/>
          </a:p>
        </p:txBody>
      </p:sp>
    </p:spTree>
    <p:extLst>
      <p:ext uri="{BB962C8B-B14F-4D97-AF65-F5344CB8AC3E}">
        <p14:creationId xmlns:p14="http://schemas.microsoft.com/office/powerpoint/2010/main" val="282570738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1FA0A35B-53B7-CE40-9CDB-65A24B370F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EDB6F9-91D5-6840-8DB2-A01A550512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5C5EB1-828C-CE43-8EC6-189329FD9220}"/>
              </a:ext>
            </a:extLst>
          </p:cNvPr>
          <p:cNvSpPr>
            <a:spLocks noGrp="1" noChangeArrowheads="1"/>
          </p:cNvSpPr>
          <p:nvPr>
            <p:ph type="sldNum" sz="quarter" idx="12"/>
          </p:nvPr>
        </p:nvSpPr>
        <p:spPr>
          <a:ln/>
        </p:spPr>
        <p:txBody>
          <a:bodyPr/>
          <a:lstStyle>
            <a:lvl1pPr>
              <a:defRPr/>
            </a:lvl1pPr>
          </a:lstStyle>
          <a:p>
            <a:fld id="{A4095B7A-F9D0-C54A-86C6-84431F9AA520}" type="slidenum">
              <a:rPr lang="en-US" altLang="en-US"/>
              <a:pPr/>
              <a:t>‹#›</a:t>
            </a:fld>
            <a:endParaRPr lang="en-US" altLang="en-US"/>
          </a:p>
        </p:txBody>
      </p:sp>
    </p:spTree>
    <p:extLst>
      <p:ext uri="{BB962C8B-B14F-4D97-AF65-F5344CB8AC3E}">
        <p14:creationId xmlns:p14="http://schemas.microsoft.com/office/powerpoint/2010/main" val="119717961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9FAC1C7-AAD9-614B-A277-DB4AB094F5B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cs typeface="Arial" panose="020B0604020202020204" pitchFamily="34" charset="0"/>
            </a:endParaRPr>
          </a:p>
        </p:txBody>
      </p:sp>
      <p:sp>
        <p:nvSpPr>
          <p:cNvPr id="5" name="Rectangle 20">
            <a:extLst>
              <a:ext uri="{FF2B5EF4-FFF2-40B4-BE49-F238E27FC236}">
                <a16:creationId xmlns:a16="http://schemas.microsoft.com/office/drawing/2014/main" id="{AFF7738C-4173-1240-9EC0-7FD9E04541D2}"/>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cs typeface="Arial" panose="020B0604020202020204" pitchFamily="34" charset="0"/>
            </a:endParaRPr>
          </a:p>
        </p:txBody>
      </p:sp>
      <p:sp>
        <p:nvSpPr>
          <p:cNvPr id="6" name="Rectangle 21">
            <a:extLst>
              <a:ext uri="{FF2B5EF4-FFF2-40B4-BE49-F238E27FC236}">
                <a16:creationId xmlns:a16="http://schemas.microsoft.com/office/drawing/2014/main" id="{9D41C923-C99F-3645-883C-52072C06513B}"/>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cs typeface="Arial" panose="020B0604020202020204" pitchFamily="34" charset="0"/>
            </a:endParaRPr>
          </a:p>
        </p:txBody>
      </p:sp>
      <p:sp>
        <p:nvSpPr>
          <p:cNvPr id="7" name="Rectangle 23">
            <a:extLst>
              <a:ext uri="{FF2B5EF4-FFF2-40B4-BE49-F238E27FC236}">
                <a16:creationId xmlns:a16="http://schemas.microsoft.com/office/drawing/2014/main" id="{27912825-DBFA-AE43-ACE2-D484E290371C}"/>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cs typeface="Arial" panose="020B0604020202020204" pitchFamily="34" charset="0"/>
            </a:endParaRPr>
          </a:p>
        </p:txBody>
      </p:sp>
      <p:sp>
        <p:nvSpPr>
          <p:cNvPr id="10" name="Rectangle 9">
            <a:extLst>
              <a:ext uri="{FF2B5EF4-FFF2-40B4-BE49-F238E27FC236}">
                <a16:creationId xmlns:a16="http://schemas.microsoft.com/office/drawing/2014/main" id="{4217D714-E2EA-8547-82D9-C061B2BECF3B}"/>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800">
              <a:solidFill>
                <a:prstClr val="black"/>
              </a:solidFill>
              <a:latin typeface="Arial" charset="0"/>
              <a:ea typeface="ＭＳ Ｐゴシック" charset="-128"/>
              <a:cs typeface="Arial" charset="0"/>
            </a:endParaRPr>
          </a:p>
        </p:txBody>
      </p:sp>
      <p:sp>
        <p:nvSpPr>
          <p:cNvPr id="11" name="Straight Connector 10">
            <a:extLst>
              <a:ext uri="{FF2B5EF4-FFF2-40B4-BE49-F238E27FC236}">
                <a16:creationId xmlns:a16="http://schemas.microsoft.com/office/drawing/2014/main" id="{B1EEB882-F192-814F-8650-0AEE5FED990D}"/>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800">
              <a:solidFill>
                <a:prstClr val="black"/>
              </a:solidFill>
              <a:latin typeface="Arial" charset="0"/>
              <a:ea typeface="ＭＳ Ｐゴシック" charset="-128"/>
              <a:cs typeface="Arial" charset="0"/>
            </a:endParaRPr>
          </a:p>
        </p:txBody>
      </p:sp>
      <p:sp>
        <p:nvSpPr>
          <p:cNvPr id="12" name="Rectangle 11">
            <a:extLst>
              <a:ext uri="{FF2B5EF4-FFF2-40B4-BE49-F238E27FC236}">
                <a16:creationId xmlns:a16="http://schemas.microsoft.com/office/drawing/2014/main" id="{B509C6FD-D3DD-C846-8711-E934E9FDD077}"/>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800" dirty="0">
              <a:solidFill>
                <a:prstClr val="black"/>
              </a:solidFill>
              <a:latin typeface="Arial" charset="0"/>
              <a:ea typeface="ＭＳ Ｐゴシック" charset="-128"/>
              <a:cs typeface="Arial" charset="0"/>
            </a:endParaRPr>
          </a:p>
        </p:txBody>
      </p:sp>
      <p:sp>
        <p:nvSpPr>
          <p:cNvPr id="13" name="Oval 12">
            <a:extLst>
              <a:ext uri="{FF2B5EF4-FFF2-40B4-BE49-F238E27FC236}">
                <a16:creationId xmlns:a16="http://schemas.microsoft.com/office/drawing/2014/main" id="{F77BEA7E-39CD-DD4A-A29D-F0FD9E29F84E}"/>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142F2357-EA5A-DA40-ABEE-527CF6CAA373}"/>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08225BF6-B983-2745-B312-A25FD92F86E6}"/>
              </a:ext>
            </a:extLst>
          </p:cNvPr>
          <p:cNvSpPr>
            <a:spLocks noGrp="1"/>
          </p:cNvSpPr>
          <p:nvPr>
            <p:ph type="dt" sz="half" idx="10"/>
          </p:nvPr>
        </p:nvSpPr>
        <p:spPr/>
        <p:txBody>
          <a:bodyPr/>
          <a:lstStyle>
            <a:lvl1pPr>
              <a:defRPr/>
            </a:lvl1pPr>
          </a:lstStyle>
          <a:p>
            <a:fld id="{68CEE13C-725A-9945-9CEF-EC7570FB38BF}" type="datetime1">
              <a:rPr lang="en-US" altLang="en-US"/>
              <a:pPr/>
              <a:t>12/20/23</a:t>
            </a:fld>
            <a:endParaRPr lang="en-US" altLang="en-US"/>
          </a:p>
        </p:txBody>
      </p:sp>
      <p:sp>
        <p:nvSpPr>
          <p:cNvPr id="16" name="Footer Placeholder 16">
            <a:extLst>
              <a:ext uri="{FF2B5EF4-FFF2-40B4-BE49-F238E27FC236}">
                <a16:creationId xmlns:a16="http://schemas.microsoft.com/office/drawing/2014/main" id="{695D1133-D2AD-1B42-B44A-3C6B9AD6429F}"/>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28">
            <a:extLst>
              <a:ext uri="{FF2B5EF4-FFF2-40B4-BE49-F238E27FC236}">
                <a16:creationId xmlns:a16="http://schemas.microsoft.com/office/drawing/2014/main" id="{03E83D7E-CA60-DC44-B3C8-F05195AF37CE}"/>
              </a:ext>
            </a:extLst>
          </p:cNvPr>
          <p:cNvSpPr>
            <a:spLocks noGrp="1"/>
          </p:cNvSpPr>
          <p:nvPr>
            <p:ph type="sldNum" sz="quarter" idx="12"/>
          </p:nvPr>
        </p:nvSpPr>
        <p:spPr>
          <a:xfrm>
            <a:off x="4343400" y="2198688"/>
            <a:ext cx="457200" cy="441325"/>
          </a:xfrm>
        </p:spPr>
        <p:txBody>
          <a:bodyPr/>
          <a:lstStyle>
            <a:lvl1pPr>
              <a:defRPr/>
            </a:lvl1pPr>
          </a:lstStyle>
          <a:p>
            <a:fld id="{E3DD0027-E77D-5E41-B548-E7EAE9D75E5D}" type="slidenum">
              <a:rPr lang="en-US" altLang="en-US"/>
              <a:pPr/>
              <a:t>‹#›</a:t>
            </a:fld>
            <a:endParaRPr lang="en-US" altLang="en-US"/>
          </a:p>
        </p:txBody>
      </p:sp>
    </p:spTree>
    <p:extLst>
      <p:ext uri="{BB962C8B-B14F-4D97-AF65-F5344CB8AC3E}">
        <p14:creationId xmlns:p14="http://schemas.microsoft.com/office/powerpoint/2010/main" val="360550267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E26DB6-2DAD-BB4F-9083-633C786A8C87}"/>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5">
            <a:extLst>
              <a:ext uri="{FF2B5EF4-FFF2-40B4-BE49-F238E27FC236}">
                <a16:creationId xmlns:a16="http://schemas.microsoft.com/office/drawing/2014/main" id="{7FB5D30B-0053-B045-88F8-539EA6BE9C2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6">
            <a:extLst>
              <a:ext uri="{FF2B5EF4-FFF2-40B4-BE49-F238E27FC236}">
                <a16:creationId xmlns:a16="http://schemas.microsoft.com/office/drawing/2014/main" id="{53BD625F-2BDA-2D4F-95AF-BABE3CB2D95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C3A398D2-25C4-8E45-B894-F919C31DCE79}" type="slidenum">
              <a:rPr lang="en-US" altLang="en-US"/>
              <a:pPr/>
              <a:t>‹#›</a:t>
            </a:fld>
            <a:endParaRPr lang="en-US" altLang="en-US"/>
          </a:p>
        </p:txBody>
      </p:sp>
    </p:spTree>
    <p:extLst>
      <p:ext uri="{BB962C8B-B14F-4D97-AF65-F5344CB8AC3E}">
        <p14:creationId xmlns:p14="http://schemas.microsoft.com/office/powerpoint/2010/main" val="116470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CF3D06-CE94-D94D-8DDE-658431DC79CF}"/>
              </a:ext>
            </a:extLst>
          </p:cNvPr>
          <p:cNvSpPr>
            <a:spLocks noGrp="1"/>
          </p:cNvSpPr>
          <p:nvPr>
            <p:ph type="dt" sz="half" idx="10"/>
          </p:nvPr>
        </p:nvSpPr>
        <p:spPr/>
        <p:txBody>
          <a:bodyPr/>
          <a:lstStyle>
            <a:lvl1pPr>
              <a:defRPr/>
            </a:lvl1pPr>
          </a:lstStyle>
          <a:p>
            <a:fld id="{7F1921EB-83E5-7D4E-8DFD-86B2EDF3A396}" type="datetime1">
              <a:rPr lang="en-US" altLang="en-US"/>
              <a:pPr/>
              <a:t>12/20/23</a:t>
            </a:fld>
            <a:endParaRPr lang="en-US" altLang="en-US"/>
          </a:p>
        </p:txBody>
      </p:sp>
      <p:sp>
        <p:nvSpPr>
          <p:cNvPr id="4" name="Footer Placeholder 3">
            <a:extLst>
              <a:ext uri="{FF2B5EF4-FFF2-40B4-BE49-F238E27FC236}">
                <a16:creationId xmlns:a16="http://schemas.microsoft.com/office/drawing/2014/main" id="{95A3BE30-1149-A743-8461-C974687DC2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FB816BA0-7046-4C42-B4EE-A9648896C29C}"/>
              </a:ext>
            </a:extLst>
          </p:cNvPr>
          <p:cNvSpPr>
            <a:spLocks noGrp="1"/>
          </p:cNvSpPr>
          <p:nvPr>
            <p:ph type="sldNum" sz="quarter" idx="12"/>
          </p:nvPr>
        </p:nvSpPr>
        <p:spPr>
          <a:xfrm>
            <a:off x="4343400" y="1036638"/>
            <a:ext cx="457200" cy="441325"/>
          </a:xfrm>
        </p:spPr>
        <p:txBody>
          <a:bodyPr/>
          <a:lstStyle>
            <a:lvl1pPr>
              <a:defRPr/>
            </a:lvl1pPr>
          </a:lstStyle>
          <a:p>
            <a:fld id="{51EB91F4-9069-414E-9023-91B12114FA5E}" type="slidenum">
              <a:rPr lang="en-US" altLang="en-US"/>
              <a:pPr/>
              <a:t>‹#›</a:t>
            </a:fld>
            <a:endParaRPr lang="en-US" altLang="en-US"/>
          </a:p>
        </p:txBody>
      </p:sp>
    </p:spTree>
    <p:extLst>
      <p:ext uri="{BB962C8B-B14F-4D97-AF65-F5344CB8AC3E}">
        <p14:creationId xmlns:p14="http://schemas.microsoft.com/office/powerpoint/2010/main" val="1587851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81837-4179-C845-9554-6AB8D5C97216}"/>
              </a:ext>
            </a:extLst>
          </p:cNvPr>
          <p:cNvSpPr>
            <a:spLocks noGrp="1"/>
          </p:cNvSpPr>
          <p:nvPr>
            <p:ph type="dt" sz="half" idx="10"/>
          </p:nvPr>
        </p:nvSpPr>
        <p:spPr/>
        <p:txBody>
          <a:bodyPr/>
          <a:lstStyle>
            <a:lvl1pPr>
              <a:defRPr/>
            </a:lvl1pPr>
          </a:lstStyle>
          <a:p>
            <a:fld id="{562E153E-1272-4142-96BB-BCDC16642675}" type="datetime1">
              <a:rPr lang="en-US" altLang="en-US"/>
              <a:pPr/>
              <a:t>12/20/23</a:t>
            </a:fld>
            <a:endParaRPr lang="en-US" altLang="en-US"/>
          </a:p>
        </p:txBody>
      </p:sp>
      <p:sp>
        <p:nvSpPr>
          <p:cNvPr id="5" name="Footer Placeholder 4">
            <a:extLst>
              <a:ext uri="{FF2B5EF4-FFF2-40B4-BE49-F238E27FC236}">
                <a16:creationId xmlns:a16="http://schemas.microsoft.com/office/drawing/2014/main" id="{F24FD804-C598-4245-9D44-437689557E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9ED7F2-EB35-2D4C-A185-2E69E3F053AC}"/>
              </a:ext>
            </a:extLst>
          </p:cNvPr>
          <p:cNvSpPr>
            <a:spLocks noGrp="1"/>
          </p:cNvSpPr>
          <p:nvPr>
            <p:ph type="sldNum" sz="quarter" idx="12"/>
          </p:nvPr>
        </p:nvSpPr>
        <p:spPr>
          <a:xfrm>
            <a:off x="4362450" y="1027113"/>
            <a:ext cx="457200" cy="441325"/>
          </a:xfrm>
        </p:spPr>
        <p:txBody>
          <a:bodyPr/>
          <a:lstStyle>
            <a:lvl1pPr>
              <a:defRPr/>
            </a:lvl1pPr>
          </a:lstStyle>
          <a:p>
            <a:fld id="{678BE4CE-0D0C-FE43-9AE1-F4495AEE9BD7}" type="slidenum">
              <a:rPr lang="en-US" altLang="en-US"/>
              <a:pPr/>
              <a:t>‹#›</a:t>
            </a:fld>
            <a:endParaRPr lang="en-US" altLang="en-US"/>
          </a:p>
        </p:txBody>
      </p:sp>
    </p:spTree>
    <p:extLst>
      <p:ext uri="{BB962C8B-B14F-4D97-AF65-F5344CB8AC3E}">
        <p14:creationId xmlns:p14="http://schemas.microsoft.com/office/powerpoint/2010/main" val="928247816"/>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4FA68BD6-5F0C-DE42-A4D4-752EA71D3329}"/>
              </a:ext>
            </a:extLst>
          </p:cNvPr>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a:extLst>
              <a:ext uri="{FF2B5EF4-FFF2-40B4-BE49-F238E27FC236}">
                <a16:creationId xmlns:a16="http://schemas.microsoft.com/office/drawing/2014/main" id="{DCFE5104-4A3E-7748-8CFA-1AD6DB96301E}"/>
              </a:ext>
            </a:extLst>
          </p:cNvPr>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a:extLst>
              <a:ext uri="{FF2B5EF4-FFF2-40B4-BE49-F238E27FC236}">
                <a16:creationId xmlns:a16="http://schemas.microsoft.com/office/drawing/2014/main" id="{54974413-13D1-0943-9FBF-05DBCB19D38E}"/>
              </a:ext>
            </a:extLst>
          </p:cNvPr>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1C87BC8-CEA8-3144-937E-916F75195D30}" type="slidenum">
              <a:rPr lang="en-US" altLang="en-US"/>
              <a:pPr/>
              <a:t>‹#›</a:t>
            </a:fld>
            <a:endParaRPr lang="en-US" altLang="en-US"/>
          </a:p>
        </p:txBody>
      </p:sp>
    </p:spTree>
    <p:extLst>
      <p:ext uri="{BB962C8B-B14F-4D97-AF65-F5344CB8AC3E}">
        <p14:creationId xmlns:p14="http://schemas.microsoft.com/office/powerpoint/2010/main" val="1339102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B7E26-B928-C143-A017-BE37E149F737}"/>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51AC6B78-D861-FD47-AA27-0B390F5E104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71F1BFC-8412-3D49-8C73-72E436FAD5D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E3A8C12-F962-B347-941B-EBEF0D6CE186}" type="slidenum">
              <a:rPr lang="en-US" altLang="en-US"/>
              <a:pPr/>
              <a:t>‹#›</a:t>
            </a:fld>
            <a:endParaRPr lang="en-US" altLang="en-US"/>
          </a:p>
        </p:txBody>
      </p:sp>
    </p:spTree>
    <p:extLst>
      <p:ext uri="{BB962C8B-B14F-4D97-AF65-F5344CB8AC3E}">
        <p14:creationId xmlns:p14="http://schemas.microsoft.com/office/powerpoint/2010/main" val="2307977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749AA72-8254-D142-90DE-0D2C8F193578}"/>
              </a:ext>
            </a:extLst>
          </p:cNvPr>
          <p:cNvSpPr>
            <a:spLocks noGrp="1" noChangeArrowheads="1"/>
          </p:cNvSpPr>
          <p:nvPr>
            <p:ph type="dt" sz="half" idx="10"/>
          </p:nvPr>
        </p:nvSpPr>
        <p:spPr>
          <a:xfrm>
            <a:off x="685800" y="64008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14">
            <a:extLst>
              <a:ext uri="{FF2B5EF4-FFF2-40B4-BE49-F238E27FC236}">
                <a16:creationId xmlns:a16="http://schemas.microsoft.com/office/drawing/2014/main" id="{6BE35070-A11D-BE45-BE50-4F7DE0518BAE}"/>
              </a:ext>
            </a:extLst>
          </p:cNvPr>
          <p:cNvSpPr>
            <a:spLocks noGrp="1" noChangeArrowheads="1"/>
          </p:cNvSpPr>
          <p:nvPr>
            <p:ph type="ftr" sz="quarter" idx="11"/>
          </p:nvPr>
        </p:nvSpPr>
        <p:spPr>
          <a:xfrm>
            <a:off x="3124200" y="64008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15">
            <a:extLst>
              <a:ext uri="{FF2B5EF4-FFF2-40B4-BE49-F238E27FC236}">
                <a16:creationId xmlns:a16="http://schemas.microsoft.com/office/drawing/2014/main" id="{0CC801CA-B1BB-3D43-AB2F-3AFDC06E38CF}"/>
              </a:ext>
            </a:extLst>
          </p:cNvPr>
          <p:cNvSpPr>
            <a:spLocks noGrp="1" noChangeArrowheads="1"/>
          </p:cNvSpPr>
          <p:nvPr>
            <p:ph type="sldNum" sz="quarter" idx="12"/>
          </p:nvPr>
        </p:nvSpPr>
        <p:spPr>
          <a:xfrm>
            <a:off x="65532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850701A0-B342-E74A-B57C-97C6FC98DBBF}" type="slidenum">
              <a:rPr lang="en-US" altLang="en-US"/>
              <a:pPr/>
              <a:t>‹#›</a:t>
            </a:fld>
            <a:endParaRPr lang="en-US" altLang="en-US"/>
          </a:p>
        </p:txBody>
      </p:sp>
    </p:spTree>
    <p:extLst>
      <p:ext uri="{BB962C8B-B14F-4D97-AF65-F5344CB8AC3E}">
        <p14:creationId xmlns:p14="http://schemas.microsoft.com/office/powerpoint/2010/main" val="1005707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E0C8FF1-1AF9-6347-A5B4-B2A0639BAC5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a:extLst>
              <a:ext uri="{FF2B5EF4-FFF2-40B4-BE49-F238E27FC236}">
                <a16:creationId xmlns:a16="http://schemas.microsoft.com/office/drawing/2014/main" id="{5BDCB7A7-0B1A-BD4F-B365-42629BACF97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a:extLst>
              <a:ext uri="{FF2B5EF4-FFF2-40B4-BE49-F238E27FC236}">
                <a16:creationId xmlns:a16="http://schemas.microsoft.com/office/drawing/2014/main" id="{F34F8D47-F691-0E41-8C6D-FCFF40C8C51C}"/>
              </a:ext>
            </a:extLst>
          </p:cNvPr>
          <p:cNvSpPr>
            <a:spLocks noGrp="1" noChangeArrowheads="1"/>
          </p:cNvSpPr>
          <p:nvPr>
            <p:ph type="sldNum" sz="quarter" idx="12"/>
          </p:nvPr>
        </p:nvSpPr>
        <p:spPr/>
        <p:txBody>
          <a:bodyPr/>
          <a:lstStyle>
            <a:lvl1pPr eaLnBrk="0" hangingPunct="0">
              <a:defRPr/>
            </a:lvl1pPr>
          </a:lstStyle>
          <a:p>
            <a:fld id="{FBA1F5FA-459F-5E40-AFBD-98493629AB13}" type="slidenum">
              <a:rPr lang="en-US" altLang="en-US"/>
              <a:pPr/>
              <a:t>‹#›</a:t>
            </a:fld>
            <a:endParaRPr lang="en-US" altLang="en-US"/>
          </a:p>
        </p:txBody>
      </p:sp>
    </p:spTree>
    <p:extLst>
      <p:ext uri="{BB962C8B-B14F-4D97-AF65-F5344CB8AC3E}">
        <p14:creationId xmlns:p14="http://schemas.microsoft.com/office/powerpoint/2010/main" val="420423691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1945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4">
            <a:extLst>
              <a:ext uri="{FF2B5EF4-FFF2-40B4-BE49-F238E27FC236}">
                <a16:creationId xmlns:a16="http://schemas.microsoft.com/office/drawing/2014/main" id="{7A15EF03-A79B-3748-98AD-0B80DD5FE9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05FE65-7633-DA42-957C-1007FCF329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95CF1C-E0B6-7046-9F12-4DC3726D85ED}"/>
              </a:ext>
            </a:extLst>
          </p:cNvPr>
          <p:cNvSpPr>
            <a:spLocks noGrp="1" noChangeArrowheads="1"/>
          </p:cNvSpPr>
          <p:nvPr>
            <p:ph type="sldNum" sz="quarter" idx="12"/>
          </p:nvPr>
        </p:nvSpPr>
        <p:spPr>
          <a:ln/>
        </p:spPr>
        <p:txBody>
          <a:bodyPr/>
          <a:lstStyle>
            <a:lvl1pPr>
              <a:defRPr/>
            </a:lvl1pPr>
          </a:lstStyle>
          <a:p>
            <a:fld id="{99C51821-F17A-AC46-B6DD-963F67478864}" type="slidenum">
              <a:rPr lang="en-US" altLang="en-US"/>
              <a:pPr/>
              <a:t>‹#›</a:t>
            </a:fld>
            <a:endParaRPr lang="en-US" altLang="en-US"/>
          </a:p>
        </p:txBody>
      </p:sp>
    </p:spTree>
    <p:extLst>
      <p:ext uri="{BB962C8B-B14F-4D97-AF65-F5344CB8AC3E}">
        <p14:creationId xmlns:p14="http://schemas.microsoft.com/office/powerpoint/2010/main" val="19972011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219158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510F77FB-FCF7-FB4F-8854-9874423380FD}" type="slidenum">
              <a:rPr lang="en-US"/>
              <a:pPr>
                <a:defRPr/>
              </a:pPr>
              <a:t>‹#›</a:t>
            </a:fld>
            <a:endParaRPr lang="en-US"/>
          </a:p>
        </p:txBody>
      </p:sp>
    </p:spTree>
    <p:extLst>
      <p:ext uri="{BB962C8B-B14F-4D97-AF65-F5344CB8AC3E}">
        <p14:creationId xmlns:p14="http://schemas.microsoft.com/office/powerpoint/2010/main" val="6061442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6E11AE9-A1A8-4541-8E0D-870215BFEC6C}" type="slidenum">
              <a:rPr lang="en-US"/>
              <a:pPr>
                <a:defRPr/>
              </a:pPr>
              <a:t>‹#›</a:t>
            </a:fld>
            <a:endParaRPr lang="en-US"/>
          </a:p>
        </p:txBody>
      </p:sp>
    </p:spTree>
    <p:extLst>
      <p:ext uri="{BB962C8B-B14F-4D97-AF65-F5344CB8AC3E}">
        <p14:creationId xmlns:p14="http://schemas.microsoft.com/office/powerpoint/2010/main" val="426347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EB9E023-F539-8141-A7F8-6410A500FE4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7BB41FC5-5562-9E4A-94C1-6497104CBFA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51202C13-18D7-F843-BEFE-91052A3E898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330D133-BA58-C849-BC75-2B708114FDD2}" type="slidenum">
              <a:rPr lang="en-US" altLang="en-US"/>
              <a:pPr/>
              <a:t>‹#›</a:t>
            </a:fld>
            <a:endParaRPr lang="en-US" altLang="en-US"/>
          </a:p>
        </p:txBody>
      </p:sp>
    </p:spTree>
    <p:extLst>
      <p:ext uri="{BB962C8B-B14F-4D97-AF65-F5344CB8AC3E}">
        <p14:creationId xmlns:p14="http://schemas.microsoft.com/office/powerpoint/2010/main" val="1632283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8EB0820-8FD6-504D-83A4-7441565B042C}" type="slidenum">
              <a:rPr lang="en-US"/>
              <a:pPr>
                <a:defRPr/>
              </a:pPr>
              <a:t>‹#›</a:t>
            </a:fld>
            <a:endParaRPr lang="en-US"/>
          </a:p>
        </p:txBody>
      </p:sp>
    </p:spTree>
    <p:extLst>
      <p:ext uri="{BB962C8B-B14F-4D97-AF65-F5344CB8AC3E}">
        <p14:creationId xmlns:p14="http://schemas.microsoft.com/office/powerpoint/2010/main" val="697963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4D2D1B5-E88A-E342-823A-E795D11BE9BA}" type="slidenum">
              <a:rPr lang="en-US"/>
              <a:pPr>
                <a:defRPr/>
              </a:pPr>
              <a:t>‹#›</a:t>
            </a:fld>
            <a:endParaRPr lang="en-US"/>
          </a:p>
        </p:txBody>
      </p:sp>
    </p:spTree>
    <p:extLst>
      <p:ext uri="{BB962C8B-B14F-4D97-AF65-F5344CB8AC3E}">
        <p14:creationId xmlns:p14="http://schemas.microsoft.com/office/powerpoint/2010/main" val="400742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DA17DD2-1244-B94B-BC81-29CE71D33366}" type="slidenum">
              <a:rPr lang="en-US"/>
              <a:pPr>
                <a:defRPr/>
              </a:pPr>
              <a:t>‹#›</a:t>
            </a:fld>
            <a:endParaRPr lang="en-US"/>
          </a:p>
        </p:txBody>
      </p:sp>
    </p:spTree>
    <p:extLst>
      <p:ext uri="{BB962C8B-B14F-4D97-AF65-F5344CB8AC3E}">
        <p14:creationId xmlns:p14="http://schemas.microsoft.com/office/powerpoint/2010/main" val="20179496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DD0CB75-837D-5E47-B9A1-D9791542FF54}" type="slidenum">
              <a:rPr lang="en-US"/>
              <a:pPr>
                <a:defRPr/>
              </a:pPr>
              <a:t>‹#›</a:t>
            </a:fld>
            <a:endParaRPr lang="en-US"/>
          </a:p>
        </p:txBody>
      </p:sp>
    </p:spTree>
    <p:extLst>
      <p:ext uri="{BB962C8B-B14F-4D97-AF65-F5344CB8AC3E}">
        <p14:creationId xmlns:p14="http://schemas.microsoft.com/office/powerpoint/2010/main" val="571721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770EFC5-029A-0148-B9DD-4566EAB0E848}" type="slidenum">
              <a:rPr lang="en-US"/>
              <a:pPr>
                <a:defRPr/>
              </a:pPr>
              <a:t>‹#›</a:t>
            </a:fld>
            <a:endParaRPr lang="en-US"/>
          </a:p>
        </p:txBody>
      </p:sp>
    </p:spTree>
    <p:extLst>
      <p:ext uri="{BB962C8B-B14F-4D97-AF65-F5344CB8AC3E}">
        <p14:creationId xmlns:p14="http://schemas.microsoft.com/office/powerpoint/2010/main" val="15462262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A80C771-4F1E-6E4B-ACEC-9BEF39166E8C}" type="slidenum">
              <a:rPr lang="en-US"/>
              <a:pPr>
                <a:defRPr/>
              </a:pPr>
              <a:t>‹#›</a:t>
            </a:fld>
            <a:endParaRPr lang="en-US"/>
          </a:p>
        </p:txBody>
      </p:sp>
    </p:spTree>
    <p:extLst>
      <p:ext uri="{BB962C8B-B14F-4D97-AF65-F5344CB8AC3E}">
        <p14:creationId xmlns:p14="http://schemas.microsoft.com/office/powerpoint/2010/main" val="20552022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682F0E3-B578-AD42-8109-430FAD97479E}" type="slidenum">
              <a:rPr lang="en-US"/>
              <a:pPr>
                <a:defRPr/>
              </a:pPr>
              <a:t>‹#›</a:t>
            </a:fld>
            <a:endParaRPr lang="en-US"/>
          </a:p>
        </p:txBody>
      </p:sp>
    </p:spTree>
    <p:extLst>
      <p:ext uri="{BB962C8B-B14F-4D97-AF65-F5344CB8AC3E}">
        <p14:creationId xmlns:p14="http://schemas.microsoft.com/office/powerpoint/2010/main" val="8624480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5C313C9-ABC3-DE43-B16A-62455024E4E6}" type="slidenum">
              <a:rPr lang="en-US"/>
              <a:pPr>
                <a:defRPr/>
              </a:pPr>
              <a:t>‹#›</a:t>
            </a:fld>
            <a:endParaRPr lang="en-US"/>
          </a:p>
        </p:txBody>
      </p:sp>
    </p:spTree>
    <p:extLst>
      <p:ext uri="{BB962C8B-B14F-4D97-AF65-F5344CB8AC3E}">
        <p14:creationId xmlns:p14="http://schemas.microsoft.com/office/powerpoint/2010/main" val="32296923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2B98885-6A85-8D4F-A789-E610462AA929}" type="slidenum">
              <a:rPr lang="en-US"/>
              <a:pPr>
                <a:defRPr/>
              </a:pPr>
              <a:t>‹#›</a:t>
            </a:fld>
            <a:endParaRPr lang="en-US"/>
          </a:p>
        </p:txBody>
      </p:sp>
    </p:spTree>
    <p:extLst>
      <p:ext uri="{BB962C8B-B14F-4D97-AF65-F5344CB8AC3E}">
        <p14:creationId xmlns:p14="http://schemas.microsoft.com/office/powerpoint/2010/main" val="2677827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317472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C8380DC-D23E-CA41-B454-CA1FA835F54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85F6BFB5-CFAE-8645-BAED-64DB6601D49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97CF3309-8469-6048-BD38-6E016436A3DA}"/>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2518782-325E-C44C-A375-8707E5A56B35}" type="slidenum">
              <a:rPr lang="en-US" altLang="en-US"/>
              <a:pPr/>
              <a:t>‹#›</a:t>
            </a:fld>
            <a:endParaRPr lang="en-US" altLang="en-US"/>
          </a:p>
        </p:txBody>
      </p:sp>
    </p:spTree>
    <p:extLst>
      <p:ext uri="{BB962C8B-B14F-4D97-AF65-F5344CB8AC3E}">
        <p14:creationId xmlns:p14="http://schemas.microsoft.com/office/powerpoint/2010/main" val="1382630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53637738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33200806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134489130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103142232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302975790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251824056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87498134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40913817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4419261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46170180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4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3.xml"/><Relationship Id="rId1" Type="http://schemas.openxmlformats.org/officeDocument/2006/relationships/slideLayout" Target="../slideLayouts/slideLayout4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57.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58.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59.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60.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6.xml"/><Relationship Id="rId1" Type="http://schemas.openxmlformats.org/officeDocument/2006/relationships/slideLayout" Target="../slideLayouts/slideLayout61.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7.xml"/><Relationship Id="rId1" Type="http://schemas.openxmlformats.org/officeDocument/2006/relationships/slideLayout" Target="../slideLayouts/slideLayout6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8.xml"/><Relationship Id="rId1" Type="http://schemas.openxmlformats.org/officeDocument/2006/relationships/slideLayout" Target="../slideLayouts/slideLayout63.xml"/><Relationship Id="rId5" Type="http://schemas.openxmlformats.org/officeDocument/2006/relationships/image" Target="../media/image11.png"/><Relationship Id="rId4" Type="http://schemas.openxmlformats.org/officeDocument/2006/relationships/image" Target="../media/image10.png"/></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30.xml"/><Relationship Id="rId1" Type="http://schemas.openxmlformats.org/officeDocument/2006/relationships/slideLayout" Target="../slideLayouts/slideLayout65.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theme" Target="../theme/theme31.xml"/><Relationship Id="rId1" Type="http://schemas.openxmlformats.org/officeDocument/2006/relationships/slideLayout" Target="../slideLayouts/slideLayout6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67.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68.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35.xml"/><Relationship Id="rId1" Type="http://schemas.openxmlformats.org/officeDocument/2006/relationships/slideLayout" Target="../slideLayouts/slideLayout72.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73.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74.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75.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39.xml"/><Relationship Id="rId1"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7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41.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8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43.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41.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0E638F-17EC-B54F-BAB9-2D2EF46F810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F0BF008-2120-BD45-90F7-B06FA895E4A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44" r:id="rId1"/>
    <p:sldLayoutId id="2147494845" r:id="rId2"/>
    <p:sldLayoutId id="2147494846" r:id="rId3"/>
    <p:sldLayoutId id="2147494847" r:id="rId4"/>
    <p:sldLayoutId id="2147494848" r:id="rId5"/>
    <p:sldLayoutId id="2147494849" r:id="rId6"/>
    <p:sldLayoutId id="2147494850" r:id="rId7"/>
    <p:sldLayoutId id="2147494851" r:id="rId8"/>
    <p:sldLayoutId id="2147494852" r:id="rId9"/>
    <p:sldLayoutId id="2147494853" r:id="rId10"/>
    <p:sldLayoutId id="214749485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FEB2457-9452-BF41-A6A1-366A2F6AFB3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46A3ED21-0D13-5841-94E1-CE4AC3C9633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5ADD3F0E-D5E1-8442-BD74-B56376C46AD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49" name="Rectangle 5">
            <a:extLst>
              <a:ext uri="{FF2B5EF4-FFF2-40B4-BE49-F238E27FC236}">
                <a16:creationId xmlns:a16="http://schemas.microsoft.com/office/drawing/2014/main" id="{059CC544-5FF4-024B-A1B5-6FA467740A4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50" name="Rectangle 6">
            <a:extLst>
              <a:ext uri="{FF2B5EF4-FFF2-40B4-BE49-F238E27FC236}">
                <a16:creationId xmlns:a16="http://schemas.microsoft.com/office/drawing/2014/main" id="{F6F627D9-A679-D241-8329-D16B19D0D50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7A08B4D0-0BD8-AA49-AC2D-62F22D24F6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2464F1C2-061B-7A41-A28B-22D5BEB9F132}"/>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a:extLst>
              <a:ext uri="{FF2B5EF4-FFF2-40B4-BE49-F238E27FC236}">
                <a16:creationId xmlns:a16="http://schemas.microsoft.com/office/drawing/2014/main" id="{057A4152-F25B-DA45-90DD-E8EF47A05B20}"/>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a:extLst>
              <a:ext uri="{FF2B5EF4-FFF2-40B4-BE49-F238E27FC236}">
                <a16:creationId xmlns:a16="http://schemas.microsoft.com/office/drawing/2014/main" id="{4ED42556-7221-454F-974E-948D7D7452DA}"/>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37957" name="Rectangle 5">
            <a:extLst>
              <a:ext uri="{FF2B5EF4-FFF2-40B4-BE49-F238E27FC236}">
                <a16:creationId xmlns:a16="http://schemas.microsoft.com/office/drawing/2014/main" id="{328BF258-F8CD-6448-917A-142DCA2B2FE0}"/>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37958" name="Rectangle 6">
            <a:extLst>
              <a:ext uri="{FF2B5EF4-FFF2-40B4-BE49-F238E27FC236}">
                <a16:creationId xmlns:a16="http://schemas.microsoft.com/office/drawing/2014/main" id="{83173BB9-90F6-7649-9BB2-41BF9A238166}"/>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panose="020B0703020202090204" pitchFamily="34" charset="0"/>
                <a:ea typeface="Osaka" panose="020B0600000000000000" pitchFamily="34" charset="-128"/>
              </a:defRPr>
            </a:lvl1pPr>
          </a:lstStyle>
          <a:p>
            <a:fld id="{3D4845C3-0D4B-1248-87EF-D3BA8F22557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34"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60"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3D7869D-DDF8-B04F-887F-7FB07071B9BB}"/>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07612022-F996-564E-AA7C-A7F4BB54661B}"/>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7EB3C0CE-5219-A440-B5AA-9EF59B0EA273}"/>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43AA95C-D909-8947-8ACA-1AA1E08B7DD2}"/>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A4D20398-9050-FA46-AD79-8D548F79420F}" type="slidenum">
              <a:rPr lang="en-US" altLang="en-US"/>
              <a:pPr/>
              <a:t>‹#›</a:t>
            </a:fld>
            <a:endParaRPr lang="en-US" altLang="en-US"/>
          </a:p>
        </p:txBody>
      </p:sp>
      <p:sp>
        <p:nvSpPr>
          <p:cNvPr id="57350" name="Rectangle 6">
            <a:extLst>
              <a:ext uri="{FF2B5EF4-FFF2-40B4-BE49-F238E27FC236}">
                <a16:creationId xmlns:a16="http://schemas.microsoft.com/office/drawing/2014/main" id="{78AADBF7-A182-574F-A3E9-3D42D0330539}"/>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1"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A375EC4-8EFE-2F49-8F91-B4EFB4625DA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9395" name="Rectangle 3">
            <a:extLst>
              <a:ext uri="{FF2B5EF4-FFF2-40B4-BE49-F238E27FC236}">
                <a16:creationId xmlns:a16="http://schemas.microsoft.com/office/drawing/2014/main" id="{20BDF69F-81D4-DA4C-9FBE-C5106D7CB13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46E6891B-0D36-0C45-9887-1C3872F46AA6}"/>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61443" name="Rectangle 4">
            <a:extLst>
              <a:ext uri="{FF2B5EF4-FFF2-40B4-BE49-F238E27FC236}">
                <a16:creationId xmlns:a16="http://schemas.microsoft.com/office/drawing/2014/main" id="{0E7A6322-384F-724B-8A28-931F8D97EE42}"/>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85A8294C-24D1-2B43-A93C-8FCD4E7B3574}"/>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eaLnBrk="1" hangingPunct="1">
              <a:defRPr sz="1400">
                <a:solidFill>
                  <a:srgbClr val="FFFFFF"/>
                </a:solidFill>
              </a:defRPr>
            </a:lvl1pPr>
          </a:lstStyle>
          <a:p>
            <a:fld id="{51C43EFB-502C-3243-A6AA-0B32DA537582}" type="datetime1">
              <a:rPr lang="en-US" altLang="en-US"/>
              <a:pPr/>
              <a:t>12/20/23</a:t>
            </a:fld>
            <a:endParaRPr lang="en-US" altLang="en-US"/>
          </a:p>
        </p:txBody>
      </p:sp>
      <p:sp>
        <p:nvSpPr>
          <p:cNvPr id="1030" name="Rectangle 6">
            <a:extLst>
              <a:ext uri="{FF2B5EF4-FFF2-40B4-BE49-F238E27FC236}">
                <a16:creationId xmlns:a16="http://schemas.microsoft.com/office/drawing/2014/main" id="{3676E2E5-B63C-F64E-8B03-FCB0E42C1AA4}"/>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eaLnBrk="1" hangingPunct="1">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6C503C57-1781-2246-9C3C-23987E4CB0A4}"/>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1" hangingPunct="1">
              <a:defRPr sz="1400">
                <a:solidFill>
                  <a:srgbClr val="FFFFFF"/>
                </a:solidFill>
              </a:defRPr>
            </a:lvl1pPr>
          </a:lstStyle>
          <a:p>
            <a:fld id="{95888B5D-40C0-274A-80BF-CDF92D7EFDD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63"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46EB92A-533D-3A4E-A901-FBCAA6D73254}"/>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
        <p:nvSpPr>
          <p:cNvPr id="13315" name="Rectangle 3">
            <a:extLst>
              <a:ext uri="{FF2B5EF4-FFF2-40B4-BE49-F238E27FC236}">
                <a16:creationId xmlns:a16="http://schemas.microsoft.com/office/drawing/2014/main" id="{92190B3D-C4E0-C847-BB30-0A3948E3166D}"/>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C0442D28-681F-5F49-BE8C-03DE5AB924F4}" type="slidenum">
              <a:rPr lang="en-US" altLang="en-US"/>
              <a:pPr/>
              <a:t>‹#›</a:t>
            </a:fld>
            <a:endParaRPr lang="en-US" altLang="en-US"/>
          </a:p>
        </p:txBody>
      </p:sp>
      <p:grpSp>
        <p:nvGrpSpPr>
          <p:cNvPr id="63492" name="Group 4">
            <a:extLst>
              <a:ext uri="{FF2B5EF4-FFF2-40B4-BE49-F238E27FC236}">
                <a16:creationId xmlns:a16="http://schemas.microsoft.com/office/drawing/2014/main" id="{604379F1-A395-8949-AC0A-E509E1BB1B8D}"/>
              </a:ext>
            </a:extLst>
          </p:cNvPr>
          <p:cNvGrpSpPr>
            <a:grpSpLocks/>
          </p:cNvGrpSpPr>
          <p:nvPr/>
        </p:nvGrpSpPr>
        <p:grpSpPr bwMode="auto">
          <a:xfrm>
            <a:off x="0" y="0"/>
            <a:ext cx="9140825" cy="6850063"/>
            <a:chOff x="0" y="0"/>
            <a:chExt cx="5758" cy="4315"/>
          </a:xfrm>
        </p:grpSpPr>
        <p:grpSp>
          <p:nvGrpSpPr>
            <p:cNvPr id="63496" name="Group 5">
              <a:extLst>
                <a:ext uri="{FF2B5EF4-FFF2-40B4-BE49-F238E27FC236}">
                  <a16:creationId xmlns:a16="http://schemas.microsoft.com/office/drawing/2014/main" id="{0C5CD4F6-99A6-1E4C-99B5-DB69CD730C71}"/>
                </a:ext>
              </a:extLst>
            </p:cNvPr>
            <p:cNvGrpSpPr>
              <a:grpSpLocks/>
            </p:cNvGrpSpPr>
            <p:nvPr userDrawn="1"/>
          </p:nvGrpSpPr>
          <p:grpSpPr bwMode="auto">
            <a:xfrm>
              <a:off x="1728" y="2230"/>
              <a:ext cx="4027" cy="2085"/>
              <a:chOff x="1728" y="2230"/>
              <a:chExt cx="4027" cy="2085"/>
            </a:xfrm>
          </p:grpSpPr>
          <p:sp>
            <p:nvSpPr>
              <p:cNvPr id="13318" name="Freeform 6">
                <a:extLst>
                  <a:ext uri="{FF2B5EF4-FFF2-40B4-BE49-F238E27FC236}">
                    <a16:creationId xmlns:a16="http://schemas.microsoft.com/office/drawing/2014/main" id="{90EEE3A5-4301-AD4C-AD89-2D7C8BF3AB45}"/>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13319" name="Freeform 7">
                <a:extLst>
                  <a:ext uri="{FF2B5EF4-FFF2-40B4-BE49-F238E27FC236}">
                    <a16:creationId xmlns:a16="http://schemas.microsoft.com/office/drawing/2014/main" id="{061FA574-6FEC-AC45-BAC5-255F479B72D1}"/>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13320" name="Freeform 8">
                <a:extLst>
                  <a:ext uri="{FF2B5EF4-FFF2-40B4-BE49-F238E27FC236}">
                    <a16:creationId xmlns:a16="http://schemas.microsoft.com/office/drawing/2014/main" id="{DC8CD66C-5899-954D-A766-1448C50822A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63502" name="Freeform 9">
                <a:extLst>
                  <a:ext uri="{FF2B5EF4-FFF2-40B4-BE49-F238E27FC236}">
                    <a16:creationId xmlns:a16="http://schemas.microsoft.com/office/drawing/2014/main" id="{CB306F36-263A-574D-823F-BAEBFCCEC4D9}"/>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10">
                <a:extLst>
                  <a:ext uri="{FF2B5EF4-FFF2-40B4-BE49-F238E27FC236}">
                    <a16:creationId xmlns:a16="http://schemas.microsoft.com/office/drawing/2014/main" id="{A2B82DC3-E0D7-194B-81B7-A6FE1D4D2DE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grpSp>
        <p:sp>
          <p:nvSpPr>
            <p:cNvPr id="13323" name="Freeform 11">
              <a:extLst>
                <a:ext uri="{FF2B5EF4-FFF2-40B4-BE49-F238E27FC236}">
                  <a16:creationId xmlns:a16="http://schemas.microsoft.com/office/drawing/2014/main" id="{949D89A8-675F-7F43-AAFA-3E60D4CF97A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63498" name="Freeform 12">
              <a:extLst>
                <a:ext uri="{FF2B5EF4-FFF2-40B4-BE49-F238E27FC236}">
                  <a16:creationId xmlns:a16="http://schemas.microsoft.com/office/drawing/2014/main" id="{FB51AE2D-DCDE-A54D-AF2E-0AB3E7427F4C}"/>
                </a:ext>
              </a:extLst>
            </p:cNvPr>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5" name="Rectangle 13">
            <a:extLst>
              <a:ext uri="{FF2B5EF4-FFF2-40B4-BE49-F238E27FC236}">
                <a16:creationId xmlns:a16="http://schemas.microsoft.com/office/drawing/2014/main" id="{98BFEB8E-A963-B343-A15A-CA480C3D321B}"/>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6" name="Rectangle 14">
            <a:extLst>
              <a:ext uri="{FF2B5EF4-FFF2-40B4-BE49-F238E27FC236}">
                <a16:creationId xmlns:a16="http://schemas.microsoft.com/office/drawing/2014/main" id="{F2ACB840-0A64-4148-A4A5-749B0067DD30}"/>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13327" name="Rectangle 15">
            <a:extLst>
              <a:ext uri="{FF2B5EF4-FFF2-40B4-BE49-F238E27FC236}">
                <a16:creationId xmlns:a16="http://schemas.microsoft.com/office/drawing/2014/main" id="{0A2F0469-8B01-AA4D-A728-C845C6ACEC22}"/>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83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07912C9-16B6-8B43-8A27-03E7D5F447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DB3C3E27-6EB9-5347-968E-8DF3A205520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DF9DA1-AF8F-AE4A-82ED-E68DF4D1C1C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7587" name="Rectangle 3">
            <a:extLst>
              <a:ext uri="{FF2B5EF4-FFF2-40B4-BE49-F238E27FC236}">
                <a16:creationId xmlns:a16="http://schemas.microsoft.com/office/drawing/2014/main" id="{33141DD1-8BFE-4142-BEB3-3ECB942CB4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FD82B1D-32FB-6944-885D-748F9A67D5D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9635" name="Rectangle 3">
            <a:extLst>
              <a:ext uri="{FF2B5EF4-FFF2-40B4-BE49-F238E27FC236}">
                <a16:creationId xmlns:a16="http://schemas.microsoft.com/office/drawing/2014/main" id="{93F17C8F-23DE-AD40-9DA7-02F2EE36440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06017B38-3D28-0D45-9FC8-C0FD5BCF20B9}"/>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a:extLst>
              <a:ext uri="{FF2B5EF4-FFF2-40B4-BE49-F238E27FC236}">
                <a16:creationId xmlns:a16="http://schemas.microsoft.com/office/drawing/2014/main" id="{3F351722-2272-4249-B93D-F985CF4B5A72}"/>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a:extLst>
              <a:ext uri="{FF2B5EF4-FFF2-40B4-BE49-F238E27FC236}">
                <a16:creationId xmlns:a16="http://schemas.microsoft.com/office/drawing/2014/main" id="{725D3555-D276-A34D-A5AE-BA19095FB529}"/>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703020202090204" pitchFamily="34" charset="0"/>
                <a:ea typeface="Osaka" panose="020B0600000000000000" pitchFamily="34" charset="-128"/>
              </a:defRPr>
            </a:lvl1pPr>
          </a:lstStyle>
          <a:p>
            <a:endParaRPr lang="en-US" altLang="en-US"/>
          </a:p>
        </p:txBody>
      </p:sp>
      <p:sp>
        <p:nvSpPr>
          <p:cNvPr id="637957" name="Rectangle 5">
            <a:extLst>
              <a:ext uri="{FF2B5EF4-FFF2-40B4-BE49-F238E27FC236}">
                <a16:creationId xmlns:a16="http://schemas.microsoft.com/office/drawing/2014/main" id="{2B27847F-0817-A742-A53E-D00F4E282A98}"/>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703020202090204" pitchFamily="34" charset="0"/>
                <a:ea typeface="Osaka" panose="020B0600000000000000" pitchFamily="34" charset="-128"/>
              </a:defRPr>
            </a:lvl1pPr>
          </a:lstStyle>
          <a:p>
            <a:endParaRPr lang="en-US" altLang="en-US"/>
          </a:p>
        </p:txBody>
      </p:sp>
      <p:sp>
        <p:nvSpPr>
          <p:cNvPr id="637958" name="Rectangle 6">
            <a:extLst>
              <a:ext uri="{FF2B5EF4-FFF2-40B4-BE49-F238E27FC236}">
                <a16:creationId xmlns:a16="http://schemas.microsoft.com/office/drawing/2014/main" id="{19597793-EE7E-924D-B25D-AE81D8B638CF}"/>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703020202090204" pitchFamily="34" charset="0"/>
                <a:ea typeface="Osaka" panose="020B0600000000000000" pitchFamily="34" charset="-128"/>
              </a:defRPr>
            </a:lvl1pPr>
          </a:lstStyle>
          <a:p>
            <a:fld id="{91FC3ED4-3D6D-7348-A0A1-B992C01972A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09" r:id="rId1"/>
    <p:sldLayoutId id="2147494810" r:id="rId2"/>
    <p:sldLayoutId id="2147494811" r:id="rId3"/>
    <p:sldLayoutId id="2147494812" r:id="rId4"/>
    <p:sldLayoutId id="2147494813" r:id="rId5"/>
    <p:sldLayoutId id="2147494814" r:id="rId6"/>
    <p:sldLayoutId id="2147494815" r:id="rId7"/>
    <p:sldLayoutId id="2147494816" r:id="rId8"/>
    <p:sldLayoutId id="2147494817" r:id="rId9"/>
    <p:sldLayoutId id="2147494818" r:id="rId10"/>
    <p:sldLayoutId id="214749481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5EE2B583-5F4D-464B-A128-34BC792A2DE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683" name="Rectangle 3">
            <a:extLst>
              <a:ext uri="{FF2B5EF4-FFF2-40B4-BE49-F238E27FC236}">
                <a16:creationId xmlns:a16="http://schemas.microsoft.com/office/drawing/2014/main" id="{B07B941A-9450-8441-BFC8-9F0988C8052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7" r:id="rId1"/>
    <p:sldLayoutId id="2147494868"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B0DC82D-891C-894A-AA7D-06AEC3740E0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A662603B-3C52-FC46-992F-A57F57D9CA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375A9C2-7758-B649-AE3B-09BB076AD5C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1A3626B6-1532-3546-8F3C-A68DA5570AE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2993899F-9E3D-154A-9185-E86106747E1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82C7EA53-0EB3-ED45-8D59-351297DB4D4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69" r:id="rId1"/>
    <p:sldLayoutId id="2147494870" r:id="rId2"/>
    <p:sldLayoutId id="2147494871"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D4D754C8-5D84-F44A-9E7E-6D61F0C41D99}"/>
              </a:ext>
            </a:extLst>
          </p:cNvPr>
          <p:cNvGrpSpPr>
            <a:grpSpLocks/>
          </p:cNvGrpSpPr>
          <p:nvPr/>
        </p:nvGrpSpPr>
        <p:grpSpPr bwMode="auto">
          <a:xfrm>
            <a:off x="0" y="0"/>
            <a:ext cx="7242175" cy="1981200"/>
            <a:chOff x="0" y="0"/>
            <a:chExt cx="4562" cy="1248"/>
          </a:xfrm>
        </p:grpSpPr>
        <p:sp>
          <p:nvSpPr>
            <p:cNvPr id="212995" name="Freeform 3">
              <a:extLst>
                <a:ext uri="{FF2B5EF4-FFF2-40B4-BE49-F238E27FC236}">
                  <a16:creationId xmlns:a16="http://schemas.microsoft.com/office/drawing/2014/main" id="{F1354F44-336A-7645-A182-4E8621CEF43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charset="0"/>
                <a:cs typeface="ＭＳ Ｐゴシック" charset="0"/>
              </a:endParaRPr>
            </a:p>
          </p:txBody>
        </p:sp>
        <p:sp>
          <p:nvSpPr>
            <p:cNvPr id="78857" name="Freeform 4">
              <a:extLst>
                <a:ext uri="{FF2B5EF4-FFF2-40B4-BE49-F238E27FC236}">
                  <a16:creationId xmlns:a16="http://schemas.microsoft.com/office/drawing/2014/main" id="{400FD114-EDBC-C14A-B527-58575EA1CC34}"/>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2997" name="Rectangle 5">
            <a:extLst>
              <a:ext uri="{FF2B5EF4-FFF2-40B4-BE49-F238E27FC236}">
                <a16:creationId xmlns:a16="http://schemas.microsoft.com/office/drawing/2014/main" id="{1803FF63-4443-DD46-A239-6CC536386B7A}"/>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a:extLst>
              <a:ext uri="{FF2B5EF4-FFF2-40B4-BE49-F238E27FC236}">
                <a16:creationId xmlns:a16="http://schemas.microsoft.com/office/drawing/2014/main" id="{78E067B5-947F-414B-89CD-B955D105B10C}"/>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a:extLst>
              <a:ext uri="{FF2B5EF4-FFF2-40B4-BE49-F238E27FC236}">
                <a16:creationId xmlns:a16="http://schemas.microsoft.com/office/drawing/2014/main" id="{68609E04-2B15-0B46-97EC-FE12E88F1C6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0" name="Rectangle 8">
            <a:extLst>
              <a:ext uri="{FF2B5EF4-FFF2-40B4-BE49-F238E27FC236}">
                <a16:creationId xmlns:a16="http://schemas.microsoft.com/office/drawing/2014/main" id="{38F07BC7-D675-A940-88B6-32269C13D45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1" name="Rectangle 9">
            <a:extLst>
              <a:ext uri="{FF2B5EF4-FFF2-40B4-BE49-F238E27FC236}">
                <a16:creationId xmlns:a16="http://schemas.microsoft.com/office/drawing/2014/main" id="{10B82B9D-303A-CF4B-94B4-35D1C8E55EA6}"/>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AF54EC8D-18BA-AC4C-98E6-EDCB89D6E55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7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9FBF1BE5-BA63-E940-9F04-EF9A3A83B69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0899" name="Rectangle 3">
            <a:extLst>
              <a:ext uri="{FF2B5EF4-FFF2-40B4-BE49-F238E27FC236}">
                <a16:creationId xmlns:a16="http://schemas.microsoft.com/office/drawing/2014/main" id="{D7CDBE05-8CA2-9840-AB75-580CDF844C7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FC13868-BDAC-A44B-A6B0-35EB4E3741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C1D05F96-5B2F-4F49-8B68-DDA8367CC18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8C291137-414F-264D-BD49-78BE954BDA6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C86F97A3-E45D-394A-9869-545AE0681F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3"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84D5C6FD-E493-F243-97BB-97E35F768B0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947" name="Rectangle 3">
            <a:extLst>
              <a:ext uri="{FF2B5EF4-FFF2-40B4-BE49-F238E27FC236}">
                <a16:creationId xmlns:a16="http://schemas.microsoft.com/office/drawing/2014/main" id="{EF632AFD-8972-574C-AF87-E05A1860A25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2100" name="Rectangle 4">
            <a:extLst>
              <a:ext uri="{FF2B5EF4-FFF2-40B4-BE49-F238E27FC236}">
                <a16:creationId xmlns:a16="http://schemas.microsoft.com/office/drawing/2014/main" id="{88944CA0-1506-154F-A87E-3AF44374B0A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32101" name="Rectangle 5">
            <a:extLst>
              <a:ext uri="{FF2B5EF4-FFF2-40B4-BE49-F238E27FC236}">
                <a16:creationId xmlns:a16="http://schemas.microsoft.com/office/drawing/2014/main" id="{C104ACB1-C370-CD45-BB57-D5C26EB059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32102" name="Rectangle 6">
            <a:extLst>
              <a:ext uri="{FF2B5EF4-FFF2-40B4-BE49-F238E27FC236}">
                <a16:creationId xmlns:a16="http://schemas.microsoft.com/office/drawing/2014/main" id="{FD61B7FF-FDEC-F841-9ED4-D3378FBB05A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panose="020B0600000000000000" pitchFamily="34" charset="-128"/>
              </a:defRPr>
            </a:lvl1pPr>
          </a:lstStyle>
          <a:p>
            <a:fld id="{F604CD0E-600B-CE44-8526-18CC1B523BB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6"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a:extLst>
              <a:ext uri="{FF2B5EF4-FFF2-40B4-BE49-F238E27FC236}">
                <a16:creationId xmlns:a16="http://schemas.microsoft.com/office/drawing/2014/main" id="{1AF59542-9D34-5243-B60D-E66D5CD054D4}"/>
              </a:ext>
            </a:extLst>
          </p:cNvPr>
          <p:cNvGrpSpPr>
            <a:grpSpLocks/>
          </p:cNvGrpSpPr>
          <p:nvPr/>
        </p:nvGrpSpPr>
        <p:grpSpPr bwMode="auto">
          <a:xfrm>
            <a:off x="0" y="0"/>
            <a:ext cx="7242175" cy="1981200"/>
            <a:chOff x="0" y="0"/>
            <a:chExt cx="4562" cy="1248"/>
          </a:xfrm>
        </p:grpSpPr>
        <p:sp>
          <p:nvSpPr>
            <p:cNvPr id="212995" name="Freeform 3">
              <a:extLst>
                <a:ext uri="{FF2B5EF4-FFF2-40B4-BE49-F238E27FC236}">
                  <a16:creationId xmlns:a16="http://schemas.microsoft.com/office/drawing/2014/main" id="{FBDA4DCD-1D7B-3746-94C6-FF9B72E2AF52}"/>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charset="0"/>
                <a:cs typeface="ＭＳ Ｐゴシック" charset="0"/>
              </a:endParaRPr>
            </a:p>
          </p:txBody>
        </p:sp>
        <p:sp>
          <p:nvSpPr>
            <p:cNvPr id="86025" name="Freeform 4">
              <a:extLst>
                <a:ext uri="{FF2B5EF4-FFF2-40B4-BE49-F238E27FC236}">
                  <a16:creationId xmlns:a16="http://schemas.microsoft.com/office/drawing/2014/main" id="{0861F2CF-97ED-5245-9533-361905688567}"/>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2997" name="Rectangle 5">
            <a:extLst>
              <a:ext uri="{FF2B5EF4-FFF2-40B4-BE49-F238E27FC236}">
                <a16:creationId xmlns:a16="http://schemas.microsoft.com/office/drawing/2014/main" id="{15DCF13F-8B9E-D14C-B7EE-376BF5EE9693}"/>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a:extLst>
              <a:ext uri="{FF2B5EF4-FFF2-40B4-BE49-F238E27FC236}">
                <a16:creationId xmlns:a16="http://schemas.microsoft.com/office/drawing/2014/main" id="{5321ECEA-2921-1F4B-8396-BB0147BD971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a:extLst>
              <a:ext uri="{FF2B5EF4-FFF2-40B4-BE49-F238E27FC236}">
                <a16:creationId xmlns:a16="http://schemas.microsoft.com/office/drawing/2014/main" id="{0A87CDFD-A4F5-9F4F-B3A2-50903D5D85EC}"/>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0" name="Rectangle 8">
            <a:extLst>
              <a:ext uri="{FF2B5EF4-FFF2-40B4-BE49-F238E27FC236}">
                <a16:creationId xmlns:a16="http://schemas.microsoft.com/office/drawing/2014/main" id="{303DAB51-AC59-0A49-AF16-F02B71CCED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1" name="Rectangle 9">
            <a:extLst>
              <a:ext uri="{FF2B5EF4-FFF2-40B4-BE49-F238E27FC236}">
                <a16:creationId xmlns:a16="http://schemas.microsoft.com/office/drawing/2014/main" id="{4E5F7D6A-7653-3B45-B981-6230182FE369}"/>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8E501480-C44B-5349-AD17-8B88AB9DF22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B8C3E25-A9EE-8743-B6FB-C40A637103D6}"/>
              </a:ext>
            </a:extLst>
          </p:cNvPr>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a:solidFill>
                <a:srgbClr val="000000"/>
              </a:solidFill>
              <a:latin typeface="Times New Roman" panose="02020603050405020304" pitchFamily="18" charset="0"/>
            </a:endParaRPr>
          </a:p>
        </p:txBody>
      </p:sp>
      <p:sp>
        <p:nvSpPr>
          <p:cNvPr id="88067" name="Line 3">
            <a:extLst>
              <a:ext uri="{FF2B5EF4-FFF2-40B4-BE49-F238E27FC236}">
                <a16:creationId xmlns:a16="http://schemas.microsoft.com/office/drawing/2014/main" id="{322B9AEA-6C8B-934F-B732-0CB11319EAB8}"/>
              </a:ext>
            </a:extLst>
          </p:cNvPr>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8068" name="Picture 4" descr="minispir">
            <a:extLst>
              <a:ext uri="{FF2B5EF4-FFF2-40B4-BE49-F238E27FC236}">
                <a16:creationId xmlns:a16="http://schemas.microsoft.com/office/drawing/2014/main" id="{B2506A97-1B89-D641-A715-39B86CE5D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descr="minispir">
            <a:extLst>
              <a:ext uri="{FF2B5EF4-FFF2-40B4-BE49-F238E27FC236}">
                <a16:creationId xmlns:a16="http://schemas.microsoft.com/office/drawing/2014/main" id="{947431A4-235D-C548-AD04-399A1F455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a:extLst>
              <a:ext uri="{FF2B5EF4-FFF2-40B4-BE49-F238E27FC236}">
                <a16:creationId xmlns:a16="http://schemas.microsoft.com/office/drawing/2014/main" id="{B500E94B-4307-C54E-8B53-04089A3202C7}"/>
              </a:ext>
            </a:extLst>
          </p:cNvPr>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71" name="Rectangle 7">
            <a:extLst>
              <a:ext uri="{FF2B5EF4-FFF2-40B4-BE49-F238E27FC236}">
                <a16:creationId xmlns:a16="http://schemas.microsoft.com/office/drawing/2014/main" id="{F97EDEEB-F33B-5B42-9E42-52C082C30381}"/>
              </a:ext>
            </a:extLst>
          </p:cNvPr>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2" name="Rectangle 8">
            <a:extLst>
              <a:ext uri="{FF2B5EF4-FFF2-40B4-BE49-F238E27FC236}">
                <a16:creationId xmlns:a16="http://schemas.microsoft.com/office/drawing/2014/main" id="{2107EA0F-14AD-7F43-A04A-B045E3CBDC5D}"/>
              </a:ext>
            </a:extLst>
          </p:cNvPr>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7" charset="0"/>
                <a:ea typeface="+mn-ea"/>
                <a:cs typeface="+mn-cs"/>
              </a:defRPr>
            </a:lvl1pPr>
          </a:lstStyle>
          <a:p>
            <a:pPr>
              <a:defRPr/>
            </a:pPr>
            <a:endParaRPr lang="en-US"/>
          </a:p>
        </p:txBody>
      </p:sp>
      <p:sp>
        <p:nvSpPr>
          <p:cNvPr id="6153" name="Rectangle 9">
            <a:extLst>
              <a:ext uri="{FF2B5EF4-FFF2-40B4-BE49-F238E27FC236}">
                <a16:creationId xmlns:a16="http://schemas.microsoft.com/office/drawing/2014/main" id="{8CE233C1-4A91-7D43-B88F-722C5D87E219}"/>
              </a:ext>
            </a:extLst>
          </p:cNvPr>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7" charset="0"/>
                <a:ea typeface="+mn-ea"/>
                <a:cs typeface="+mn-cs"/>
              </a:defRPr>
            </a:lvl1pPr>
          </a:lstStyle>
          <a:p>
            <a:pPr>
              <a:defRPr/>
            </a:pPr>
            <a:endParaRPr lang="en-US"/>
          </a:p>
        </p:txBody>
      </p:sp>
      <p:sp>
        <p:nvSpPr>
          <p:cNvPr id="6154" name="Rectangle 10">
            <a:extLst>
              <a:ext uri="{FF2B5EF4-FFF2-40B4-BE49-F238E27FC236}">
                <a16:creationId xmlns:a16="http://schemas.microsoft.com/office/drawing/2014/main" id="{33594E1A-EC88-B443-A4CA-9A43A34631DD}"/>
              </a:ext>
            </a:extLst>
          </p:cNvPr>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8BB6B466-46BB-9A4C-8555-E161F7CCD4F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F782F0E5-B712-AA40-93DB-2F2EFB9BF5A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a:extLst>
              <a:ext uri="{FF2B5EF4-FFF2-40B4-BE49-F238E27FC236}">
                <a16:creationId xmlns:a16="http://schemas.microsoft.com/office/drawing/2014/main" id="{7EB2FD76-A082-6747-9EF0-3383B050520C}"/>
              </a:ext>
            </a:extLst>
          </p:cNvPr>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0116" name="Rectangle 4">
            <a:extLst>
              <a:ext uri="{FF2B5EF4-FFF2-40B4-BE49-F238E27FC236}">
                <a16:creationId xmlns:a16="http://schemas.microsoft.com/office/drawing/2014/main" id="{98714C10-37D9-7D4D-AED7-5B3CBFDAFBE8}"/>
              </a:ext>
            </a:extLst>
          </p:cNvPr>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6037" name="Rectangle 5">
            <a:extLst>
              <a:ext uri="{FF2B5EF4-FFF2-40B4-BE49-F238E27FC236}">
                <a16:creationId xmlns:a16="http://schemas.microsoft.com/office/drawing/2014/main" id="{D994E463-D3DA-1447-ABDE-23E53E18627D}"/>
              </a:ext>
            </a:extLst>
          </p:cNvPr>
          <p:cNvSpPr>
            <a:spLocks noGrp="1" noChangeArrowheads="1"/>
          </p:cNvSpPr>
          <p:nvPr>
            <p:ph type="dt" sz="half" idx="2"/>
          </p:nvPr>
        </p:nvSpPr>
        <p:spPr bwMode="auto">
          <a:xfrm>
            <a:off x="685800" y="6172200"/>
            <a:ext cx="1905000" cy="457200"/>
          </a:xfrm>
          <a:prstGeom prst="rect">
            <a:avLst/>
          </a:prstGeom>
          <a:noFill/>
          <a:ln>
            <a:noFill/>
          </a:ln>
          <a:effectLst>
            <a:outerShdw blurRad="25400" dist="12700"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FF"/>
                </a:solidFill>
              </a:defRPr>
            </a:lvl1pPr>
          </a:lstStyle>
          <a:p>
            <a:endParaRPr lang="en-US" altLang="en-US"/>
          </a:p>
        </p:txBody>
      </p:sp>
      <p:sp>
        <p:nvSpPr>
          <p:cNvPr id="556038" name="Rectangle 6">
            <a:extLst>
              <a:ext uri="{FF2B5EF4-FFF2-40B4-BE49-F238E27FC236}">
                <a16:creationId xmlns:a16="http://schemas.microsoft.com/office/drawing/2014/main" id="{3AA38D31-E446-CC4D-B2BD-99D31631CED7}"/>
              </a:ext>
            </a:extLst>
          </p:cNvPr>
          <p:cNvSpPr>
            <a:spLocks noGrp="1" noChangeArrowheads="1"/>
          </p:cNvSpPr>
          <p:nvPr>
            <p:ph type="ftr" sz="quarter" idx="3"/>
          </p:nvPr>
        </p:nvSpPr>
        <p:spPr bwMode="auto">
          <a:xfrm>
            <a:off x="3124200" y="6172200"/>
            <a:ext cx="2895600" cy="457200"/>
          </a:xfrm>
          <a:prstGeom prst="rect">
            <a:avLst/>
          </a:prstGeom>
          <a:noFill/>
          <a:ln>
            <a:noFill/>
          </a:ln>
          <a:effectLst>
            <a:outerShdw blurRad="25400" dist="12700"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endParaRPr lang="en-US" altLang="en-US"/>
          </a:p>
        </p:txBody>
      </p:sp>
      <p:sp>
        <p:nvSpPr>
          <p:cNvPr id="556039" name="Rectangle 7">
            <a:extLst>
              <a:ext uri="{FF2B5EF4-FFF2-40B4-BE49-F238E27FC236}">
                <a16:creationId xmlns:a16="http://schemas.microsoft.com/office/drawing/2014/main" id="{8B7E3223-17FA-AE42-BFAB-E4B066AE813C}"/>
              </a:ext>
            </a:extLst>
          </p:cNvPr>
          <p:cNvSpPr>
            <a:spLocks noGrp="1" noChangeArrowheads="1"/>
          </p:cNvSpPr>
          <p:nvPr>
            <p:ph type="sldNum" sz="quarter" idx="4"/>
          </p:nvPr>
        </p:nvSpPr>
        <p:spPr bwMode="auto">
          <a:xfrm>
            <a:off x="6553200" y="6172200"/>
            <a:ext cx="1905000" cy="457200"/>
          </a:xfrm>
          <a:prstGeom prst="rect">
            <a:avLst/>
          </a:prstGeom>
          <a:noFill/>
          <a:ln>
            <a:noFill/>
          </a:ln>
          <a:effectLst>
            <a:outerShdw blurRad="25400" dist="12700"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76E1AB5-2913-FC42-86B8-9EAC3BBCCCB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9" r:id="rId1"/>
  </p:sldLayoutIdLst>
  <p:hf sldNum="0" hdr="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92162" name="Group 2">
            <a:extLst>
              <a:ext uri="{FF2B5EF4-FFF2-40B4-BE49-F238E27FC236}">
                <a16:creationId xmlns:a16="http://schemas.microsoft.com/office/drawing/2014/main" id="{73EB9543-280D-5543-A870-308A318E2AEC}"/>
              </a:ext>
            </a:extLst>
          </p:cNvPr>
          <p:cNvGrpSpPr>
            <a:grpSpLocks/>
          </p:cNvGrpSpPr>
          <p:nvPr/>
        </p:nvGrpSpPr>
        <p:grpSpPr bwMode="auto">
          <a:xfrm>
            <a:off x="0" y="-12700"/>
            <a:ext cx="9156700" cy="6870700"/>
            <a:chOff x="0" y="-8"/>
            <a:chExt cx="5768" cy="4328"/>
          </a:xfrm>
        </p:grpSpPr>
        <p:sp>
          <p:nvSpPr>
            <p:cNvPr id="92168" name="Rectangle 3">
              <a:extLst>
                <a:ext uri="{FF2B5EF4-FFF2-40B4-BE49-F238E27FC236}">
                  <a16:creationId xmlns:a16="http://schemas.microsoft.com/office/drawing/2014/main" id="{A1109DA3-67DF-4140-9441-BA72F7CB3295}"/>
                </a:ext>
              </a:extLst>
            </p:cNvPr>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EAEAEA"/>
                </a:solidFill>
                <a:latin typeface="Times New Roman" panose="02020603050405020304" pitchFamily="18" charset="0"/>
              </a:endParaRPr>
            </a:p>
          </p:txBody>
        </p:sp>
        <p:sp>
          <p:nvSpPr>
            <p:cNvPr id="92169" name="Rectangle 4">
              <a:extLst>
                <a:ext uri="{FF2B5EF4-FFF2-40B4-BE49-F238E27FC236}">
                  <a16:creationId xmlns:a16="http://schemas.microsoft.com/office/drawing/2014/main" id="{74A851ED-8CC8-DB4C-B897-4436272B4B07}"/>
                </a:ext>
              </a:extLst>
            </p:cNvPr>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EAEAEA"/>
                </a:solidFill>
                <a:latin typeface="Times New Roman" panose="02020603050405020304" pitchFamily="18" charset="0"/>
              </a:endParaRPr>
            </a:p>
          </p:txBody>
        </p:sp>
        <p:sp>
          <p:nvSpPr>
            <p:cNvPr id="92170" name="Freeform 5">
              <a:extLst>
                <a:ext uri="{FF2B5EF4-FFF2-40B4-BE49-F238E27FC236}">
                  <a16:creationId xmlns:a16="http://schemas.microsoft.com/office/drawing/2014/main" id="{4F9CDE3D-33BC-E245-9D86-850064EA765C}"/>
                </a:ext>
              </a:extLst>
            </p:cNvPr>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1" name="Freeform 6">
              <a:extLst>
                <a:ext uri="{FF2B5EF4-FFF2-40B4-BE49-F238E27FC236}">
                  <a16:creationId xmlns:a16="http://schemas.microsoft.com/office/drawing/2014/main" id="{AB84A37A-C737-434B-9720-9E3E49421B1A}"/>
                </a:ext>
              </a:extLst>
            </p:cNvPr>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2" name="Freeform 7">
              <a:extLst>
                <a:ext uri="{FF2B5EF4-FFF2-40B4-BE49-F238E27FC236}">
                  <a16:creationId xmlns:a16="http://schemas.microsoft.com/office/drawing/2014/main" id="{5EAAA308-3117-8C46-9F30-A001BD306B70}"/>
                </a:ext>
              </a:extLst>
            </p:cNvPr>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3" name="Freeform 8">
              <a:extLst>
                <a:ext uri="{FF2B5EF4-FFF2-40B4-BE49-F238E27FC236}">
                  <a16:creationId xmlns:a16="http://schemas.microsoft.com/office/drawing/2014/main" id="{7C4F0D01-5EB3-644E-ACDE-08E1826A2945}"/>
                </a:ext>
              </a:extLst>
            </p:cNvPr>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4" name="Freeform 9">
              <a:extLst>
                <a:ext uri="{FF2B5EF4-FFF2-40B4-BE49-F238E27FC236}">
                  <a16:creationId xmlns:a16="http://schemas.microsoft.com/office/drawing/2014/main" id="{6BA5EA70-4363-5046-82CD-90E1C3861122}"/>
                </a:ext>
              </a:extLst>
            </p:cNvPr>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5" name="Freeform 10">
              <a:extLst>
                <a:ext uri="{FF2B5EF4-FFF2-40B4-BE49-F238E27FC236}">
                  <a16:creationId xmlns:a16="http://schemas.microsoft.com/office/drawing/2014/main" id="{3A12DDE8-795D-5041-AB75-3BE0C9056E95}"/>
                </a:ext>
              </a:extLst>
            </p:cNvPr>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6" name="Freeform 11">
              <a:extLst>
                <a:ext uri="{FF2B5EF4-FFF2-40B4-BE49-F238E27FC236}">
                  <a16:creationId xmlns:a16="http://schemas.microsoft.com/office/drawing/2014/main" id="{E74C969A-9F23-604A-8C52-EFB7C2A5BEFF}"/>
                </a:ext>
              </a:extLst>
            </p:cNvPr>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7" name="Freeform 12">
              <a:extLst>
                <a:ext uri="{FF2B5EF4-FFF2-40B4-BE49-F238E27FC236}">
                  <a16:creationId xmlns:a16="http://schemas.microsoft.com/office/drawing/2014/main" id="{DCBFE9C5-D827-3649-8DAA-72842A90A22C}"/>
                </a:ext>
              </a:extLst>
            </p:cNvPr>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8" name="Freeform 13">
              <a:extLst>
                <a:ext uri="{FF2B5EF4-FFF2-40B4-BE49-F238E27FC236}">
                  <a16:creationId xmlns:a16="http://schemas.microsoft.com/office/drawing/2014/main" id="{643EAA65-61F3-3946-A68B-BBA457843AC7}"/>
                </a:ext>
              </a:extLst>
            </p:cNvPr>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9" name="Freeform 14">
              <a:extLst>
                <a:ext uri="{FF2B5EF4-FFF2-40B4-BE49-F238E27FC236}">
                  <a16:creationId xmlns:a16="http://schemas.microsoft.com/office/drawing/2014/main" id="{9BFB3B50-FAE6-1144-985A-2B4C7668E4EF}"/>
                </a:ext>
              </a:extLst>
            </p:cNvPr>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80" name="Freeform 15">
              <a:extLst>
                <a:ext uri="{FF2B5EF4-FFF2-40B4-BE49-F238E27FC236}">
                  <a16:creationId xmlns:a16="http://schemas.microsoft.com/office/drawing/2014/main" id="{29C201D2-C20C-1A42-9D77-5656E38A0334}"/>
                </a:ext>
              </a:extLst>
            </p:cNvPr>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81" name="Freeform 16">
              <a:extLst>
                <a:ext uri="{FF2B5EF4-FFF2-40B4-BE49-F238E27FC236}">
                  <a16:creationId xmlns:a16="http://schemas.microsoft.com/office/drawing/2014/main" id="{88EA8F70-BB0F-464F-AA48-2D6A42A8F431}"/>
                </a:ext>
              </a:extLst>
            </p:cNvPr>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82" name="Freeform 17">
              <a:extLst>
                <a:ext uri="{FF2B5EF4-FFF2-40B4-BE49-F238E27FC236}">
                  <a16:creationId xmlns:a16="http://schemas.microsoft.com/office/drawing/2014/main" id="{79459179-9022-F24A-BEA1-01F0753E8B69}"/>
                </a:ext>
              </a:extLst>
            </p:cNvPr>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83" name="Freeform 18">
              <a:extLst>
                <a:ext uri="{FF2B5EF4-FFF2-40B4-BE49-F238E27FC236}">
                  <a16:creationId xmlns:a16="http://schemas.microsoft.com/office/drawing/2014/main" id="{A61C6E5C-E590-4E44-A034-BABB88D84D23}"/>
                </a:ext>
              </a:extLst>
            </p:cNvPr>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84" name="Freeform 19">
              <a:extLst>
                <a:ext uri="{FF2B5EF4-FFF2-40B4-BE49-F238E27FC236}">
                  <a16:creationId xmlns:a16="http://schemas.microsoft.com/office/drawing/2014/main" id="{1A100820-B269-554A-ACDE-CAA62721BA0C}"/>
                </a:ext>
              </a:extLst>
            </p:cNvPr>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85" name="Freeform 20">
              <a:extLst>
                <a:ext uri="{FF2B5EF4-FFF2-40B4-BE49-F238E27FC236}">
                  <a16:creationId xmlns:a16="http://schemas.microsoft.com/office/drawing/2014/main" id="{B6BDCEAC-BA1D-D547-878E-8ADDCA522572}"/>
                </a:ext>
              </a:extLst>
            </p:cNvPr>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86" name="Freeform 21">
              <a:extLst>
                <a:ext uri="{FF2B5EF4-FFF2-40B4-BE49-F238E27FC236}">
                  <a16:creationId xmlns:a16="http://schemas.microsoft.com/office/drawing/2014/main" id="{709A81D3-C1C2-204B-A54F-BB7E1878A374}"/>
                </a:ext>
              </a:extLst>
            </p:cNvPr>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92187" name="Picture 22" descr="Topbanx">
              <a:extLst>
                <a:ext uri="{FF2B5EF4-FFF2-40B4-BE49-F238E27FC236}">
                  <a16:creationId xmlns:a16="http://schemas.microsoft.com/office/drawing/2014/main" id="{DE5907A4-48AD-7641-B275-D5050C2912B2}"/>
                </a:ext>
              </a:extLst>
            </p:cNvPr>
            <p:cNvPicPr>
              <a:picLocks noChangeAspect="1" noChangeArrowheads="1"/>
            </p:cNvPicPr>
            <p:nvPr/>
          </p:nvPicPr>
          <p:blipFill>
            <a:blip r:embed="rId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3" name="Rectangle 23">
            <a:extLst>
              <a:ext uri="{FF2B5EF4-FFF2-40B4-BE49-F238E27FC236}">
                <a16:creationId xmlns:a16="http://schemas.microsoft.com/office/drawing/2014/main" id="{76640C81-D992-9847-A076-B515C72AD3F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2164" name="Rectangle 24">
            <a:extLst>
              <a:ext uri="{FF2B5EF4-FFF2-40B4-BE49-F238E27FC236}">
                <a16:creationId xmlns:a16="http://schemas.microsoft.com/office/drawing/2014/main" id="{A04D08D6-314B-A74B-96CD-C35495C140F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73177" name="Rectangle 25">
            <a:extLst>
              <a:ext uri="{FF2B5EF4-FFF2-40B4-BE49-F238E27FC236}">
                <a16:creationId xmlns:a16="http://schemas.microsoft.com/office/drawing/2014/main" id="{2DE56A53-2FF3-8C48-85E5-950BCDCAC7B8}"/>
              </a:ext>
            </a:extLst>
          </p:cNvPr>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a:defRPr/>
            </a:pPr>
            <a:endParaRPr lang="en-US"/>
          </a:p>
        </p:txBody>
      </p:sp>
      <p:sp>
        <p:nvSpPr>
          <p:cNvPr id="1073178" name="Rectangle 26">
            <a:extLst>
              <a:ext uri="{FF2B5EF4-FFF2-40B4-BE49-F238E27FC236}">
                <a16:creationId xmlns:a16="http://schemas.microsoft.com/office/drawing/2014/main" id="{87C934CE-DE91-3646-91C1-C603C44BF216}"/>
              </a:ext>
            </a:extLst>
          </p:cNvPr>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a:defRPr/>
            </a:pPr>
            <a:endParaRPr lang="en-US"/>
          </a:p>
        </p:txBody>
      </p:sp>
      <p:sp>
        <p:nvSpPr>
          <p:cNvPr id="1073179" name="Rectangle 27">
            <a:extLst>
              <a:ext uri="{FF2B5EF4-FFF2-40B4-BE49-F238E27FC236}">
                <a16:creationId xmlns:a16="http://schemas.microsoft.com/office/drawing/2014/main" id="{9A6ED657-F0C5-7145-A3A7-7AF1C4D8D462}"/>
              </a:ext>
            </a:extLst>
          </p:cNvPr>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panose="02020603050405020304" pitchFamily="18" charset="0"/>
              </a:defRPr>
            </a:lvl1pPr>
          </a:lstStyle>
          <a:p>
            <a:fld id="{509B9A12-846E-BA43-A394-A0A3A53C956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75" r:id="rId1"/>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4"/>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4210" name="Group 2">
            <a:extLst>
              <a:ext uri="{FF2B5EF4-FFF2-40B4-BE49-F238E27FC236}">
                <a16:creationId xmlns:a16="http://schemas.microsoft.com/office/drawing/2014/main" id="{D7CC1AC9-8507-7545-95D5-63DA46D90826}"/>
              </a:ext>
            </a:extLst>
          </p:cNvPr>
          <p:cNvGrpSpPr>
            <a:grpSpLocks/>
          </p:cNvGrpSpPr>
          <p:nvPr/>
        </p:nvGrpSpPr>
        <p:grpSpPr bwMode="auto">
          <a:xfrm>
            <a:off x="0" y="0"/>
            <a:ext cx="9132888" cy="6845300"/>
            <a:chOff x="0" y="0"/>
            <a:chExt cx="5753" cy="4312"/>
          </a:xfrm>
        </p:grpSpPr>
        <p:sp>
          <p:nvSpPr>
            <p:cNvPr id="94213" name="Rectangle 3">
              <a:extLst>
                <a:ext uri="{FF2B5EF4-FFF2-40B4-BE49-F238E27FC236}">
                  <a16:creationId xmlns:a16="http://schemas.microsoft.com/office/drawing/2014/main" id="{6A33A1BE-8313-6B42-915A-699D1851E405}"/>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grpSp>
          <p:nvGrpSpPr>
            <p:cNvPr id="94214" name="Group 4">
              <a:extLst>
                <a:ext uri="{FF2B5EF4-FFF2-40B4-BE49-F238E27FC236}">
                  <a16:creationId xmlns:a16="http://schemas.microsoft.com/office/drawing/2014/main" id="{90B7065E-EA91-AC4B-8C7B-ACB09DFBE3D6}"/>
                </a:ext>
              </a:extLst>
            </p:cNvPr>
            <p:cNvGrpSpPr>
              <a:grpSpLocks/>
            </p:cNvGrpSpPr>
            <p:nvPr/>
          </p:nvGrpSpPr>
          <p:grpSpPr bwMode="auto">
            <a:xfrm>
              <a:off x="246" y="204"/>
              <a:ext cx="5271" cy="3889"/>
              <a:chOff x="246" y="204"/>
              <a:chExt cx="5271" cy="3889"/>
            </a:xfrm>
          </p:grpSpPr>
          <p:sp>
            <p:nvSpPr>
              <p:cNvPr id="1077253" name="Rectangle 5">
                <a:extLst>
                  <a:ext uri="{FF2B5EF4-FFF2-40B4-BE49-F238E27FC236}">
                    <a16:creationId xmlns:a16="http://schemas.microsoft.com/office/drawing/2014/main" id="{9251E38D-46A9-AE4C-A015-83A4031AEFB0}"/>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94220" name="Freeform 6">
                <a:extLst>
                  <a:ext uri="{FF2B5EF4-FFF2-40B4-BE49-F238E27FC236}">
                    <a16:creationId xmlns:a16="http://schemas.microsoft.com/office/drawing/2014/main" id="{CFF826D2-5383-DE4A-8CF6-5453F69D502D}"/>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21" name="Freeform 7">
                <a:extLst>
                  <a:ext uri="{FF2B5EF4-FFF2-40B4-BE49-F238E27FC236}">
                    <a16:creationId xmlns:a16="http://schemas.microsoft.com/office/drawing/2014/main" id="{269C4701-BB3E-9B4D-9795-15BFD3AE128E}"/>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22" name="Freeform 8">
                <a:extLst>
                  <a:ext uri="{FF2B5EF4-FFF2-40B4-BE49-F238E27FC236}">
                    <a16:creationId xmlns:a16="http://schemas.microsoft.com/office/drawing/2014/main" id="{F1E35466-B807-C946-9C1C-95C6847FC850}"/>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23" name="Freeform 9">
                <a:extLst>
                  <a:ext uri="{FF2B5EF4-FFF2-40B4-BE49-F238E27FC236}">
                    <a16:creationId xmlns:a16="http://schemas.microsoft.com/office/drawing/2014/main" id="{5890B240-383B-5849-A4C3-68D20339B1F8}"/>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24" name="Freeform 10">
                <a:extLst>
                  <a:ext uri="{FF2B5EF4-FFF2-40B4-BE49-F238E27FC236}">
                    <a16:creationId xmlns:a16="http://schemas.microsoft.com/office/drawing/2014/main" id="{3C83C4D6-CCEA-4C4A-9566-621CC9511622}"/>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25" name="Freeform 11">
                <a:extLst>
                  <a:ext uri="{FF2B5EF4-FFF2-40B4-BE49-F238E27FC236}">
                    <a16:creationId xmlns:a16="http://schemas.microsoft.com/office/drawing/2014/main" id="{1F39047F-EF2C-7445-A980-B2E154AA0BA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26" name="Freeform 12">
                <a:extLst>
                  <a:ext uri="{FF2B5EF4-FFF2-40B4-BE49-F238E27FC236}">
                    <a16:creationId xmlns:a16="http://schemas.microsoft.com/office/drawing/2014/main" id="{5EA764D2-E917-0D4B-9711-BE0EA61E3459}"/>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27" name="Freeform 13">
                <a:extLst>
                  <a:ext uri="{FF2B5EF4-FFF2-40B4-BE49-F238E27FC236}">
                    <a16:creationId xmlns:a16="http://schemas.microsoft.com/office/drawing/2014/main" id="{46A5DD98-2BEA-374F-85DF-3789D7FA1DD0}"/>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28" name="Freeform 14">
                <a:extLst>
                  <a:ext uri="{FF2B5EF4-FFF2-40B4-BE49-F238E27FC236}">
                    <a16:creationId xmlns:a16="http://schemas.microsoft.com/office/drawing/2014/main" id="{6DCB48AB-D96B-144C-9914-A3F839EA3D6B}"/>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29" name="Freeform 15">
                <a:extLst>
                  <a:ext uri="{FF2B5EF4-FFF2-40B4-BE49-F238E27FC236}">
                    <a16:creationId xmlns:a16="http://schemas.microsoft.com/office/drawing/2014/main" id="{655C7D99-789B-A94F-AFD4-EE98ADD03106}"/>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0" name="Freeform 16">
                <a:extLst>
                  <a:ext uri="{FF2B5EF4-FFF2-40B4-BE49-F238E27FC236}">
                    <a16:creationId xmlns:a16="http://schemas.microsoft.com/office/drawing/2014/main" id="{FF97437B-EB98-FC4D-8F15-C3D438A454A8}"/>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1" name="Freeform 17">
                <a:extLst>
                  <a:ext uri="{FF2B5EF4-FFF2-40B4-BE49-F238E27FC236}">
                    <a16:creationId xmlns:a16="http://schemas.microsoft.com/office/drawing/2014/main" id="{E6E9F4DB-10A5-154F-BEF1-BC2BE8672828}"/>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2" name="Freeform 18">
                <a:extLst>
                  <a:ext uri="{FF2B5EF4-FFF2-40B4-BE49-F238E27FC236}">
                    <a16:creationId xmlns:a16="http://schemas.microsoft.com/office/drawing/2014/main" id="{AFB9CEFD-4055-F542-AB2F-B37EE2AF62B0}"/>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3" name="Freeform 19">
                <a:extLst>
                  <a:ext uri="{FF2B5EF4-FFF2-40B4-BE49-F238E27FC236}">
                    <a16:creationId xmlns:a16="http://schemas.microsoft.com/office/drawing/2014/main" id="{7CB10375-8B0C-C347-929E-63DEA8B48048}"/>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4" name="Freeform 20">
                <a:extLst>
                  <a:ext uri="{FF2B5EF4-FFF2-40B4-BE49-F238E27FC236}">
                    <a16:creationId xmlns:a16="http://schemas.microsoft.com/office/drawing/2014/main" id="{D5CB96F9-6242-D949-BBAF-CA8959027E42}"/>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5" name="Freeform 21">
                <a:extLst>
                  <a:ext uri="{FF2B5EF4-FFF2-40B4-BE49-F238E27FC236}">
                    <a16:creationId xmlns:a16="http://schemas.microsoft.com/office/drawing/2014/main" id="{54B1D6D6-7F7E-D147-A728-21F730CA48F8}"/>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6" name="Freeform 22">
                <a:extLst>
                  <a:ext uri="{FF2B5EF4-FFF2-40B4-BE49-F238E27FC236}">
                    <a16:creationId xmlns:a16="http://schemas.microsoft.com/office/drawing/2014/main" id="{43C911D4-7393-AE42-B3CB-564CF4379737}"/>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7" name="Freeform 23">
                <a:extLst>
                  <a:ext uri="{FF2B5EF4-FFF2-40B4-BE49-F238E27FC236}">
                    <a16:creationId xmlns:a16="http://schemas.microsoft.com/office/drawing/2014/main" id="{2D98E167-BFF5-6B4C-9F9D-2FD1DC76A182}"/>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8" name="Freeform 24">
                <a:extLst>
                  <a:ext uri="{FF2B5EF4-FFF2-40B4-BE49-F238E27FC236}">
                    <a16:creationId xmlns:a16="http://schemas.microsoft.com/office/drawing/2014/main" id="{7CE6DDB6-C3FF-0B4A-88E1-A5EC78B5FDB9}"/>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39" name="Freeform 25">
                <a:extLst>
                  <a:ext uri="{FF2B5EF4-FFF2-40B4-BE49-F238E27FC236}">
                    <a16:creationId xmlns:a16="http://schemas.microsoft.com/office/drawing/2014/main" id="{6722B900-4F21-494A-A99F-0C945F6B0947}"/>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40" name="Freeform 26">
                <a:extLst>
                  <a:ext uri="{FF2B5EF4-FFF2-40B4-BE49-F238E27FC236}">
                    <a16:creationId xmlns:a16="http://schemas.microsoft.com/office/drawing/2014/main" id="{71EE0D43-626D-B245-A58F-430D587A33CD}"/>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4241" name="Freeform 27">
                <a:extLst>
                  <a:ext uri="{FF2B5EF4-FFF2-40B4-BE49-F238E27FC236}">
                    <a16:creationId xmlns:a16="http://schemas.microsoft.com/office/drawing/2014/main" id="{4C8EBF7C-6BE7-E34D-BE02-FC1F09F91FEF}"/>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94215" name="Group 28">
              <a:extLst>
                <a:ext uri="{FF2B5EF4-FFF2-40B4-BE49-F238E27FC236}">
                  <a16:creationId xmlns:a16="http://schemas.microsoft.com/office/drawing/2014/main" id="{7D7E274A-9D3E-FC44-ADAF-E6096566BD1C}"/>
                </a:ext>
              </a:extLst>
            </p:cNvPr>
            <p:cNvGrpSpPr>
              <a:grpSpLocks/>
            </p:cNvGrpSpPr>
            <p:nvPr/>
          </p:nvGrpSpPr>
          <p:grpSpPr bwMode="auto">
            <a:xfrm>
              <a:off x="0" y="0"/>
              <a:ext cx="1246" cy="1232"/>
              <a:chOff x="0" y="0"/>
              <a:chExt cx="1246" cy="1232"/>
            </a:xfrm>
          </p:grpSpPr>
          <p:sp>
            <p:nvSpPr>
              <p:cNvPr id="94216" name="Rectangle 29">
                <a:extLst>
                  <a:ext uri="{FF2B5EF4-FFF2-40B4-BE49-F238E27FC236}">
                    <a16:creationId xmlns:a16="http://schemas.microsoft.com/office/drawing/2014/main" id="{0A195CEE-DA05-2A44-AF8D-FB9E9ED0B418}"/>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94217" name="Rectangle 30">
                <a:extLst>
                  <a:ext uri="{FF2B5EF4-FFF2-40B4-BE49-F238E27FC236}">
                    <a16:creationId xmlns:a16="http://schemas.microsoft.com/office/drawing/2014/main" id="{477F7CFF-895D-0F4D-8E58-98BDE1470C46}"/>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94218" name="Rectangle 31">
                <a:extLst>
                  <a:ext uri="{FF2B5EF4-FFF2-40B4-BE49-F238E27FC236}">
                    <a16:creationId xmlns:a16="http://schemas.microsoft.com/office/drawing/2014/main" id="{D00A1B07-107D-8444-AE8F-3104D1C40F85}"/>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grpSp>
      </p:grpSp>
      <p:sp>
        <p:nvSpPr>
          <p:cNvPr id="25603" name="Text Box 32">
            <a:extLst>
              <a:ext uri="{FF2B5EF4-FFF2-40B4-BE49-F238E27FC236}">
                <a16:creationId xmlns:a16="http://schemas.microsoft.com/office/drawing/2014/main" id="{7D9BD5A7-BDB9-AC48-8D1A-B23DBA9A1E5D}"/>
              </a:ext>
            </a:extLst>
          </p:cNvPr>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900" b="1">
                <a:solidFill>
                  <a:srgbClr val="FFFFFF"/>
                </a:solidFill>
              </a:rPr>
              <a:t>©2003 TBBMI</a:t>
            </a:r>
          </a:p>
        </p:txBody>
      </p:sp>
      <p:sp>
        <p:nvSpPr>
          <p:cNvPr id="1077281" name="Rectangle 33">
            <a:extLst>
              <a:ext uri="{FF2B5EF4-FFF2-40B4-BE49-F238E27FC236}">
                <a16:creationId xmlns:a16="http://schemas.microsoft.com/office/drawing/2014/main" id="{54196594-899B-0A4E-B466-0B90357164D9}"/>
              </a:ext>
            </a:extLst>
          </p:cNvPr>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rPr>
              <a:t>7.5.03c.</a:t>
            </a:r>
          </a:p>
        </p:txBody>
      </p:sp>
    </p:spTree>
  </p:cSld>
  <p:clrMap bg1="dk2" tx1="lt1" bg2="dk1" tx2="lt2" accent1="accent1" accent2="accent2" accent3="accent3" accent4="accent4" accent5="accent5" accent6="accent6" hlink="hlink" folHlink="folHlink"/>
  <p:sldLayoutIdLst>
    <p:sldLayoutId id="2147494840"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7723B24-F971-CE4E-A76B-E09E8B57C36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A29BD85D-1014-714E-B6A6-F608B3B67E2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26073AF8-DD7B-CA45-96C6-C3CADBF99B0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318227CE-149D-5A40-90BD-B4F5118AE79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249C1F7C-ECD2-734A-97E1-65459CD126D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FDC9D5B4-6700-6B45-95A2-55CEA550C5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20" r:id="rId1"/>
    <p:sldLayoutId id="2147494821" r:id="rId2"/>
    <p:sldLayoutId id="2147494822" r:id="rId3"/>
    <p:sldLayoutId id="2147494823" r:id="rId4"/>
    <p:sldLayoutId id="2147494824" r:id="rId5"/>
    <p:sldLayoutId id="2147494825" r:id="rId6"/>
    <p:sldLayoutId id="2147494826" r:id="rId7"/>
    <p:sldLayoutId id="2147494827" r:id="rId8"/>
    <p:sldLayoutId id="2147494828" r:id="rId9"/>
    <p:sldLayoutId id="2147494829" r:id="rId10"/>
    <p:sldLayoutId id="21474948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Line 2">
            <a:extLst>
              <a:ext uri="{FF2B5EF4-FFF2-40B4-BE49-F238E27FC236}">
                <a16:creationId xmlns:a16="http://schemas.microsoft.com/office/drawing/2014/main" id="{5672AB42-4F2F-6B4B-9FA2-722A840143A8}"/>
              </a:ext>
            </a:extLst>
          </p:cNvPr>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5" name="Rectangle 3">
            <a:extLst>
              <a:ext uri="{FF2B5EF4-FFF2-40B4-BE49-F238E27FC236}">
                <a16:creationId xmlns:a16="http://schemas.microsoft.com/office/drawing/2014/main" id="{2F873122-0CE8-6A4E-ADF1-4F4CCC546470}"/>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sp>
        <p:nvSpPr>
          <p:cNvPr id="95236" name="Rectangle 4" descr="mutegras">
            <a:extLst>
              <a:ext uri="{FF2B5EF4-FFF2-40B4-BE49-F238E27FC236}">
                <a16:creationId xmlns:a16="http://schemas.microsoft.com/office/drawing/2014/main" id="{4B00CE07-D6D4-DF48-B366-8B066B1E8592}"/>
              </a:ext>
            </a:extLst>
          </p:cNvPr>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sp>
        <p:nvSpPr>
          <p:cNvPr id="95237" name="Rectangle 5" descr="mutegras">
            <a:extLst>
              <a:ext uri="{FF2B5EF4-FFF2-40B4-BE49-F238E27FC236}">
                <a16:creationId xmlns:a16="http://schemas.microsoft.com/office/drawing/2014/main" id="{3F1BE213-C575-5E48-9444-8613C021847C}"/>
              </a:ext>
            </a:extLst>
          </p:cNvPr>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sp>
        <p:nvSpPr>
          <p:cNvPr id="95238" name="Line 6">
            <a:extLst>
              <a:ext uri="{FF2B5EF4-FFF2-40B4-BE49-F238E27FC236}">
                <a16:creationId xmlns:a16="http://schemas.microsoft.com/office/drawing/2014/main" id="{FAD3B30E-6A7C-1A4A-A4EB-544158690418}"/>
              </a:ext>
            </a:extLst>
          </p:cNvPr>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9" name="Rectangle 7">
            <a:extLst>
              <a:ext uri="{FF2B5EF4-FFF2-40B4-BE49-F238E27FC236}">
                <a16:creationId xmlns:a16="http://schemas.microsoft.com/office/drawing/2014/main" id="{33766B2B-C1D9-B740-8585-8544D9A06ED3}"/>
              </a:ext>
            </a:extLst>
          </p:cNvPr>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sp>
        <p:nvSpPr>
          <p:cNvPr id="1080328" name="Rectangle 8">
            <a:extLst>
              <a:ext uri="{FF2B5EF4-FFF2-40B4-BE49-F238E27FC236}">
                <a16:creationId xmlns:a16="http://schemas.microsoft.com/office/drawing/2014/main" id="{C5B5ADF2-F22F-F845-B140-4FD9E00AA5B8}"/>
              </a:ext>
            </a:extLst>
          </p:cNvPr>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41" name="Rectangle 9">
            <a:extLst>
              <a:ext uri="{FF2B5EF4-FFF2-40B4-BE49-F238E27FC236}">
                <a16:creationId xmlns:a16="http://schemas.microsoft.com/office/drawing/2014/main" id="{C92C358C-D036-1045-86A9-DDDE371348F6}"/>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80330" name="Rectangle 10">
            <a:extLst>
              <a:ext uri="{FF2B5EF4-FFF2-40B4-BE49-F238E27FC236}">
                <a16:creationId xmlns:a16="http://schemas.microsoft.com/office/drawing/2014/main" id="{5910D2CC-D138-BC47-B8E5-C8CB96153276}"/>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1080331" name="Rectangle 11">
            <a:extLst>
              <a:ext uri="{FF2B5EF4-FFF2-40B4-BE49-F238E27FC236}">
                <a16:creationId xmlns:a16="http://schemas.microsoft.com/office/drawing/2014/main" id="{65089472-D92E-C546-8E1C-EFD177FF380E}"/>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1080332" name="Rectangle 12">
            <a:extLst>
              <a:ext uri="{FF2B5EF4-FFF2-40B4-BE49-F238E27FC236}">
                <a16:creationId xmlns:a16="http://schemas.microsoft.com/office/drawing/2014/main" id="{9A92B0C4-B9E9-7647-9E60-258B6032B792}"/>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panose="02020603050405020304" pitchFamily="18" charset="0"/>
              </a:defRPr>
            </a:lvl1pPr>
          </a:lstStyle>
          <a:p>
            <a:fld id="{A55D6567-1477-8344-B5A3-626D089AC8F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6" r:id="rId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BF95443D-B658-9C48-8928-4FBEBDC8FC05}"/>
              </a:ext>
            </a:extLst>
          </p:cNvPr>
          <p:cNvSpPr>
            <a:spLocks noGrp="1" noChangeArrowheads="1"/>
          </p:cNvSpPr>
          <p:nvPr>
            <p:ph type="title"/>
          </p:nvPr>
        </p:nvSpPr>
        <p:spPr bwMode="auto">
          <a:xfrm>
            <a:off x="11430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7283" name="Rectangle 4">
            <a:extLst>
              <a:ext uri="{FF2B5EF4-FFF2-40B4-BE49-F238E27FC236}">
                <a16:creationId xmlns:a16="http://schemas.microsoft.com/office/drawing/2014/main" id="{DD0CD912-292A-B547-B12D-CFB83A7D6DD4}"/>
              </a:ext>
            </a:extLst>
          </p:cNvPr>
          <p:cNvSpPr>
            <a:spLocks noGrp="1" noChangeArrowheads="1"/>
          </p:cNvSpPr>
          <p:nvPr>
            <p:ph type="body" idx="1"/>
          </p:nvPr>
        </p:nvSpPr>
        <p:spPr bwMode="auto">
          <a:xfrm>
            <a:off x="1143000" y="16764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 name="Rectangle 5">
            <a:extLst>
              <a:ext uri="{FF2B5EF4-FFF2-40B4-BE49-F238E27FC236}">
                <a16:creationId xmlns:a16="http://schemas.microsoft.com/office/drawing/2014/main" id="{14AA5342-742F-C748-BB55-79BC94221782}"/>
              </a:ext>
            </a:extLst>
          </p:cNvPr>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a:extLst>
              <a:ext uri="{FF2B5EF4-FFF2-40B4-BE49-F238E27FC236}">
                <a16:creationId xmlns:a16="http://schemas.microsoft.com/office/drawing/2014/main" id="{9DAB512E-3006-704B-875B-C352DC9575A3}"/>
              </a:ext>
            </a:extLst>
          </p:cNvPr>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a:extLst>
              <a:ext uri="{FF2B5EF4-FFF2-40B4-BE49-F238E27FC236}">
                <a16:creationId xmlns:a16="http://schemas.microsoft.com/office/drawing/2014/main" id="{DD70077F-02F0-B74E-9EFA-E2867267BAE9}"/>
              </a:ext>
            </a:extLst>
          </p:cNvPr>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Helvetica" pitchFamily="2" charset="0"/>
              </a:defRPr>
            </a:lvl1pPr>
          </a:lstStyle>
          <a:p>
            <a:fld id="{D66B9CD1-E0C7-BE47-BF64-FEC026E592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7" r:id="rId1"/>
  </p:sldLayoutIdLst>
  <p:transition/>
  <p:txStyles>
    <p:titleStyle>
      <a:lvl1pPr algn="l" rtl="0" eaLnBrk="0" fontAlgn="base" hangingPunct="0">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pitchFamily="2" charset="2"/>
        <a:buBlip>
          <a:blip r:embed="rId3"/>
        </a:buBlip>
        <a:defRPr kumimoji="1"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pitchFamily="2" charset="2"/>
        <a:buBlip>
          <a:blip r:embed="rId4"/>
        </a:buBlip>
        <a:defRPr kumimoji="1"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6525134-25E3-1046-A8BD-8F73956E7F4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9331" name="Rectangle 3">
            <a:extLst>
              <a:ext uri="{FF2B5EF4-FFF2-40B4-BE49-F238E27FC236}">
                <a16:creationId xmlns:a16="http://schemas.microsoft.com/office/drawing/2014/main" id="{A6C62125-5151-F647-B64E-5C33227C188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04" name="Rectangle 4">
            <a:extLst>
              <a:ext uri="{FF2B5EF4-FFF2-40B4-BE49-F238E27FC236}">
                <a16:creationId xmlns:a16="http://schemas.microsoft.com/office/drawing/2014/main" id="{D614D470-3941-9E45-A94A-ED6B1E0A4DB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2" charset="0"/>
                <a:ea typeface="+mn-ea"/>
                <a:cs typeface="+mn-cs"/>
              </a:defRPr>
            </a:lvl1pPr>
          </a:lstStyle>
          <a:p>
            <a:pPr>
              <a:defRPr/>
            </a:pPr>
            <a:endParaRPr lang="en-US"/>
          </a:p>
        </p:txBody>
      </p:sp>
      <p:sp>
        <p:nvSpPr>
          <p:cNvPr id="153605" name="Rectangle 5">
            <a:extLst>
              <a:ext uri="{FF2B5EF4-FFF2-40B4-BE49-F238E27FC236}">
                <a16:creationId xmlns:a16="http://schemas.microsoft.com/office/drawing/2014/main" id="{472FC232-8CD9-DD47-95E7-CA7CFC2DD07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153606" name="Rectangle 6">
            <a:extLst>
              <a:ext uri="{FF2B5EF4-FFF2-40B4-BE49-F238E27FC236}">
                <a16:creationId xmlns:a16="http://schemas.microsoft.com/office/drawing/2014/main" id="{DF93140E-CBF9-854E-BEED-B153EA6832A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8169BD7-67BA-224E-8B2B-E100C425D8D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8"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01B7362-67B2-A846-AAC9-A5350BACE2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1379" name="Rectangle 3">
            <a:extLst>
              <a:ext uri="{FF2B5EF4-FFF2-40B4-BE49-F238E27FC236}">
                <a16:creationId xmlns:a16="http://schemas.microsoft.com/office/drawing/2014/main" id="{FF897491-9465-5743-AB32-4BAC472A045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2100" name="Rectangle 4">
            <a:extLst>
              <a:ext uri="{FF2B5EF4-FFF2-40B4-BE49-F238E27FC236}">
                <a16:creationId xmlns:a16="http://schemas.microsoft.com/office/drawing/2014/main" id="{EA2BD996-763B-AF4C-B1F8-DB0BCA0DBAF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32101" name="Rectangle 5">
            <a:extLst>
              <a:ext uri="{FF2B5EF4-FFF2-40B4-BE49-F238E27FC236}">
                <a16:creationId xmlns:a16="http://schemas.microsoft.com/office/drawing/2014/main" id="{AF98A51E-B9AB-2E49-B1D8-C4A50F43165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32102" name="Rectangle 6">
            <a:extLst>
              <a:ext uri="{FF2B5EF4-FFF2-40B4-BE49-F238E27FC236}">
                <a16:creationId xmlns:a16="http://schemas.microsoft.com/office/drawing/2014/main" id="{A62485B3-50F7-7646-A2A6-3CD2B3AB34D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panose="020B0600000000000000" pitchFamily="34" charset="-128"/>
              </a:defRPr>
            </a:lvl1pPr>
          </a:lstStyle>
          <a:p>
            <a:fld id="{76F480F0-A2B1-6E47-8785-CC81578B83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41"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16">
            <a:extLst>
              <a:ext uri="{FF2B5EF4-FFF2-40B4-BE49-F238E27FC236}">
                <a16:creationId xmlns:a16="http://schemas.microsoft.com/office/drawing/2014/main" id="{3FD7D63B-0236-1744-8EFE-EE3956EBAABF}"/>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5" name="Rectangle 15">
            <a:extLst>
              <a:ext uri="{FF2B5EF4-FFF2-40B4-BE49-F238E27FC236}">
                <a16:creationId xmlns:a16="http://schemas.microsoft.com/office/drawing/2014/main" id="{6A188983-4321-2343-878F-6803A1900FD3}"/>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6" name="Rectangle 17">
            <a:extLst>
              <a:ext uri="{FF2B5EF4-FFF2-40B4-BE49-F238E27FC236}">
                <a16:creationId xmlns:a16="http://schemas.microsoft.com/office/drawing/2014/main" id="{681560AF-ED74-D949-BED3-138663BD417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7" name="Rectangle 18">
            <a:extLst>
              <a:ext uri="{FF2B5EF4-FFF2-40B4-BE49-F238E27FC236}">
                <a16:creationId xmlns:a16="http://schemas.microsoft.com/office/drawing/2014/main" id="{8B6F7E02-67A5-D746-9598-8DA9A7C353E0}"/>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24A884E3-1C09-274B-A51A-A4D5216AAB43}"/>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4" name="Date Placeholder 13">
            <a:extLst>
              <a:ext uri="{FF2B5EF4-FFF2-40B4-BE49-F238E27FC236}">
                <a16:creationId xmlns:a16="http://schemas.microsoft.com/office/drawing/2014/main" id="{5DECE5BE-C48F-674B-A867-CFE37749FB77}"/>
              </a:ext>
            </a:extLst>
          </p:cNvPr>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Georgia" panose="02040502050405020303" pitchFamily="18" charset="0"/>
              </a:defRPr>
            </a:lvl1pPr>
          </a:lstStyle>
          <a:p>
            <a:fld id="{07C0F6A0-1948-3344-8DC9-FE236A962C5F}" type="datetime1">
              <a:rPr lang="en-US" altLang="en-US"/>
              <a:pPr/>
              <a:t>12/20/23</a:t>
            </a:fld>
            <a:endParaRPr lang="en-US" altLang="en-US"/>
          </a:p>
        </p:txBody>
      </p:sp>
      <p:sp>
        <p:nvSpPr>
          <p:cNvPr id="3" name="Footer Placeholder 2">
            <a:extLst>
              <a:ext uri="{FF2B5EF4-FFF2-40B4-BE49-F238E27FC236}">
                <a16:creationId xmlns:a16="http://schemas.microsoft.com/office/drawing/2014/main" id="{4D92B1EE-1283-FF4C-97DF-7E4D9710829D}"/>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p>
        </p:txBody>
      </p:sp>
      <p:sp>
        <p:nvSpPr>
          <p:cNvPr id="8" name="Rectangle 7">
            <a:extLst>
              <a:ext uri="{FF2B5EF4-FFF2-40B4-BE49-F238E27FC236}">
                <a16:creationId xmlns:a16="http://schemas.microsoft.com/office/drawing/2014/main" id="{CC491474-C18E-1746-8B79-D505922A85F6}"/>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solidFill>
                <a:prstClr val="black"/>
              </a:solidFill>
              <a:latin typeface="Georgia"/>
              <a:ea typeface="ＭＳ Ｐゴシック" charset="-128"/>
              <a:cs typeface="ＭＳ Ｐゴシック" charset="-128"/>
            </a:endParaRPr>
          </a:p>
        </p:txBody>
      </p:sp>
      <p:sp>
        <p:nvSpPr>
          <p:cNvPr id="10" name="Straight Connector 9">
            <a:extLst>
              <a:ext uri="{FF2B5EF4-FFF2-40B4-BE49-F238E27FC236}">
                <a16:creationId xmlns:a16="http://schemas.microsoft.com/office/drawing/2014/main" id="{FA55641D-1E2B-BB4C-A8FE-9FA849261BBC}"/>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2" name="Oval 11">
            <a:extLst>
              <a:ext uri="{FF2B5EF4-FFF2-40B4-BE49-F238E27FC236}">
                <a16:creationId xmlns:a16="http://schemas.microsoft.com/office/drawing/2014/main" id="{685F2DA8-449F-7B45-B15B-E3B3D617D74C}"/>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5" name="Oval 14">
            <a:extLst>
              <a:ext uri="{FF2B5EF4-FFF2-40B4-BE49-F238E27FC236}">
                <a16:creationId xmlns:a16="http://schemas.microsoft.com/office/drawing/2014/main" id="{6ADB4082-25EF-0348-BCDD-EF166FF8C062}"/>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a:extLst>
              <a:ext uri="{FF2B5EF4-FFF2-40B4-BE49-F238E27FC236}">
                <a16:creationId xmlns:a16="http://schemas.microsoft.com/office/drawing/2014/main" id="{93A88539-2196-C743-A50D-BDDF389C116B}"/>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latin typeface="Georgia" panose="02040502050405020303" pitchFamily="18" charset="0"/>
              </a:defRPr>
            </a:lvl1pPr>
          </a:lstStyle>
          <a:p>
            <a:fld id="{D96621F5-BD88-3F4A-B1BA-30983BAFE292}" type="slidenum">
              <a:rPr lang="en-US" altLang="en-US"/>
              <a:pPr/>
              <a:t>‹#›</a:t>
            </a:fld>
            <a:endParaRPr lang="en-US" altLang="en-US"/>
          </a:p>
        </p:txBody>
      </p:sp>
      <p:sp>
        <p:nvSpPr>
          <p:cNvPr id="105486" name="Title Placeholder 21">
            <a:extLst>
              <a:ext uri="{FF2B5EF4-FFF2-40B4-BE49-F238E27FC236}">
                <a16:creationId xmlns:a16="http://schemas.microsoft.com/office/drawing/2014/main" id="{466A3E4F-75D4-B24F-8194-3E641E5AAC3E}"/>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5487" name="Text Placeholder 12">
            <a:extLst>
              <a:ext uri="{FF2B5EF4-FFF2-40B4-BE49-F238E27FC236}">
                <a16:creationId xmlns:a16="http://schemas.microsoft.com/office/drawing/2014/main" id="{4DFAAEB5-F686-8143-9922-33076E677CCA}"/>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79" r:id="rId1"/>
    <p:sldLayoutId id="2147494880" r:id="rId2"/>
    <p:sldLayoutId id="2147494881" r:id="rId3"/>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pitchFamily="2" charset="2"/>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a:extLst>
              <a:ext uri="{FF2B5EF4-FFF2-40B4-BE49-F238E27FC236}">
                <a16:creationId xmlns:a16="http://schemas.microsoft.com/office/drawing/2014/main" id="{284F6FED-B195-954B-A5D5-C12B68909B61}"/>
              </a:ext>
            </a:extLst>
          </p:cNvPr>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a:extLst>
              <a:ext uri="{FF2B5EF4-FFF2-40B4-BE49-F238E27FC236}">
                <a16:creationId xmlns:a16="http://schemas.microsoft.com/office/drawing/2014/main" id="{117E3939-B928-D844-9F23-5ED6231E7FA5}"/>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a:extLst>
              <a:ext uri="{FF2B5EF4-FFF2-40B4-BE49-F238E27FC236}">
                <a16:creationId xmlns:a16="http://schemas.microsoft.com/office/drawing/2014/main" id="{9CAA4652-B75D-9545-98C8-267100E8E3B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a:defRPr/>
            </a:pPr>
            <a:endParaRPr lang="en-US"/>
          </a:p>
        </p:txBody>
      </p:sp>
      <p:sp>
        <p:nvSpPr>
          <p:cNvPr id="106501" name="Rectangle 1029">
            <a:extLst>
              <a:ext uri="{FF2B5EF4-FFF2-40B4-BE49-F238E27FC236}">
                <a16:creationId xmlns:a16="http://schemas.microsoft.com/office/drawing/2014/main" id="{3C69CB4A-08B6-D74C-8719-E1DEEEB1D36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a:defRPr/>
            </a:pPr>
            <a:endParaRPr lang="en-US"/>
          </a:p>
        </p:txBody>
      </p:sp>
      <p:sp>
        <p:nvSpPr>
          <p:cNvPr id="106502" name="Rectangle 1030">
            <a:extLst>
              <a:ext uri="{FF2B5EF4-FFF2-40B4-BE49-F238E27FC236}">
                <a16:creationId xmlns:a16="http://schemas.microsoft.com/office/drawing/2014/main" id="{53719C3E-AB98-C543-8176-C36C5BBAE6E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CCECFF"/>
                </a:solidFill>
                <a:latin typeface="Times New Roman" panose="02020603050405020304" pitchFamily="18" charset="0"/>
              </a:defRPr>
            </a:lvl1pPr>
          </a:lstStyle>
          <a:p>
            <a:fld id="{9ADB6A57-78B5-554D-B66A-3752CE2948A6}" type="slidenum">
              <a:rPr lang="en-US" altLang="en-US"/>
              <a:pPr/>
              <a:t>‹#›</a:t>
            </a:fld>
            <a:endParaRPr lang="en-US" altLang="en-US"/>
          </a:p>
        </p:txBody>
      </p:sp>
      <p:sp>
        <p:nvSpPr>
          <p:cNvPr id="106503" name="Rectangle 1031">
            <a:extLst>
              <a:ext uri="{FF2B5EF4-FFF2-40B4-BE49-F238E27FC236}">
                <a16:creationId xmlns:a16="http://schemas.microsoft.com/office/drawing/2014/main" id="{9913B451-8732-5248-B545-4A7BAA730E4B}"/>
              </a:ext>
            </a:extLst>
          </p:cNvPr>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CCECFF"/>
              </a:solidFill>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94882"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65EE63D-B01A-5249-B930-F3D09CE6D8D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1619" name="Rectangle 3">
            <a:extLst>
              <a:ext uri="{FF2B5EF4-FFF2-40B4-BE49-F238E27FC236}">
                <a16:creationId xmlns:a16="http://schemas.microsoft.com/office/drawing/2014/main" id="{3BE38313-4A1F-7046-BF3D-FB8065BA134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95B5341-3B66-7747-9AC2-37800ADB1A5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49" name="Rectangle 5">
            <a:extLst>
              <a:ext uri="{FF2B5EF4-FFF2-40B4-BE49-F238E27FC236}">
                <a16:creationId xmlns:a16="http://schemas.microsoft.com/office/drawing/2014/main" id="{965C059E-C4E4-0745-8619-3D2643AD47E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50" name="Rectangle 6">
            <a:extLst>
              <a:ext uri="{FF2B5EF4-FFF2-40B4-BE49-F238E27FC236}">
                <a16:creationId xmlns:a16="http://schemas.microsoft.com/office/drawing/2014/main" id="{2D25336B-3DC4-7149-9726-F853F1EAEF7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D83A04A6-6F69-4745-BD52-561D0775AAE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8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305155" name="Rectangle 3">
            <a:extLst>
              <a:ext uri="{FF2B5EF4-FFF2-40B4-BE49-F238E27FC236}">
                <a16:creationId xmlns:a16="http://schemas.microsoft.com/office/drawing/2014/main" id="{E452D048-0A60-9F41-B4BB-37DA52A2E0BF}"/>
              </a:ext>
            </a:extLst>
          </p:cNvPr>
          <p:cNvSpPr>
            <a:spLocks noChangeArrowheads="1"/>
          </p:cNvSpPr>
          <p:nvPr/>
        </p:nvSpPr>
        <p:spPr bwMode="auto">
          <a:xfrm>
            <a:off x="0" y="1371600"/>
            <a:ext cx="9144000" cy="5486400"/>
          </a:xfrm>
          <a:prstGeom prst="rect">
            <a:avLst/>
          </a:prstGeom>
          <a:gradFill flip="none" rotWithShape="1">
            <a:gsLst>
              <a:gs pos="0">
                <a:schemeClr val="bg1">
                  <a:lumMod val="50000"/>
                </a:schemeClr>
              </a:gs>
              <a:gs pos="100000">
                <a:schemeClr val="bg2"/>
              </a:gs>
            </a:gsLst>
            <a:path path="rect">
              <a:fillToRect l="100000" t="100000"/>
            </a:path>
            <a:tileRect r="-100000" b="-100000"/>
          </a:gradFill>
          <a:ln w="9525">
            <a:noFill/>
            <a:miter lim="800000"/>
            <a:headEnd/>
            <a:tailEnd/>
          </a:ln>
          <a:effectLst/>
        </p:spPr>
        <p:txBody>
          <a:bodyPr wrap="none" anchor="ctr"/>
          <a:lstStyle/>
          <a:p>
            <a:pPr>
              <a:defRPr/>
            </a:pPr>
            <a:endParaRPr lang="en-US">
              <a:solidFill>
                <a:srgbClr val="000000"/>
              </a:solidFill>
              <a:latin typeface="Times New Roman" pitchFamily="18" charset="0"/>
              <a:cs typeface="Arial" charset="0"/>
            </a:endParaRPr>
          </a:p>
        </p:txBody>
      </p:sp>
      <p:sp>
        <p:nvSpPr>
          <p:cNvPr id="113667" name="Rectangle 4">
            <a:extLst>
              <a:ext uri="{FF2B5EF4-FFF2-40B4-BE49-F238E27FC236}">
                <a16:creationId xmlns:a16="http://schemas.microsoft.com/office/drawing/2014/main" id="{14880C8A-9709-1E47-BEB3-9B86FA300BBA}"/>
              </a:ext>
            </a:extLst>
          </p:cNvPr>
          <p:cNvSpPr>
            <a:spLocks noChangeArrowheads="1"/>
          </p:cNvSpPr>
          <p:nvPr userDrawn="1"/>
        </p:nvSpPr>
        <p:spPr bwMode="white">
          <a:xfrm>
            <a:off x="0" y="6548438"/>
            <a:ext cx="9144000" cy="3095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113668" name="Rectangle 5">
            <a:extLst>
              <a:ext uri="{FF2B5EF4-FFF2-40B4-BE49-F238E27FC236}">
                <a16:creationId xmlns:a16="http://schemas.microsoft.com/office/drawing/2014/main" id="{A9448160-F38B-7541-A12B-D75B662F8263}"/>
              </a:ext>
            </a:extLst>
          </p:cNvPr>
          <p:cNvSpPr>
            <a:spLocks noChangeArrowheads="1"/>
          </p:cNvSpPr>
          <p:nvPr/>
        </p:nvSpPr>
        <p:spPr bwMode="white">
          <a:xfrm>
            <a:off x="0" y="-1588"/>
            <a:ext cx="9144000" cy="16113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grpSp>
        <p:nvGrpSpPr>
          <p:cNvPr id="113669" name="Group 6">
            <a:extLst>
              <a:ext uri="{FF2B5EF4-FFF2-40B4-BE49-F238E27FC236}">
                <a16:creationId xmlns:a16="http://schemas.microsoft.com/office/drawing/2014/main" id="{FD76F8BC-D9C2-8945-A96F-82BB4B9F617B}"/>
              </a:ext>
            </a:extLst>
          </p:cNvPr>
          <p:cNvGrpSpPr>
            <a:grpSpLocks/>
          </p:cNvGrpSpPr>
          <p:nvPr/>
        </p:nvGrpSpPr>
        <p:grpSpPr bwMode="auto">
          <a:xfrm>
            <a:off x="0" y="1609725"/>
            <a:ext cx="9144000" cy="414338"/>
            <a:chOff x="0" y="115"/>
            <a:chExt cx="5760" cy="464"/>
          </a:xfrm>
        </p:grpSpPr>
        <p:sp>
          <p:nvSpPr>
            <p:cNvPr id="113672" name="Rectangle 7">
              <a:extLst>
                <a:ext uri="{FF2B5EF4-FFF2-40B4-BE49-F238E27FC236}">
                  <a16:creationId xmlns:a16="http://schemas.microsoft.com/office/drawing/2014/main" id="{A0219350-8923-9A4B-ADCE-37ACEC05D3AA}"/>
                </a:ext>
              </a:extLst>
            </p:cNvPr>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113673" name="Rectangle 8">
              <a:extLst>
                <a:ext uri="{FF2B5EF4-FFF2-40B4-BE49-F238E27FC236}">
                  <a16:creationId xmlns:a16="http://schemas.microsoft.com/office/drawing/2014/main" id="{6E752524-9496-E84A-9BD5-5069EA96836D}"/>
                </a:ext>
              </a:extLst>
            </p:cNvPr>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113674" name="Rectangle 9">
              <a:extLst>
                <a:ext uri="{FF2B5EF4-FFF2-40B4-BE49-F238E27FC236}">
                  <a16:creationId xmlns:a16="http://schemas.microsoft.com/office/drawing/2014/main" id="{EB3FBF04-3EFD-5346-B068-6875B341C731}"/>
                </a:ext>
              </a:extLst>
            </p:cNvPr>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113675" name="Rectangle 10">
              <a:extLst>
                <a:ext uri="{FF2B5EF4-FFF2-40B4-BE49-F238E27FC236}">
                  <a16:creationId xmlns:a16="http://schemas.microsoft.com/office/drawing/2014/main" id="{B20B738D-2F6E-6E4D-8C66-B2885011EC73}"/>
                </a:ext>
              </a:extLst>
            </p:cNvPr>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grpSp>
      <p:sp>
        <p:nvSpPr>
          <p:cNvPr id="113670" name="Rectangle 11">
            <a:extLst>
              <a:ext uri="{FF2B5EF4-FFF2-40B4-BE49-F238E27FC236}">
                <a16:creationId xmlns:a16="http://schemas.microsoft.com/office/drawing/2014/main" id="{1B789CDD-2D25-3143-A61B-2BAC51EEE36F}"/>
              </a:ext>
            </a:extLst>
          </p:cNvPr>
          <p:cNvSpPr>
            <a:spLocks noGrp="1" noChangeArrowheads="1"/>
          </p:cNvSpPr>
          <p:nvPr>
            <p:ph type="title"/>
          </p:nvPr>
        </p:nvSpPr>
        <p:spPr bwMode="auto">
          <a:xfrm>
            <a:off x="76200" y="3048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671" name="Rectangle 12">
            <a:extLst>
              <a:ext uri="{FF2B5EF4-FFF2-40B4-BE49-F238E27FC236}">
                <a16:creationId xmlns:a16="http://schemas.microsoft.com/office/drawing/2014/main" id="{8ABC8DEA-F15D-4B4A-A756-BA6AA2D7489C}"/>
              </a:ext>
            </a:extLst>
          </p:cNvPr>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84" r:id="rId1"/>
  </p:sldLayoutIdLst>
  <p:txStyles>
    <p:titleStyle>
      <a:lvl1pPr algn="ctr" rtl="0" eaLnBrk="0" fontAlgn="base" hangingPunct="0">
        <a:spcBef>
          <a:spcPct val="0"/>
        </a:spcBef>
        <a:spcAft>
          <a:spcPct val="0"/>
        </a:spcAft>
        <a:defRPr kumimoji="1" sz="4400" b="1">
          <a:solidFill>
            <a:schemeClr val="tx2"/>
          </a:solidFill>
          <a:latin typeface="Arial"/>
          <a:ea typeface="ＭＳ Ｐゴシック" charset="-128"/>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charset="0"/>
        </a:defRPr>
      </a:lvl6pPr>
      <a:lvl7pPr marL="914400" algn="ctr" rtl="0" eaLnBrk="0" fontAlgn="base" hangingPunct="0">
        <a:spcBef>
          <a:spcPct val="0"/>
        </a:spcBef>
        <a:spcAft>
          <a:spcPct val="0"/>
        </a:spcAft>
        <a:defRPr kumimoji="1" sz="4400">
          <a:solidFill>
            <a:schemeClr val="tx2"/>
          </a:solidFill>
          <a:latin typeface="Arial Black" charset="0"/>
        </a:defRPr>
      </a:lvl7pPr>
      <a:lvl8pPr marL="1371600" algn="ctr" rtl="0" eaLnBrk="0" fontAlgn="base" hangingPunct="0">
        <a:spcBef>
          <a:spcPct val="0"/>
        </a:spcBef>
        <a:spcAft>
          <a:spcPct val="0"/>
        </a:spcAft>
        <a:defRPr kumimoji="1" sz="4400">
          <a:solidFill>
            <a:schemeClr val="tx2"/>
          </a:solidFill>
          <a:latin typeface="Arial Black" charset="0"/>
        </a:defRPr>
      </a:lvl8pPr>
      <a:lvl9pPr marL="1828800" algn="ctr" rtl="0" eaLnBrk="0" fontAlgn="base" hangingPunct="0">
        <a:spcBef>
          <a:spcPct val="0"/>
        </a:spcBef>
        <a:spcAft>
          <a:spcPct val="0"/>
        </a:spcAft>
        <a:defRPr kumimoji="1"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accent1"/>
        </a:buClr>
        <a:buChar char="•"/>
        <a:defRPr kumimoji="1" sz="3200" b="1">
          <a:solidFill>
            <a:schemeClr val="tx2"/>
          </a:solidFill>
          <a:latin typeface="Arial"/>
          <a:ea typeface="ＭＳ Ｐゴシック" charset="-128"/>
          <a:cs typeface="Arial"/>
        </a:defRPr>
      </a:lvl1pPr>
      <a:lvl2pPr marL="742950" indent="-285750" algn="l" rtl="0" eaLnBrk="0" fontAlgn="base" hangingPunct="0">
        <a:spcBef>
          <a:spcPct val="20000"/>
        </a:spcBef>
        <a:spcAft>
          <a:spcPct val="0"/>
        </a:spcAft>
        <a:buClr>
          <a:schemeClr val="hlink"/>
        </a:buClr>
        <a:buChar char="•"/>
        <a:defRPr kumimoji="1" sz="2800" b="1">
          <a:solidFill>
            <a:schemeClr val="tx2"/>
          </a:solidFill>
          <a:latin typeface="Arial"/>
          <a:ea typeface="ＭＳ Ｐゴシック" charset="-128"/>
          <a:cs typeface="Arial"/>
        </a:defRPr>
      </a:lvl2pPr>
      <a:lvl3pPr marL="1143000" indent="-228600" algn="l" rtl="0" eaLnBrk="0" fontAlgn="base" hangingPunct="0">
        <a:spcBef>
          <a:spcPct val="20000"/>
        </a:spcBef>
        <a:spcAft>
          <a:spcPct val="0"/>
        </a:spcAft>
        <a:buClr>
          <a:schemeClr val="accent2"/>
        </a:buClr>
        <a:buChar char="•"/>
        <a:defRPr kumimoji="1" sz="2400" b="1">
          <a:solidFill>
            <a:schemeClr val="tx2"/>
          </a:solidFill>
          <a:latin typeface="Arial"/>
          <a:ea typeface="ＭＳ Ｐゴシック" charset="-128"/>
          <a:cs typeface="Arial"/>
        </a:defRPr>
      </a:lvl3pPr>
      <a:lvl4pPr marL="1600200" indent="-228600" algn="l" rtl="0" eaLnBrk="0" fontAlgn="base" hangingPunct="0">
        <a:spcBef>
          <a:spcPct val="20000"/>
        </a:spcBef>
        <a:spcAft>
          <a:spcPct val="0"/>
        </a:spcAft>
        <a:buClr>
          <a:schemeClr val="tx2"/>
        </a:buClr>
        <a:buChar char="•"/>
        <a:defRPr kumimoji="1" sz="2000" b="1">
          <a:solidFill>
            <a:schemeClr val="tx2"/>
          </a:solidFill>
          <a:latin typeface="Arial"/>
          <a:ea typeface="ＭＳ Ｐゴシック" charset="-128"/>
          <a:cs typeface="Arial"/>
        </a:defRPr>
      </a:lvl4pPr>
      <a:lvl5pPr marL="2057400" indent="-228600" algn="l" rtl="0" eaLnBrk="0" fontAlgn="base" hangingPunct="0">
        <a:spcBef>
          <a:spcPct val="20000"/>
        </a:spcBef>
        <a:spcAft>
          <a:spcPct val="0"/>
        </a:spcAft>
        <a:buClr>
          <a:schemeClr val="accent2"/>
        </a:buClr>
        <a:buChar char="•"/>
        <a:defRPr kumimoji="1" sz="2000" b="1">
          <a:solidFill>
            <a:schemeClr val="tx2"/>
          </a:solidFill>
          <a:latin typeface="Arial"/>
          <a:ea typeface="ＭＳ Ｐゴシック" charset="-128"/>
          <a:cs typeface="Arial"/>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a:extLst>
              <a:ext uri="{FF2B5EF4-FFF2-40B4-BE49-F238E27FC236}">
                <a16:creationId xmlns:a16="http://schemas.microsoft.com/office/drawing/2014/main" id="{4C7C41F4-051D-214F-A903-73DF66B9B96F}"/>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93438C16-9E4F-674E-A571-10362200C14C}"/>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09A0D156-AEF7-CD46-A3A2-1D7C58811A91}"/>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A8B3458E-72B9-864B-972A-8C8A989DBCFD}"/>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6C3842AD-52A3-B04A-AF25-EAC52FBE1A1F}"/>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5724" name="Oval 7">
              <a:extLst>
                <a:ext uri="{FF2B5EF4-FFF2-40B4-BE49-F238E27FC236}">
                  <a16:creationId xmlns:a16="http://schemas.microsoft.com/office/drawing/2014/main" id="{9586725C-BF3D-734E-8F2B-05E236581D7D}"/>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115725" name="Oval 8">
              <a:extLst>
                <a:ext uri="{FF2B5EF4-FFF2-40B4-BE49-F238E27FC236}">
                  <a16:creationId xmlns:a16="http://schemas.microsoft.com/office/drawing/2014/main" id="{719E63FB-9E8F-A345-993E-DF388E3207C4}"/>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115726" name="Oval 9">
              <a:extLst>
                <a:ext uri="{FF2B5EF4-FFF2-40B4-BE49-F238E27FC236}">
                  <a16:creationId xmlns:a16="http://schemas.microsoft.com/office/drawing/2014/main" id="{75404BE1-DE02-734E-87CB-117A64B278D0}"/>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grpSp>
      <p:sp>
        <p:nvSpPr>
          <p:cNvPr id="329738" name="Rectangle 10">
            <a:extLst>
              <a:ext uri="{FF2B5EF4-FFF2-40B4-BE49-F238E27FC236}">
                <a16:creationId xmlns:a16="http://schemas.microsoft.com/office/drawing/2014/main" id="{A851B2A3-3AD9-1A4E-92C3-49E78388A355}"/>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50FCF208-B1F2-EA49-A651-06ED63910F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9F643B06-8773-5E4D-BA7F-57B8E7C352D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D14C5030-E062-0644-9A66-9152784EDD0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6C439AA8-0FAE-2148-A641-E462A915385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74222CF3-AA37-2642-A996-AA141D99C6D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85"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3E6ABA7-1CD6-2946-AE95-A81A6DBFB647}"/>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a:extLst>
              <a:ext uri="{FF2B5EF4-FFF2-40B4-BE49-F238E27FC236}">
                <a16:creationId xmlns:a16="http://schemas.microsoft.com/office/drawing/2014/main" id="{3F3FEF91-2104-174A-94B9-81950C39ACD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a:extLst>
              <a:ext uri="{FF2B5EF4-FFF2-40B4-BE49-F238E27FC236}">
                <a16:creationId xmlns:a16="http://schemas.microsoft.com/office/drawing/2014/main" id="{5D1E39CC-7E0A-4C42-9B7D-DD884B9259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charset="-128"/>
                <a:cs typeface="ＭＳ Ｐゴシック" charset="-128"/>
              </a:defRPr>
            </a:lvl1pPr>
          </a:lstStyle>
          <a:p>
            <a:pPr>
              <a:defRPr/>
            </a:pPr>
            <a:endParaRPr lang="en-US"/>
          </a:p>
        </p:txBody>
      </p:sp>
      <p:sp>
        <p:nvSpPr>
          <p:cNvPr id="18437" name="Rectangle 5">
            <a:extLst>
              <a:ext uri="{FF2B5EF4-FFF2-40B4-BE49-F238E27FC236}">
                <a16:creationId xmlns:a16="http://schemas.microsoft.com/office/drawing/2014/main" id="{FEB6BE63-F1E1-FB44-903B-C870D0BC5FA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ＭＳ Ｐゴシック" charset="-128"/>
                <a:cs typeface="ＭＳ Ｐゴシック" charset="-128"/>
              </a:defRPr>
            </a:lvl1pPr>
          </a:lstStyle>
          <a:p>
            <a:pPr>
              <a:defRPr/>
            </a:pPr>
            <a:endParaRPr lang="en-US"/>
          </a:p>
        </p:txBody>
      </p:sp>
      <p:sp>
        <p:nvSpPr>
          <p:cNvPr id="18438" name="Rectangle 6">
            <a:extLst>
              <a:ext uri="{FF2B5EF4-FFF2-40B4-BE49-F238E27FC236}">
                <a16:creationId xmlns:a16="http://schemas.microsoft.com/office/drawing/2014/main" id="{88F31941-59F5-A74C-AA8F-B9D4F90899E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panose="020B0604030504040204" pitchFamily="34" charset="0"/>
              </a:defRPr>
            </a:lvl1pPr>
          </a:lstStyle>
          <a:p>
            <a:fld id="{A734C617-0407-DE4F-B857-39EF8FA61B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43" r:id="rId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0"/>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0"/>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0"/>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BD129C0-A7D5-9D47-98CA-855BEDA8464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1ECDEA7D-BE0B-7847-97CB-E4F8796FC03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E68C115-DD7C-6D42-A0D2-4318DD233FB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645BE53-46CA-564C-9D46-1A32CB52B9B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019775B0-F6FD-B54D-BA2B-8F80E004167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0EEA6D2B-A972-FC45-AD4D-73F1A2EFEF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1" r:id="rId1"/>
    <p:sldLayoutId id="214749483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396674"/>
      </p:ext>
    </p:extLst>
  </p:cSld>
  <p:clrMap bg1="dk2" tx1="lt1" bg2="dk1" tx2="lt2" accent1="accent1" accent2="accent2" accent3="accent3" accent4="accent4" accent5="accent5" accent6="accent6" hlink="hlink" folHlink="folHlink"/>
  <p:sldLayoutIdLst>
    <p:sldLayoutId id="214749489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291B8250-444D-E34B-A932-046229464BB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292815581"/>
      </p:ext>
    </p:extLst>
  </p:cSld>
  <p:clrMap bg1="lt1" tx1="dk1" bg2="lt2" tx2="dk2" accent1="accent1" accent2="accent2" accent3="accent3" accent4="accent4" accent5="accent5" accent6="accent6" hlink="hlink" folHlink="folHlink"/>
  <p:sldLayoutIdLst>
    <p:sldLayoutId id="2147494892" r:id="rId1"/>
    <p:sldLayoutId id="2147494893" r:id="rId2"/>
    <p:sldLayoutId id="2147494894" r:id="rId3"/>
    <p:sldLayoutId id="2147494895" r:id="rId4"/>
    <p:sldLayoutId id="2147494896" r:id="rId5"/>
    <p:sldLayoutId id="2147494897" r:id="rId6"/>
    <p:sldLayoutId id="2147494898" r:id="rId7"/>
    <p:sldLayoutId id="2147494899" r:id="rId8"/>
    <p:sldLayoutId id="2147494900" r:id="rId9"/>
    <p:sldLayoutId id="2147494901" r:id="rId10"/>
    <p:sldLayoutId id="2147494902"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152299567"/>
      </p:ext>
    </p:extLst>
  </p:cSld>
  <p:clrMap bg1="lt1" tx1="dk1" bg2="lt2" tx2="dk2" accent1="accent1" accent2="accent2" accent3="accent3" accent4="accent4" accent5="accent5" accent6="accent6" hlink="hlink" folHlink="folHlink"/>
  <p:sldLayoutIdLst>
    <p:sldLayoutId id="2147494904"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1872759703"/>
      </p:ext>
    </p:extLst>
  </p:cSld>
  <p:clrMap bg1="lt1" tx1="dk1" bg2="lt2" tx2="dk2" accent1="accent1" accent2="accent2" accent3="accent3" accent4="accent4" accent5="accent5" accent6="accent6" hlink="hlink" folHlink="folHlink"/>
  <p:sldLayoutIdLst>
    <p:sldLayoutId id="2147494906" r:id="rId1"/>
    <p:sldLayoutId id="2147494907" r:id="rId2"/>
    <p:sldLayoutId id="2147494908" r:id="rId3"/>
    <p:sldLayoutId id="2147494909" r:id="rId4"/>
    <p:sldLayoutId id="2147494910" r:id="rId5"/>
    <p:sldLayoutId id="2147494911" r:id="rId6"/>
    <p:sldLayoutId id="2147494912" r:id="rId7"/>
    <p:sldLayoutId id="2147494913" r:id="rId8"/>
    <p:sldLayoutId id="2147494914" r:id="rId9"/>
    <p:sldLayoutId id="2147494915" r:id="rId10"/>
    <p:sldLayoutId id="214749491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EE8ABC7-AC7D-C74C-B64F-18B23A269516}"/>
              </a:ext>
            </a:extLst>
          </p:cNvPr>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963" name="Rectangle 3">
            <a:extLst>
              <a:ext uri="{FF2B5EF4-FFF2-40B4-BE49-F238E27FC236}">
                <a16:creationId xmlns:a16="http://schemas.microsoft.com/office/drawing/2014/main" id="{0422224B-8FE3-E344-B3CD-5AC5C1CA1AE3}"/>
              </a:ext>
            </a:extLst>
          </p:cNvPr>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41188" name="Rectangle 4">
            <a:extLst>
              <a:ext uri="{FF2B5EF4-FFF2-40B4-BE49-F238E27FC236}">
                <a16:creationId xmlns:a16="http://schemas.microsoft.com/office/drawing/2014/main" id="{089C3B46-0DFD-214B-94B7-D7B89CB46846}"/>
              </a:ext>
            </a:extLst>
          </p:cNvPr>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pitchFamily="-105" charset="-128"/>
                <a:cs typeface="ＭＳ Ｐゴシック" pitchFamily="-105" charset="-128"/>
              </a:defRPr>
            </a:lvl1pPr>
          </a:lstStyle>
          <a:p>
            <a:pPr>
              <a:defRPr/>
            </a:pPr>
            <a:endParaRPr lang="en-US"/>
          </a:p>
        </p:txBody>
      </p:sp>
      <p:sp>
        <p:nvSpPr>
          <p:cNvPr id="2141189" name="Rectangle 5">
            <a:extLst>
              <a:ext uri="{FF2B5EF4-FFF2-40B4-BE49-F238E27FC236}">
                <a16:creationId xmlns:a16="http://schemas.microsoft.com/office/drawing/2014/main" id="{7B2CAF1B-AFB4-D54C-AE2D-6E556384F021}"/>
              </a:ext>
            </a:extLst>
          </p:cNvPr>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pitchFamily="-105" charset="-128"/>
                <a:cs typeface="ＭＳ Ｐゴシック" pitchFamily="-105" charset="-128"/>
              </a:defRPr>
            </a:lvl1pPr>
          </a:lstStyle>
          <a:p>
            <a:pPr>
              <a:defRPr/>
            </a:pPr>
            <a:endParaRPr lang="en-US"/>
          </a:p>
        </p:txBody>
      </p:sp>
      <p:sp>
        <p:nvSpPr>
          <p:cNvPr id="2141190" name="Rectangle 6">
            <a:extLst>
              <a:ext uri="{FF2B5EF4-FFF2-40B4-BE49-F238E27FC236}">
                <a16:creationId xmlns:a16="http://schemas.microsoft.com/office/drawing/2014/main" id="{0F2B7264-C8AD-D745-821C-CCF04AE94031}"/>
              </a:ext>
            </a:extLst>
          </p:cNvPr>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pitchFamily="2" charset="0"/>
              </a:defRPr>
            </a:lvl1pPr>
          </a:lstStyle>
          <a:p>
            <a:fld id="{4E662365-634D-B744-904B-0E4D43EF85F5}" type="slidenum">
              <a:rPr lang="en-US" altLang="en-US"/>
              <a:pPr/>
              <a:t>‹#›</a:t>
            </a:fld>
            <a:endParaRPr lang="en-US" altLang="en-US"/>
          </a:p>
        </p:txBody>
      </p:sp>
      <p:grpSp>
        <p:nvGrpSpPr>
          <p:cNvPr id="40967" name="Group 7">
            <a:extLst>
              <a:ext uri="{FF2B5EF4-FFF2-40B4-BE49-F238E27FC236}">
                <a16:creationId xmlns:a16="http://schemas.microsoft.com/office/drawing/2014/main" id="{69C6DA96-F4B2-524E-A9A0-BA651D6C3BAB}"/>
              </a:ext>
            </a:extLst>
          </p:cNvPr>
          <p:cNvGrpSpPr>
            <a:grpSpLocks/>
          </p:cNvGrpSpPr>
          <p:nvPr/>
        </p:nvGrpSpPr>
        <p:grpSpPr bwMode="auto">
          <a:xfrm>
            <a:off x="177800" y="230188"/>
            <a:ext cx="203200" cy="6503987"/>
            <a:chOff x="112" y="145"/>
            <a:chExt cx="128" cy="4097"/>
          </a:xfrm>
        </p:grpSpPr>
        <p:sp>
          <p:nvSpPr>
            <p:cNvPr id="40980" name="Rectangle 8">
              <a:extLst>
                <a:ext uri="{FF2B5EF4-FFF2-40B4-BE49-F238E27FC236}">
                  <a16:creationId xmlns:a16="http://schemas.microsoft.com/office/drawing/2014/main" id="{B3ED6683-53A2-EA45-B9C1-18309EF903D7}"/>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81" name="Rectangle 9">
              <a:extLst>
                <a:ext uri="{FF2B5EF4-FFF2-40B4-BE49-F238E27FC236}">
                  <a16:creationId xmlns:a16="http://schemas.microsoft.com/office/drawing/2014/main" id="{0DB2CD7A-7477-E44A-9B31-5FC5D1287EC6}"/>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8F8F8"/>
                </a:solidFill>
                <a:latin typeface="Times New Roman" panose="02020603050405020304" pitchFamily="18" charset="0"/>
              </a:endParaRPr>
            </a:p>
          </p:txBody>
        </p:sp>
      </p:grpSp>
      <p:grpSp>
        <p:nvGrpSpPr>
          <p:cNvPr id="40968" name="Group 10">
            <a:extLst>
              <a:ext uri="{FF2B5EF4-FFF2-40B4-BE49-F238E27FC236}">
                <a16:creationId xmlns:a16="http://schemas.microsoft.com/office/drawing/2014/main" id="{BAF8A17F-EA14-9A4C-A0B2-6E470533F186}"/>
              </a:ext>
            </a:extLst>
          </p:cNvPr>
          <p:cNvGrpSpPr>
            <a:grpSpLocks/>
          </p:cNvGrpSpPr>
          <p:nvPr/>
        </p:nvGrpSpPr>
        <p:grpSpPr bwMode="auto">
          <a:xfrm>
            <a:off x="8793163" y="220663"/>
            <a:ext cx="198437" cy="6408737"/>
            <a:chOff x="5539" y="139"/>
            <a:chExt cx="125" cy="4037"/>
          </a:xfrm>
        </p:grpSpPr>
        <p:sp>
          <p:nvSpPr>
            <p:cNvPr id="40978" name="Rectangle 11">
              <a:extLst>
                <a:ext uri="{FF2B5EF4-FFF2-40B4-BE49-F238E27FC236}">
                  <a16:creationId xmlns:a16="http://schemas.microsoft.com/office/drawing/2014/main" id="{A8C24F4F-5036-2F4D-B862-0260A4BD9D18}"/>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9" name="Rectangle 12">
              <a:extLst>
                <a:ext uri="{FF2B5EF4-FFF2-40B4-BE49-F238E27FC236}">
                  <a16:creationId xmlns:a16="http://schemas.microsoft.com/office/drawing/2014/main" id="{BA274119-B90A-4A48-9B95-7DD322C232AD}"/>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40969" name="Group 13">
            <a:extLst>
              <a:ext uri="{FF2B5EF4-FFF2-40B4-BE49-F238E27FC236}">
                <a16:creationId xmlns:a16="http://schemas.microsoft.com/office/drawing/2014/main" id="{9FFC0C54-2D73-2347-9703-6149C12B6721}"/>
              </a:ext>
            </a:extLst>
          </p:cNvPr>
          <p:cNvGrpSpPr>
            <a:grpSpLocks/>
          </p:cNvGrpSpPr>
          <p:nvPr/>
        </p:nvGrpSpPr>
        <p:grpSpPr bwMode="auto">
          <a:xfrm>
            <a:off x="412750" y="6477000"/>
            <a:ext cx="8686800" cy="228600"/>
            <a:chOff x="260" y="4080"/>
            <a:chExt cx="5472" cy="144"/>
          </a:xfrm>
        </p:grpSpPr>
        <p:sp>
          <p:nvSpPr>
            <p:cNvPr id="40976" name="Rectangle 14">
              <a:extLst>
                <a:ext uri="{FF2B5EF4-FFF2-40B4-BE49-F238E27FC236}">
                  <a16:creationId xmlns:a16="http://schemas.microsoft.com/office/drawing/2014/main" id="{486AF13A-C5FC-FC4F-BF47-96C7138C732B}"/>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7" name="Rectangle 15">
              <a:extLst>
                <a:ext uri="{FF2B5EF4-FFF2-40B4-BE49-F238E27FC236}">
                  <a16:creationId xmlns:a16="http://schemas.microsoft.com/office/drawing/2014/main" id="{25B24EC8-C840-5A4D-BCDF-49B9B28BDAAA}"/>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40970" name="Group 16">
            <a:extLst>
              <a:ext uri="{FF2B5EF4-FFF2-40B4-BE49-F238E27FC236}">
                <a16:creationId xmlns:a16="http://schemas.microsoft.com/office/drawing/2014/main" id="{A5BBD3AB-FF19-2546-8EC6-3809343CBF64}"/>
              </a:ext>
            </a:extLst>
          </p:cNvPr>
          <p:cNvGrpSpPr>
            <a:grpSpLocks/>
          </p:cNvGrpSpPr>
          <p:nvPr/>
        </p:nvGrpSpPr>
        <p:grpSpPr bwMode="auto">
          <a:xfrm>
            <a:off x="76200" y="176213"/>
            <a:ext cx="8745538" cy="161925"/>
            <a:chOff x="48" y="111"/>
            <a:chExt cx="5509" cy="102"/>
          </a:xfrm>
        </p:grpSpPr>
        <p:sp>
          <p:nvSpPr>
            <p:cNvPr id="40974" name="Rectangle 17">
              <a:extLst>
                <a:ext uri="{FF2B5EF4-FFF2-40B4-BE49-F238E27FC236}">
                  <a16:creationId xmlns:a16="http://schemas.microsoft.com/office/drawing/2014/main" id="{B33CD228-C1DC-DE47-BFD2-02CDA85CE913}"/>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5" name="Rectangle 18">
              <a:extLst>
                <a:ext uri="{FF2B5EF4-FFF2-40B4-BE49-F238E27FC236}">
                  <a16:creationId xmlns:a16="http://schemas.microsoft.com/office/drawing/2014/main" id="{094E4668-B23D-9446-8647-F3E7886D572E}"/>
                </a:ext>
              </a:extLst>
            </p:cNvPr>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6" name="Group 19">
            <a:extLst>
              <a:ext uri="{FF2B5EF4-FFF2-40B4-BE49-F238E27FC236}">
                <a16:creationId xmlns:a16="http://schemas.microsoft.com/office/drawing/2014/main" id="{CCC971B9-FF60-0848-9B4C-6D05262E913B}"/>
              </a:ext>
            </a:extLst>
          </p:cNvPr>
          <p:cNvGrpSpPr>
            <a:grpSpLocks/>
          </p:cNvGrpSpPr>
          <p:nvPr/>
        </p:nvGrpSpPr>
        <p:grpSpPr bwMode="auto">
          <a:xfrm>
            <a:off x="71438" y="176213"/>
            <a:ext cx="8745537" cy="161925"/>
            <a:chOff x="48" y="111"/>
            <a:chExt cx="5509" cy="102"/>
          </a:xfrm>
        </p:grpSpPr>
        <p:sp>
          <p:nvSpPr>
            <p:cNvPr id="40972" name="Rectangle 20">
              <a:extLst>
                <a:ext uri="{FF2B5EF4-FFF2-40B4-BE49-F238E27FC236}">
                  <a16:creationId xmlns:a16="http://schemas.microsoft.com/office/drawing/2014/main" id="{B6E82390-9836-D948-9DBC-6E99CA24B24B}"/>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3" name="Rectangle 21">
              <a:extLst>
                <a:ext uri="{FF2B5EF4-FFF2-40B4-BE49-F238E27FC236}">
                  <a16:creationId xmlns:a16="http://schemas.microsoft.com/office/drawing/2014/main" id="{A7D23BB3-C08B-7B46-8575-C3BCB254F4EE}"/>
                </a:ext>
              </a:extLst>
            </p:cNvPr>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spTree>
  </p:cSld>
  <p:clrMap bg1="dk2" tx1="lt1" bg2="dk1" tx2="lt2" accent1="accent1" accent2="accent2" accent3="accent3" accent4="accent4" accent5="accent5" accent6="accent6" hlink="hlink" folHlink="folHlink"/>
  <p:sldLayoutIdLst>
    <p:sldLayoutId id="214749485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Helvetica" pitchFamily="-105" charset="0"/>
        </a:defRPr>
      </a:lvl6pPr>
      <a:lvl7pPr marL="914400" algn="l" rtl="0" fontAlgn="base">
        <a:spcBef>
          <a:spcPct val="0"/>
        </a:spcBef>
        <a:spcAft>
          <a:spcPct val="0"/>
        </a:spcAft>
        <a:defRPr sz="3600">
          <a:solidFill>
            <a:schemeClr val="tx2"/>
          </a:solidFill>
          <a:latin typeface="Helvetica" pitchFamily="-105" charset="0"/>
        </a:defRPr>
      </a:lvl7pPr>
      <a:lvl8pPr marL="1371600" algn="l" rtl="0" fontAlgn="base">
        <a:spcBef>
          <a:spcPct val="0"/>
        </a:spcBef>
        <a:spcAft>
          <a:spcPct val="0"/>
        </a:spcAft>
        <a:defRPr sz="3600">
          <a:solidFill>
            <a:schemeClr val="tx2"/>
          </a:solidFill>
          <a:latin typeface="Helvetica" pitchFamily="-105" charset="0"/>
        </a:defRPr>
      </a:lvl8pPr>
      <a:lvl9pPr marL="1828800" algn="l" rtl="0" fontAlgn="base">
        <a:spcBef>
          <a:spcPct val="0"/>
        </a:spcBef>
        <a:spcAft>
          <a:spcPct val="0"/>
        </a:spcAft>
        <a:defRPr sz="36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0EB9055-4E9A-494F-AA95-3A1E1B81989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7D5944F6-8E44-D949-9FC2-85A232CC28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1EDB8F72-E7FA-E844-A89B-83CABE4BEEC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37E2AF44-9B1E-DD46-9B9F-A7DDC55A1F8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515BFFAA-445E-AB4B-ADE0-49A26F108FD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D109EED9-E3E0-1643-9571-EC2BAFBBD3F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76887CB-C253-5444-A0B3-AC01BCB70BD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059" name="Rectangle 3">
            <a:extLst>
              <a:ext uri="{FF2B5EF4-FFF2-40B4-BE49-F238E27FC236}">
                <a16:creationId xmlns:a16="http://schemas.microsoft.com/office/drawing/2014/main" id="{EC149AD0-F331-9D4B-8388-CC0AF60BF43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7260D1-FD98-AB4E-A118-3C69912F7378}"/>
              </a:ext>
            </a:extLst>
          </p:cNvPr>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Rectangle 3">
            <a:extLst>
              <a:ext uri="{FF2B5EF4-FFF2-40B4-BE49-F238E27FC236}">
                <a16:creationId xmlns:a16="http://schemas.microsoft.com/office/drawing/2014/main" id="{C0882825-D34B-6746-8B1C-4705AEC27075}"/>
              </a:ext>
            </a:extLst>
          </p:cNvPr>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7" r:id="rId1"/>
    <p:sldLayoutId id="2147494886"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53">
            <a:extLst>
              <a:ext uri="{FF2B5EF4-FFF2-40B4-BE49-F238E27FC236}">
                <a16:creationId xmlns:a16="http://schemas.microsoft.com/office/drawing/2014/main" id="{289BEBE2-65D5-214F-AE4A-B5B14D62E174}"/>
              </a:ext>
            </a:extLst>
          </p:cNvPr>
          <p:cNvSpPr>
            <a:spLocks noChangeArrowheads="1"/>
          </p:cNvSpPr>
          <p:nvPr userDrawn="1"/>
        </p:nvSpPr>
        <p:spPr bwMode="auto">
          <a:xfrm>
            <a:off x="0" y="228600"/>
            <a:ext cx="9144000" cy="6629400"/>
          </a:xfrm>
          <a:prstGeom prst="rect">
            <a:avLst/>
          </a:prstGeom>
          <a:solidFill>
            <a:srgbClr val="111B1B"/>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600" b="1">
              <a:latin typeface="Times New Roman" panose="02020603050405020304" pitchFamily="18" charset="0"/>
              <a:cs typeface="Arial" panose="020B0604020202020204" pitchFamily="34" charset="0"/>
            </a:endParaRPr>
          </a:p>
        </p:txBody>
      </p:sp>
      <p:sp>
        <p:nvSpPr>
          <p:cNvPr id="49155" name="Line 4">
            <a:extLst>
              <a:ext uri="{FF2B5EF4-FFF2-40B4-BE49-F238E27FC236}">
                <a16:creationId xmlns:a16="http://schemas.microsoft.com/office/drawing/2014/main" id="{A1390AE9-07D4-B544-BE0A-559A702B3A2A}"/>
              </a:ext>
            </a:extLst>
          </p:cNvPr>
          <p:cNvSpPr>
            <a:spLocks noChangeShapeType="1"/>
          </p:cNvSpPr>
          <p:nvPr/>
        </p:nvSpPr>
        <p:spPr bwMode="hidden">
          <a:xfrm>
            <a:off x="457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6" name="Line 5">
            <a:extLst>
              <a:ext uri="{FF2B5EF4-FFF2-40B4-BE49-F238E27FC236}">
                <a16:creationId xmlns:a16="http://schemas.microsoft.com/office/drawing/2014/main" id="{EF456504-023F-2741-8390-A5F85BC8D211}"/>
              </a:ext>
            </a:extLst>
          </p:cNvPr>
          <p:cNvSpPr>
            <a:spLocks noChangeShapeType="1"/>
          </p:cNvSpPr>
          <p:nvPr/>
        </p:nvSpPr>
        <p:spPr bwMode="hidden">
          <a:xfrm>
            <a:off x="914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7" name="Line 6">
            <a:extLst>
              <a:ext uri="{FF2B5EF4-FFF2-40B4-BE49-F238E27FC236}">
                <a16:creationId xmlns:a16="http://schemas.microsoft.com/office/drawing/2014/main" id="{090A91A1-2995-8A4E-AA32-5EE429E64589}"/>
              </a:ext>
            </a:extLst>
          </p:cNvPr>
          <p:cNvSpPr>
            <a:spLocks noChangeShapeType="1"/>
          </p:cNvSpPr>
          <p:nvPr/>
        </p:nvSpPr>
        <p:spPr bwMode="hidden">
          <a:xfrm>
            <a:off x="1371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8" name="Line 7">
            <a:extLst>
              <a:ext uri="{FF2B5EF4-FFF2-40B4-BE49-F238E27FC236}">
                <a16:creationId xmlns:a16="http://schemas.microsoft.com/office/drawing/2014/main" id="{76394B06-AEEE-DD41-AC89-BAA0C2C2B465}"/>
              </a:ext>
            </a:extLst>
          </p:cNvPr>
          <p:cNvSpPr>
            <a:spLocks noChangeShapeType="1"/>
          </p:cNvSpPr>
          <p:nvPr/>
        </p:nvSpPr>
        <p:spPr bwMode="hidden">
          <a:xfrm>
            <a:off x="1828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9" name="Line 8">
            <a:extLst>
              <a:ext uri="{FF2B5EF4-FFF2-40B4-BE49-F238E27FC236}">
                <a16:creationId xmlns:a16="http://schemas.microsoft.com/office/drawing/2014/main" id="{7BA53E3B-B1CC-CE47-8638-19CCC002B059}"/>
              </a:ext>
            </a:extLst>
          </p:cNvPr>
          <p:cNvSpPr>
            <a:spLocks noChangeShapeType="1"/>
          </p:cNvSpPr>
          <p:nvPr/>
        </p:nvSpPr>
        <p:spPr bwMode="hidden">
          <a:xfrm>
            <a:off x="2286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0" name="Line 9">
            <a:extLst>
              <a:ext uri="{FF2B5EF4-FFF2-40B4-BE49-F238E27FC236}">
                <a16:creationId xmlns:a16="http://schemas.microsoft.com/office/drawing/2014/main" id="{E38F0C9D-4DA1-3344-971C-6305E49DBC75}"/>
              </a:ext>
            </a:extLst>
          </p:cNvPr>
          <p:cNvSpPr>
            <a:spLocks noChangeShapeType="1"/>
          </p:cNvSpPr>
          <p:nvPr/>
        </p:nvSpPr>
        <p:spPr bwMode="hidden">
          <a:xfrm>
            <a:off x="2743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10">
            <a:extLst>
              <a:ext uri="{FF2B5EF4-FFF2-40B4-BE49-F238E27FC236}">
                <a16:creationId xmlns:a16="http://schemas.microsoft.com/office/drawing/2014/main" id="{8D62C480-7D96-8548-ACC7-E3A31C61B032}"/>
              </a:ext>
            </a:extLst>
          </p:cNvPr>
          <p:cNvSpPr>
            <a:spLocks noChangeShapeType="1"/>
          </p:cNvSpPr>
          <p:nvPr/>
        </p:nvSpPr>
        <p:spPr bwMode="hidden">
          <a:xfrm>
            <a:off x="3200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11">
            <a:extLst>
              <a:ext uri="{FF2B5EF4-FFF2-40B4-BE49-F238E27FC236}">
                <a16:creationId xmlns:a16="http://schemas.microsoft.com/office/drawing/2014/main" id="{14A351B9-DDD8-C146-8994-4BD65A62803D}"/>
              </a:ext>
            </a:extLst>
          </p:cNvPr>
          <p:cNvSpPr>
            <a:spLocks noChangeShapeType="1"/>
          </p:cNvSpPr>
          <p:nvPr/>
        </p:nvSpPr>
        <p:spPr bwMode="hidden">
          <a:xfrm>
            <a:off x="3657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12">
            <a:extLst>
              <a:ext uri="{FF2B5EF4-FFF2-40B4-BE49-F238E27FC236}">
                <a16:creationId xmlns:a16="http://schemas.microsoft.com/office/drawing/2014/main" id="{B878D204-831B-D147-8C9F-7200AD783BBD}"/>
              </a:ext>
            </a:extLst>
          </p:cNvPr>
          <p:cNvSpPr>
            <a:spLocks noChangeShapeType="1"/>
          </p:cNvSpPr>
          <p:nvPr/>
        </p:nvSpPr>
        <p:spPr bwMode="hidden">
          <a:xfrm>
            <a:off x="4114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4" name="Line 13">
            <a:extLst>
              <a:ext uri="{FF2B5EF4-FFF2-40B4-BE49-F238E27FC236}">
                <a16:creationId xmlns:a16="http://schemas.microsoft.com/office/drawing/2014/main" id="{F159C2D2-D2E5-E44E-B017-432D8CC40C53}"/>
              </a:ext>
            </a:extLst>
          </p:cNvPr>
          <p:cNvSpPr>
            <a:spLocks noChangeShapeType="1"/>
          </p:cNvSpPr>
          <p:nvPr/>
        </p:nvSpPr>
        <p:spPr bwMode="hidden">
          <a:xfrm>
            <a:off x="4572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14">
            <a:extLst>
              <a:ext uri="{FF2B5EF4-FFF2-40B4-BE49-F238E27FC236}">
                <a16:creationId xmlns:a16="http://schemas.microsoft.com/office/drawing/2014/main" id="{FBEB8BEF-96D3-FB48-8CA3-8A319BE312C8}"/>
              </a:ext>
            </a:extLst>
          </p:cNvPr>
          <p:cNvSpPr>
            <a:spLocks noChangeShapeType="1"/>
          </p:cNvSpPr>
          <p:nvPr/>
        </p:nvSpPr>
        <p:spPr bwMode="hidden">
          <a:xfrm>
            <a:off x="5029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15">
            <a:extLst>
              <a:ext uri="{FF2B5EF4-FFF2-40B4-BE49-F238E27FC236}">
                <a16:creationId xmlns:a16="http://schemas.microsoft.com/office/drawing/2014/main" id="{F6634227-684D-0A4C-A930-4BAC81FD7586}"/>
              </a:ext>
            </a:extLst>
          </p:cNvPr>
          <p:cNvSpPr>
            <a:spLocks noChangeShapeType="1"/>
          </p:cNvSpPr>
          <p:nvPr/>
        </p:nvSpPr>
        <p:spPr bwMode="hidden">
          <a:xfrm>
            <a:off x="5486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16">
            <a:extLst>
              <a:ext uri="{FF2B5EF4-FFF2-40B4-BE49-F238E27FC236}">
                <a16:creationId xmlns:a16="http://schemas.microsoft.com/office/drawing/2014/main" id="{4462A7F4-5DCC-7847-9DE1-AE07B4091718}"/>
              </a:ext>
            </a:extLst>
          </p:cNvPr>
          <p:cNvSpPr>
            <a:spLocks noChangeShapeType="1"/>
          </p:cNvSpPr>
          <p:nvPr/>
        </p:nvSpPr>
        <p:spPr bwMode="hidden">
          <a:xfrm>
            <a:off x="5943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17">
            <a:extLst>
              <a:ext uri="{FF2B5EF4-FFF2-40B4-BE49-F238E27FC236}">
                <a16:creationId xmlns:a16="http://schemas.microsoft.com/office/drawing/2014/main" id="{E8BD6BEB-479C-C04F-95BB-321CFD6E411A}"/>
              </a:ext>
            </a:extLst>
          </p:cNvPr>
          <p:cNvSpPr>
            <a:spLocks noChangeShapeType="1"/>
          </p:cNvSpPr>
          <p:nvPr/>
        </p:nvSpPr>
        <p:spPr bwMode="hidden">
          <a:xfrm>
            <a:off x="6400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18">
            <a:extLst>
              <a:ext uri="{FF2B5EF4-FFF2-40B4-BE49-F238E27FC236}">
                <a16:creationId xmlns:a16="http://schemas.microsoft.com/office/drawing/2014/main" id="{C3057EE4-3D69-D843-B623-6A5D8D4C00E7}"/>
              </a:ext>
            </a:extLst>
          </p:cNvPr>
          <p:cNvSpPr>
            <a:spLocks noChangeShapeType="1"/>
          </p:cNvSpPr>
          <p:nvPr/>
        </p:nvSpPr>
        <p:spPr bwMode="hidden">
          <a:xfrm>
            <a:off x="6858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19">
            <a:extLst>
              <a:ext uri="{FF2B5EF4-FFF2-40B4-BE49-F238E27FC236}">
                <a16:creationId xmlns:a16="http://schemas.microsoft.com/office/drawing/2014/main" id="{EF74F557-29B9-C54B-BCCA-579DCC252FA3}"/>
              </a:ext>
            </a:extLst>
          </p:cNvPr>
          <p:cNvSpPr>
            <a:spLocks noChangeShapeType="1"/>
          </p:cNvSpPr>
          <p:nvPr/>
        </p:nvSpPr>
        <p:spPr bwMode="hidden">
          <a:xfrm>
            <a:off x="7315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0">
            <a:extLst>
              <a:ext uri="{FF2B5EF4-FFF2-40B4-BE49-F238E27FC236}">
                <a16:creationId xmlns:a16="http://schemas.microsoft.com/office/drawing/2014/main" id="{D0BA9D31-FE8A-434A-BB47-76B43D282F84}"/>
              </a:ext>
            </a:extLst>
          </p:cNvPr>
          <p:cNvSpPr>
            <a:spLocks noChangeShapeType="1"/>
          </p:cNvSpPr>
          <p:nvPr/>
        </p:nvSpPr>
        <p:spPr bwMode="hidden">
          <a:xfrm>
            <a:off x="7772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1">
            <a:extLst>
              <a:ext uri="{FF2B5EF4-FFF2-40B4-BE49-F238E27FC236}">
                <a16:creationId xmlns:a16="http://schemas.microsoft.com/office/drawing/2014/main" id="{ED56B7B6-EC04-9D4B-A4CA-FFE0DDF0ADE5}"/>
              </a:ext>
            </a:extLst>
          </p:cNvPr>
          <p:cNvSpPr>
            <a:spLocks noChangeShapeType="1"/>
          </p:cNvSpPr>
          <p:nvPr/>
        </p:nvSpPr>
        <p:spPr bwMode="hidden">
          <a:xfrm>
            <a:off x="8229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2">
            <a:extLst>
              <a:ext uri="{FF2B5EF4-FFF2-40B4-BE49-F238E27FC236}">
                <a16:creationId xmlns:a16="http://schemas.microsoft.com/office/drawing/2014/main" id="{4280EE49-D059-B743-8099-2CE74057AA81}"/>
              </a:ext>
            </a:extLst>
          </p:cNvPr>
          <p:cNvSpPr>
            <a:spLocks noChangeShapeType="1"/>
          </p:cNvSpPr>
          <p:nvPr/>
        </p:nvSpPr>
        <p:spPr bwMode="hidden">
          <a:xfrm>
            <a:off x="8686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24">
            <a:extLst>
              <a:ext uri="{FF2B5EF4-FFF2-40B4-BE49-F238E27FC236}">
                <a16:creationId xmlns:a16="http://schemas.microsoft.com/office/drawing/2014/main" id="{DDCF269A-F90D-4443-813A-9EE3AD7715A2}"/>
              </a:ext>
            </a:extLst>
          </p:cNvPr>
          <p:cNvSpPr>
            <a:spLocks noChangeShapeType="1"/>
          </p:cNvSpPr>
          <p:nvPr/>
        </p:nvSpPr>
        <p:spPr bwMode="hidden">
          <a:xfrm>
            <a:off x="0" y="533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25">
            <a:extLst>
              <a:ext uri="{FF2B5EF4-FFF2-40B4-BE49-F238E27FC236}">
                <a16:creationId xmlns:a16="http://schemas.microsoft.com/office/drawing/2014/main" id="{9109B5F9-5AE7-604F-9F0C-939504D8D27A}"/>
              </a:ext>
            </a:extLst>
          </p:cNvPr>
          <p:cNvSpPr>
            <a:spLocks noChangeShapeType="1"/>
          </p:cNvSpPr>
          <p:nvPr/>
        </p:nvSpPr>
        <p:spPr bwMode="hidden">
          <a:xfrm>
            <a:off x="0" y="990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26">
            <a:extLst>
              <a:ext uri="{FF2B5EF4-FFF2-40B4-BE49-F238E27FC236}">
                <a16:creationId xmlns:a16="http://schemas.microsoft.com/office/drawing/2014/main" id="{BDCF0F99-2836-D64A-89A6-2A24D2321AD3}"/>
              </a:ext>
            </a:extLst>
          </p:cNvPr>
          <p:cNvSpPr>
            <a:spLocks noChangeShapeType="1"/>
          </p:cNvSpPr>
          <p:nvPr/>
        </p:nvSpPr>
        <p:spPr bwMode="hidden">
          <a:xfrm>
            <a:off x="0" y="1447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7" name="Line 27">
            <a:extLst>
              <a:ext uri="{FF2B5EF4-FFF2-40B4-BE49-F238E27FC236}">
                <a16:creationId xmlns:a16="http://schemas.microsoft.com/office/drawing/2014/main" id="{1F81110C-6056-9143-9347-35DA046F4137}"/>
              </a:ext>
            </a:extLst>
          </p:cNvPr>
          <p:cNvSpPr>
            <a:spLocks noChangeShapeType="1"/>
          </p:cNvSpPr>
          <p:nvPr/>
        </p:nvSpPr>
        <p:spPr bwMode="hidden">
          <a:xfrm>
            <a:off x="0" y="1905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8" name="Line 28">
            <a:extLst>
              <a:ext uri="{FF2B5EF4-FFF2-40B4-BE49-F238E27FC236}">
                <a16:creationId xmlns:a16="http://schemas.microsoft.com/office/drawing/2014/main" id="{23111F57-5CA9-0E45-90A9-9CFC1DAC6A05}"/>
              </a:ext>
            </a:extLst>
          </p:cNvPr>
          <p:cNvSpPr>
            <a:spLocks noChangeShapeType="1"/>
          </p:cNvSpPr>
          <p:nvPr/>
        </p:nvSpPr>
        <p:spPr bwMode="hidden">
          <a:xfrm>
            <a:off x="0" y="23622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9" name="Line 29">
            <a:extLst>
              <a:ext uri="{FF2B5EF4-FFF2-40B4-BE49-F238E27FC236}">
                <a16:creationId xmlns:a16="http://schemas.microsoft.com/office/drawing/2014/main" id="{D007CF47-B9E9-1245-AF65-C9A906D7C6A6}"/>
              </a:ext>
            </a:extLst>
          </p:cNvPr>
          <p:cNvSpPr>
            <a:spLocks noChangeShapeType="1"/>
          </p:cNvSpPr>
          <p:nvPr/>
        </p:nvSpPr>
        <p:spPr bwMode="hidden">
          <a:xfrm>
            <a:off x="0" y="2819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0" name="Line 30">
            <a:extLst>
              <a:ext uri="{FF2B5EF4-FFF2-40B4-BE49-F238E27FC236}">
                <a16:creationId xmlns:a16="http://schemas.microsoft.com/office/drawing/2014/main" id="{19A7A369-CA49-434F-8454-D3EE4C9AF706}"/>
              </a:ext>
            </a:extLst>
          </p:cNvPr>
          <p:cNvSpPr>
            <a:spLocks noChangeShapeType="1"/>
          </p:cNvSpPr>
          <p:nvPr/>
        </p:nvSpPr>
        <p:spPr bwMode="hidden">
          <a:xfrm>
            <a:off x="0" y="3276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1" name="Line 31">
            <a:extLst>
              <a:ext uri="{FF2B5EF4-FFF2-40B4-BE49-F238E27FC236}">
                <a16:creationId xmlns:a16="http://schemas.microsoft.com/office/drawing/2014/main" id="{34F704AA-848A-C44C-8F4B-DB7FA0FCC5AA}"/>
              </a:ext>
            </a:extLst>
          </p:cNvPr>
          <p:cNvSpPr>
            <a:spLocks noChangeShapeType="1"/>
          </p:cNvSpPr>
          <p:nvPr/>
        </p:nvSpPr>
        <p:spPr bwMode="hidden">
          <a:xfrm>
            <a:off x="0" y="3733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2" name="Line 32">
            <a:extLst>
              <a:ext uri="{FF2B5EF4-FFF2-40B4-BE49-F238E27FC236}">
                <a16:creationId xmlns:a16="http://schemas.microsoft.com/office/drawing/2014/main" id="{7B464F6A-B31C-2D46-9458-E3542AC29A3F}"/>
              </a:ext>
            </a:extLst>
          </p:cNvPr>
          <p:cNvSpPr>
            <a:spLocks noChangeShapeType="1"/>
          </p:cNvSpPr>
          <p:nvPr/>
        </p:nvSpPr>
        <p:spPr bwMode="hidden">
          <a:xfrm>
            <a:off x="0" y="4191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3" name="Line 33">
            <a:extLst>
              <a:ext uri="{FF2B5EF4-FFF2-40B4-BE49-F238E27FC236}">
                <a16:creationId xmlns:a16="http://schemas.microsoft.com/office/drawing/2014/main" id="{497C3847-12E0-824F-B0BC-024592E5DC09}"/>
              </a:ext>
            </a:extLst>
          </p:cNvPr>
          <p:cNvSpPr>
            <a:spLocks noChangeShapeType="1"/>
          </p:cNvSpPr>
          <p:nvPr/>
        </p:nvSpPr>
        <p:spPr bwMode="hidden">
          <a:xfrm>
            <a:off x="0" y="46482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4" name="Line 34">
            <a:extLst>
              <a:ext uri="{FF2B5EF4-FFF2-40B4-BE49-F238E27FC236}">
                <a16:creationId xmlns:a16="http://schemas.microsoft.com/office/drawing/2014/main" id="{B8FBABBB-1E3C-AE42-863F-C201E9D88B60}"/>
              </a:ext>
            </a:extLst>
          </p:cNvPr>
          <p:cNvSpPr>
            <a:spLocks noChangeShapeType="1"/>
          </p:cNvSpPr>
          <p:nvPr/>
        </p:nvSpPr>
        <p:spPr bwMode="hidden">
          <a:xfrm>
            <a:off x="0" y="5105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5" name="Line 35">
            <a:extLst>
              <a:ext uri="{FF2B5EF4-FFF2-40B4-BE49-F238E27FC236}">
                <a16:creationId xmlns:a16="http://schemas.microsoft.com/office/drawing/2014/main" id="{702B82C5-63A7-DD41-9E55-8C3C096DB579}"/>
              </a:ext>
            </a:extLst>
          </p:cNvPr>
          <p:cNvSpPr>
            <a:spLocks noChangeShapeType="1"/>
          </p:cNvSpPr>
          <p:nvPr/>
        </p:nvSpPr>
        <p:spPr bwMode="hidden">
          <a:xfrm>
            <a:off x="0" y="5562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6" name="Line 36">
            <a:extLst>
              <a:ext uri="{FF2B5EF4-FFF2-40B4-BE49-F238E27FC236}">
                <a16:creationId xmlns:a16="http://schemas.microsoft.com/office/drawing/2014/main" id="{21C541B8-C82F-6D4D-873C-8C570DD3E76F}"/>
              </a:ext>
            </a:extLst>
          </p:cNvPr>
          <p:cNvSpPr>
            <a:spLocks noChangeShapeType="1"/>
          </p:cNvSpPr>
          <p:nvPr/>
        </p:nvSpPr>
        <p:spPr bwMode="hidden">
          <a:xfrm>
            <a:off x="0" y="6019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7" name="Line 37">
            <a:extLst>
              <a:ext uri="{FF2B5EF4-FFF2-40B4-BE49-F238E27FC236}">
                <a16:creationId xmlns:a16="http://schemas.microsoft.com/office/drawing/2014/main" id="{C0411E7F-0151-A44C-97BA-3137AC56EC21}"/>
              </a:ext>
            </a:extLst>
          </p:cNvPr>
          <p:cNvSpPr>
            <a:spLocks noChangeShapeType="1"/>
          </p:cNvSpPr>
          <p:nvPr/>
        </p:nvSpPr>
        <p:spPr bwMode="hidden">
          <a:xfrm>
            <a:off x="0" y="6477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8" name="Freeform 38" descr="50%">
            <a:extLst>
              <a:ext uri="{FF2B5EF4-FFF2-40B4-BE49-F238E27FC236}">
                <a16:creationId xmlns:a16="http://schemas.microsoft.com/office/drawing/2014/main" id="{E513F3E7-A0EE-B84A-B248-C82178453B1F}"/>
              </a:ext>
            </a:extLst>
          </p:cNvPr>
          <p:cNvSpPr>
            <a:spLocks/>
          </p:cNvSpPr>
          <p:nvPr/>
        </p:nvSpPr>
        <p:spPr bwMode="ltGray">
          <a:xfrm rot="16200000" flipV="1">
            <a:off x="7324725" y="5626100"/>
            <a:ext cx="434975" cy="1984375"/>
          </a:xfrm>
          <a:custGeom>
            <a:avLst/>
            <a:gdLst>
              <a:gd name="T0" fmla="*/ 0 w 290"/>
              <a:gd name="T1" fmla="*/ 5040313 h 1250"/>
              <a:gd name="T2" fmla="*/ 539937467 w 290"/>
              <a:gd name="T3" fmla="*/ 5040313 h 1250"/>
              <a:gd name="T4" fmla="*/ 647925261 w 290"/>
              <a:gd name="T5" fmla="*/ 126007813 h 1250"/>
              <a:gd name="T6" fmla="*/ 647925261 w 290"/>
              <a:gd name="T7" fmla="*/ 2147483647 h 1250"/>
              <a:gd name="T8" fmla="*/ 539937467 w 290"/>
              <a:gd name="T9" fmla="*/ 2147483647 h 1250"/>
              <a:gd name="T10" fmla="*/ 0 w 290"/>
              <a:gd name="T11" fmla="*/ 2147483647 h 1250"/>
              <a:gd name="T12" fmla="*/ 0 w 290"/>
              <a:gd name="T13" fmla="*/ 50403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9" name="Rectangle 39" descr="Dark vertical">
            <a:extLst>
              <a:ext uri="{FF2B5EF4-FFF2-40B4-BE49-F238E27FC236}">
                <a16:creationId xmlns:a16="http://schemas.microsoft.com/office/drawing/2014/main" id="{06564C69-535F-094D-A69C-342B5F7D1641}"/>
              </a:ext>
            </a:extLst>
          </p:cNvPr>
          <p:cNvSpPr>
            <a:spLocks noChangeArrowheads="1"/>
          </p:cNvSpPr>
          <p:nvPr/>
        </p:nvSpPr>
        <p:spPr bwMode="auto">
          <a:xfrm rot="16200000" flipV="1">
            <a:off x="7507288" y="5842000"/>
            <a:ext cx="50800" cy="1981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0" name="Freeform 40" descr="50%">
            <a:extLst>
              <a:ext uri="{FF2B5EF4-FFF2-40B4-BE49-F238E27FC236}">
                <a16:creationId xmlns:a16="http://schemas.microsoft.com/office/drawing/2014/main" id="{3FC4E658-F6E8-6048-A8DF-BF3738C221C3}"/>
              </a:ext>
            </a:extLst>
          </p:cNvPr>
          <p:cNvSpPr>
            <a:spLocks/>
          </p:cNvSpPr>
          <p:nvPr/>
        </p:nvSpPr>
        <p:spPr bwMode="ltGray">
          <a:xfrm rot="16200000" flipV="1">
            <a:off x="1392238" y="5626100"/>
            <a:ext cx="434975" cy="1984375"/>
          </a:xfrm>
          <a:custGeom>
            <a:avLst/>
            <a:gdLst>
              <a:gd name="T0" fmla="*/ 0 w 290"/>
              <a:gd name="T1" fmla="*/ 5040313 h 1250"/>
              <a:gd name="T2" fmla="*/ 539937467 w 290"/>
              <a:gd name="T3" fmla="*/ 5040313 h 1250"/>
              <a:gd name="T4" fmla="*/ 647925261 w 290"/>
              <a:gd name="T5" fmla="*/ 126007813 h 1250"/>
              <a:gd name="T6" fmla="*/ 647925261 w 290"/>
              <a:gd name="T7" fmla="*/ 2147483647 h 1250"/>
              <a:gd name="T8" fmla="*/ 539937467 w 290"/>
              <a:gd name="T9" fmla="*/ 2147483647 h 1250"/>
              <a:gd name="T10" fmla="*/ 0 w 290"/>
              <a:gd name="T11" fmla="*/ 2147483647 h 1250"/>
              <a:gd name="T12" fmla="*/ 0 w 290"/>
              <a:gd name="T13" fmla="*/ 50403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91" name="Rectangle 41" descr="Dark vertical">
            <a:extLst>
              <a:ext uri="{FF2B5EF4-FFF2-40B4-BE49-F238E27FC236}">
                <a16:creationId xmlns:a16="http://schemas.microsoft.com/office/drawing/2014/main" id="{5E3F7911-338F-1F4D-9CA9-DFF963756E22}"/>
              </a:ext>
            </a:extLst>
          </p:cNvPr>
          <p:cNvSpPr>
            <a:spLocks noChangeArrowheads="1"/>
          </p:cNvSpPr>
          <p:nvPr/>
        </p:nvSpPr>
        <p:spPr bwMode="auto">
          <a:xfrm rot="16200000" flipV="1">
            <a:off x="1574800" y="5842000"/>
            <a:ext cx="50800" cy="1981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2" name="Freeform 42" descr="50%">
            <a:extLst>
              <a:ext uri="{FF2B5EF4-FFF2-40B4-BE49-F238E27FC236}">
                <a16:creationId xmlns:a16="http://schemas.microsoft.com/office/drawing/2014/main" id="{4D6A184B-05CE-924C-AEBF-760E960726F5}"/>
              </a:ext>
            </a:extLst>
          </p:cNvPr>
          <p:cNvSpPr>
            <a:spLocks/>
          </p:cNvSpPr>
          <p:nvPr/>
        </p:nvSpPr>
        <p:spPr bwMode="ltGray">
          <a:xfrm rot="16200000" flipV="1">
            <a:off x="4361656" y="5183982"/>
            <a:ext cx="434975" cy="2884488"/>
          </a:xfrm>
          <a:custGeom>
            <a:avLst/>
            <a:gdLst>
              <a:gd name="T0" fmla="*/ 0 w 290"/>
              <a:gd name="T1" fmla="*/ 10649530 h 1250"/>
              <a:gd name="T2" fmla="*/ 539937467 w 290"/>
              <a:gd name="T3" fmla="*/ 10649530 h 1250"/>
              <a:gd name="T4" fmla="*/ 647925261 w 290"/>
              <a:gd name="T5" fmla="*/ 266249780 h 1250"/>
              <a:gd name="T6" fmla="*/ 647925261 w 290"/>
              <a:gd name="T7" fmla="*/ 2147483647 h 1250"/>
              <a:gd name="T8" fmla="*/ 539937467 w 290"/>
              <a:gd name="T9" fmla="*/ 2147483647 h 1250"/>
              <a:gd name="T10" fmla="*/ 0 w 290"/>
              <a:gd name="T11" fmla="*/ 2147483647 h 1250"/>
              <a:gd name="T12" fmla="*/ 0 w 290"/>
              <a:gd name="T13" fmla="*/ 10649530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93" name="Rectangle 43" descr="Dark vertical">
            <a:extLst>
              <a:ext uri="{FF2B5EF4-FFF2-40B4-BE49-F238E27FC236}">
                <a16:creationId xmlns:a16="http://schemas.microsoft.com/office/drawing/2014/main" id="{11F6EE1D-2E7B-1D4C-BB3C-01AEE2D5F6BB}"/>
              </a:ext>
            </a:extLst>
          </p:cNvPr>
          <p:cNvSpPr>
            <a:spLocks noChangeArrowheads="1"/>
          </p:cNvSpPr>
          <p:nvPr/>
        </p:nvSpPr>
        <p:spPr bwMode="auto">
          <a:xfrm rot="16200000" flipV="1">
            <a:off x="4538663" y="5392737"/>
            <a:ext cx="50800" cy="28797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pic>
        <p:nvPicPr>
          <p:cNvPr id="49194" name="Picture 45" descr="techstrip">
            <a:extLst>
              <a:ext uri="{FF2B5EF4-FFF2-40B4-BE49-F238E27FC236}">
                <a16:creationId xmlns:a16="http://schemas.microsoft.com/office/drawing/2014/main" id="{594F6EE2-E3BA-2B41-A43E-02E0C74BD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95" name="Rectangle 46" descr="Dark vertical">
            <a:extLst>
              <a:ext uri="{FF2B5EF4-FFF2-40B4-BE49-F238E27FC236}">
                <a16:creationId xmlns:a16="http://schemas.microsoft.com/office/drawing/2014/main" id="{71357E3E-A158-6844-8F55-F23F63260374}"/>
              </a:ext>
            </a:extLst>
          </p:cNvPr>
          <p:cNvSpPr>
            <a:spLocks noChangeArrowheads="1"/>
          </p:cNvSpPr>
          <p:nvPr/>
        </p:nvSpPr>
        <p:spPr bwMode="auto">
          <a:xfrm>
            <a:off x="0" y="146050"/>
            <a:ext cx="9144000" cy="476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6" name="Rectangle 47">
            <a:extLst>
              <a:ext uri="{FF2B5EF4-FFF2-40B4-BE49-F238E27FC236}">
                <a16:creationId xmlns:a16="http://schemas.microsoft.com/office/drawing/2014/main" id="{09B4F6FA-B9AB-864B-84E8-073446D32678}"/>
              </a:ext>
            </a:extLst>
          </p:cNvPr>
          <p:cNvSpPr>
            <a:spLocks noChangeArrowheads="1"/>
          </p:cNvSpPr>
          <p:nvPr/>
        </p:nvSpPr>
        <p:spPr bwMode="auto">
          <a:xfrm>
            <a:off x="0" y="188913"/>
            <a:ext cx="9144000" cy="47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7" name="Rectangle 48">
            <a:extLst>
              <a:ext uri="{FF2B5EF4-FFF2-40B4-BE49-F238E27FC236}">
                <a16:creationId xmlns:a16="http://schemas.microsoft.com/office/drawing/2014/main" id="{0FBD5B4B-D678-C249-AB3F-07BB4E310D01}"/>
              </a:ext>
            </a:extLst>
          </p:cNvPr>
          <p:cNvSpPr>
            <a:spLocks noGrp="1" noChangeArrowheads="1"/>
          </p:cNvSpPr>
          <p:nvPr>
            <p:ph type="title"/>
          </p:nvPr>
        </p:nvSpPr>
        <p:spPr bwMode="auto">
          <a:xfrm>
            <a:off x="152400" y="6096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98" name="Rectangle 49">
            <a:extLst>
              <a:ext uri="{FF2B5EF4-FFF2-40B4-BE49-F238E27FC236}">
                <a16:creationId xmlns:a16="http://schemas.microsoft.com/office/drawing/2014/main" id="{279B780C-DBDE-6549-A8D8-D4CA4FF384CA}"/>
              </a:ext>
            </a:extLst>
          </p:cNvPr>
          <p:cNvSpPr>
            <a:spLocks noGrp="1" noChangeArrowheads="1"/>
          </p:cNvSpPr>
          <p:nvPr>
            <p:ph type="body" idx="1"/>
          </p:nvPr>
        </p:nvSpPr>
        <p:spPr bwMode="auto">
          <a:xfrm>
            <a:off x="152400" y="198120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8" r:id="rId1"/>
  </p:sldLayoutIdLst>
  <p:txStyles>
    <p:titleStyle>
      <a:lvl1pPr algn="ctr" rtl="0" eaLnBrk="0" fontAlgn="base" hangingPunct="0">
        <a:spcBef>
          <a:spcPct val="0"/>
        </a:spcBef>
        <a:spcAft>
          <a:spcPct val="0"/>
        </a:spcAft>
        <a:defRPr sz="4400" b="1">
          <a:solidFill>
            <a:srgbClr val="FFDC8F"/>
          </a:solidFill>
          <a:latin typeface="Arial"/>
          <a:ea typeface="ＭＳ Ｐゴシック" charset="-128"/>
          <a:cs typeface="Arial"/>
        </a:defRPr>
      </a:lvl1pPr>
      <a:lvl2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defRPr>
      </a:lvl6pPr>
      <a:lvl7pPr marL="914400" algn="ctr" rtl="0" eaLnBrk="0" fontAlgn="base" hangingPunct="0">
        <a:spcBef>
          <a:spcPct val="0"/>
        </a:spcBef>
        <a:spcAft>
          <a:spcPct val="0"/>
        </a:spcAft>
        <a:defRPr sz="4400">
          <a:solidFill>
            <a:schemeClr val="tx2"/>
          </a:solidFill>
          <a:latin typeface="Impact" charset="0"/>
        </a:defRPr>
      </a:lvl7pPr>
      <a:lvl8pPr marL="1371600" algn="ctr" rtl="0" eaLnBrk="0" fontAlgn="base" hangingPunct="0">
        <a:spcBef>
          <a:spcPct val="0"/>
        </a:spcBef>
        <a:spcAft>
          <a:spcPct val="0"/>
        </a:spcAft>
        <a:defRPr sz="4400">
          <a:solidFill>
            <a:schemeClr val="tx2"/>
          </a:solidFill>
          <a:latin typeface="Impact" charset="0"/>
        </a:defRPr>
      </a:lvl8pPr>
      <a:lvl9pPr marL="1828800" algn="ctr" rtl="0" eaLnBrk="0" fontAlgn="base" hangingPunct="0">
        <a:spcBef>
          <a:spcPct val="0"/>
        </a:spcBef>
        <a:spcAft>
          <a:spcPct val="0"/>
        </a:spcAft>
        <a:defRPr sz="4400">
          <a:solidFill>
            <a:schemeClr val="tx2"/>
          </a:solidFill>
          <a:latin typeface="Impact" charset="0"/>
        </a:defRPr>
      </a:lvl9pPr>
    </p:titleStyle>
    <p:bodyStyle>
      <a:lvl1pPr marL="231775" indent="-231775" algn="l" rtl="0" eaLnBrk="0" fontAlgn="base" hangingPunct="0">
        <a:spcBef>
          <a:spcPct val="20000"/>
        </a:spcBef>
        <a:spcAft>
          <a:spcPct val="0"/>
        </a:spcAft>
        <a:buClr>
          <a:schemeClr val="tx2"/>
        </a:buClr>
        <a:buChar char="•"/>
        <a:defRPr sz="3200" b="1">
          <a:solidFill>
            <a:srgbClr val="FFDC8F"/>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rgbClr val="FFDC8F"/>
          </a:solidFill>
          <a:latin typeface="Arial"/>
          <a:ea typeface="ＭＳ Ｐゴシック" charset="-128"/>
          <a:cs typeface="Arial"/>
        </a:defRPr>
      </a:lvl2pPr>
      <a:lvl3pPr marL="1081088" indent="-166688" algn="l" rtl="0" eaLnBrk="0" fontAlgn="base" hangingPunct="0">
        <a:spcBef>
          <a:spcPct val="20000"/>
        </a:spcBef>
        <a:spcAft>
          <a:spcPct val="0"/>
        </a:spcAft>
        <a:buClr>
          <a:schemeClr val="folHlink"/>
        </a:buClr>
        <a:buChar char="•"/>
        <a:defRPr sz="2400" b="1">
          <a:solidFill>
            <a:srgbClr val="FFDC8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rgbClr val="FFDC8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rgbClr val="FFDC8F"/>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71.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71.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7.xml"/><Relationship Id="rId1" Type="http://schemas.openxmlformats.org/officeDocument/2006/relationships/slideLayout" Target="../slideLayouts/slideLayout77.xml"/><Relationship Id="rId4" Type="http://schemas.openxmlformats.org/officeDocument/2006/relationships/image" Target="../media/image95.emf"/></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8.xml"/><Relationship Id="rId1" Type="http://schemas.openxmlformats.org/officeDocument/2006/relationships/slideLayout" Target="../slideLayouts/slideLayout78.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9.xml"/><Relationship Id="rId1" Type="http://schemas.openxmlformats.org/officeDocument/2006/relationships/slideLayout" Target="../slideLayouts/slideLayout89.xml"/></Relationships>
</file>

<file path=ppt/slides/_rels/slide10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78.jpeg"/><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6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40.xml"/><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39.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53.xm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62.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62.xml"/><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62.xml"/><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66.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90.xml"/><Relationship Id="rId4" Type="http://schemas.openxmlformats.org/officeDocument/2006/relationships/image" Target="../media/image86.jp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8.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32.png"/><Relationship Id="rId4" Type="http://schemas.openxmlformats.org/officeDocument/2006/relationships/image" Target="../media/image31.jpeg"/></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69.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7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0.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71.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029" descr="cross_on_blue">
            <a:extLst>
              <a:ext uri="{FF2B5EF4-FFF2-40B4-BE49-F238E27FC236}">
                <a16:creationId xmlns:a16="http://schemas.microsoft.com/office/drawing/2014/main" id="{5910A92E-393C-7F45-B00B-B73ADF51B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9859" name="Rectangle 1027">
            <a:extLst>
              <a:ext uri="{FF2B5EF4-FFF2-40B4-BE49-F238E27FC236}">
                <a16:creationId xmlns:a16="http://schemas.microsoft.com/office/drawing/2014/main" id="{68B65F36-2FA6-3142-847A-59F641B1DF81}"/>
              </a:ext>
            </a:extLst>
          </p:cNvPr>
          <p:cNvSpPr>
            <a:spLocks noGrp="1" noChangeArrowheads="1"/>
          </p:cNvSpPr>
          <p:nvPr>
            <p:ph type="title"/>
          </p:nvPr>
        </p:nvSpPr>
        <p:spPr>
          <a:xfrm>
            <a:off x="609600" y="1570038"/>
            <a:ext cx="7848600" cy="2084387"/>
          </a:xfrm>
          <a:effectLst>
            <a:outerShdw blurRad="63500" dist="35921" dir="2700000" algn="ctr" rotWithShape="0">
              <a:schemeClr val="tx2">
                <a:alpha val="74997"/>
              </a:schemeClr>
            </a:outerShdw>
          </a:effectLst>
        </p:spPr>
        <p:txBody>
          <a:bodyPr/>
          <a:lstStyle/>
          <a:p>
            <a:pPr eaLnBrk="1" hangingPunct="1"/>
            <a:r>
              <a:rPr lang="en-US" altLang="en-US" sz="8000" b="1">
                <a:solidFill>
                  <a:schemeClr val="bg1"/>
                </a:solidFill>
              </a:rPr>
              <a:t>The Nature of the Church</a:t>
            </a:r>
            <a:endParaRPr lang="en-US" altLang="en-US" sz="8000">
              <a:solidFill>
                <a:schemeClr val="bg1"/>
              </a:solidFill>
            </a:endParaRPr>
          </a:p>
        </p:txBody>
      </p:sp>
      <p:sp>
        <p:nvSpPr>
          <p:cNvPr id="1529860" name="Rectangle 1028">
            <a:extLst>
              <a:ext uri="{FF2B5EF4-FFF2-40B4-BE49-F238E27FC236}">
                <a16:creationId xmlns:a16="http://schemas.microsoft.com/office/drawing/2014/main" id="{4FC29E2A-7F4C-E74C-84DA-F5C3E9863105}"/>
              </a:ext>
            </a:extLst>
          </p:cNvPr>
          <p:cNvSpPr>
            <a:spLocks noGrp="1" noChangeArrowheads="1"/>
          </p:cNvSpPr>
          <p:nvPr>
            <p:ph type="body" idx="1"/>
          </p:nvPr>
        </p:nvSpPr>
        <p:spPr>
          <a:xfrm>
            <a:off x="1720850" y="4191000"/>
            <a:ext cx="6127750" cy="1630363"/>
          </a:xfrm>
          <a:effectLst>
            <a:outerShdw blurRad="63500" dist="35921" dir="2700000" algn="ctr" rotWithShape="0">
              <a:schemeClr val="tx2">
                <a:alpha val="74997"/>
              </a:schemeClr>
            </a:outerShdw>
          </a:effectLst>
        </p:spPr>
        <p:txBody>
          <a:bodyPr/>
          <a:lstStyle/>
          <a:p>
            <a:pPr eaLnBrk="1" hangingPunct="1">
              <a:defRPr/>
            </a:pPr>
            <a:r>
              <a:rPr lang="en-US" sz="4000" b="1">
                <a:solidFill>
                  <a:schemeClr val="bg1"/>
                </a:solidFill>
              </a:rPr>
              <a:t>What is the church?</a:t>
            </a:r>
          </a:p>
          <a:p>
            <a:pPr eaLnBrk="1" hangingPunct="1">
              <a:defRPr/>
            </a:pPr>
            <a:r>
              <a:rPr lang="en-US" sz="4000" b="1">
                <a:solidFill>
                  <a:schemeClr val="bg1"/>
                </a:solidFill>
              </a:rPr>
              <a:t>What is its purpose?</a:t>
            </a:r>
          </a:p>
        </p:txBody>
      </p:sp>
      <p:sp>
        <p:nvSpPr>
          <p:cNvPr id="2" name="Rectangle 1">
            <a:extLst>
              <a:ext uri="{FF2B5EF4-FFF2-40B4-BE49-F238E27FC236}">
                <a16:creationId xmlns:a16="http://schemas.microsoft.com/office/drawing/2014/main" id="{721384DC-8EF9-AE10-E159-007275DD2A9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ody_of_Christ2.jpg">
            <a:extLst>
              <a:ext uri="{FF2B5EF4-FFF2-40B4-BE49-F238E27FC236}">
                <a16:creationId xmlns:a16="http://schemas.microsoft.com/office/drawing/2014/main" id="{7C778B06-DEAA-0B46-86C0-93DCBF66AD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123">
            <a:extLst>
              <a:ext uri="{FF2B5EF4-FFF2-40B4-BE49-F238E27FC236}">
                <a16:creationId xmlns:a16="http://schemas.microsoft.com/office/drawing/2014/main" id="{5064F62B-C06D-CC46-A6A0-F2C33A2C8964}"/>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5" name="Picture 4" descr="Tabernacle high priest2, tb n030301.jpg">
            <a:extLst>
              <a:ext uri="{FF2B5EF4-FFF2-40B4-BE49-F238E27FC236}">
                <a16:creationId xmlns:a16="http://schemas.microsoft.com/office/drawing/2014/main" id="{DD3430DB-98A5-424E-B51D-6FE6A6DACE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rideofChrist_95_percent.jpg">
            <a:extLst>
              <a:ext uri="{FF2B5EF4-FFF2-40B4-BE49-F238E27FC236}">
                <a16:creationId xmlns:a16="http://schemas.microsoft.com/office/drawing/2014/main" id="{DB976210-9880-A649-BDBA-E7D873F9FB72}"/>
              </a:ext>
            </a:extLst>
          </p:cNvPr>
          <p:cNvPicPr>
            <a:picLocks noChangeAspect="1"/>
          </p:cNvPicPr>
          <p:nvPr/>
        </p:nvPicPr>
        <p:blipFill>
          <a:blip r:embed="rId5">
            <a:extLst>
              <a:ext uri="{28A0092B-C50C-407E-A947-70E740481C1C}">
                <a14:useLocalDpi xmlns:a14="http://schemas.microsoft.com/office/drawing/2010/main" val="0"/>
              </a:ext>
            </a:extLst>
          </a:blip>
          <a:srcRect l="4797"/>
          <a:stretch>
            <a:fillRect/>
          </a:stretch>
        </p:blipFill>
        <p:spPr bwMode="auto">
          <a:xfrm>
            <a:off x="4572000" y="0"/>
            <a:ext cx="45354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00-Ezra 12 Temple is Built.jpg">
            <a:extLst>
              <a:ext uri="{FF2B5EF4-FFF2-40B4-BE49-F238E27FC236}">
                <a16:creationId xmlns:a16="http://schemas.microsoft.com/office/drawing/2014/main" id="{34E21A9F-62D2-764C-8181-82BA101290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EFF6B5E2-B5C5-3546-B1D0-A20EACA89CEA}"/>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Five Church Metaphors</a:t>
            </a:r>
          </a:p>
        </p:txBody>
      </p:sp>
      <p:pic>
        <p:nvPicPr>
          <p:cNvPr id="6" name="Picture 5" descr="Sheep flock in Negev riverbed2, tb q010303.jpg">
            <a:extLst>
              <a:ext uri="{FF2B5EF4-FFF2-40B4-BE49-F238E27FC236}">
                <a16:creationId xmlns:a16="http://schemas.microsoft.com/office/drawing/2014/main" id="{C2998332-FBF7-E145-A632-EF9555AE3B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057400"/>
            <a:ext cx="3657600" cy="2743200"/>
          </a:xfrm>
          <a:prstGeom prst="rect">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3" name="Rectangle 2">
            <a:extLst>
              <a:ext uri="{FF2B5EF4-FFF2-40B4-BE49-F238E27FC236}">
                <a16:creationId xmlns:a16="http://schemas.microsoft.com/office/drawing/2014/main" id="{D0E8D238-4832-334E-902A-9E667956BAD6}"/>
              </a:ext>
            </a:extLst>
          </p:cNvPr>
          <p:cNvSpPr txBox="1">
            <a:spLocks noChangeArrowheads="1"/>
          </p:cNvSpPr>
          <p:nvPr/>
        </p:nvSpPr>
        <p:spPr bwMode="auto">
          <a:xfrm>
            <a:off x="0" y="3352800"/>
            <a:ext cx="9144000" cy="1600200"/>
          </a:xfrm>
          <a:prstGeom prst="rect">
            <a:avLst/>
          </a:prstGeom>
          <a:gradFill flip="none" rotWithShape="1">
            <a:gsLst>
              <a:gs pos="0">
                <a:srgbClr val="660066"/>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Purposes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Does the metaphor emphasize worship, edification, multiplication or a combination of these purposes?</a:t>
            </a:r>
          </a:p>
        </p:txBody>
      </p:sp>
      <p:sp>
        <p:nvSpPr>
          <p:cNvPr id="9" name="Text Box 29">
            <a:extLst>
              <a:ext uri="{FF2B5EF4-FFF2-40B4-BE49-F238E27FC236}">
                <a16:creationId xmlns:a16="http://schemas.microsoft.com/office/drawing/2014/main" id="{D8584D5D-5CFF-6641-8DB8-50F6BE2EF7BD}"/>
              </a:ext>
            </a:extLst>
          </p:cNvPr>
          <p:cNvSpPr txBox="1">
            <a:spLocks noChangeArrowheads="1"/>
          </p:cNvSpPr>
          <p:nvPr/>
        </p:nvSpPr>
        <p:spPr bwMode="auto">
          <a:xfrm>
            <a:off x="8382000" y="71438"/>
            <a:ext cx="527050" cy="461962"/>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10</a:t>
            </a:r>
          </a:p>
        </p:txBody>
      </p:sp>
      <p:sp>
        <p:nvSpPr>
          <p:cNvPr id="10" name="Rectangle 2">
            <a:extLst>
              <a:ext uri="{FF2B5EF4-FFF2-40B4-BE49-F238E27FC236}">
                <a16:creationId xmlns:a16="http://schemas.microsoft.com/office/drawing/2014/main" id="{814D45A6-3C3C-3F4F-A851-1BC95DC84676}"/>
              </a:ext>
            </a:extLst>
          </p:cNvPr>
          <p:cNvSpPr txBox="1">
            <a:spLocks noChangeArrowheads="1"/>
          </p:cNvSpPr>
          <p:nvPr/>
        </p:nvSpPr>
        <p:spPr bwMode="auto">
          <a:xfrm>
            <a:off x="0" y="15240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1BF5C5FD-494E-6647-BCD9-C20CE424A244}"/>
              </a:ext>
            </a:extLst>
          </p:cNvPr>
          <p:cNvSpPr txBox="1">
            <a:spLocks noChangeArrowheads="1"/>
          </p:cNvSpPr>
          <p:nvPr/>
        </p:nvSpPr>
        <p:spPr bwMode="auto">
          <a:xfrm>
            <a:off x="2895600" y="15240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6D2F4F27-DD2B-ED4C-957C-C48061DDE9CC}"/>
              </a:ext>
            </a:extLst>
          </p:cNvPr>
          <p:cNvSpPr txBox="1">
            <a:spLocks noChangeArrowheads="1"/>
          </p:cNvSpPr>
          <p:nvPr/>
        </p:nvSpPr>
        <p:spPr bwMode="auto">
          <a:xfrm>
            <a:off x="5791200" y="15240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7"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900" decel="100000" fill="hold"/>
                                        <p:tgtEl>
                                          <p:spTgt spid="1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900" decel="100000" fill="hold"/>
                                        <p:tgtEl>
                                          <p:spTgt spid="11"/>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7"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900" decel="100000" fill="hold"/>
                                        <p:tgtEl>
                                          <p:spTgt spid="12"/>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7"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900" decel="100000" fill="hold"/>
                                        <p:tgtEl>
                                          <p:spTgt spid="13"/>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6">
            <a:extLst>
              <a:ext uri="{FF2B5EF4-FFF2-40B4-BE49-F238E27FC236}">
                <a16:creationId xmlns:a16="http://schemas.microsoft.com/office/drawing/2014/main" id="{0EBC8BC4-D354-714B-A590-9277C90C1FDD}"/>
              </a:ext>
            </a:extLst>
          </p:cNvPr>
          <p:cNvSpPr>
            <a:spLocks noGrp="1"/>
          </p:cNvSpPr>
          <p:nvPr>
            <p:ph type="title"/>
          </p:nvPr>
        </p:nvSpPr>
        <p:spPr/>
        <p:txBody>
          <a:bodyPr/>
          <a:lstStyle/>
          <a:p>
            <a:r>
              <a:rPr lang="en-US" altLang="en-US" sz="4000" b="1">
                <a:solidFill>
                  <a:schemeClr val="tx1"/>
                </a:solidFill>
                <a:latin typeface="Arial" panose="020B0604020202020204" pitchFamily="34" charset="0"/>
                <a:ea typeface="ＭＳ Ｐゴシック" panose="020B0600070205080204" pitchFamily="34" charset="-128"/>
                <a:cs typeface="Arial" panose="020B0604020202020204" pitchFamily="34" charset="0"/>
              </a:rPr>
              <a:t>Provisions</a:t>
            </a:r>
          </a:p>
        </p:txBody>
      </p:sp>
      <p:sp>
        <p:nvSpPr>
          <p:cNvPr id="296962" name="Text Box 14">
            <a:extLst>
              <a:ext uri="{FF2B5EF4-FFF2-40B4-BE49-F238E27FC236}">
                <a16:creationId xmlns:a16="http://schemas.microsoft.com/office/drawing/2014/main" id="{B0C9CA12-E52C-0045-B3F8-5451CC2EC2BE}"/>
              </a:ext>
            </a:extLst>
          </p:cNvPr>
          <p:cNvSpPr txBox="1">
            <a:spLocks noChangeArrowheads="1"/>
          </p:cNvSpPr>
          <p:nvPr/>
        </p:nvSpPr>
        <p:spPr bwMode="auto">
          <a:xfrm>
            <a:off x="8297863" y="223838"/>
            <a:ext cx="852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000000"/>
                </a:solidFill>
              </a:rPr>
              <a:t>30</a:t>
            </a:r>
          </a:p>
        </p:txBody>
      </p:sp>
      <p:sp>
        <p:nvSpPr>
          <p:cNvPr id="296963" name="Text Box 17">
            <a:extLst>
              <a:ext uri="{FF2B5EF4-FFF2-40B4-BE49-F238E27FC236}">
                <a16:creationId xmlns:a16="http://schemas.microsoft.com/office/drawing/2014/main" id="{3682D613-89C7-C449-99A2-8ED8A0F632E7}"/>
              </a:ext>
            </a:extLst>
          </p:cNvPr>
          <p:cNvSpPr txBox="1">
            <a:spLocks noChangeArrowheads="1"/>
          </p:cNvSpPr>
          <p:nvPr/>
        </p:nvSpPr>
        <p:spPr bwMode="auto">
          <a:xfrm>
            <a:off x="228600" y="1428750"/>
            <a:ext cx="48006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38"/>
              </a:spcBef>
            </a:pPr>
            <a:r>
              <a:rPr lang="en-US" altLang="en-US" b="1">
                <a:solidFill>
                  <a:srgbClr val="660066"/>
                </a:solidFill>
              </a:rPr>
              <a:t>FULFILLED</a:t>
            </a:r>
          </a:p>
          <a:p>
            <a:pPr eaLnBrk="1" hangingPunct="1">
              <a:spcBef>
                <a:spcPts val="238"/>
              </a:spcBef>
              <a:buFontTx/>
              <a:buChar char="•"/>
            </a:pPr>
            <a:r>
              <a:rPr lang="en-US" altLang="en-US" b="1">
                <a:solidFill>
                  <a:srgbClr val="000000"/>
                </a:solidFill>
              </a:rPr>
              <a:t>Indwelling of the Holy Spirit</a:t>
            </a:r>
            <a:br>
              <a:rPr lang="en-US" altLang="en-US" b="1">
                <a:solidFill>
                  <a:srgbClr val="000000"/>
                </a:solidFill>
              </a:rPr>
            </a:br>
            <a:r>
              <a:rPr lang="en-US" altLang="en-US" b="1">
                <a:solidFill>
                  <a:srgbClr val="000000"/>
                </a:solidFill>
              </a:rPr>
              <a:t>(Jer.   31:33 with Ezek. 36:27)</a:t>
            </a:r>
          </a:p>
          <a:p>
            <a:pPr eaLnBrk="1" hangingPunct="1">
              <a:spcBef>
                <a:spcPts val="238"/>
              </a:spcBef>
              <a:buFontTx/>
              <a:buChar char="•"/>
            </a:pPr>
            <a:r>
              <a:rPr lang="en-US" altLang="en-US" b="1">
                <a:solidFill>
                  <a:srgbClr val="000000"/>
                </a:solidFill>
              </a:rPr>
              <a:t>New nature, heart &amp; mind</a:t>
            </a:r>
            <a:br>
              <a:rPr lang="en-US" altLang="en-US" b="1">
                <a:solidFill>
                  <a:srgbClr val="000000"/>
                </a:solidFill>
              </a:rPr>
            </a:br>
            <a:r>
              <a:rPr lang="en-US" altLang="en-US" b="1">
                <a:solidFill>
                  <a:srgbClr val="000000"/>
                </a:solidFill>
              </a:rPr>
              <a:t>(Jer. 31:33; Isa. 59:21)</a:t>
            </a:r>
          </a:p>
          <a:p>
            <a:pPr eaLnBrk="1" hangingPunct="1">
              <a:spcBef>
                <a:spcPts val="238"/>
              </a:spcBef>
              <a:buFontTx/>
              <a:buChar char="•"/>
            </a:pPr>
            <a:r>
              <a:rPr lang="en-US" altLang="en-US" b="1">
                <a:solidFill>
                  <a:srgbClr val="000000"/>
                </a:solidFill>
              </a:rPr>
              <a:t>Forgiveness of sins</a:t>
            </a:r>
            <a:br>
              <a:rPr lang="en-US" altLang="en-US" b="1">
                <a:solidFill>
                  <a:srgbClr val="000000"/>
                </a:solidFill>
              </a:rPr>
            </a:br>
            <a:r>
              <a:rPr lang="en-US" altLang="en-US" b="1">
                <a:solidFill>
                  <a:srgbClr val="000000"/>
                </a:solidFill>
              </a:rPr>
              <a:t>(Jer. 31:34b)</a:t>
            </a:r>
          </a:p>
        </p:txBody>
      </p:sp>
      <p:sp>
        <p:nvSpPr>
          <p:cNvPr id="296964" name="Text Box 18">
            <a:extLst>
              <a:ext uri="{FF2B5EF4-FFF2-40B4-BE49-F238E27FC236}">
                <a16:creationId xmlns:a16="http://schemas.microsoft.com/office/drawing/2014/main" id="{D748383A-AC9E-D643-AD4E-BDE72E2C37D5}"/>
              </a:ext>
            </a:extLst>
          </p:cNvPr>
          <p:cNvSpPr txBox="1">
            <a:spLocks noChangeArrowheads="1"/>
          </p:cNvSpPr>
          <p:nvPr/>
        </p:nvSpPr>
        <p:spPr bwMode="auto">
          <a:xfrm>
            <a:off x="228600" y="4429125"/>
            <a:ext cx="4652963"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38"/>
              </a:spcBef>
            </a:pPr>
            <a:r>
              <a:rPr lang="en-US" altLang="en-US" b="1">
                <a:solidFill>
                  <a:srgbClr val="660066"/>
                </a:solidFill>
              </a:rPr>
              <a:t>NOT YET FULFILLED</a:t>
            </a:r>
          </a:p>
          <a:p>
            <a:pPr eaLnBrk="1" hangingPunct="1">
              <a:spcBef>
                <a:spcPts val="238"/>
              </a:spcBef>
              <a:buFontTx/>
              <a:buChar char="•"/>
            </a:pPr>
            <a:r>
              <a:rPr lang="en-US" altLang="en-US" b="1">
                <a:solidFill>
                  <a:srgbClr val="000000"/>
                </a:solidFill>
              </a:rPr>
              <a:t>Everyone will know the Lord</a:t>
            </a:r>
            <a:br>
              <a:rPr lang="en-US" altLang="en-US" b="1">
                <a:solidFill>
                  <a:srgbClr val="000000"/>
                </a:solidFill>
              </a:rPr>
            </a:br>
            <a:r>
              <a:rPr lang="en-US" altLang="en-US" b="1">
                <a:solidFill>
                  <a:srgbClr val="000000"/>
                </a:solidFill>
              </a:rPr>
              <a:t>(Jer. 31:34a)</a:t>
            </a:r>
          </a:p>
          <a:p>
            <a:pPr eaLnBrk="1" hangingPunct="1">
              <a:spcBef>
                <a:spcPts val="238"/>
              </a:spcBef>
              <a:buFontTx/>
              <a:buChar char="•"/>
            </a:pPr>
            <a:r>
              <a:rPr lang="en-US" altLang="en-US" b="1">
                <a:solidFill>
                  <a:srgbClr val="000000"/>
                </a:solidFill>
              </a:rPr>
              <a:t>Israel and Judah will be reunited (Jer. 31:31)</a:t>
            </a:r>
          </a:p>
        </p:txBody>
      </p:sp>
      <p:pic>
        <p:nvPicPr>
          <p:cNvPr id="10241" name="Picture 1">
            <a:extLst>
              <a:ext uri="{FF2B5EF4-FFF2-40B4-BE49-F238E27FC236}">
                <a16:creationId xmlns:a16="http://schemas.microsoft.com/office/drawing/2014/main" id="{DD7FA73E-7D73-C241-BB16-0422D8671D84}"/>
              </a:ext>
            </a:extLst>
          </p:cNvPr>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FD0E70E-8ED9-CC4C-B732-C0AA3A00E3BC}"/>
              </a:ext>
            </a:extLst>
          </p:cNvPr>
          <p:cNvSpPr>
            <a:spLocks noGrp="1" noChangeArrowheads="1"/>
          </p:cNvSpPr>
          <p:nvPr>
            <p:ph type="title"/>
          </p:nvPr>
        </p:nvSpPr>
        <p:spPr/>
        <p:txBody>
          <a:bodyPr>
            <a:normAutofit fontScale="90000"/>
          </a:bodyPr>
          <a:lstStyle/>
          <a:p>
            <a:pPr>
              <a:defRPr/>
            </a:pPr>
            <a:r>
              <a:rPr lang="en-US" sz="4400" b="1" dirty="0">
                <a:solidFill>
                  <a:schemeClr val="tx1"/>
                </a:solidFill>
                <a:latin typeface="Arial"/>
                <a:ea typeface="+mj-ea"/>
                <a:cs typeface="Arial"/>
              </a:rPr>
              <a:t>Unconditional Nature</a:t>
            </a:r>
          </a:p>
        </p:txBody>
      </p:sp>
      <p:pic>
        <p:nvPicPr>
          <p:cNvPr id="7172" name="Picture 4" descr="mban384l">
            <a:extLst>
              <a:ext uri="{FF2B5EF4-FFF2-40B4-BE49-F238E27FC236}">
                <a16:creationId xmlns:a16="http://schemas.microsoft.com/office/drawing/2014/main" id="{46616DA2-4634-3143-80CC-E1C94EB03A71}"/>
              </a:ext>
            </a:extLst>
          </p:cNvPr>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a:extLst>
              <a:ext uri="{FF2B5EF4-FFF2-40B4-BE49-F238E27FC236}">
                <a16:creationId xmlns:a16="http://schemas.microsoft.com/office/drawing/2014/main" id="{669176CE-BE5E-C14D-9A6E-26FAE66E9AF6}"/>
              </a:ext>
            </a:extLst>
          </p:cNvPr>
          <p:cNvSpPr txBox="1">
            <a:spLocks noChangeArrowheads="1"/>
          </p:cNvSpPr>
          <p:nvPr/>
        </p:nvSpPr>
        <p:spPr bwMode="auto">
          <a:xfrm>
            <a:off x="5338763" y="1905000"/>
            <a:ext cx="350043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 typeface="Arial" panose="020B0604020202020204" pitchFamily="34" charset="0"/>
              <a:buAutoNum type="alphaUcPeriod"/>
            </a:pPr>
            <a:r>
              <a:rPr lang="en-US" altLang="en-US" b="1">
                <a:solidFill>
                  <a:srgbClr val="000000"/>
                </a:solidFill>
              </a:rPr>
              <a:t>Eternal (Jer. 31:36, 40; 32:40; 50:5; Isa 61:2. 8-9; 24:5; Ezek. 37:26)</a:t>
            </a:r>
          </a:p>
          <a:p>
            <a:pPr eaLnBrk="1" hangingPunct="1">
              <a:spcBef>
                <a:spcPct val="50000"/>
              </a:spcBef>
              <a:buFont typeface="Arial" panose="020B0604020202020204" pitchFamily="34" charset="0"/>
              <a:buAutoNum type="alphaUcPeriod"/>
            </a:pPr>
            <a:r>
              <a:rPr lang="en-US" altLang="en-US" b="1">
                <a:solidFill>
                  <a:srgbClr val="000000"/>
                </a:solidFill>
              </a:rPr>
              <a:t>Amplification of the Abrahamic Covenant, which is unconditional</a:t>
            </a:r>
          </a:p>
          <a:p>
            <a:pPr eaLnBrk="1" hangingPunct="1">
              <a:spcBef>
                <a:spcPct val="50000"/>
              </a:spcBef>
              <a:buFont typeface="Arial" panose="020B0604020202020204" pitchFamily="34" charset="0"/>
              <a:buAutoNum type="alphaUcPeriod"/>
            </a:pPr>
            <a:r>
              <a:rPr lang="en-US" altLang="en-US" b="1">
                <a:solidFill>
                  <a:srgbClr val="000000"/>
                </a:solidFill>
              </a:rPr>
              <a:t>Unqualified </a:t>
            </a:r>
            <a:r>
              <a:rPr lang="en-US" altLang="ja-JP" b="1">
                <a:solidFill>
                  <a:srgbClr val="000000"/>
                </a:solidFill>
              </a:rPr>
              <a:t>"I will" statements of God</a:t>
            </a:r>
            <a:endParaRPr lang="en-US" altLang="en-US" b="1">
              <a:solidFill>
                <a:srgbClr val="000000"/>
              </a:solidFill>
            </a:endParaRPr>
          </a:p>
        </p:txBody>
      </p:sp>
      <p:sp>
        <p:nvSpPr>
          <p:cNvPr id="299012" name="Text Box 6">
            <a:extLst>
              <a:ext uri="{FF2B5EF4-FFF2-40B4-BE49-F238E27FC236}">
                <a16:creationId xmlns:a16="http://schemas.microsoft.com/office/drawing/2014/main" id="{65C2FC2B-7401-9B44-A5FB-10A052C2F138}"/>
              </a:ext>
            </a:extLst>
          </p:cNvPr>
          <p:cNvSpPr txBox="1">
            <a:spLocks noChangeArrowheads="1"/>
          </p:cNvSpPr>
          <p:nvPr/>
        </p:nvSpPr>
        <p:spPr bwMode="auto">
          <a:xfrm>
            <a:off x="8286750" y="142875"/>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rPr>
              <a:t>30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a:extLst>
              <a:ext uri="{FF2B5EF4-FFF2-40B4-BE49-F238E27FC236}">
                <a16:creationId xmlns:a16="http://schemas.microsoft.com/office/drawing/2014/main" id="{5F29E2DF-A9EA-B449-8FC4-7D4ADBEF6AA6}"/>
              </a:ext>
            </a:extLst>
          </p:cNvPr>
          <p:cNvSpPr>
            <a:spLocks noGrp="1" noChangeArrowheads="1"/>
          </p:cNvSpPr>
          <p:nvPr>
            <p:ph type="title"/>
          </p:nvPr>
        </p:nvSpPr>
        <p:spPr/>
        <p:txBody>
          <a:bodyPr/>
          <a:lstStyle/>
          <a:p>
            <a:r>
              <a:rPr lang="en-US" altLang="en-US" sz="4000" b="1">
                <a:solidFill>
                  <a:schemeClr val="tx1"/>
                </a:solidFill>
                <a:latin typeface="Arial" panose="020B0604020202020204" pitchFamily="34" charset="0"/>
                <a:ea typeface="ＭＳ Ｐゴシック" panose="020B0600070205080204" pitchFamily="34" charset="-128"/>
                <a:cs typeface="Arial" panose="020B0604020202020204" pitchFamily="34" charset="0"/>
              </a:rPr>
              <a:t>Views on the Time of Fulfillment</a:t>
            </a:r>
            <a:endParaRPr lang="en-US" altLang="en-US" sz="3600" b="1">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1058" name="Text Box 17">
            <a:extLst>
              <a:ext uri="{FF2B5EF4-FFF2-40B4-BE49-F238E27FC236}">
                <a16:creationId xmlns:a16="http://schemas.microsoft.com/office/drawing/2014/main" id="{644A0608-F6B5-B34D-8CEE-3BCB678DC41D}"/>
              </a:ext>
            </a:extLst>
          </p:cNvPr>
          <p:cNvSpPr txBox="1">
            <a:spLocks noChangeArrowheads="1"/>
          </p:cNvSpPr>
          <p:nvPr/>
        </p:nvSpPr>
        <p:spPr bwMode="auto">
          <a:xfrm>
            <a:off x="228600" y="2819400"/>
            <a:ext cx="7827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u="sng">
                <a:solidFill>
                  <a:srgbClr val="660066"/>
                </a:solidFill>
              </a:rPr>
              <a:t>1. Partial Fulfillment in the present church age </a:t>
            </a:r>
          </a:p>
        </p:txBody>
      </p:sp>
      <p:sp>
        <p:nvSpPr>
          <p:cNvPr id="301059" name="Text Box 17">
            <a:extLst>
              <a:ext uri="{FF2B5EF4-FFF2-40B4-BE49-F238E27FC236}">
                <a16:creationId xmlns:a16="http://schemas.microsoft.com/office/drawing/2014/main" id="{2DAB28FC-A549-5148-B10F-30CA51A72A45}"/>
              </a:ext>
            </a:extLst>
          </p:cNvPr>
          <p:cNvSpPr txBox="1">
            <a:spLocks noChangeArrowheads="1"/>
          </p:cNvSpPr>
          <p:nvPr/>
        </p:nvSpPr>
        <p:spPr bwMode="auto">
          <a:xfrm>
            <a:off x="228600" y="5786438"/>
            <a:ext cx="800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u="sng">
                <a:solidFill>
                  <a:srgbClr val="660066"/>
                </a:solidFill>
              </a:rPr>
              <a:t>2. Complete fulfillment after the return of Christ </a:t>
            </a:r>
          </a:p>
        </p:txBody>
      </p:sp>
      <p:sp>
        <p:nvSpPr>
          <p:cNvPr id="301060" name="Text Box 17">
            <a:extLst>
              <a:ext uri="{FF2B5EF4-FFF2-40B4-BE49-F238E27FC236}">
                <a16:creationId xmlns:a16="http://schemas.microsoft.com/office/drawing/2014/main" id="{77C467CB-6A4D-2F49-91EF-56B5A7EFC445}"/>
              </a:ext>
            </a:extLst>
          </p:cNvPr>
          <p:cNvSpPr txBox="1">
            <a:spLocks noChangeArrowheads="1"/>
          </p:cNvSpPr>
          <p:nvPr/>
        </p:nvSpPr>
        <p:spPr bwMode="auto">
          <a:xfrm>
            <a:off x="657225" y="3354388"/>
            <a:ext cx="7953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 typeface="Georgia" panose="02040502050405020303" pitchFamily="18" charset="0"/>
              <a:buAutoNum type="alphaLcPeriod"/>
            </a:pPr>
            <a:r>
              <a:rPr lang="en-US" altLang="en-US" b="1">
                <a:solidFill>
                  <a:srgbClr val="000000"/>
                </a:solidFill>
              </a:rPr>
              <a:t>Only one New Covenant for Israel (Darby)</a:t>
            </a:r>
          </a:p>
          <a:p>
            <a:pPr eaLnBrk="1" hangingPunct="1">
              <a:spcBef>
                <a:spcPct val="50000"/>
              </a:spcBef>
              <a:buFont typeface="Georgia" panose="02040502050405020303" pitchFamily="18" charset="0"/>
              <a:buAutoNum type="alphaLcPeriod"/>
            </a:pPr>
            <a:r>
              <a:rPr lang="en-US" altLang="en-US" b="1">
                <a:solidFill>
                  <a:srgbClr val="000000"/>
                </a:solidFill>
              </a:rPr>
              <a:t>Two New Covenants: one for Israel and one for the church (Chafer)</a:t>
            </a:r>
          </a:p>
          <a:p>
            <a:pPr eaLnBrk="1" hangingPunct="1">
              <a:spcBef>
                <a:spcPct val="50000"/>
              </a:spcBef>
              <a:buFont typeface="Georgia" panose="02040502050405020303" pitchFamily="18" charset="0"/>
              <a:buAutoNum type="alphaLcPeriod"/>
            </a:pPr>
            <a:r>
              <a:rPr lang="en-US" altLang="en-US" b="1">
                <a:solidFill>
                  <a:srgbClr val="000000"/>
                </a:solidFill>
              </a:rPr>
              <a:t>One New Covenant with a two fold- application: primarily to Israel, secondarily to the Church</a:t>
            </a:r>
          </a:p>
        </p:txBody>
      </p:sp>
      <p:sp>
        <p:nvSpPr>
          <p:cNvPr id="301061" name="Text Box 17">
            <a:extLst>
              <a:ext uri="{FF2B5EF4-FFF2-40B4-BE49-F238E27FC236}">
                <a16:creationId xmlns:a16="http://schemas.microsoft.com/office/drawing/2014/main" id="{E2231ADF-E57A-8E4C-811F-BBBAEB4A4983}"/>
              </a:ext>
            </a:extLst>
          </p:cNvPr>
          <p:cNvSpPr txBox="1">
            <a:spLocks noChangeArrowheads="1"/>
          </p:cNvSpPr>
          <p:nvPr/>
        </p:nvSpPr>
        <p:spPr bwMode="auto">
          <a:xfrm>
            <a:off x="0" y="14478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rgbClr val="000000"/>
                </a:solidFill>
              </a:rPr>
              <a:t>	Amillennialists often say all of the provisions of the New Covenant are being realized now in the church which they consider the </a:t>
            </a:r>
            <a:r>
              <a:rPr lang="en-US" altLang="ja-JP" b="1">
                <a:solidFill>
                  <a:srgbClr val="000000"/>
                </a:solidFill>
              </a:rPr>
              <a:t>"new Israel."  But are they?</a:t>
            </a:r>
            <a:endParaRPr lang="en-US" altLang="en-US" b="1">
              <a:solidFill>
                <a:srgbClr val="000000"/>
              </a:solidFill>
            </a:endParaRPr>
          </a:p>
        </p:txBody>
      </p:sp>
      <p:pic>
        <p:nvPicPr>
          <p:cNvPr id="301062" name="Picture 2">
            <a:extLst>
              <a:ext uri="{FF2B5EF4-FFF2-40B4-BE49-F238E27FC236}">
                <a16:creationId xmlns:a16="http://schemas.microsoft.com/office/drawing/2014/main" id="{40D45576-1B58-5446-AFDE-A292BA7CB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5783263"/>
            <a:ext cx="1624013"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3" name="Text Box 4">
            <a:extLst>
              <a:ext uri="{FF2B5EF4-FFF2-40B4-BE49-F238E27FC236}">
                <a16:creationId xmlns:a16="http://schemas.microsoft.com/office/drawing/2014/main" id="{84D5D89D-E985-0748-A619-8B325F48421E}"/>
              </a:ext>
            </a:extLst>
          </p:cNvPr>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rPr>
              <a:t>30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367781" y="125876"/>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103</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n-ea"/>
              <a:cs typeface="+mn-cs"/>
            </a:endParaRPr>
          </a:p>
        </p:txBody>
      </p:sp>
    </p:spTree>
    <p:extLst>
      <p:ext uri="{BB962C8B-B14F-4D97-AF65-F5344CB8AC3E}">
        <p14:creationId xmlns:p14="http://schemas.microsoft.com/office/powerpoint/2010/main" val="2055914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27011" name="Title 1"/>
          <p:cNvSpPr>
            <a:spLocks noGrp="1"/>
          </p:cNvSpPr>
          <p:nvPr>
            <p:ph type="ctrTitle"/>
          </p:nvPr>
        </p:nvSpPr>
        <p:spPr>
          <a:xfrm>
            <a:off x="0" y="2493963"/>
            <a:ext cx="9144000" cy="3743325"/>
          </a:xfrm>
          <a:noFill/>
          <a:ln>
            <a:noFill/>
          </a:ln>
        </p:spPr>
        <p:txBody>
          <a:bodyPr anchor="ctr"/>
          <a:lstStyle/>
          <a:p>
            <a:r>
              <a:rPr lang="en-US" sz="4000" b="1" i="1" kern="1200" dirty="0">
                <a:solidFill>
                  <a:srgbClr val="FFFFFF"/>
                </a:solidFill>
                <a:effectLst>
                  <a:outerShdw blurRad="50800" dist="88900" dir="2700000" algn="tl" rotWithShape="0">
                    <a:srgbClr val="000000"/>
                  </a:outerShdw>
                </a:effectLst>
                <a:latin typeface="Arial" charset="0"/>
              </a:rPr>
              <a:t>…This cup is the </a:t>
            </a:r>
            <a:br>
              <a:rPr lang="en-US" sz="4000" b="1" i="1" kern="1200" dirty="0">
                <a:solidFill>
                  <a:srgbClr val="FFFFFF"/>
                </a:solidFill>
                <a:effectLst>
                  <a:outerShdw blurRad="50800" dist="88900" dir="2700000" algn="tl" rotWithShape="0">
                    <a:srgbClr val="000000"/>
                  </a:outerShdw>
                </a:effectLst>
                <a:latin typeface="Arial" charset="0"/>
              </a:rPr>
            </a:br>
            <a:r>
              <a:rPr lang="en-US" sz="4000" b="1" i="1" kern="1200" dirty="0">
                <a:solidFill>
                  <a:srgbClr val="FFFFFF"/>
                </a:solidFill>
                <a:effectLst>
                  <a:outerShdw blurRad="50800" dist="88900" dir="2700000" algn="tl" rotWithShape="0">
                    <a:srgbClr val="000000"/>
                  </a:outerShdw>
                </a:effectLst>
                <a:latin typeface="Arial" charset="0"/>
              </a:rPr>
              <a:t>NEW COVENANT </a:t>
            </a:r>
            <a:br>
              <a:rPr lang="en-US" sz="4000" b="1" i="1" kern="1200" dirty="0">
                <a:solidFill>
                  <a:srgbClr val="FFFFFF"/>
                </a:solidFill>
                <a:effectLst>
                  <a:outerShdw blurRad="50800" dist="88900" dir="2700000" algn="tl" rotWithShape="0">
                    <a:srgbClr val="000000"/>
                  </a:outerShdw>
                </a:effectLst>
                <a:latin typeface="Arial" charset="0"/>
              </a:rPr>
            </a:br>
            <a:r>
              <a:rPr lang="en-US" sz="4000" b="1" i="1" kern="1200" dirty="0">
                <a:solidFill>
                  <a:srgbClr val="FFFFFF"/>
                </a:solidFill>
                <a:effectLst>
                  <a:outerShdw blurRad="50800" dist="88900" dir="2700000" algn="tl" rotWithShape="0">
                    <a:srgbClr val="000000"/>
                  </a:outerShdw>
                </a:effectLst>
                <a:latin typeface="Arial" charset="0"/>
              </a:rPr>
              <a:t>in my blood, which is </a:t>
            </a:r>
            <a:br>
              <a:rPr lang="en-US" sz="4000" b="1" i="1" kern="1200" dirty="0">
                <a:solidFill>
                  <a:srgbClr val="FFFFFF"/>
                </a:solidFill>
                <a:effectLst>
                  <a:outerShdw blurRad="50800" dist="88900" dir="2700000" algn="tl" rotWithShape="0">
                    <a:srgbClr val="000000"/>
                  </a:outerShdw>
                </a:effectLst>
                <a:latin typeface="Arial" charset="0"/>
              </a:rPr>
            </a:br>
            <a:r>
              <a:rPr lang="en-US" sz="4000" b="1" i="1" kern="1200" dirty="0">
                <a:solidFill>
                  <a:srgbClr val="FFFFFF"/>
                </a:solidFill>
                <a:effectLst>
                  <a:outerShdw blurRad="50800" dist="88900" dir="2700000" algn="tl" rotWithShape="0">
                    <a:srgbClr val="000000"/>
                  </a:outerShdw>
                </a:effectLst>
                <a:latin typeface="Arial" charset="0"/>
              </a:rPr>
              <a:t>POURED OUT </a:t>
            </a:r>
            <a:br>
              <a:rPr lang="en-US" sz="4000" b="1" i="1" kern="1200" dirty="0">
                <a:solidFill>
                  <a:srgbClr val="FFFFFF"/>
                </a:solidFill>
                <a:effectLst>
                  <a:outerShdw blurRad="50800" dist="88900" dir="2700000" algn="tl" rotWithShape="0">
                    <a:srgbClr val="000000"/>
                  </a:outerShdw>
                </a:effectLst>
                <a:latin typeface="Arial" charset="0"/>
              </a:rPr>
            </a:br>
            <a:r>
              <a:rPr lang="en-US" sz="4000" b="1" i="1" kern="1200" dirty="0">
                <a:solidFill>
                  <a:srgbClr val="FFFFFF"/>
                </a:solidFill>
                <a:effectLst>
                  <a:outerShdw blurRad="50800" dist="88900" dir="2700000" algn="tl" rotWithShape="0">
                    <a:srgbClr val="000000"/>
                  </a:outerShdw>
                </a:effectLst>
                <a:latin typeface="Arial" charset="0"/>
              </a:rPr>
              <a:t>for you.</a:t>
            </a:r>
          </a:p>
        </p:txBody>
      </p:sp>
      <p:sp>
        <p:nvSpPr>
          <p:cNvPr id="427012"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marR="0" lvl="0" indent="0" algn="ctr" eaLnBrk="0" fontAlgn="base" hangingPunct="0">
              <a:lnSpc>
                <a:spcPct val="100000"/>
              </a:lnSpc>
              <a:spcBef>
                <a:spcPct val="0"/>
              </a:spcBef>
              <a:spcAft>
                <a:spcPct val="0"/>
              </a:spcAft>
              <a:buClrTx/>
              <a:buSzTx/>
              <a:buFontTx/>
              <a:buNone/>
              <a:tabLst/>
              <a:defRPr kumimoji="0" sz="2800" b="1" i="1" u="none" strike="noStrike" cap="none" spc="0" normalizeH="0" baseline="0">
                <a:ln>
                  <a:noFill/>
                </a:ln>
                <a:solidFill>
                  <a:srgbClr val="FFFFFF"/>
                </a:solidFill>
                <a:effectLst>
                  <a:outerShdw blurRad="50800" dist="88900" dir="2700000" algn="tl" rotWithShape="0">
                    <a:srgbClr val="000000"/>
                  </a:outerShdw>
                </a:effectLst>
                <a:uLnTx/>
                <a:uFillTx/>
                <a:latin typeface="Arial" charset="0"/>
                <a:ea typeface="ヒラギノ角ゴ Pro W3" charset="0"/>
                <a:cs typeface="ヒラギノ角ゴ Pro W3" charset="0"/>
              </a:defRPr>
            </a:lvl1pPr>
            <a:lvl2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rPr>
              <a:t>LUKE 22:20</a:t>
            </a:r>
          </a:p>
        </p:txBody>
      </p:sp>
      <p:sp>
        <p:nvSpPr>
          <p:cNvPr id="6" name="Title 1"/>
          <p:cNvSpPr txBox="1">
            <a:spLocks/>
          </p:cNvSpPr>
          <p:nvPr/>
        </p:nvSpPr>
        <p:spPr bwMode="auto">
          <a:xfrm>
            <a:off x="76200" y="1572197"/>
            <a:ext cx="449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183352767"/>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How could Jesus apply the new covenant promises to his disciples when the other provisions were not fulfilled then?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(What about Israel and Judah reunified?  What about all people knowing God?)</a:t>
            </a:r>
          </a:p>
        </p:txBody>
      </p:sp>
    </p:spTree>
    <p:extLst>
      <p:ext uri="{BB962C8B-B14F-4D97-AF65-F5344CB8AC3E}">
        <p14:creationId xmlns:p14="http://schemas.microsoft.com/office/powerpoint/2010/main" val="18310893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a:extLst>
              <a:ext uri="{FF2B5EF4-FFF2-40B4-BE49-F238E27FC236}">
                <a16:creationId xmlns:a16="http://schemas.microsoft.com/office/drawing/2014/main" id="{46220232-5871-3E44-B5FF-71CFFD5DCF77}"/>
              </a:ext>
            </a:extLst>
          </p:cNvPr>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Title 1">
            <a:extLst>
              <a:ext uri="{FF2B5EF4-FFF2-40B4-BE49-F238E27FC236}">
                <a16:creationId xmlns:a16="http://schemas.microsoft.com/office/drawing/2014/main" id="{3D049CCC-B893-E645-838A-B394D97C984B}"/>
              </a:ext>
            </a:extLst>
          </p:cNvPr>
          <p:cNvSpPr>
            <a:spLocks noGrp="1"/>
          </p:cNvSpPr>
          <p:nvPr>
            <p:ph type="ctrTitle"/>
          </p:nvPr>
        </p:nvSpPr>
        <p:spPr>
          <a:xfrm>
            <a:off x="0" y="0"/>
            <a:ext cx="9144000" cy="1143000"/>
          </a:xfrm>
        </p:spPr>
        <p:txBody>
          <a:bodyPr/>
          <a:lstStyle/>
          <a:p>
            <a:r>
              <a:rPr lang="en-US" altLang="ja-JP" b="1">
                <a:solidFill>
                  <a:schemeClr val="bg1"/>
                </a:solidFill>
              </a:rPr>
              <a:t>"Old" Replaced by "New"</a:t>
            </a:r>
            <a:endParaRPr lang="en-US" altLang="en-US" b="1">
              <a:solidFill>
                <a:schemeClr val="bg1"/>
              </a:solidFill>
            </a:endParaRPr>
          </a:p>
        </p:txBody>
      </p:sp>
      <p:sp>
        <p:nvSpPr>
          <p:cNvPr id="305156" name="Text Box 2">
            <a:extLst>
              <a:ext uri="{FF2B5EF4-FFF2-40B4-BE49-F238E27FC236}">
                <a16:creationId xmlns:a16="http://schemas.microsoft.com/office/drawing/2014/main" id="{7F5FBC3E-D850-4445-B991-46C9053A6544}"/>
              </a:ext>
            </a:extLst>
          </p:cNvPr>
          <p:cNvSpPr txBox="1">
            <a:spLocks noChangeArrowheads="1"/>
          </p:cNvSpPr>
          <p:nvPr/>
        </p:nvSpPr>
        <p:spPr bwMode="auto">
          <a:xfrm>
            <a:off x="8464550" y="714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FFFFF"/>
                </a:solidFill>
                <a:cs typeface="Arial" panose="020B0604020202020204" pitchFamily="34" charset="0"/>
              </a:rPr>
              <a:t>31</a:t>
            </a:r>
          </a:p>
        </p:txBody>
      </p:sp>
      <p:pic>
        <p:nvPicPr>
          <p:cNvPr id="7" name="Picture 6" descr="Holy Spirit Clipart.jpg">
            <a:extLst>
              <a:ext uri="{FF2B5EF4-FFF2-40B4-BE49-F238E27FC236}">
                <a16:creationId xmlns:a16="http://schemas.microsoft.com/office/drawing/2014/main" id="{0105C01E-97B9-2942-9818-172C44B616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65313"/>
            <a:ext cx="40354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extLst>
              <a:ext uri="{FF2B5EF4-FFF2-40B4-BE49-F238E27FC236}">
                <a16:creationId xmlns:a16="http://schemas.microsoft.com/office/drawing/2014/main" id="{86AEA955-1C24-C246-BFED-EE8679474E57}"/>
              </a:ext>
            </a:extLst>
          </p:cNvPr>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 name="Subtitle 2">
            <a:extLst>
              <a:ext uri="{FF2B5EF4-FFF2-40B4-BE49-F238E27FC236}">
                <a16:creationId xmlns:a16="http://schemas.microsoft.com/office/drawing/2014/main" id="{EBAB9C4B-B5D0-444F-AFDF-57252D7AFA30}"/>
              </a:ext>
            </a:extLst>
          </p:cNvPr>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ja-JP" sz="2800" b="1"/>
              <a:t>"What then is the </a:t>
            </a:r>
            <a:r>
              <a:rPr lang="fr-FR" altLang="ja-JP" sz="2800" b="1"/>
              <a:t>'</a:t>
            </a:r>
            <a:r>
              <a:rPr lang="en-US" altLang="ja-JP" sz="2800" b="1"/>
              <a:t>old covenant</a:t>
            </a:r>
            <a:r>
              <a:rPr lang="fr-FR" altLang="ja-JP" sz="2800" b="1"/>
              <a:t>'</a:t>
            </a:r>
            <a:r>
              <a:rPr lang="en-US" altLang="ja-JP" sz="2800" b="1"/>
              <a:t> in contrast with the </a:t>
            </a:r>
            <a:r>
              <a:rPr lang="fr-FR" altLang="ja-JP" sz="2800" b="1"/>
              <a:t>'</a:t>
            </a:r>
            <a:r>
              <a:rPr lang="en-US" altLang="ja-JP" sz="2800" b="1"/>
              <a:t>new covenant</a:t>
            </a:r>
            <a:r>
              <a:rPr lang="fr-FR" altLang="ja-JP" sz="2800" b="1"/>
              <a:t>'</a:t>
            </a:r>
            <a:r>
              <a:rPr lang="en-US" altLang="ja-JP" sz="2800" b="1"/>
              <a:t> in Christ?  It is not the whole of the Old Testament, because the covenants with Abraham and David are never called </a:t>
            </a:r>
            <a:r>
              <a:rPr lang="fr-FR" altLang="ja-JP" sz="2800" b="1"/>
              <a:t>'</a:t>
            </a:r>
            <a:r>
              <a:rPr lang="en-US" altLang="ja-JP" sz="2800" b="1"/>
              <a:t>old</a:t>
            </a:r>
            <a:r>
              <a:rPr lang="fr-FR" altLang="ja-JP" sz="2800" b="1"/>
              <a:t>'</a:t>
            </a:r>
            <a:r>
              <a:rPr lang="en-US" altLang="ja-JP" sz="2800" b="1"/>
              <a:t> in the New Testament.  Rather, only the covenant under Moses, the covenant made at Mount Sinai (Ex. 19-24) is called the </a:t>
            </a:r>
            <a:r>
              <a:rPr lang="fr-FR" altLang="ja-JP" sz="2800" b="1"/>
              <a:t>'</a:t>
            </a:r>
            <a:r>
              <a:rPr lang="en-US" altLang="ja-JP" sz="2800" b="1"/>
              <a:t>old covenant</a:t>
            </a:r>
            <a:r>
              <a:rPr lang="fr-FR" altLang="ja-JP" sz="2800" b="1"/>
              <a:t>'</a:t>
            </a:r>
            <a:r>
              <a:rPr lang="en-US" altLang="ja-JP" sz="2800" b="1"/>
              <a:t> (2 Cor. 3:14; cf. Heb. 8:6, 13), to be replaced by the "new covenant" in Christ (Luke 22:20; 1 Cor. 11:25; 2 Cor. 3:6; Heb. 8:8, 13; 9:15; 12:24)."</a:t>
            </a:r>
            <a:endParaRPr lang="en-US" altLang="en-US" sz="2800" b="1"/>
          </a:p>
        </p:txBody>
      </p:sp>
      <p:sp>
        <p:nvSpPr>
          <p:cNvPr id="9" name="Title 1">
            <a:extLst>
              <a:ext uri="{FF2B5EF4-FFF2-40B4-BE49-F238E27FC236}">
                <a16:creationId xmlns:a16="http://schemas.microsoft.com/office/drawing/2014/main" id="{0C42063E-8A7B-B44F-9D86-ED4A094099C2}"/>
              </a:ext>
            </a:extLst>
          </p:cNvPr>
          <p:cNvSpPr txBox="1">
            <a:spLocks/>
          </p:cNvSpPr>
          <p:nvPr/>
        </p:nvSpPr>
        <p:spPr bwMode="auto">
          <a:xfrm>
            <a:off x="0" y="838200"/>
            <a:ext cx="9144000" cy="609600"/>
          </a:xfrm>
          <a:prstGeom prst="rect">
            <a:avLst/>
          </a:prstGeom>
          <a:noFill/>
          <a:ln w="9525">
            <a:noFill/>
            <a:miter lim="800000"/>
            <a:headEnd/>
            <a:tailEnd/>
          </a:ln>
        </p:spPr>
        <p:txBody>
          <a:bodyPr anchor="ctr"/>
          <a:lstStyle/>
          <a:p>
            <a:pPr algn="ctr">
              <a:defRPr/>
            </a:pPr>
            <a:r>
              <a:rPr lang="en-US" sz="2000" b="1" kern="0" dirty="0">
                <a:solidFill>
                  <a:schemeClr val="bg1"/>
                </a:solidFill>
                <a:latin typeface="+mj-lt"/>
                <a:ea typeface="+mj-ea"/>
                <a:cs typeface="+mj-cs"/>
              </a:rPr>
              <a:t>Wayne </a:t>
            </a:r>
            <a:r>
              <a:rPr lang="en-US" sz="2000" b="1" kern="0" dirty="0" err="1">
                <a:solidFill>
                  <a:schemeClr val="bg1"/>
                </a:solidFill>
                <a:latin typeface="+mj-lt"/>
                <a:ea typeface="+mj-ea"/>
                <a:cs typeface="+mj-cs"/>
              </a:rPr>
              <a:t>Grudem</a:t>
            </a:r>
            <a:r>
              <a:rPr lang="en-US" sz="2000" b="1" kern="0" dirty="0">
                <a:solidFill>
                  <a:schemeClr val="bg1"/>
                </a:solidFill>
                <a:latin typeface="+mj-lt"/>
                <a:ea typeface="+mj-ea"/>
                <a:cs typeface="+mj-cs"/>
              </a:rPr>
              <a:t>, </a:t>
            </a:r>
            <a:r>
              <a:rPr lang="en-US" sz="2000" b="1" i="1" kern="0" dirty="0">
                <a:solidFill>
                  <a:schemeClr val="bg1"/>
                </a:solidFill>
                <a:latin typeface="+mj-lt"/>
                <a:ea typeface="+mj-ea"/>
                <a:cs typeface="+mj-cs"/>
              </a:rPr>
              <a:t>Systematic Theology</a:t>
            </a:r>
            <a:r>
              <a:rPr lang="en-US" sz="2000" b="1" kern="0" dirty="0">
                <a:solidFill>
                  <a:schemeClr val="bg1"/>
                </a:solidFill>
                <a:latin typeface="+mj-lt"/>
                <a:ea typeface="+mj-ea"/>
                <a:cs typeface="+mj-cs"/>
              </a:rPr>
              <a:t>, 521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D3A290-7FC8-2B4C-8AB9-32CBD939C91D}"/>
              </a:ext>
            </a:extLst>
          </p:cNvPr>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07" charset="0"/>
              <a:ea typeface="ＭＳ Ｐゴシック" pitchFamily="-107" charset="-128"/>
              <a:cs typeface="ＭＳ Ｐゴシック" pitchFamily="-107" charset="-128"/>
            </a:endParaRPr>
          </a:p>
        </p:txBody>
      </p:sp>
      <p:sp>
        <p:nvSpPr>
          <p:cNvPr id="306178" name="Text Box 2">
            <a:extLst>
              <a:ext uri="{FF2B5EF4-FFF2-40B4-BE49-F238E27FC236}">
                <a16:creationId xmlns:a16="http://schemas.microsoft.com/office/drawing/2014/main" id="{367F1F80-6A5F-3743-BC07-8C3819965B8C}"/>
              </a:ext>
            </a:extLst>
          </p:cNvPr>
          <p:cNvSpPr txBox="1">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000000"/>
                </a:solidFill>
                <a:cs typeface="Arial" panose="020B0604020202020204" pitchFamily="34" charset="0"/>
              </a:rPr>
              <a:t>32</a:t>
            </a:r>
          </a:p>
        </p:txBody>
      </p:sp>
      <p:graphicFrame>
        <p:nvGraphicFramePr>
          <p:cNvPr id="7172" name="Group 4">
            <a:extLst>
              <a:ext uri="{FF2B5EF4-FFF2-40B4-BE49-F238E27FC236}">
                <a16:creationId xmlns:a16="http://schemas.microsoft.com/office/drawing/2014/main" id="{8A77B9F2-812F-8446-A235-B4EA0BB36AB1}"/>
              </a:ext>
            </a:extLst>
          </p:cNvPr>
          <p:cNvGraphicFramePr>
            <a:graphicFrameLocks noGrp="1"/>
          </p:cNvGraphicFramePr>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3027607575"/>
                    </a:ext>
                  </a:extLst>
                </a:gridCol>
                <a:gridCol w="2362200">
                  <a:extLst>
                    <a:ext uri="{9D8B030D-6E8A-4147-A177-3AD203B41FA5}">
                      <a16:colId xmlns:a16="http://schemas.microsoft.com/office/drawing/2014/main" val="4223409850"/>
                    </a:ext>
                  </a:extLst>
                </a:gridCol>
                <a:gridCol w="1570038">
                  <a:extLst>
                    <a:ext uri="{9D8B030D-6E8A-4147-A177-3AD203B41FA5}">
                      <a16:colId xmlns:a16="http://schemas.microsoft.com/office/drawing/2014/main" val="1606277694"/>
                    </a:ext>
                  </a:extLst>
                </a:gridCol>
                <a:gridCol w="1630362">
                  <a:extLst>
                    <a:ext uri="{9D8B030D-6E8A-4147-A177-3AD203B41FA5}">
                      <a16:colId xmlns:a16="http://schemas.microsoft.com/office/drawing/2014/main" val="595870644"/>
                    </a:ext>
                  </a:extLst>
                </a:gridCol>
                <a:gridCol w="1905000">
                  <a:extLst>
                    <a:ext uri="{9D8B030D-6E8A-4147-A177-3AD203B41FA5}">
                      <a16:colId xmlns:a16="http://schemas.microsoft.com/office/drawing/2014/main" val="1599613600"/>
                    </a:ext>
                  </a:extLst>
                </a:gridCol>
              </a:tblGrid>
              <a:tr h="581025">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Covenant</a:t>
                      </a:r>
                      <a:endParaRPr kumimoji="0" lang="en-US" altLang="en-US"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Definition</a:t>
                      </a:r>
                      <a:endParaRPr kumimoji="0" lang="en-US" altLang="en-US"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Promise</a:t>
                      </a:r>
                      <a:endParaRPr kumimoji="0" lang="en-US" altLang="en-US"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Fulfillment</a:t>
                      </a:r>
                      <a:endParaRPr kumimoji="0" lang="en-US" altLang="en-US"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Sign</a:t>
                      </a:r>
                      <a:endParaRPr kumimoji="0" lang="en-US" altLang="en-US" sz="2000" b="1" i="1" u="none" strike="noStrike" cap="none" normalizeH="0" baseline="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3971936319"/>
                  </a:ext>
                </a:extLst>
              </a:tr>
              <a:tr h="579438">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Noahic</a:t>
                      </a:r>
                      <a:endPar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Unconditional promise not to flood earth again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Gen.</a:t>
                      </a:r>
                      <a:r>
                        <a:rPr kumimoji="0" lang="zh-CN"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 </a:t>
                      </a: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No more sea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(Rev. 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Rainbow</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(Gen. 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21834759"/>
                  </a:ext>
                </a:extLst>
              </a:tr>
              <a:tr h="1219200">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Abrahamic</a:t>
                      </a:r>
                      <a:endPar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Promise to provide Israel a land, rule, and spiritual blessing</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Gen.</a:t>
                      </a:r>
                      <a:r>
                        <a:rPr kumimoji="0" lang="zh-CN"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 </a:t>
                      </a: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12:1-3; </a:t>
                      </a:r>
                      <a:endPar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Continues at present (Gal. 3:17) but Israel still has a future </a:t>
                      </a:r>
                      <a:b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(Rom. 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Circumcision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(Gen. 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714310"/>
                  </a:ext>
                </a:extLst>
              </a:tr>
              <a:tr h="581025">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Mosaic</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Conditional stipulations for blessing on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Exod. 19</a:t>
                      </a: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31;</a:t>
                      </a:r>
                      <a:br>
                        <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Deut.</a:t>
                      </a:r>
                      <a:r>
                        <a:rPr kumimoji="0" lang="zh-CN"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 </a:t>
                      </a: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Death of Christ </a:t>
                      </a:r>
                      <a:b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(Rom. 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Sabbath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(Exod. 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0213798"/>
                  </a:ext>
                </a:extLst>
              </a:tr>
              <a:tr h="974725">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Land</a:t>
                      </a:r>
                      <a:endPar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Promise of </a:t>
                      </a:r>
                      <a:r>
                        <a:rPr kumimoji="0" lang="en-US" altLang="zh-CN" sz="1600" b="1" i="0" u="sng"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physical</a:t>
                      </a: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land from the Wadi of Egypt to the River Euphrates</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Deut.</a:t>
                      </a:r>
                      <a:r>
                        <a:rPr kumimoji="0" lang="zh-CN"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 </a:t>
                      </a: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Land blessed </a:t>
                      </a:r>
                      <a:b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(Amos 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No sign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(that I know of)</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97835157"/>
                  </a:ext>
                </a:extLst>
              </a:tr>
              <a:tr h="731838">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Davidic</a:t>
                      </a:r>
                      <a:endPar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Promise of eternal,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political</a:t>
                      </a: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rule of a descendant of David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2 Sam. </a:t>
                      </a:r>
                      <a:r>
                        <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Rule renewed </a:t>
                      </a:r>
                      <a:b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(Amos 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Christ seated at the Father</a:t>
                      </a:r>
                      <a:r>
                        <a:rPr kumimoji="0" lang="fr-FR"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 right hand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(Acts 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63964380"/>
                  </a:ext>
                </a:extLst>
              </a:tr>
              <a:tr h="1463675">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New</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Promise of </a:t>
                      </a:r>
                      <a:r>
                        <a:rPr kumimoji="0" lang="en-US" altLang="zh-CN" sz="1600" b="1" i="0" u="sng"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spiritual</a:t>
                      </a: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indwelling of the Spirit ("law written on hearts"), forgiveness, and total evangelization of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Jer.</a:t>
                      </a:r>
                      <a:r>
                        <a:rPr kumimoji="0" lang="zh-CN"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 </a:t>
                      </a: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Paul &amp; the Apostles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(2 Cor. 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All Israel saved </a:t>
                      </a:r>
                      <a:b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(Rom. 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Cup of the Lord</a:t>
                      </a:r>
                      <a:r>
                        <a:rPr kumimoji="0" lang="fr-FR"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 Supper </a:t>
                      </a:r>
                      <a:b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(Luke 22:20; </a:t>
                      </a:r>
                      <a:b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zh-CN"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1 Cor. 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45386487"/>
                  </a:ext>
                </a:extLst>
              </a:tr>
            </a:tbl>
          </a:graphicData>
        </a:graphic>
      </p:graphicFrame>
      <p:sp>
        <p:nvSpPr>
          <p:cNvPr id="306229" name="Title 5">
            <a:extLst>
              <a:ext uri="{FF2B5EF4-FFF2-40B4-BE49-F238E27FC236}">
                <a16:creationId xmlns:a16="http://schemas.microsoft.com/office/drawing/2014/main" id="{B0CF7C2A-4481-C14F-9C5C-90C0D77B50B5}"/>
              </a:ext>
            </a:extLst>
          </p:cNvPr>
          <p:cNvSpPr>
            <a:spLocks noGrp="1"/>
          </p:cNvSpPr>
          <p:nvPr>
            <p:ph type="title" idx="4294967295"/>
          </p:nvPr>
        </p:nvSpPr>
        <p:spPr>
          <a:xfrm>
            <a:off x="685800" y="0"/>
            <a:ext cx="7696200" cy="609600"/>
          </a:xfrm>
        </p:spPr>
        <p:txBody>
          <a:bodyPr/>
          <a:lstStyle/>
          <a:p>
            <a:r>
              <a:rPr lang="en-US" altLang="en-US" sz="2800" b="1">
                <a:latin typeface="Arial" panose="020B0604020202020204" pitchFamily="34" charset="0"/>
                <a:ea typeface="ＭＳ Ｐゴシック" panose="020B0600070205080204" pitchFamily="34" charset="-128"/>
                <a:cs typeface="Arial" panose="020B0604020202020204" pitchFamily="34" charset="0"/>
              </a:rPr>
              <a:t>Signs of the Covenants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46">
            <a:extLst>
              <a:ext uri="{FF2B5EF4-FFF2-40B4-BE49-F238E27FC236}">
                <a16:creationId xmlns:a16="http://schemas.microsoft.com/office/drawing/2014/main" id="{A786DF93-180C-C54D-A8BF-1157DE60E7B5}"/>
              </a:ext>
            </a:extLst>
          </p:cNvPr>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cs typeface="Arial" panose="020B0604020202020204" pitchFamily="34" charset="0"/>
            </a:endParaRPr>
          </a:p>
        </p:txBody>
      </p:sp>
      <p:sp>
        <p:nvSpPr>
          <p:cNvPr id="307202" name="Title 48">
            <a:extLst>
              <a:ext uri="{FF2B5EF4-FFF2-40B4-BE49-F238E27FC236}">
                <a16:creationId xmlns:a16="http://schemas.microsoft.com/office/drawing/2014/main" id="{2058B6C8-FEC8-5D45-B2DD-10A4B6EFC755}"/>
              </a:ext>
            </a:extLst>
          </p:cNvPr>
          <p:cNvSpPr>
            <a:spLocks noGrp="1"/>
          </p:cNvSpPr>
          <p:nvPr>
            <p:ph type="title" idx="4294967295"/>
          </p:nvPr>
        </p:nvSpPr>
        <p:spPr>
          <a:xfrm rot="16200000">
            <a:off x="-3162300" y="3162300"/>
            <a:ext cx="6858000" cy="533400"/>
          </a:xfrm>
        </p:spPr>
        <p:txBody>
          <a:bodyPr/>
          <a:lstStyle/>
          <a:p>
            <a:pPr algn="l"/>
            <a:r>
              <a:rPr lang="en-US" altLang="en-US" sz="2800" b="1">
                <a:solidFill>
                  <a:srgbClr val="FFFFFF"/>
                </a:solidFill>
                <a:latin typeface="Arial" panose="020B0604020202020204" pitchFamily="34" charset="0"/>
                <a:ea typeface="ＭＳ Ｐゴシック" panose="020B0600070205080204" pitchFamily="34" charset="-128"/>
                <a:cs typeface="Arial" panose="020B0604020202020204" pitchFamily="34" charset="0"/>
              </a:rPr>
              <a:t>Contrasting the Covenants (2 Cor. 3–4)</a:t>
            </a:r>
          </a:p>
        </p:txBody>
      </p:sp>
      <p:graphicFrame>
        <p:nvGraphicFramePr>
          <p:cNvPr id="48" name="Table 47">
            <a:extLst>
              <a:ext uri="{FF2B5EF4-FFF2-40B4-BE49-F238E27FC236}">
                <a16:creationId xmlns:a16="http://schemas.microsoft.com/office/drawing/2014/main" id="{64F8950F-5BA9-494F-936E-1AE0AA394D37}"/>
              </a:ext>
            </a:extLst>
          </p:cNvPr>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0"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0"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engraved on hearts (3:3b; Jer. 31:33</a:t>
                      </a:r>
                      <a:endParaRPr kumimoji="0" lang="en-US" sz="2000" b="0"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Arial" charset="0"/>
                          <a:ea typeface="ＭＳ Ｐゴシック" charset="0"/>
                          <a:cs typeface="Arial" charset="0"/>
                        </a:rPr>
                        <a:t>Moses reflected God</a:t>
                      </a:r>
                      <a:r>
                        <a:rPr kumimoji="0" lang="fr-FR" altLang="zh-CN" sz="2000" b="0"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0" i="0" u="none" strike="noStrike" cap="none" normalizeH="0" baseline="0" dirty="0">
                          <a:ln>
                            <a:noFill/>
                          </a:ln>
                          <a:solidFill>
                            <a:srgbClr val="000000"/>
                          </a:solidFill>
                          <a:effectLst/>
                          <a:latin typeface="Arial" charset="0"/>
                          <a:ea typeface="ＭＳ Ｐゴシック" charset="0"/>
                          <a:cs typeface="Arial" charset="0"/>
                        </a:rPr>
                        <a:t>s 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Arial" charset="0"/>
                          <a:ea typeface="ＭＳ Ｐゴシック" charset="0"/>
                          <a:cs typeface="Arial" charset="0"/>
                        </a:rPr>
                        <a:t>all believers reflect Christ</a:t>
                      </a:r>
                      <a:r>
                        <a:rPr kumimoji="0" lang="fr-FR" altLang="zh-CN" sz="2000" b="0"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0" i="0" u="none" strike="noStrike" cap="none" normalizeH="0" baseline="0" dirty="0">
                          <a:ln>
                            <a:noFill/>
                          </a:ln>
                          <a:solidFill>
                            <a:srgbClr val="000000"/>
                          </a:solidFill>
                          <a:effectLst/>
                          <a:latin typeface="Arial" charset="0"/>
                          <a:ea typeface="ＭＳ Ｐゴシック" charset="0"/>
                          <a:cs typeface="Arial" charset="0"/>
                        </a:rPr>
                        <a:t>s 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307258" name="Text Box 2">
            <a:extLst>
              <a:ext uri="{FF2B5EF4-FFF2-40B4-BE49-F238E27FC236}">
                <a16:creationId xmlns:a16="http://schemas.microsoft.com/office/drawing/2014/main" id="{C92B4F39-13B9-5A42-974E-5C0B111D28D6}"/>
              </a:ext>
            </a:extLst>
          </p:cNvPr>
          <p:cNvSpPr txBox="1">
            <a:spLocks noChangeArrowheads="1"/>
          </p:cNvSpPr>
          <p:nvPr/>
        </p:nvSpPr>
        <p:spPr bwMode="auto">
          <a:xfrm>
            <a:off x="840105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FFFFF"/>
                </a:solidFill>
                <a:cs typeface="Arial" panose="020B0604020202020204" pitchFamily="34" charset="0"/>
              </a:rPr>
              <a:t>33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CAB93EDF-4D54-B548-A089-11E926D71846}"/>
              </a:ext>
            </a:extLst>
          </p:cNvPr>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5000" b="1">
                <a:solidFill>
                  <a:srgbClr val="FFFFFF"/>
                </a:solidFill>
                <a:effectLst>
                  <a:outerShdw blurRad="38100" dist="38100" dir="2700000" algn="tl">
                    <a:srgbClr val="000000"/>
                  </a:outerShdw>
                </a:effectLst>
                <a:latin typeface="Invitation" pitchFamily="2" charset="0"/>
              </a:rPr>
              <a:t>Jeremiah 31:31-34 (for Israel)</a:t>
            </a:r>
          </a:p>
        </p:txBody>
      </p:sp>
      <p:sp>
        <p:nvSpPr>
          <p:cNvPr id="108548" name="Text Box 4">
            <a:extLst>
              <a:ext uri="{FF2B5EF4-FFF2-40B4-BE49-F238E27FC236}">
                <a16:creationId xmlns:a16="http://schemas.microsoft.com/office/drawing/2014/main" id="{AE0B8FA2-C9C7-CA4B-9AA3-C362BDD2220C}"/>
              </a:ext>
            </a:extLst>
          </p:cNvPr>
          <p:cNvSpPr txBox="1">
            <a:spLocks noChangeArrowheads="1"/>
          </p:cNvSpPr>
          <p:nvPr/>
        </p:nvSpPr>
        <p:spPr bwMode="auto">
          <a:xfrm>
            <a:off x="1066800" y="3048000"/>
            <a:ext cx="7315200" cy="5953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fr-FR" altLang="ja-JP" sz="3300" b="1" i="1" dirty="0">
                <a:solidFill>
                  <a:srgbClr val="CCECFF"/>
                </a:solidFill>
                <a:effectLst>
                  <a:outerShdw blurRad="38100" dist="38100" dir="2700000" algn="tl">
                    <a:srgbClr val="000000"/>
                  </a:outerShdw>
                </a:effectLst>
                <a:latin typeface="Times New Roman" charset="0"/>
              </a:rPr>
              <a:t>'</a:t>
            </a:r>
            <a:r>
              <a:rPr lang="en-US" altLang="ja-JP" sz="3300" b="1" i="1" dirty="0">
                <a:solidFill>
                  <a:srgbClr val="CCECFF"/>
                </a:solidFill>
                <a:effectLst>
                  <a:outerShdw blurRad="38100" dist="38100" dir="2700000" algn="tl">
                    <a:srgbClr val="000000"/>
                  </a:outerShdw>
                </a:effectLst>
                <a:latin typeface="Times New Roman" charset="0"/>
              </a:rPr>
              <a:t>everlasting covenant</a:t>
            </a:r>
            <a:r>
              <a:rPr lang="fr-FR"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49" name="Text Box 5">
            <a:extLst>
              <a:ext uri="{FF2B5EF4-FFF2-40B4-BE49-F238E27FC236}">
                <a16:creationId xmlns:a16="http://schemas.microsoft.com/office/drawing/2014/main" id="{86C15F6D-C72E-984E-AB1A-5010737B93F6}"/>
              </a:ext>
            </a:extLst>
          </p:cNvPr>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fr-FR" altLang="ja-JP" sz="3300" b="1" i="1" dirty="0">
                <a:solidFill>
                  <a:srgbClr val="CCECFF"/>
                </a:solidFill>
                <a:effectLst>
                  <a:outerShdw blurRad="38100" dist="38100" dir="2700000" algn="tl">
                    <a:srgbClr val="000000"/>
                  </a:outerShdw>
                </a:effectLst>
                <a:latin typeface="Times New Roman" charset="0"/>
              </a:rPr>
              <a:t>'</a:t>
            </a:r>
            <a:r>
              <a:rPr lang="en-US" altLang="ja-JP" sz="3300" b="1" i="1" dirty="0">
                <a:solidFill>
                  <a:srgbClr val="CCECFF"/>
                </a:solidFill>
                <a:effectLst>
                  <a:outerShdw blurRad="38100" dist="38100" dir="2700000" algn="tl">
                    <a:srgbClr val="000000"/>
                  </a:outerShdw>
                </a:effectLst>
                <a:latin typeface="Times New Roman" charset="0"/>
              </a:rPr>
              <a:t>a new heart</a:t>
            </a:r>
            <a:r>
              <a:rPr lang="fr-FR"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0" name="Text Box 6">
            <a:extLst>
              <a:ext uri="{FF2B5EF4-FFF2-40B4-BE49-F238E27FC236}">
                <a16:creationId xmlns:a16="http://schemas.microsoft.com/office/drawing/2014/main" id="{9A10513E-2A70-0E45-84CC-DBEBF175C658}"/>
              </a:ext>
            </a:extLst>
          </p:cNvPr>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fr-FR" altLang="ja-JP" sz="3300" b="1" i="1" dirty="0">
                <a:solidFill>
                  <a:srgbClr val="CCECFF"/>
                </a:solidFill>
                <a:effectLst>
                  <a:outerShdw blurRad="38100" dist="38100" dir="2700000" algn="tl">
                    <a:srgbClr val="000000"/>
                  </a:outerShdw>
                </a:effectLst>
                <a:latin typeface="Times New Roman" charset="0"/>
              </a:rPr>
              <a:t>'</a:t>
            </a:r>
            <a:r>
              <a:rPr lang="en-US" altLang="ja-JP" sz="3300" b="1" i="1" dirty="0">
                <a:solidFill>
                  <a:srgbClr val="CCECFF"/>
                </a:solidFill>
                <a:effectLst>
                  <a:outerShdw blurRad="38100" dist="38100" dir="2700000" algn="tl">
                    <a:srgbClr val="000000"/>
                  </a:outerShdw>
                </a:effectLst>
                <a:latin typeface="Times New Roman" charset="0"/>
              </a:rPr>
              <a:t>a new spirit</a:t>
            </a:r>
            <a:r>
              <a:rPr lang="fr-FR"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1" name="Text Box 7">
            <a:extLst>
              <a:ext uri="{FF2B5EF4-FFF2-40B4-BE49-F238E27FC236}">
                <a16:creationId xmlns:a16="http://schemas.microsoft.com/office/drawing/2014/main" id="{7B1436C0-FDBB-144A-85B6-4701973D755A}"/>
              </a:ext>
            </a:extLst>
          </p:cNvPr>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fr-FR" altLang="ja-JP" sz="3300" b="1" i="1" dirty="0">
                <a:solidFill>
                  <a:srgbClr val="CCECFF"/>
                </a:solidFill>
                <a:effectLst>
                  <a:outerShdw blurRad="38100" dist="38100" dir="2700000" algn="tl">
                    <a:srgbClr val="000000"/>
                  </a:outerShdw>
                </a:effectLst>
                <a:latin typeface="Times New Roman" charset="0"/>
              </a:rPr>
              <a:t>'</a:t>
            </a:r>
            <a:r>
              <a:rPr lang="en-US" altLang="ja-JP" sz="3300" b="1" i="1" dirty="0">
                <a:solidFill>
                  <a:srgbClr val="CCECFF"/>
                </a:solidFill>
                <a:effectLst>
                  <a:outerShdw blurRad="38100" dist="38100" dir="2700000" algn="tl">
                    <a:srgbClr val="000000"/>
                  </a:outerShdw>
                </a:effectLst>
                <a:latin typeface="Times New Roman" charset="0"/>
              </a:rPr>
              <a:t>a covenant</a:t>
            </a:r>
            <a:r>
              <a:rPr lang="fr-FR"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2" name="Text Box 8">
            <a:extLst>
              <a:ext uri="{FF2B5EF4-FFF2-40B4-BE49-F238E27FC236}">
                <a16:creationId xmlns:a16="http://schemas.microsoft.com/office/drawing/2014/main" id="{23B7AE8C-A031-F14C-97F1-E385788FCCBD}"/>
              </a:ext>
            </a:extLst>
          </p:cNvPr>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fr-FR" altLang="ja-JP" sz="3300" b="1" i="1" dirty="0">
                <a:solidFill>
                  <a:srgbClr val="CCECFF"/>
                </a:solidFill>
                <a:effectLst>
                  <a:outerShdw blurRad="38100" dist="38100" dir="2700000" algn="tl">
                    <a:srgbClr val="000000"/>
                  </a:outerShdw>
                </a:effectLst>
                <a:latin typeface="Times New Roman" charset="0"/>
              </a:rPr>
              <a:t>'</a:t>
            </a:r>
            <a:r>
              <a:rPr lang="en-US" altLang="ja-JP" sz="3300" b="1" i="1" dirty="0">
                <a:solidFill>
                  <a:srgbClr val="CCECFF"/>
                </a:solidFill>
                <a:effectLst>
                  <a:outerShdw blurRad="38100" dist="38100" dir="2700000" algn="tl">
                    <a:srgbClr val="000000"/>
                  </a:outerShdw>
                </a:effectLst>
                <a:latin typeface="Times New Roman" charset="0"/>
              </a:rPr>
              <a:t>a covenant of peace</a:t>
            </a:r>
            <a:r>
              <a:rPr lang="fr-FR"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3" name="Text Box 9">
            <a:extLst>
              <a:ext uri="{FF2B5EF4-FFF2-40B4-BE49-F238E27FC236}">
                <a16:creationId xmlns:a16="http://schemas.microsoft.com/office/drawing/2014/main" id="{6C35D4F9-C963-4644-B23B-D0F74CCB1AA5}"/>
              </a:ext>
            </a:extLst>
          </p:cNvPr>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5000" b="1">
                <a:solidFill>
                  <a:srgbClr val="FFFFFF"/>
                </a:solidFill>
                <a:effectLst>
                  <a:outerShdw blurRad="38100" dist="38100" dir="2700000" algn="tl">
                    <a:srgbClr val="000000"/>
                  </a:outerShdw>
                </a:effectLst>
                <a:latin typeface="Invitation" pitchFamily="2" charset="0"/>
              </a:rPr>
              <a:t>Luke 22:20 (for church)</a:t>
            </a:r>
          </a:p>
        </p:txBody>
      </p:sp>
      <p:sp>
        <p:nvSpPr>
          <p:cNvPr id="10" name="Title 9">
            <a:extLst>
              <a:ext uri="{FF2B5EF4-FFF2-40B4-BE49-F238E27FC236}">
                <a16:creationId xmlns:a16="http://schemas.microsoft.com/office/drawing/2014/main" id="{7C4313C3-7D0B-8A45-83CD-6C8605A9162B}"/>
              </a:ext>
            </a:extLst>
          </p:cNvPr>
          <p:cNvSpPr>
            <a:spLocks noGrp="1"/>
          </p:cNvSpPr>
          <p:nvPr>
            <p:ph type="title" idx="4294967295"/>
          </p:nvPr>
        </p:nvSpPr>
        <p:spPr>
          <a:xfrm>
            <a:off x="0" y="304800"/>
            <a:ext cx="9144000" cy="862013"/>
          </a:xfrm>
        </p:spPr>
        <p:txBody>
          <a:bodyPr>
            <a:spAutoFit/>
          </a:bodyPr>
          <a:lstStyle/>
          <a:p>
            <a:pPr>
              <a:spcBef>
                <a:spcPct val="50000"/>
              </a:spcBef>
            </a:pPr>
            <a:r>
              <a:rPr lang="en-US" altLang="en-US" sz="5000">
                <a:solidFill>
                  <a:srgbClr val="FFFF00"/>
                </a:solidFill>
                <a:latin typeface="Copperplate Gothic Bold" panose="020E0705020206020404" pitchFamily="34" charset="77"/>
                <a:ea typeface="ＭＳ Ｐゴシック" panose="020B0600070205080204" pitchFamily="34" charset="-128"/>
              </a:rPr>
              <a:t>How to Reconcile?</a:t>
            </a:r>
          </a:p>
        </p:txBody>
      </p:sp>
      <p:sp>
        <p:nvSpPr>
          <p:cNvPr id="308233" name="Text Box 4">
            <a:extLst>
              <a:ext uri="{FF2B5EF4-FFF2-40B4-BE49-F238E27FC236}">
                <a16:creationId xmlns:a16="http://schemas.microsoft.com/office/drawing/2014/main" id="{E3EB970A-2ECF-D442-A097-4A3E0A1F797B}"/>
              </a:ext>
            </a:extLst>
          </p:cNvPr>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FFFFFF"/>
                </a:solidFill>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5" descr="body_of_Christ2.jpg">
            <a:extLst>
              <a:ext uri="{FF2B5EF4-FFF2-40B4-BE49-F238E27FC236}">
                <a16:creationId xmlns:a16="http://schemas.microsoft.com/office/drawing/2014/main" id="{F8BF585D-CE9C-C849-8D72-FAD54E2AD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52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123">
            <a:extLst>
              <a:ext uri="{FF2B5EF4-FFF2-40B4-BE49-F238E27FC236}">
                <a16:creationId xmlns:a16="http://schemas.microsoft.com/office/drawing/2014/main" id="{6FB990D8-FFC9-1D4A-B4D7-BD4B330F33B3}"/>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769031" name="Rectangle 2">
            <a:extLst>
              <a:ext uri="{FF2B5EF4-FFF2-40B4-BE49-F238E27FC236}">
                <a16:creationId xmlns:a16="http://schemas.microsoft.com/office/drawing/2014/main" id="{F4CDD7C8-7108-864F-8E7A-14CF1FFCA77A}"/>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Body</a:t>
            </a:r>
          </a:p>
        </p:txBody>
      </p:sp>
      <p:sp>
        <p:nvSpPr>
          <p:cNvPr id="137220" name="Text Box 29">
            <a:extLst>
              <a:ext uri="{FF2B5EF4-FFF2-40B4-BE49-F238E27FC236}">
                <a16:creationId xmlns:a16="http://schemas.microsoft.com/office/drawing/2014/main" id="{AB2A49DD-8020-0D4B-A243-9D5C6C17D62E}"/>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9B9681C4-77CB-FC42-BAD4-4AF745E17744}"/>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D45D4CAB-5066-2740-9563-469DF3DEAFD3}"/>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ED545690-69A6-C849-B0F8-BF1C5269FBBC}"/>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A7CFED-FDC8-7646-A031-D7247385230B}"/>
              </a:ext>
            </a:extLst>
          </p:cNvPr>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a:extLst>
              <a:ext uri="{FF2B5EF4-FFF2-40B4-BE49-F238E27FC236}">
                <a16:creationId xmlns:a16="http://schemas.microsoft.com/office/drawing/2014/main" id="{8ECC72C7-5CDC-D249-8132-1FD009983F3C}"/>
              </a:ext>
            </a:extLst>
          </p:cNvPr>
          <p:cNvGraphicFramePr>
            <a:graphicFrameLocks noGrp="1"/>
          </p:cNvGraphicFramePr>
          <p:nvPr/>
        </p:nvGraphicFramePr>
        <p:xfrm>
          <a:off x="0" y="0"/>
          <a:ext cx="9144000" cy="6748463"/>
        </p:xfrm>
        <a:graphic>
          <a:graphicData uri="http://schemas.openxmlformats.org/drawingml/2006/table">
            <a:tbl>
              <a:tblPr/>
              <a:tblGrid>
                <a:gridCol w="1333500">
                  <a:extLst>
                    <a:ext uri="{9D8B030D-6E8A-4147-A177-3AD203B41FA5}">
                      <a16:colId xmlns:a16="http://schemas.microsoft.com/office/drawing/2014/main" val="2759475981"/>
                    </a:ext>
                  </a:extLst>
                </a:gridCol>
                <a:gridCol w="1638300">
                  <a:extLst>
                    <a:ext uri="{9D8B030D-6E8A-4147-A177-3AD203B41FA5}">
                      <a16:colId xmlns:a16="http://schemas.microsoft.com/office/drawing/2014/main" val="2924267385"/>
                    </a:ext>
                  </a:extLst>
                </a:gridCol>
                <a:gridCol w="2362200">
                  <a:extLst>
                    <a:ext uri="{9D8B030D-6E8A-4147-A177-3AD203B41FA5}">
                      <a16:colId xmlns:a16="http://schemas.microsoft.com/office/drawing/2014/main" val="118680304"/>
                    </a:ext>
                  </a:extLst>
                </a:gridCol>
                <a:gridCol w="3810000">
                  <a:extLst>
                    <a:ext uri="{9D8B030D-6E8A-4147-A177-3AD203B41FA5}">
                      <a16:colId xmlns:a16="http://schemas.microsoft.com/office/drawing/2014/main" val="4183195127"/>
                    </a:ext>
                  </a:extLst>
                </a:gridCol>
              </a:tblGrid>
              <a:tr h="622300">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View</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Explanation</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School &amp; Scholars</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 Problems</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3145005286"/>
                  </a:ext>
                </a:extLst>
              </a:tr>
              <a:tr h="3462338">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Restated Mosaic</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No New Covenant</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a:ln>
                            <a:noFill/>
                          </a:ln>
                          <a:solidFill>
                            <a:schemeClr val="tx1"/>
                          </a:solidFill>
                          <a:effectLst/>
                          <a:latin typeface="Arial" panose="020B0604020202020204" pitchFamily="34" charset="0"/>
                          <a:ea typeface="SimSun" panose="02010600030101010101" pitchFamily="2" charset="-122"/>
                        </a:rPr>
                        <a:t>Critical: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–Couturier</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–Duhm</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–Schmidt</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–Potter</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marL="265113" indent="-265113"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1. OC/NC distinctions in text ignored</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fr-FR"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2. OC=conditional, NC=unconditional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3. OC=temporal, NC=eternal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4. OC=external, NC=internal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5. OC=no enablement, NC=enablement</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6. NC=peace, prosperity, sanctuary, Spirit</a:t>
                      </a:r>
                      <a:b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b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     (parallel passages)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348531792"/>
                  </a:ext>
                </a:extLst>
              </a:tr>
              <a:tr h="266382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Church Alone</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No Israel Participation</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a:ln>
                            <a:noFill/>
                          </a:ln>
                          <a:solidFill>
                            <a:schemeClr val="tx1"/>
                          </a:solidFill>
                          <a:effectLst/>
                          <a:latin typeface="Arial" panose="020B0604020202020204" pitchFamily="34" charset="0"/>
                          <a:ea typeface="SimSun" panose="02010600030101010101" pitchFamily="2" charset="-122"/>
                        </a:rPr>
                        <a:t>Amillennial/</a:t>
                      </a:r>
                      <a:br>
                        <a:rPr kumimoji="0" lang="en-US" altLang="en-US" sz="1800" b="1" i="0" u="sng" strike="noStrike" cap="none" normalizeH="0" baseline="0">
                          <a:ln>
                            <a:noFill/>
                          </a:ln>
                          <a:solidFill>
                            <a:schemeClr val="tx1"/>
                          </a:solidFill>
                          <a:effectLst/>
                          <a:latin typeface="Arial" panose="020B0604020202020204" pitchFamily="34" charset="0"/>
                          <a:ea typeface="SimSun" panose="02010600030101010101" pitchFamily="2" charset="-122"/>
                        </a:rPr>
                      </a:br>
                      <a:r>
                        <a:rPr kumimoji="0" lang="en-US" altLang="en-US" sz="1800" b="1" i="0" u="sng" strike="noStrike" cap="none" normalizeH="0" baseline="0">
                          <a:ln>
                            <a:noFill/>
                          </a:ln>
                          <a:solidFill>
                            <a:schemeClr val="tx1"/>
                          </a:solidFill>
                          <a:effectLst/>
                          <a:latin typeface="Arial" panose="020B0604020202020204" pitchFamily="34" charset="0"/>
                          <a:ea typeface="SimSun" panose="02010600030101010101" pitchFamily="2" charset="-122"/>
                        </a:rPr>
                        <a:t>Postmillennial: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–Allis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–Cox</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–Smick</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–Boettner</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marL="269875" indent="-269875"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1. Ignores OT data by equating Israel &amp; the Church</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2. NC introduced ≠ fulfilled to Israel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3. Present need to know YHWH (we still need to obey the Great Commission)</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4. AD 70 Jerusalem vs. Jer. 31:40</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491575705"/>
                  </a:ext>
                </a:extLst>
              </a:tr>
            </a:tbl>
          </a:graphicData>
        </a:graphic>
      </p:graphicFrame>
      <p:sp>
        <p:nvSpPr>
          <p:cNvPr id="309272" name="Text Box 2">
            <a:extLst>
              <a:ext uri="{FF2B5EF4-FFF2-40B4-BE49-F238E27FC236}">
                <a16:creationId xmlns:a16="http://schemas.microsoft.com/office/drawing/2014/main" id="{DEB7865D-DAEF-A846-8C5F-6F4EB8141DB0}"/>
              </a:ext>
            </a:extLst>
          </p:cNvPr>
          <p:cNvSpPr txBox="1">
            <a:spLocks noChangeArrowheads="1"/>
          </p:cNvSpPr>
          <p:nvPr/>
        </p:nvSpPr>
        <p:spPr bwMode="auto">
          <a:xfrm>
            <a:off x="8496300" y="0"/>
            <a:ext cx="52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EFEEF"/>
                </a:solidFill>
                <a:cs typeface="Arial" panose="020B0604020202020204" pitchFamily="34" charset="0"/>
              </a:rPr>
              <a:t>34</a:t>
            </a:r>
          </a:p>
        </p:txBody>
      </p:sp>
      <p:sp>
        <p:nvSpPr>
          <p:cNvPr id="309273" name="Title 6">
            <a:extLst>
              <a:ext uri="{FF2B5EF4-FFF2-40B4-BE49-F238E27FC236}">
                <a16:creationId xmlns:a16="http://schemas.microsoft.com/office/drawing/2014/main" id="{6D0735A3-3DFE-6F4E-B17C-00DD8DA10819}"/>
              </a:ext>
            </a:extLst>
          </p:cNvPr>
          <p:cNvSpPr>
            <a:spLocks noGrp="1"/>
          </p:cNvSpPr>
          <p:nvPr>
            <p:ph type="title" idx="4294967295"/>
          </p:nvPr>
        </p:nvSpPr>
        <p:spPr>
          <a:xfrm>
            <a:off x="533400" y="2590800"/>
            <a:ext cx="4419600" cy="914400"/>
          </a:xfrm>
          <a:solidFill>
            <a:srgbClr val="000000"/>
          </a:solidFill>
        </p:spPr>
        <p:txBody>
          <a:bodyPr/>
          <a:lstStyle/>
          <a:p>
            <a:pPr eaLnBrk="1" hangingPunct="1"/>
            <a:r>
              <a:rPr lang="en-US" altLang="en-US" sz="2800" b="1">
                <a:solidFill>
                  <a:srgbClr val="FFFFFF"/>
                </a:solidFill>
                <a:latin typeface="Arial" panose="020B0604020202020204" pitchFamily="34" charset="0"/>
                <a:ea typeface="SimSun" panose="02010600030101010101" pitchFamily="2" charset="-122"/>
              </a:rPr>
              <a:t>Views on New Covenant Fulfillment</a:t>
            </a:r>
            <a:endParaRPr lang="en-US" altLang="en-US">
              <a:ea typeface="ＭＳ Ｐゴシック" panose="020B0600070205080204" pitchFamily="34" charset="-128"/>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1167CF-D92E-6948-B177-167D284B63D2}"/>
              </a:ext>
            </a:extLst>
          </p:cNvPr>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a:extLst>
              <a:ext uri="{FF2B5EF4-FFF2-40B4-BE49-F238E27FC236}">
                <a16:creationId xmlns:a16="http://schemas.microsoft.com/office/drawing/2014/main" id="{6D3CBE5F-F6A4-A34C-AFBF-030018F61CEC}"/>
              </a:ext>
            </a:extLst>
          </p:cNvPr>
          <p:cNvGraphicFramePr>
            <a:graphicFrameLocks noGrp="1"/>
          </p:cNvGraphicFramePr>
          <p:nvPr/>
        </p:nvGraphicFramePr>
        <p:xfrm>
          <a:off x="0" y="0"/>
          <a:ext cx="9144000" cy="6197600"/>
        </p:xfrm>
        <a:graphic>
          <a:graphicData uri="http://schemas.openxmlformats.org/drawingml/2006/table">
            <a:tbl>
              <a:tblPr/>
              <a:tblGrid>
                <a:gridCol w="1333500">
                  <a:extLst>
                    <a:ext uri="{9D8B030D-6E8A-4147-A177-3AD203B41FA5}">
                      <a16:colId xmlns:a16="http://schemas.microsoft.com/office/drawing/2014/main" val="2649377311"/>
                    </a:ext>
                  </a:extLst>
                </a:gridCol>
                <a:gridCol w="1638300">
                  <a:extLst>
                    <a:ext uri="{9D8B030D-6E8A-4147-A177-3AD203B41FA5}">
                      <a16:colId xmlns:a16="http://schemas.microsoft.com/office/drawing/2014/main" val="897081716"/>
                    </a:ext>
                  </a:extLst>
                </a:gridCol>
                <a:gridCol w="2362200">
                  <a:extLst>
                    <a:ext uri="{9D8B030D-6E8A-4147-A177-3AD203B41FA5}">
                      <a16:colId xmlns:a16="http://schemas.microsoft.com/office/drawing/2014/main" val="3488680022"/>
                    </a:ext>
                  </a:extLst>
                </a:gridCol>
                <a:gridCol w="3810000">
                  <a:extLst>
                    <a:ext uri="{9D8B030D-6E8A-4147-A177-3AD203B41FA5}">
                      <a16:colId xmlns:a16="http://schemas.microsoft.com/office/drawing/2014/main" val="2215553686"/>
                    </a:ext>
                  </a:extLst>
                </a:gridCol>
              </a:tblGrid>
              <a:tr h="622300">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View</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Explanation</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School &amp; Scholars</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 Problems</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2324573164"/>
                  </a:ext>
                </a:extLst>
              </a:tr>
              <a:tr h="2773363">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Israel Alone</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No Church Participation </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a:ln>
                            <a:noFill/>
                          </a:ln>
                          <a:solidFill>
                            <a:schemeClr val="tx1"/>
                          </a:solidFill>
                          <a:effectLst/>
                          <a:latin typeface="Arial" panose="020B0604020202020204" pitchFamily="34" charset="0"/>
                          <a:ea typeface="SimSun" panose="02010600030101010101" pitchFamily="2" charset="-122"/>
                        </a:rPr>
                        <a:t>Misc/Classical Dispensational: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–Darby</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 Thompson</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–von Rad</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1. Ignores NT data</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–Christ</a:t>
                      </a:r>
                      <a:r>
                        <a:rPr kumimoji="0" lang="fr-FR"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a:t>
                      </a: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s Last Supper words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–Paul</a:t>
                      </a:r>
                      <a:r>
                        <a:rPr kumimoji="0" lang="fr-FR"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a:t>
                      </a: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s statements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–Hebrews application to Church</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2. Ignores present work of Spirit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004542989"/>
                  </a:ext>
                </a:extLst>
              </a:tr>
              <a:tr h="2801938">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Two New Covenants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NC for Israel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 </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NC for Church</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a:ln>
                            <a:noFill/>
                          </a:ln>
                          <a:solidFill>
                            <a:schemeClr val="tx1"/>
                          </a:solidFill>
                          <a:effectLst/>
                          <a:latin typeface="Arial" panose="020B0604020202020204" pitchFamily="34" charset="0"/>
                          <a:ea typeface="SimSun" panose="02010600030101010101" pitchFamily="2" charset="-122"/>
                        </a:rPr>
                        <a:t>Early 1900s Dispensational: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–Chafer</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–Walvoord (old)</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–Ryrie (old)</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marL="269875" indent="-269875"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1. Same terminology for OT &amp; NT NCs </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2. Israel/Church distinction too sharp</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3. Basis of forgiveness the same</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4. If 2 NCs then no OC for Church</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5. Church doesn</a:t>
                      </a:r>
                      <a:r>
                        <a:rPr kumimoji="0" lang="fr-FR" altLang="ja-JP"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a:t>
                      </a:r>
                      <a:r>
                        <a:rPr kumimoji="0" lang="en-US" altLang="ja-JP"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t possess Israel</a:t>
                      </a:r>
                      <a:r>
                        <a:rPr kumimoji="0" lang="fr-FR" altLang="ja-JP"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a:t>
                      </a:r>
                      <a:r>
                        <a:rPr kumimoji="0" lang="en-US" altLang="ja-JP"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s promises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119857165"/>
                  </a:ext>
                </a:extLst>
              </a:tr>
            </a:tbl>
          </a:graphicData>
        </a:graphic>
      </p:graphicFrame>
      <p:sp>
        <p:nvSpPr>
          <p:cNvPr id="310296" name="Text Box 2">
            <a:extLst>
              <a:ext uri="{FF2B5EF4-FFF2-40B4-BE49-F238E27FC236}">
                <a16:creationId xmlns:a16="http://schemas.microsoft.com/office/drawing/2014/main" id="{7AF4695B-E0FC-A145-96B9-90ECBB5EAE84}"/>
              </a:ext>
            </a:extLst>
          </p:cNvPr>
          <p:cNvSpPr txBox="1">
            <a:spLocks noChangeArrowheads="1"/>
          </p:cNvSpPr>
          <p:nvPr/>
        </p:nvSpPr>
        <p:spPr bwMode="auto">
          <a:xfrm>
            <a:off x="8496300" y="0"/>
            <a:ext cx="52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EFEEF"/>
                </a:solidFill>
                <a:cs typeface="Arial" panose="020B0604020202020204" pitchFamily="34" charset="0"/>
              </a:rPr>
              <a:t>34</a:t>
            </a:r>
          </a:p>
        </p:txBody>
      </p:sp>
      <p:sp>
        <p:nvSpPr>
          <p:cNvPr id="310297" name="Title 6">
            <a:extLst>
              <a:ext uri="{FF2B5EF4-FFF2-40B4-BE49-F238E27FC236}">
                <a16:creationId xmlns:a16="http://schemas.microsoft.com/office/drawing/2014/main" id="{0A82DE0A-FA40-D642-B8CD-321286C12BE5}"/>
              </a:ext>
            </a:extLst>
          </p:cNvPr>
          <p:cNvSpPr>
            <a:spLocks noGrp="1"/>
          </p:cNvSpPr>
          <p:nvPr>
            <p:ph type="title" idx="4294967295"/>
          </p:nvPr>
        </p:nvSpPr>
        <p:spPr>
          <a:xfrm>
            <a:off x="533400" y="2514600"/>
            <a:ext cx="4495800" cy="990600"/>
          </a:xfrm>
          <a:solidFill>
            <a:srgbClr val="000000"/>
          </a:solidFill>
        </p:spPr>
        <p:txBody>
          <a:bodyPr/>
          <a:lstStyle/>
          <a:p>
            <a:r>
              <a:rPr lang="en-US" altLang="en-US" sz="2800" b="1">
                <a:solidFill>
                  <a:srgbClr val="FFFFFF"/>
                </a:solidFill>
                <a:latin typeface="Arial" panose="020B0604020202020204" pitchFamily="34" charset="0"/>
                <a:ea typeface="SimSun" panose="02010600030101010101" pitchFamily="2" charset="-122"/>
              </a:rPr>
              <a:t>Views on New Covenant Fulfillment</a:t>
            </a:r>
            <a:endParaRPr lang="en-US" altLang="en-US">
              <a:ea typeface="ＭＳ Ｐゴシック" panose="020B0600070205080204" pitchFamily="34" charset="-12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D84DA0-585F-9248-B850-D4A5F91569E0}"/>
              </a:ext>
            </a:extLst>
          </p:cNvPr>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a:extLst>
              <a:ext uri="{FF2B5EF4-FFF2-40B4-BE49-F238E27FC236}">
                <a16:creationId xmlns:a16="http://schemas.microsoft.com/office/drawing/2014/main" id="{08F4C2FA-B2A5-264A-AD32-8928006A1C8A}"/>
              </a:ext>
            </a:extLst>
          </p:cNvPr>
          <p:cNvGraphicFramePr>
            <a:graphicFrameLocks noGrp="1"/>
          </p:cNvGraphicFramePr>
          <p:nvPr/>
        </p:nvGraphicFramePr>
        <p:xfrm>
          <a:off x="0" y="0"/>
          <a:ext cx="9144000" cy="3424238"/>
        </p:xfrm>
        <a:graphic>
          <a:graphicData uri="http://schemas.openxmlformats.org/drawingml/2006/table">
            <a:tbl>
              <a:tblPr/>
              <a:tblGrid>
                <a:gridCol w="1333500">
                  <a:extLst>
                    <a:ext uri="{9D8B030D-6E8A-4147-A177-3AD203B41FA5}">
                      <a16:colId xmlns:a16="http://schemas.microsoft.com/office/drawing/2014/main" val="2776275521"/>
                    </a:ext>
                  </a:extLst>
                </a:gridCol>
                <a:gridCol w="1638300">
                  <a:extLst>
                    <a:ext uri="{9D8B030D-6E8A-4147-A177-3AD203B41FA5}">
                      <a16:colId xmlns:a16="http://schemas.microsoft.com/office/drawing/2014/main" val="1113775941"/>
                    </a:ext>
                  </a:extLst>
                </a:gridCol>
                <a:gridCol w="2362200">
                  <a:extLst>
                    <a:ext uri="{9D8B030D-6E8A-4147-A177-3AD203B41FA5}">
                      <a16:colId xmlns:a16="http://schemas.microsoft.com/office/drawing/2014/main" val="3622325735"/>
                    </a:ext>
                  </a:extLst>
                </a:gridCol>
                <a:gridCol w="3810000">
                  <a:extLst>
                    <a:ext uri="{9D8B030D-6E8A-4147-A177-3AD203B41FA5}">
                      <a16:colId xmlns:a16="http://schemas.microsoft.com/office/drawing/2014/main" val="2708981699"/>
                    </a:ext>
                  </a:extLst>
                </a:gridCol>
              </a:tblGrid>
              <a:tr h="622300">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View</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Explanation</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School &amp; Scholars</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EFEEF"/>
                          </a:solidFill>
                          <a:effectLst/>
                          <a:latin typeface="Arial" panose="020B0604020202020204" pitchFamily="34" charset="0"/>
                          <a:ea typeface="SimSun" panose="02010600030101010101" pitchFamily="2" charset="-122"/>
                        </a:rPr>
                        <a:t> Problems</a:t>
                      </a:r>
                      <a:endParaRPr kumimoji="0" lang="en-US" altLang="en-US" sz="2000" b="1" i="0" u="none" strike="noStrike" cap="none" normalizeH="0" baseline="0">
                        <a:ln>
                          <a:noFill/>
                        </a:ln>
                        <a:solidFill>
                          <a:srgbClr val="FEFEE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248324686"/>
                  </a:ext>
                </a:extLst>
              </a:tr>
              <a:tr h="2801938">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Church Participation</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marL="111125" indent="-111125"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111125" marR="0" lvl="0" indent="-11112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Primarily for Israel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111125" marR="0" lvl="0" indent="-111125"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Secondarily for the Church</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a:ln>
                            <a:noFill/>
                          </a:ln>
                          <a:solidFill>
                            <a:schemeClr val="tx1"/>
                          </a:solidFill>
                          <a:effectLst/>
                          <a:latin typeface="Arial" panose="020B0604020202020204" pitchFamily="34" charset="0"/>
                          <a:ea typeface="SimSun" panose="02010600030101010101" pitchFamily="2" charset="-122"/>
                        </a:rPr>
                        <a:t>Misc/Present Dispensational: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–Keil</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–Lemke</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–Bright</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–Scofield</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–Walvoord (DTS)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–Ryrie (DTS)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–Archer (TEDS)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–Kaiser (TEDS)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a:ln>
                            <a:noFill/>
                          </a:ln>
                          <a:solidFill>
                            <a:schemeClr val="tx1"/>
                          </a:solidFill>
                          <a:effectLst/>
                          <a:latin typeface="Arial" panose="020B0604020202020204" pitchFamily="34" charset="0"/>
                          <a:ea typeface="SimSun" panose="02010600030101010101" pitchFamily="2" charset="-122"/>
                        </a:rPr>
                        <a:t>Support:</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1. Primary fulfillment is future–Rom 11</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2. Deals with both OT &amp; NT data</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3. Forgiveness &amp; the Spirit are blessings experienced now</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4. NC has new law</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ea typeface="SimSun" panose="02010600030101010101" pitchFamily="2" charset="-122"/>
                        </a:rPr>
                        <a:t>5. Rebuttals to above views</a:t>
                      </a:r>
                      <a:endParaRPr kumimoji="0" lang="en-US"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115646217"/>
                  </a:ext>
                </a:extLst>
              </a:tr>
            </a:tbl>
          </a:graphicData>
        </a:graphic>
      </p:graphicFrame>
      <p:sp>
        <p:nvSpPr>
          <p:cNvPr id="7" name="Title 6">
            <a:extLst>
              <a:ext uri="{FF2B5EF4-FFF2-40B4-BE49-F238E27FC236}">
                <a16:creationId xmlns:a16="http://schemas.microsoft.com/office/drawing/2014/main" id="{10856680-DB3B-A24C-A26F-FEA068930319}"/>
              </a:ext>
            </a:extLst>
          </p:cNvPr>
          <p:cNvSpPr>
            <a:spLocks noGrp="1"/>
          </p:cNvSpPr>
          <p:nvPr>
            <p:ph type="title" idx="4294967295"/>
          </p:nvPr>
        </p:nvSpPr>
        <p:spPr>
          <a:xfrm rot="16200000">
            <a:off x="4010819" y="2410619"/>
            <a:ext cx="1046162" cy="4648200"/>
          </a:xfrm>
          <a:solidFill>
            <a:schemeClr val="tx1"/>
          </a:solidFill>
          <a:ln w="12700" cap="sq">
            <a:headEnd type="none" w="sm" len="sm"/>
            <a:tailEnd type="none" w="sm" len="sm"/>
          </a:ln>
        </p:spPr>
        <p:txBody>
          <a:bodyPr vert="eaVert">
            <a:spAutoFit/>
          </a:bodyPr>
          <a:lstStyle/>
          <a:p>
            <a:pPr>
              <a:defRPr/>
            </a:pPr>
            <a:r>
              <a:rPr lang="en-US" altLang="zh-CN" sz="2800" b="1" kern="1200" dirty="0">
                <a:solidFill>
                  <a:srgbClr val="FFFF00"/>
                </a:solidFill>
                <a:latin typeface="Arial" pitchFamily="-107" charset="0"/>
                <a:ea typeface="SimSun" pitchFamily="2" charset="-122"/>
                <a:cs typeface="SimSun" pitchFamily="2" charset="-122"/>
              </a:rPr>
              <a:t>My View </a:t>
            </a:r>
            <a:r>
              <a:rPr lang="en-US" altLang="zh-CN" sz="2800" b="1" kern="1200" dirty="0">
                <a:solidFill>
                  <a:srgbClr val="FFFFFF"/>
                </a:solidFill>
                <a:latin typeface="Arial" pitchFamily="-107" charset="0"/>
                <a:ea typeface="SimSun" pitchFamily="2" charset="-122"/>
                <a:cs typeface="SimSun" pitchFamily="2" charset="-122"/>
              </a:rPr>
              <a:t>on New Covenant Fulfillment</a:t>
            </a:r>
          </a:p>
        </p:txBody>
      </p:sp>
      <p:sp>
        <p:nvSpPr>
          <p:cNvPr id="311316" name="Text Box 2">
            <a:extLst>
              <a:ext uri="{FF2B5EF4-FFF2-40B4-BE49-F238E27FC236}">
                <a16:creationId xmlns:a16="http://schemas.microsoft.com/office/drawing/2014/main" id="{7BDA071B-5FE1-4D49-9D59-C4B28092135C}"/>
              </a:ext>
            </a:extLst>
          </p:cNvPr>
          <p:cNvSpPr txBox="1">
            <a:spLocks noChangeArrowheads="1"/>
          </p:cNvSpPr>
          <p:nvPr/>
        </p:nvSpPr>
        <p:spPr bwMode="auto">
          <a:xfrm>
            <a:off x="8496300" y="0"/>
            <a:ext cx="52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EFEEF"/>
                </a:solidFill>
                <a:cs typeface="Arial" panose="020B0604020202020204" pitchFamily="34" charset="0"/>
              </a:rPr>
              <a:t>34</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Bread of Life">
            <a:extLst>
              <a:ext uri="{FF2B5EF4-FFF2-40B4-BE49-F238E27FC236}">
                <a16:creationId xmlns:a16="http://schemas.microsoft.com/office/drawing/2014/main" id="{EF16C292-1B4C-7F41-9C34-75AE617C6C81}"/>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Rectangle 3">
            <a:extLst>
              <a:ext uri="{FF2B5EF4-FFF2-40B4-BE49-F238E27FC236}">
                <a16:creationId xmlns:a16="http://schemas.microsoft.com/office/drawing/2014/main" id="{7EB25FDE-4293-1447-9173-CD0EF947693A}"/>
              </a:ext>
            </a:extLst>
          </p:cNvPr>
          <p:cNvSpPr>
            <a:spLocks noGrp="1" noChangeArrowheads="1"/>
          </p:cNvSpPr>
          <p:nvPr>
            <p:ph type="title"/>
          </p:nvPr>
        </p:nvSpPr>
        <p:spPr>
          <a:xfrm>
            <a:off x="152400" y="552450"/>
            <a:ext cx="8534400" cy="1123950"/>
          </a:xfrm>
          <a:effectLst>
            <a:outerShdw blurRad="63500" dist="107763" dir="2700000" algn="ctr" rotWithShape="0">
              <a:srgbClr val="000000">
                <a:alpha val="74997"/>
              </a:srgbClr>
            </a:outerShdw>
          </a:effectLst>
        </p:spPr>
        <p:txBody>
          <a:bodyPr/>
          <a:lstStyle/>
          <a:p>
            <a:pPr eaLnBrk="1" hangingPunct="1"/>
            <a:r>
              <a:rPr lang="en-US" altLang="ja-JP" sz="3600" b="1">
                <a:ea typeface="ＭＳ Ｐゴシック" panose="020B0600070205080204" pitchFamily="34" charset="-128"/>
              </a:rPr>
              <a:t>"This cup is the new covenant in my blood" (Luke 22:20)</a:t>
            </a:r>
            <a:endParaRPr lang="en-US" altLang="en-US" sz="4000" b="1">
              <a:ea typeface="ＭＳ Ｐゴシック" panose="020B0600070205080204" pitchFamily="34" charset="-128"/>
            </a:endParaRPr>
          </a:p>
        </p:txBody>
      </p:sp>
      <p:sp>
        <p:nvSpPr>
          <p:cNvPr id="7" name="Text Box 5">
            <a:extLst>
              <a:ext uri="{FF2B5EF4-FFF2-40B4-BE49-F238E27FC236}">
                <a16:creationId xmlns:a16="http://schemas.microsoft.com/office/drawing/2014/main" id="{49130095-CA98-C449-8ED6-3E167E473FD6}"/>
              </a:ext>
            </a:extLst>
          </p:cNvPr>
          <p:cNvSpPr txBox="1">
            <a:spLocks noChangeArrowheads="1"/>
          </p:cNvSpPr>
          <p:nvPr/>
        </p:nvSpPr>
        <p:spPr bwMode="auto">
          <a:xfrm>
            <a:off x="8451850" y="0"/>
            <a:ext cx="5270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rPr>
              <a:t>32</a:t>
            </a:r>
          </a:p>
        </p:txBody>
      </p:sp>
      <p:sp>
        <p:nvSpPr>
          <p:cNvPr id="419844" name="Rectangle 4">
            <a:extLst>
              <a:ext uri="{FF2B5EF4-FFF2-40B4-BE49-F238E27FC236}">
                <a16:creationId xmlns:a16="http://schemas.microsoft.com/office/drawing/2014/main" id="{B7188F5E-8238-8048-92DA-977D9BC10554}"/>
              </a:ext>
            </a:extLst>
          </p:cNvPr>
          <p:cNvSpPr>
            <a:spLocks noChangeArrowheads="1"/>
          </p:cNvSpPr>
          <p:nvPr/>
        </p:nvSpPr>
        <p:spPr bwMode="auto">
          <a:xfrm>
            <a:off x="228600" y="1981200"/>
            <a:ext cx="8610600" cy="4876800"/>
          </a:xfrm>
          <a:prstGeom prst="rect">
            <a:avLst/>
          </a:prstGeom>
          <a:noFill/>
          <a:ln>
            <a:noFill/>
          </a:ln>
          <a:effectLst>
            <a:outerShdw blurRad="63500" dist="107763" dir="2700000" algn="ctr" rotWithShape="0">
              <a:srgbClr val="000000">
                <a:alpha val="74997"/>
              </a:srgbClr>
            </a:outerShdw>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FFCC66"/>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Refers back to Jeremiah 31:31-34</a:t>
            </a:r>
          </a:p>
          <a:p>
            <a:pPr eaLnBrk="1" hangingPunct="1">
              <a:spcBef>
                <a:spcPct val="20000"/>
              </a:spcBef>
              <a:buClr>
                <a:srgbClr val="FFCC66"/>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The new covenant replaces the old</a:t>
            </a:r>
          </a:p>
          <a:p>
            <a:pPr eaLnBrk="1" hangingPunct="1">
              <a:spcBef>
                <a:spcPct val="20000"/>
              </a:spcBef>
              <a:buClr>
                <a:srgbClr val="FFCC66"/>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The church participates in the covenant promised to Israel</a:t>
            </a:r>
          </a:p>
          <a:p>
            <a:pPr eaLnBrk="1" hangingPunct="1">
              <a:spcBef>
                <a:spcPct val="20000"/>
              </a:spcBef>
              <a:buClr>
                <a:srgbClr val="FFCC66"/>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Never does Scripture say that the church replaces Israel since God has not rejected the nation (Rom. 11:1; cf. Jer. 31:35-37)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a:extLst>
              <a:ext uri="{FF2B5EF4-FFF2-40B4-BE49-F238E27FC236}">
                <a16:creationId xmlns:a16="http://schemas.microsoft.com/office/drawing/2014/main" id="{C250E953-EFB6-3D4C-AD11-6F3FD8677665}"/>
              </a:ext>
            </a:extLst>
          </p:cNvPr>
          <p:cNvSpPr>
            <a:spLocks noGrp="1" noChangeArrowheads="1"/>
          </p:cNvSpPr>
          <p:nvPr>
            <p:ph type="ctrTitle" idx="4294967295"/>
          </p:nvPr>
        </p:nvSpPr>
        <p:spPr>
          <a:xfrm>
            <a:off x="685800" y="0"/>
            <a:ext cx="7772400" cy="838200"/>
          </a:xfrm>
        </p:spPr>
        <p:txBody>
          <a:bodyPr/>
          <a:lstStyle/>
          <a:p>
            <a:pPr eaLnBrk="1" hangingPunct="1"/>
            <a:r>
              <a:rPr lang="en-US" altLang="en-US">
                <a:latin typeface="Arial" panose="020B0604020202020204" pitchFamily="34" charset="0"/>
                <a:ea typeface="ＭＳ Ｐゴシック" panose="020B0600070205080204" pitchFamily="34" charset="-128"/>
              </a:rPr>
              <a:t>Black</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Church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6702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5" descr="body_of_Christ2.jpg">
            <a:extLst>
              <a:ext uri="{FF2B5EF4-FFF2-40B4-BE49-F238E27FC236}">
                <a16:creationId xmlns:a16="http://schemas.microsoft.com/office/drawing/2014/main" id="{554591F9-93EA-0B47-96ED-402FA1BB6C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7165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Rectangle 1050">
            <a:extLst>
              <a:ext uri="{FF2B5EF4-FFF2-40B4-BE49-F238E27FC236}">
                <a16:creationId xmlns:a16="http://schemas.microsoft.com/office/drawing/2014/main" id="{9E798AC7-1570-5942-89F5-932F37640660}"/>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39267" name="Title 33">
            <a:extLst>
              <a:ext uri="{FF2B5EF4-FFF2-40B4-BE49-F238E27FC236}">
                <a16:creationId xmlns:a16="http://schemas.microsoft.com/office/drawing/2014/main" id="{0D0179BE-36D4-2D42-BDA3-7BCA862BEB94}"/>
              </a:ext>
            </a:extLst>
          </p:cNvPr>
          <p:cNvSpPr>
            <a:spLocks noGrp="1"/>
          </p:cNvSpPr>
          <p:nvPr>
            <p:ph type="title" idx="4294967295"/>
          </p:nvPr>
        </p:nvSpPr>
        <p:spPr>
          <a:xfrm>
            <a:off x="76200" y="381000"/>
            <a:ext cx="8991600" cy="1295400"/>
          </a:xfrm>
        </p:spPr>
        <p:txBody>
          <a:bodyPr/>
          <a:lstStyle/>
          <a:p>
            <a:pPr eaLnBrk="1" hangingPunct="1"/>
            <a:r>
              <a:rPr lang="en-US" altLang="en-US" sz="4000" b="1">
                <a:solidFill>
                  <a:schemeClr val="bg1"/>
                </a:solidFill>
                <a:latin typeface="Arial" panose="020B0604020202020204" pitchFamily="34" charset="0"/>
                <a:ea typeface="ＭＳ Ｐゴシック" panose="020B0600070205080204" pitchFamily="34" charset="-128"/>
              </a:rPr>
              <a:t>The church has many people with different gifts (1 Cor. 12:14)</a:t>
            </a:r>
            <a:endParaRPr lang="en-US" altLang="en-US">
              <a:solidFill>
                <a:schemeClr val="bg1"/>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735C256E-C169-DF4B-B8FB-2CC0CEA82743}"/>
              </a:ext>
            </a:extLst>
          </p:cNvPr>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949251" name="Rectangle 1050">
            <a:extLst>
              <a:ext uri="{FF2B5EF4-FFF2-40B4-BE49-F238E27FC236}">
                <a16:creationId xmlns:a16="http://schemas.microsoft.com/office/drawing/2014/main" id="{3CA9C79A-0C15-A74D-A8D7-FA82DDEEAB1D}"/>
              </a:ext>
            </a:extLst>
          </p:cNvPr>
          <p:cNvSpPr>
            <a:spLocks noChangeArrowheads="1"/>
          </p:cNvSpPr>
          <p:nvPr/>
        </p:nvSpPr>
        <p:spPr bwMode="auto">
          <a:xfrm>
            <a:off x="8502650" y="76200"/>
            <a:ext cx="527050" cy="461963"/>
          </a:xfrm>
          <a:prstGeom prst="rect">
            <a:avLst/>
          </a:prstGeom>
          <a:noFill/>
          <a:ln w="9525">
            <a:no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effectLst>
                  <a:outerShdw blurRad="38100" dist="38100" dir="2700000" algn="tl">
                    <a:srgbClr val="808080"/>
                  </a:outerShdw>
                </a:effectLst>
                <a:cs typeface="Arial" panose="020B0604020202020204" pitchFamily="34" charset="0"/>
              </a:rPr>
              <a:t>10</a:t>
            </a:r>
          </a:p>
        </p:txBody>
      </p:sp>
      <p:sp>
        <p:nvSpPr>
          <p:cNvPr id="141315" name="Rectangle 1053">
            <a:extLst>
              <a:ext uri="{FF2B5EF4-FFF2-40B4-BE49-F238E27FC236}">
                <a16:creationId xmlns:a16="http://schemas.microsoft.com/office/drawing/2014/main" id="{9934738E-579C-C84C-ADA9-3B34CE7ED83F}"/>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141316" name="Picture 5" descr="body_of_Christ2.jpg">
            <a:extLst>
              <a:ext uri="{FF2B5EF4-FFF2-40B4-BE49-F238E27FC236}">
                <a16:creationId xmlns:a16="http://schemas.microsoft.com/office/drawing/2014/main" id="{64340941-E7AF-4343-B2F6-18A72AB0C9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Title 33">
            <a:extLst>
              <a:ext uri="{FF2B5EF4-FFF2-40B4-BE49-F238E27FC236}">
                <a16:creationId xmlns:a16="http://schemas.microsoft.com/office/drawing/2014/main" id="{44B4A22A-7A0C-1943-83E0-C9ABCAED24D7}"/>
              </a:ext>
            </a:extLst>
          </p:cNvPr>
          <p:cNvSpPr>
            <a:spLocks noGrp="1"/>
          </p:cNvSpPr>
          <p:nvPr>
            <p:ph type="title" idx="4294967295"/>
          </p:nvPr>
        </p:nvSpPr>
        <p:spPr>
          <a:xfrm>
            <a:off x="1295400" y="457200"/>
            <a:ext cx="7162800" cy="1295400"/>
          </a:xfrm>
        </p:spPr>
        <p:txBody>
          <a:bodyPr/>
          <a:lstStyle/>
          <a:p>
            <a:pPr eaLnBrk="1" hangingPunct="1"/>
            <a:r>
              <a:rPr lang="en-US" altLang="ja-JP" sz="3200" b="1">
                <a:solidFill>
                  <a:schemeClr val="bg1"/>
                </a:solidFill>
                <a:latin typeface="Arial" panose="020B0604020202020204" pitchFamily="34" charset="0"/>
                <a:ea typeface="ＭＳ Ｐゴシック" panose="020B0600070205080204" pitchFamily="34" charset="-128"/>
              </a:rPr>
              <a:t>"Now the body is not made up of one part, but many" (1 Cor. 12:14)</a:t>
            </a:r>
            <a:endParaRPr lang="en-US" altLang="en-US" sz="3600">
              <a:solidFill>
                <a:schemeClr val="bg1"/>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oot.png">
            <a:extLst>
              <a:ext uri="{FF2B5EF4-FFF2-40B4-BE49-F238E27FC236}">
                <a16:creationId xmlns:a16="http://schemas.microsoft.com/office/drawing/2014/main" id="{8232CB01-0AA5-1B48-A13D-CFD9D8E251C1}"/>
              </a:ext>
            </a:extLst>
          </p:cNvPr>
          <p:cNvPicPr>
            <a:picLocks noChangeAspect="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rot="-886861">
            <a:off x="1025525" y="4673600"/>
            <a:ext cx="22971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head.jpg">
            <a:extLst>
              <a:ext uri="{FF2B5EF4-FFF2-40B4-BE49-F238E27FC236}">
                <a16:creationId xmlns:a16="http://schemas.microsoft.com/office/drawing/2014/main" id="{3E6FCE2C-5DE8-1F45-A6C4-A9DE04194D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962400"/>
            <a:ext cx="22161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pple-iphone-in-hand.jpg">
            <a:extLst>
              <a:ext uri="{FF2B5EF4-FFF2-40B4-BE49-F238E27FC236}">
                <a16:creationId xmlns:a16="http://schemas.microsoft.com/office/drawing/2014/main" id="{60CC681A-9913-1A4F-8440-D4EE725A95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165350"/>
            <a:ext cx="16764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a:extLst>
              <a:ext uri="{FF2B5EF4-FFF2-40B4-BE49-F238E27FC236}">
                <a16:creationId xmlns:a16="http://schemas.microsoft.com/office/drawing/2014/main" id="{7324A359-AA0E-0D49-ABB5-C564FB707A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555750"/>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oot.png">
            <a:extLst>
              <a:ext uri="{FF2B5EF4-FFF2-40B4-BE49-F238E27FC236}">
                <a16:creationId xmlns:a16="http://schemas.microsoft.com/office/drawing/2014/main" id="{A46D4FAA-218F-C749-89D0-DF633DC679A9}"/>
              </a:ext>
            </a:extLst>
          </p:cNvPr>
          <p:cNvPicPr>
            <a:picLocks noChangeAspect="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0" y="4560888"/>
            <a:ext cx="23622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a:extLst>
              <a:ext uri="{FF2B5EF4-FFF2-40B4-BE49-F238E27FC236}">
                <a16:creationId xmlns:a16="http://schemas.microsoft.com/office/drawing/2014/main" id="{DBBDD7F7-6B4A-9546-AC82-11C94D14DACD}"/>
              </a:ext>
            </a:extLst>
          </p:cNvPr>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6" name="Oval Callout 5">
            <a:extLst>
              <a:ext uri="{FF2B5EF4-FFF2-40B4-BE49-F238E27FC236}">
                <a16:creationId xmlns:a16="http://schemas.microsoft.com/office/drawing/2014/main" id="{2EBF2DA6-2F82-3F4A-9DAE-7527157FF6A0}"/>
              </a:ext>
            </a:extLst>
          </p:cNvPr>
          <p:cNvSpPr>
            <a:spLocks noChangeArrowheads="1"/>
          </p:cNvSpPr>
          <p:nvPr/>
        </p:nvSpPr>
        <p:spPr bwMode="auto">
          <a:xfrm>
            <a:off x="2776538" y="2012950"/>
            <a:ext cx="3319462" cy="762000"/>
          </a:xfrm>
          <a:prstGeom prst="wedgeEllipseCallout">
            <a:avLst>
              <a:gd name="adj1" fmla="val 94648"/>
              <a:gd name="adj2" fmla="val -6245"/>
            </a:avLst>
          </a:prstGeom>
          <a:solidFill>
            <a:srgbClr val="00403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2" name="TextBox 1">
            <a:extLst>
              <a:ext uri="{FF2B5EF4-FFF2-40B4-BE49-F238E27FC236}">
                <a16:creationId xmlns:a16="http://schemas.microsoft.com/office/drawing/2014/main" id="{53F6BA17-327F-C04A-AC5D-BD8E86668EF3}"/>
              </a:ext>
            </a:extLst>
          </p:cNvPr>
          <p:cNvSpPr txBox="1">
            <a:spLocks noChangeArrowheads="1"/>
          </p:cNvSpPr>
          <p:nvPr/>
        </p:nvSpPr>
        <p:spPr bwMode="auto">
          <a:xfrm>
            <a:off x="2895600" y="2165350"/>
            <a:ext cx="28956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rPr>
              <a:t>"I don</a:t>
            </a:r>
            <a:r>
              <a:rPr lang="fr-FR" altLang="en-US" b="1">
                <a:solidFill>
                  <a:srgbClr val="FFFFFF"/>
                </a:solidFill>
              </a:rPr>
              <a:t>'</a:t>
            </a:r>
            <a:r>
              <a:rPr lang="en-US" altLang="en-US" b="1">
                <a:solidFill>
                  <a:srgbClr val="FFFFFF"/>
                </a:solidFill>
              </a:rPr>
              <a:t>t need you!"</a:t>
            </a:r>
            <a:endParaRPr lang="en-US" altLang="en-US">
              <a:solidFill>
                <a:srgbClr val="FFFFFF"/>
              </a:solidFill>
            </a:endParaRPr>
          </a:p>
        </p:txBody>
      </p:sp>
      <p:sp>
        <p:nvSpPr>
          <p:cNvPr id="3" name="Title 2">
            <a:extLst>
              <a:ext uri="{FF2B5EF4-FFF2-40B4-BE49-F238E27FC236}">
                <a16:creationId xmlns:a16="http://schemas.microsoft.com/office/drawing/2014/main" id="{B4A4C18D-1D6F-1042-9B10-2EAB0FEC7326}"/>
              </a:ext>
            </a:extLst>
          </p:cNvPr>
          <p:cNvSpPr>
            <a:spLocks noGrp="1"/>
          </p:cNvSpPr>
          <p:nvPr>
            <p:ph type="title" idx="4294967295"/>
          </p:nvPr>
        </p:nvSpPr>
        <p:spPr>
          <a:xfrm>
            <a:off x="0" y="44450"/>
            <a:ext cx="9144000" cy="1385888"/>
          </a:xfrm>
          <a:gradFill flip="none" rotWithShape="1">
            <a:gsLst>
              <a:gs pos="0">
                <a:schemeClr val="accent2"/>
              </a:gs>
              <a:gs pos="100000">
                <a:schemeClr val="tx2"/>
              </a:gs>
            </a:gsLst>
            <a:path path="rect">
              <a:fillToRect l="50000" t="50000" r="50000" b="50000"/>
            </a:path>
            <a:tileRect/>
          </a:gradFill>
        </p:spPr>
        <p:txBody>
          <a:bodyPr>
            <a:spAutoFit/>
          </a:bodyPr>
          <a:lstStyle/>
          <a:p>
            <a:pPr marL="223838">
              <a:defRPr/>
            </a:pPr>
            <a:r>
              <a:rPr lang="en-US" altLang="ja-JP"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"Up-front" believers, don</a:t>
            </a:r>
            <a:r>
              <a:rPr lang="fr-FR" altLang="ja-JP"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a:t>
            </a:r>
            <a:r>
              <a:rPr lang="en-US" altLang="ja-JP"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t arrogantly say, </a:t>
            </a:r>
            <a:br>
              <a:rPr lang="en-US" altLang="ja-JP"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br>
            <a:r>
              <a:rPr lang="en-US" altLang="ja-JP"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"I don</a:t>
            </a:r>
            <a:r>
              <a:rPr lang="fr-FR" altLang="ja-JP"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a:t>
            </a:r>
            <a:r>
              <a:rPr lang="en-US" altLang="ja-JP"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t need you with less honored roles" </a:t>
            </a:r>
            <a:br>
              <a:rPr lang="en-US" altLang="ja-JP"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br>
            <a:r>
              <a:rPr lang="en-US" altLang="ja-JP"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(1 Cor. 12:21)</a:t>
            </a:r>
            <a:endParaRPr lang="en-US" sz="28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0B7324F-C4F6-CA4F-AFA0-3BC4CD1E684B}"/>
              </a:ext>
            </a:extLst>
          </p:cNvPr>
          <p:cNvSpPr txBox="1">
            <a:spLocks noChangeArrowheads="1"/>
          </p:cNvSpPr>
          <p:nvPr/>
        </p:nvSpPr>
        <p:spPr bwMode="auto">
          <a:xfrm>
            <a:off x="2133600" y="5486400"/>
            <a:ext cx="41910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rPr>
              <a:t>"I don</a:t>
            </a:r>
            <a:r>
              <a:rPr lang="fr-FR" altLang="en-US" b="1">
                <a:solidFill>
                  <a:srgbClr val="FFFFFF"/>
                </a:solidFill>
              </a:rPr>
              <a:t>'</a:t>
            </a:r>
            <a:r>
              <a:rPr lang="en-US" altLang="en-US" b="1">
                <a:solidFill>
                  <a:srgbClr val="FFFFFF"/>
                </a:solidFill>
              </a:rPr>
              <a:t>t need you!"</a:t>
            </a:r>
            <a:endParaRPr lang="en-US" altLang="en-US">
              <a:solidFill>
                <a:srgbClr val="FFFFFF"/>
              </a:solidFill>
            </a:endParaRPr>
          </a:p>
        </p:txBody>
      </p:sp>
      <p:sp>
        <p:nvSpPr>
          <p:cNvPr id="15" name="TextBox 14">
            <a:extLst>
              <a:ext uri="{FF2B5EF4-FFF2-40B4-BE49-F238E27FC236}">
                <a16:creationId xmlns:a16="http://schemas.microsoft.com/office/drawing/2014/main" id="{FD42C81F-A14D-8746-A0CF-2BB64A1745F5}"/>
              </a:ext>
            </a:extLst>
          </p:cNvPr>
          <p:cNvSpPr txBox="1">
            <a:spLocks noChangeArrowheads="1"/>
          </p:cNvSpPr>
          <p:nvPr/>
        </p:nvSpPr>
        <p:spPr bwMode="auto">
          <a:xfrm>
            <a:off x="0" y="155575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ja-JP" b="1">
                <a:solidFill>
                  <a:srgbClr val="FFFFFF"/>
                </a:solidFill>
              </a:rPr>
              <a:t>"The eye cannot say to the hand, </a:t>
            </a:r>
            <a:endParaRPr lang="en-US" altLang="en-US">
              <a:solidFill>
                <a:srgbClr val="FFFFFF"/>
              </a:solidFill>
            </a:endParaRPr>
          </a:p>
        </p:txBody>
      </p:sp>
      <p:sp>
        <p:nvSpPr>
          <p:cNvPr id="16" name="TextBox 15">
            <a:extLst>
              <a:ext uri="{FF2B5EF4-FFF2-40B4-BE49-F238E27FC236}">
                <a16:creationId xmlns:a16="http://schemas.microsoft.com/office/drawing/2014/main" id="{56EBEEA8-7874-DE4F-AD3E-28A831F2581F}"/>
              </a:ext>
            </a:extLst>
          </p:cNvPr>
          <p:cNvSpPr txBox="1">
            <a:spLocks noChangeArrowheads="1"/>
          </p:cNvSpPr>
          <p:nvPr/>
        </p:nvSpPr>
        <p:spPr bwMode="auto">
          <a:xfrm>
            <a:off x="1219200" y="42672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rPr>
              <a:t>And the head cannot say to the feet,</a:t>
            </a:r>
            <a:endParaRPr lang="en-US" altLang="en-US">
              <a:solidFill>
                <a:srgbClr val="FFFFFF"/>
              </a:solidFill>
            </a:endParaRPr>
          </a:p>
        </p:txBody>
      </p:sp>
      <p:sp>
        <p:nvSpPr>
          <p:cNvPr id="14" name="Rectangle 1050">
            <a:extLst>
              <a:ext uri="{FF2B5EF4-FFF2-40B4-BE49-F238E27FC236}">
                <a16:creationId xmlns:a16="http://schemas.microsoft.com/office/drawing/2014/main" id="{53242AE1-612C-7D48-90F7-A3B8AAD05402}"/>
              </a:ext>
            </a:extLst>
          </p:cNvPr>
          <p:cNvSpPr>
            <a:spLocks noChangeArrowheads="1"/>
          </p:cNvSpPr>
          <p:nvPr/>
        </p:nvSpPr>
        <p:spPr bwMode="auto">
          <a:xfrm>
            <a:off x="8502650" y="76200"/>
            <a:ext cx="527050" cy="461963"/>
          </a:xfrm>
          <a:prstGeom prst="rect">
            <a:avLst/>
          </a:prstGeom>
          <a:noFill/>
          <a:ln w="9525">
            <a:no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effectLst>
                  <a:outerShdw blurRad="38100" dist="38100" dir="2700000" algn="tl">
                    <a:srgbClr val="808080"/>
                  </a:outerShdw>
                </a:effectLst>
                <a:cs typeface="Arial" panose="020B0604020202020204" pitchFamily="34" charset="0"/>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80">
                                          <p:stCondLst>
                                            <p:cond delay="0"/>
                                          </p:stCondLst>
                                        </p:cTn>
                                        <p:tgtEl>
                                          <p:spTgt spid="18"/>
                                        </p:tgtEl>
                                      </p:cBhvr>
                                    </p:animEffect>
                                    <p:anim calcmode="lin" valueType="num">
                                      <p:cBhvr>
                                        <p:cTn id="4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1" dur="26">
                                          <p:stCondLst>
                                            <p:cond delay="650"/>
                                          </p:stCondLst>
                                        </p:cTn>
                                        <p:tgtEl>
                                          <p:spTgt spid="18"/>
                                        </p:tgtEl>
                                      </p:cBhvr>
                                      <p:to x="100000" y="60000"/>
                                    </p:animScale>
                                    <p:animScale>
                                      <p:cBhvr>
                                        <p:cTn id="52" dur="166" decel="50000">
                                          <p:stCondLst>
                                            <p:cond delay="676"/>
                                          </p:stCondLst>
                                        </p:cTn>
                                        <p:tgtEl>
                                          <p:spTgt spid="18"/>
                                        </p:tgtEl>
                                      </p:cBhvr>
                                      <p:to x="100000" y="100000"/>
                                    </p:animScale>
                                    <p:animScale>
                                      <p:cBhvr>
                                        <p:cTn id="53" dur="26">
                                          <p:stCondLst>
                                            <p:cond delay="1312"/>
                                          </p:stCondLst>
                                        </p:cTn>
                                        <p:tgtEl>
                                          <p:spTgt spid="18"/>
                                        </p:tgtEl>
                                      </p:cBhvr>
                                      <p:to x="100000" y="80000"/>
                                    </p:animScale>
                                    <p:animScale>
                                      <p:cBhvr>
                                        <p:cTn id="54" dur="166" decel="50000">
                                          <p:stCondLst>
                                            <p:cond delay="1338"/>
                                          </p:stCondLst>
                                        </p:cTn>
                                        <p:tgtEl>
                                          <p:spTgt spid="18"/>
                                        </p:tgtEl>
                                      </p:cBhvr>
                                      <p:to x="100000" y="100000"/>
                                    </p:animScale>
                                    <p:animScale>
                                      <p:cBhvr>
                                        <p:cTn id="55" dur="26">
                                          <p:stCondLst>
                                            <p:cond delay="1642"/>
                                          </p:stCondLst>
                                        </p:cTn>
                                        <p:tgtEl>
                                          <p:spTgt spid="18"/>
                                        </p:tgtEl>
                                      </p:cBhvr>
                                      <p:to x="100000" y="90000"/>
                                    </p:animScale>
                                    <p:animScale>
                                      <p:cBhvr>
                                        <p:cTn id="56" dur="166" decel="50000">
                                          <p:stCondLst>
                                            <p:cond delay="1668"/>
                                          </p:stCondLst>
                                        </p:cTn>
                                        <p:tgtEl>
                                          <p:spTgt spid="18"/>
                                        </p:tgtEl>
                                      </p:cBhvr>
                                      <p:to x="100000" y="100000"/>
                                    </p:animScale>
                                    <p:animScale>
                                      <p:cBhvr>
                                        <p:cTn id="57" dur="26">
                                          <p:stCondLst>
                                            <p:cond delay="1808"/>
                                          </p:stCondLst>
                                        </p:cTn>
                                        <p:tgtEl>
                                          <p:spTgt spid="18"/>
                                        </p:tgtEl>
                                      </p:cBhvr>
                                      <p:to x="100000" y="95000"/>
                                    </p:animScale>
                                    <p:animScale>
                                      <p:cBhvr>
                                        <p:cTn id="58" dur="166" decel="50000">
                                          <p:stCondLst>
                                            <p:cond delay="1834"/>
                                          </p:stCondLst>
                                        </p:cTn>
                                        <p:tgtEl>
                                          <p:spTgt spid="18"/>
                                        </p:tgtEl>
                                      </p:cBhvr>
                                      <p:to x="100000" y="100000"/>
                                    </p:animScale>
                                  </p:childTnLst>
                                </p:cTn>
                              </p:par>
                            </p:childTnLst>
                          </p:cTn>
                        </p:par>
                        <p:par>
                          <p:cTn id="59" fill="hold" nodeType="afterGroup">
                            <p:stCondLst>
                              <p:cond delay="2000"/>
                            </p:stCondLst>
                            <p:childTnLst>
                              <p:par>
                                <p:cTn id="60" presetID="22" presetClass="entr" presetSubtype="1"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up)">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up)">
                                      <p:cBhvr>
                                        <p:cTn id="67" dur="500"/>
                                        <p:tgtEl>
                                          <p:spTgt spid="8"/>
                                        </p:tgtEl>
                                      </p:cBhvr>
                                    </p:animEffect>
                                  </p:childTnLst>
                                </p:cTn>
                              </p:par>
                            </p:childTnLst>
                          </p:cTn>
                        </p:par>
                        <p:par>
                          <p:cTn id="68" fill="hold" nodeType="afterGroup">
                            <p:stCondLst>
                              <p:cond delay="500"/>
                            </p:stCondLst>
                            <p:childTnLst>
                              <p:par>
                                <p:cTn id="69" presetID="22" presetClass="entr" presetSubtype="1" fill="hold" grpId="0" nodeType="after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up)">
                                      <p:cBhvr>
                                        <p:cTn id="7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a:extLst>
              <a:ext uri="{FF2B5EF4-FFF2-40B4-BE49-F238E27FC236}">
                <a16:creationId xmlns:a16="http://schemas.microsoft.com/office/drawing/2014/main" id="{080F1C08-B37B-824A-A33D-279960F9289B}"/>
              </a:ext>
            </a:extLst>
          </p:cNvPr>
          <p:cNvPicPr>
            <a:picLocks noChangeAspect="1"/>
          </p:cNvPicPr>
          <p:nvPr/>
        </p:nvPicPr>
        <p:blipFill>
          <a:blip r:embed="rId2">
            <a:extLst>
              <a:ext uri="{28A0092B-C50C-407E-A947-70E740481C1C}">
                <a14:useLocalDpi xmlns:a14="http://schemas.microsoft.com/office/drawing/2010/main" val="0"/>
              </a:ext>
            </a:extLst>
          </a:blip>
          <a:srcRect l="30800" t="17999" r="16400" b="19600"/>
          <a:stretch>
            <a:fillRect/>
          </a:stretch>
        </p:blipFill>
        <p:spPr bwMode="auto">
          <a:xfrm>
            <a:off x="4495800" y="1143000"/>
            <a:ext cx="2320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a:extLst>
              <a:ext uri="{FF2B5EF4-FFF2-40B4-BE49-F238E27FC236}">
                <a16:creationId xmlns:a16="http://schemas.microsoft.com/office/drawing/2014/main" id="{4F16CD7F-2F27-0B49-ABB8-DA19A6DFF37C}"/>
              </a:ext>
            </a:extLst>
          </p:cNvPr>
          <p:cNvGrpSpPr>
            <a:grpSpLocks/>
          </p:cNvGrpSpPr>
          <p:nvPr/>
        </p:nvGrpSpPr>
        <p:grpSpPr bwMode="auto">
          <a:xfrm>
            <a:off x="0" y="4179888"/>
            <a:ext cx="2362200" cy="2297112"/>
            <a:chOff x="0" y="4180087"/>
            <a:chExt cx="2362200" cy="2296913"/>
          </a:xfrm>
        </p:grpSpPr>
        <p:pic>
          <p:nvPicPr>
            <p:cNvPr id="144399" name="Picture 8" descr="foot.png">
              <a:extLst>
                <a:ext uri="{FF2B5EF4-FFF2-40B4-BE49-F238E27FC236}">
                  <a16:creationId xmlns:a16="http://schemas.microsoft.com/office/drawing/2014/main" id="{C2CD6CDA-0072-1A4C-BD6D-6EA5F8A20943}"/>
                </a:ext>
              </a:extLst>
            </p:cNvPr>
            <p:cNvPicPr>
              <a:picLocks noChangeAspect="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0" name="Picture 11" descr="Ear.jpg">
              <a:extLst>
                <a:ext uri="{FF2B5EF4-FFF2-40B4-BE49-F238E27FC236}">
                  <a16:creationId xmlns:a16="http://schemas.microsoft.com/office/drawing/2014/main" id="{AB389051-5E65-0F4B-B521-AE4497040ADF}"/>
                </a:ext>
              </a:extLst>
            </p:cNvPr>
            <p:cNvPicPr>
              <a:picLocks noChangeAspect="1"/>
            </p:cNvPicPr>
            <p:nvPr/>
          </p:nvPicPr>
          <p:blipFill>
            <a:blip r:embed="rId2">
              <a:extLst>
                <a:ext uri="{28A0092B-C50C-407E-A947-70E740481C1C}">
                  <a14:useLocalDpi xmlns:a14="http://schemas.microsoft.com/office/drawing/2010/main" val="0"/>
                </a:ext>
              </a:extLst>
            </a:blip>
            <a:srcRect l="40266" t="44000" r="38933" b="38667"/>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Oval Callout 7">
            <a:extLst>
              <a:ext uri="{FF2B5EF4-FFF2-40B4-BE49-F238E27FC236}">
                <a16:creationId xmlns:a16="http://schemas.microsoft.com/office/drawing/2014/main" id="{FD66725B-5A1F-714F-B05F-9362C3AC3854}"/>
              </a:ext>
            </a:extLst>
          </p:cNvPr>
          <p:cNvSpPr>
            <a:spLocks noChangeArrowheads="1"/>
          </p:cNvSpPr>
          <p:nvPr/>
        </p:nvSpPr>
        <p:spPr bwMode="auto">
          <a:xfrm rot="10598995">
            <a:off x="4594225" y="4799013"/>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6" name="Oval Callout 5">
            <a:extLst>
              <a:ext uri="{FF2B5EF4-FFF2-40B4-BE49-F238E27FC236}">
                <a16:creationId xmlns:a16="http://schemas.microsoft.com/office/drawing/2014/main" id="{4ED406A4-D65D-3D48-97BC-48CB8E29B700}"/>
              </a:ext>
            </a:extLst>
          </p:cNvPr>
          <p:cNvSpPr>
            <a:spLocks noChangeArrowheads="1"/>
          </p:cNvSpPr>
          <p:nvPr/>
        </p:nvSpPr>
        <p:spPr bwMode="auto">
          <a:xfrm>
            <a:off x="-381000" y="1828800"/>
            <a:ext cx="4800600" cy="1447800"/>
          </a:xfrm>
          <a:prstGeom prst="wedgeEllipseCallout">
            <a:avLst>
              <a:gd name="adj1" fmla="val -9889"/>
              <a:gd name="adj2" fmla="val 161074"/>
            </a:avLst>
          </a:prstGeom>
          <a:solidFill>
            <a:srgbClr val="00403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2" name="TextBox 1">
            <a:extLst>
              <a:ext uri="{FF2B5EF4-FFF2-40B4-BE49-F238E27FC236}">
                <a16:creationId xmlns:a16="http://schemas.microsoft.com/office/drawing/2014/main" id="{6E19E1CE-A21B-F74C-983E-6DC97F842633}"/>
              </a:ext>
            </a:extLst>
          </p:cNvPr>
          <p:cNvSpPr txBox="1">
            <a:spLocks noChangeArrowheads="1"/>
          </p:cNvSpPr>
          <p:nvPr/>
        </p:nvSpPr>
        <p:spPr bwMode="auto">
          <a:xfrm>
            <a:off x="0" y="1905000"/>
            <a:ext cx="3962400" cy="1200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rPr>
              <a:t>"Because I am not a hand, I do not belong to the body,"</a:t>
            </a:r>
            <a:endParaRPr lang="en-US" altLang="en-US">
              <a:solidFill>
                <a:srgbClr val="FFFFFF"/>
              </a:solidFill>
            </a:endParaRPr>
          </a:p>
        </p:txBody>
      </p:sp>
      <p:sp>
        <p:nvSpPr>
          <p:cNvPr id="3" name="Title 2">
            <a:extLst>
              <a:ext uri="{FF2B5EF4-FFF2-40B4-BE49-F238E27FC236}">
                <a16:creationId xmlns:a16="http://schemas.microsoft.com/office/drawing/2014/main" id="{9D34B655-8DA7-5049-9CEE-6BC90B2DA820}"/>
              </a:ext>
            </a:extLst>
          </p:cNvPr>
          <p:cNvSpPr>
            <a:spLocks noGrp="1"/>
          </p:cNvSpPr>
          <p:nvPr>
            <p:ph type="title" idx="4294967295"/>
          </p:nvPr>
        </p:nvSpPr>
        <p:spPr>
          <a:xfrm>
            <a:off x="0" y="0"/>
            <a:ext cx="9144000" cy="1077913"/>
          </a:xfrm>
          <a:gradFill flip="none" rotWithShape="1">
            <a:gsLst>
              <a:gs pos="0">
                <a:srgbClr val="7030A0"/>
              </a:gs>
              <a:gs pos="100000">
                <a:schemeClr val="tx1"/>
              </a:gs>
            </a:gsLst>
            <a:path path="rect">
              <a:fillToRect l="50000" t="50000" r="50000" b="50000"/>
            </a:path>
            <a:tileRect/>
          </a:gradFill>
        </p:spPr>
        <p:txBody>
          <a:bodyPr>
            <a:spAutoFit/>
          </a:bodyPr>
          <a:lstStyle/>
          <a:p>
            <a:pPr>
              <a:defRPr/>
            </a:pPr>
            <a:r>
              <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Believers with less honored gifts </a:t>
            </a:r>
            <a:br>
              <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br>
            <a:r>
              <a:rPr lang="en-US" sz="32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shouldn</a:t>
            </a:r>
            <a:r>
              <a:rPr lang="fr-FR" altLang="ja-JP"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a:t>
            </a:r>
            <a:r>
              <a:rPr lang="en-US" altLang="ja-JP"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t feel unneeded (1 Cor. 12:15-16).</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DED36AB9-CA68-3C46-B3EF-9391C0EC9692}"/>
              </a:ext>
            </a:extLst>
          </p:cNvPr>
          <p:cNvSpPr txBox="1">
            <a:spLocks noChangeArrowheads="1"/>
          </p:cNvSpPr>
          <p:nvPr/>
        </p:nvSpPr>
        <p:spPr bwMode="auto">
          <a:xfrm>
            <a:off x="4953000" y="5181600"/>
            <a:ext cx="4191000" cy="830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rPr>
              <a:t>"Because I am not an eye, I do not belong to the body,"</a:t>
            </a:r>
            <a:endParaRPr lang="en-US" altLang="en-US">
              <a:solidFill>
                <a:srgbClr val="FFFFFF"/>
              </a:solidFill>
            </a:endParaRPr>
          </a:p>
        </p:txBody>
      </p:sp>
      <p:sp>
        <p:nvSpPr>
          <p:cNvPr id="5" name="TextBox 4">
            <a:extLst>
              <a:ext uri="{FF2B5EF4-FFF2-40B4-BE49-F238E27FC236}">
                <a16:creationId xmlns:a16="http://schemas.microsoft.com/office/drawing/2014/main" id="{77E89214-1955-4147-BA55-940663BEC7ED}"/>
              </a:ext>
            </a:extLst>
          </p:cNvPr>
          <p:cNvSpPr txBox="1">
            <a:spLocks noChangeArrowheads="1"/>
          </p:cNvSpPr>
          <p:nvPr/>
        </p:nvSpPr>
        <p:spPr bwMode="auto">
          <a:xfrm>
            <a:off x="0" y="6243638"/>
            <a:ext cx="91440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it would not for that reason cease to be part of the body.</a:t>
            </a:r>
          </a:p>
        </p:txBody>
      </p:sp>
      <p:sp>
        <p:nvSpPr>
          <p:cNvPr id="7" name="TextBox 6">
            <a:extLst>
              <a:ext uri="{FF2B5EF4-FFF2-40B4-BE49-F238E27FC236}">
                <a16:creationId xmlns:a16="http://schemas.microsoft.com/office/drawing/2014/main" id="{2376F5EF-8B67-5445-8431-7C8FEA8B2CAD}"/>
              </a:ext>
            </a:extLst>
          </p:cNvPr>
          <p:cNvSpPr txBox="1">
            <a:spLocks noChangeArrowheads="1"/>
          </p:cNvSpPr>
          <p:nvPr/>
        </p:nvSpPr>
        <p:spPr bwMode="auto">
          <a:xfrm>
            <a:off x="0" y="3729038"/>
            <a:ext cx="91440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rPr>
              <a:t>it would not for that reason cease to be part of the body.</a:t>
            </a:r>
            <a:endParaRPr lang="en-US" altLang="en-US">
              <a:solidFill>
                <a:srgbClr val="FFFFFF"/>
              </a:solidFill>
            </a:endParaRPr>
          </a:p>
        </p:txBody>
      </p:sp>
      <p:pic>
        <p:nvPicPr>
          <p:cNvPr id="10" name="Picture 9" descr="apple-iphone-in-hand.jpg">
            <a:extLst>
              <a:ext uri="{FF2B5EF4-FFF2-40B4-BE49-F238E27FC236}">
                <a16:creationId xmlns:a16="http://schemas.microsoft.com/office/drawing/2014/main" id="{6C43C308-EFE8-6144-9747-835E568C10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259263"/>
            <a:ext cx="16764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a:extLst>
              <a:ext uri="{FF2B5EF4-FFF2-40B4-BE49-F238E27FC236}">
                <a16:creationId xmlns:a16="http://schemas.microsoft.com/office/drawing/2014/main" id="{9F898A1A-AC49-ED4D-B3BD-625C892CC5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2292D1C0-1215-1C45-9766-B6965E800A1E}"/>
              </a:ext>
            </a:extLst>
          </p:cNvPr>
          <p:cNvSpPr txBox="1">
            <a:spLocks noChangeArrowheads="1"/>
          </p:cNvSpPr>
          <p:nvPr/>
        </p:nvSpPr>
        <p:spPr bwMode="auto">
          <a:xfrm>
            <a:off x="0" y="1295400"/>
            <a:ext cx="441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solidFill>
                  <a:srgbClr val="FFFFFF"/>
                </a:solidFill>
              </a:rPr>
              <a:t>15</a:t>
            </a:r>
            <a:r>
              <a:rPr lang="en-US" altLang="en-US" b="1">
                <a:solidFill>
                  <a:srgbClr val="FFFFFF"/>
                </a:solidFill>
              </a:rPr>
              <a:t> If the foot should say, </a:t>
            </a:r>
            <a:endParaRPr lang="en-US" altLang="en-US">
              <a:solidFill>
                <a:srgbClr val="FFFFFF"/>
              </a:solidFill>
            </a:endParaRPr>
          </a:p>
        </p:txBody>
      </p:sp>
      <p:sp>
        <p:nvSpPr>
          <p:cNvPr id="16" name="TextBox 15">
            <a:extLst>
              <a:ext uri="{FF2B5EF4-FFF2-40B4-BE49-F238E27FC236}">
                <a16:creationId xmlns:a16="http://schemas.microsoft.com/office/drawing/2014/main" id="{013D7879-79FC-EE40-BBEA-34AAEF3F64E0}"/>
              </a:ext>
            </a:extLst>
          </p:cNvPr>
          <p:cNvSpPr txBox="1">
            <a:spLocks noChangeArrowheads="1"/>
          </p:cNvSpPr>
          <p:nvPr/>
        </p:nvSpPr>
        <p:spPr bwMode="auto">
          <a:xfrm>
            <a:off x="4572000" y="4495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solidFill>
                  <a:srgbClr val="FFFFFF"/>
                </a:solidFill>
              </a:rPr>
              <a:t>16</a:t>
            </a:r>
            <a:r>
              <a:rPr lang="en-US" altLang="en-US" b="1">
                <a:solidFill>
                  <a:srgbClr val="FFFFFF"/>
                </a:solidFill>
              </a:rPr>
              <a:t> And if the ear should say, </a:t>
            </a:r>
            <a:endParaRPr lang="en-US" altLang="en-US">
              <a:solidFill>
                <a:srgbClr val="FFFFFF"/>
              </a:solidFill>
            </a:endParaRPr>
          </a:p>
        </p:txBody>
      </p:sp>
      <p:sp>
        <p:nvSpPr>
          <p:cNvPr id="17" name="Rectangle 1050">
            <a:extLst>
              <a:ext uri="{FF2B5EF4-FFF2-40B4-BE49-F238E27FC236}">
                <a16:creationId xmlns:a16="http://schemas.microsoft.com/office/drawing/2014/main" id="{ED9101CC-2720-EF49-B060-24A86CC5667D}"/>
              </a:ext>
            </a:extLst>
          </p:cNvPr>
          <p:cNvSpPr>
            <a:spLocks noChangeArrowheads="1"/>
          </p:cNvSpPr>
          <p:nvPr/>
        </p:nvSpPr>
        <p:spPr bwMode="auto">
          <a:xfrm>
            <a:off x="8502650" y="76200"/>
            <a:ext cx="527050" cy="461963"/>
          </a:xfrm>
          <a:prstGeom prst="rect">
            <a:avLst/>
          </a:prstGeom>
          <a:noFill/>
          <a:ln w="9525">
            <a:no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effectLst>
                  <a:outerShdw blurRad="38100" dist="38100" dir="2700000" algn="tl">
                    <a:srgbClr val="808080"/>
                  </a:outerShdw>
                </a:effectLst>
                <a:cs typeface="Arial" panose="020B0604020202020204" pitchFamily="34" charset="0"/>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eyegreen.jpg">
            <a:extLst>
              <a:ext uri="{FF2B5EF4-FFF2-40B4-BE49-F238E27FC236}">
                <a16:creationId xmlns:a16="http://schemas.microsoft.com/office/drawing/2014/main" id="{46D5533C-3AAF-D94A-8D43-4EFA8C809540}"/>
              </a:ext>
            </a:extLst>
          </p:cNvPr>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A39C8E-8456-5945-A479-7E1838F63FF2}"/>
              </a:ext>
            </a:extLst>
          </p:cNvPr>
          <p:cNvSpPr>
            <a:spLocks noGrp="1"/>
          </p:cNvSpPr>
          <p:nvPr>
            <p:ph type="title" idx="4294967295"/>
          </p:nvPr>
        </p:nvSpPr>
        <p:spPr>
          <a:xfrm>
            <a:off x="228600" y="304800"/>
            <a:ext cx="8534400" cy="1143000"/>
          </a:xfrm>
          <a:effectLst>
            <a:outerShdw blurRad="63500" dist="35921" dir="2700000" algn="ctr" rotWithShape="0">
              <a:schemeClr val="bg2"/>
            </a:outerShdw>
          </a:effectLst>
        </p:spPr>
        <p:txBody>
          <a:bodyPr anchor="t"/>
          <a:lstStyle/>
          <a:p>
            <a:pPr>
              <a:spcBef>
                <a:spcPct val="20000"/>
              </a:spcBef>
              <a:buClr>
                <a:schemeClr val="accent1"/>
              </a:buClr>
              <a:defRPr/>
            </a:pPr>
            <a:r>
              <a:rPr lang="en-US" sz="3600"/>
              <a:t>Diversity in the church makes it more effective (1 Cor. 12:17-20).</a:t>
            </a:r>
          </a:p>
        </p:txBody>
      </p:sp>
      <p:sp>
        <p:nvSpPr>
          <p:cNvPr id="5" name="Content Placeholder 2">
            <a:extLst>
              <a:ext uri="{FF2B5EF4-FFF2-40B4-BE49-F238E27FC236}">
                <a16:creationId xmlns:a16="http://schemas.microsoft.com/office/drawing/2014/main" id="{8DC78D5A-F966-884C-8BA2-9577E8347E36}"/>
              </a:ext>
            </a:extLst>
          </p:cNvPr>
          <p:cNvSpPr txBox="1">
            <a:spLocks/>
          </p:cNvSpPr>
          <p:nvPr/>
        </p:nvSpPr>
        <p:spPr bwMode="auto">
          <a:xfrm>
            <a:off x="304800" y="2438400"/>
            <a:ext cx="8686800" cy="4343400"/>
          </a:xfrm>
          <a:prstGeom prst="rect">
            <a:avLst/>
          </a:prstGeom>
          <a:noFill/>
          <a:ln w="9525">
            <a:noFill/>
            <a:miter lim="800000"/>
            <a:headEnd/>
            <a:tailEnd/>
          </a:ln>
          <a:effectLst/>
        </p:spPr>
        <p:txBody>
          <a:bodyPr/>
          <a:lstStyle/>
          <a:p>
            <a:pPr>
              <a:spcBef>
                <a:spcPct val="20000"/>
              </a:spcBef>
              <a:buClr>
                <a:srgbClr val="FF0000"/>
              </a:buClr>
              <a:defRPr/>
            </a:pPr>
            <a:r>
              <a:rPr kumimoji="1" lang="en-US" sz="2800" baseline="30000" dirty="0">
                <a:solidFill>
                  <a:srgbClr val="FFFFFF"/>
                </a:solidFill>
                <a:effectLst>
                  <a:glow rad="101600">
                    <a:schemeClr val="bg2"/>
                  </a:glow>
                </a:effectLst>
                <a:latin typeface="Arial Black" charset="0"/>
                <a:ea typeface="Arial" charset="0"/>
                <a:cs typeface="Arial" charset="0"/>
              </a:rPr>
              <a:t>17</a:t>
            </a:r>
            <a:r>
              <a:rPr kumimoji="1" lang="en-US" sz="2800" dirty="0">
                <a:solidFill>
                  <a:srgbClr val="FFFFFF"/>
                </a:solidFill>
                <a:effectLst>
                  <a:glow rad="101600">
                    <a:schemeClr val="bg2"/>
                  </a:glow>
                </a:effectLst>
                <a:latin typeface="Arial Black" charset="0"/>
                <a:ea typeface="Arial" charset="0"/>
                <a:cs typeface="Arial" charset="0"/>
              </a:rPr>
              <a:t>If the whole body were an eye, where would the sense of hearing be? If the whole body were an ear, where would the sense of smell be?  </a:t>
            </a:r>
            <a:r>
              <a:rPr kumimoji="1" lang="en-US" sz="2800" baseline="30000" dirty="0">
                <a:solidFill>
                  <a:srgbClr val="FFFFFF"/>
                </a:solidFill>
                <a:effectLst>
                  <a:glow rad="101600">
                    <a:schemeClr val="bg2"/>
                  </a:glow>
                </a:effectLst>
                <a:latin typeface="Arial Black" charset="0"/>
                <a:ea typeface="Arial" charset="0"/>
                <a:cs typeface="Arial" charset="0"/>
              </a:rPr>
              <a:t>18</a:t>
            </a:r>
            <a:r>
              <a:rPr kumimoji="1" lang="en-US" sz="2800" dirty="0">
                <a:solidFill>
                  <a:srgbClr val="FFFFFF"/>
                </a:solidFill>
                <a:effectLst>
                  <a:glow rad="101600">
                    <a:schemeClr val="bg2"/>
                  </a:glow>
                </a:effectLst>
                <a:latin typeface="Arial Black" charset="0"/>
                <a:ea typeface="Arial" charset="0"/>
                <a:cs typeface="Arial" charset="0"/>
              </a:rPr>
              <a:t>But in fact God has arranged the parts in the body, every one of them, just as he wanted them to be.  </a:t>
            </a:r>
            <a:r>
              <a:rPr kumimoji="1" lang="en-US" sz="2800" baseline="30000" dirty="0">
                <a:solidFill>
                  <a:srgbClr val="FFFFFF"/>
                </a:solidFill>
                <a:effectLst>
                  <a:glow rad="101600">
                    <a:schemeClr val="bg2"/>
                  </a:glow>
                </a:effectLst>
                <a:latin typeface="Arial Black" charset="0"/>
                <a:ea typeface="Arial" charset="0"/>
                <a:cs typeface="Arial" charset="0"/>
              </a:rPr>
              <a:t>19</a:t>
            </a:r>
            <a:r>
              <a:rPr kumimoji="1" lang="en-US" sz="2800" dirty="0">
                <a:solidFill>
                  <a:srgbClr val="FFFFFF"/>
                </a:solidFill>
                <a:effectLst>
                  <a:glow rad="101600">
                    <a:schemeClr val="bg2"/>
                  </a:glow>
                </a:effectLst>
                <a:latin typeface="Arial Black" charset="0"/>
                <a:ea typeface="Arial" charset="0"/>
                <a:cs typeface="Arial" charset="0"/>
              </a:rPr>
              <a:t>If they were all one part, where would the body be?  </a:t>
            </a:r>
            <a:r>
              <a:rPr kumimoji="1" lang="en-US" sz="2800" baseline="30000" dirty="0">
                <a:solidFill>
                  <a:srgbClr val="FFFFFF"/>
                </a:solidFill>
                <a:effectLst>
                  <a:glow rad="101600">
                    <a:schemeClr val="bg2"/>
                  </a:glow>
                </a:effectLst>
                <a:latin typeface="Arial Black" charset="0"/>
                <a:ea typeface="Arial" charset="0"/>
                <a:cs typeface="Arial" charset="0"/>
              </a:rPr>
              <a:t>20</a:t>
            </a:r>
            <a:r>
              <a:rPr kumimoji="1" lang="en-US" sz="2800" dirty="0">
                <a:solidFill>
                  <a:srgbClr val="FFFFFF"/>
                </a:solidFill>
                <a:effectLst>
                  <a:glow rad="101600">
                    <a:schemeClr val="bg2"/>
                  </a:glow>
                </a:effectLst>
                <a:latin typeface="Arial Black" charset="0"/>
                <a:ea typeface="Arial" charset="0"/>
                <a:cs typeface="Arial" charset="0"/>
              </a:rPr>
              <a:t>As it is, there are many parts, but one body.</a:t>
            </a:r>
          </a:p>
        </p:txBody>
      </p:sp>
      <p:sp>
        <p:nvSpPr>
          <p:cNvPr id="6" name="Rectangle 1050">
            <a:extLst>
              <a:ext uri="{FF2B5EF4-FFF2-40B4-BE49-F238E27FC236}">
                <a16:creationId xmlns:a16="http://schemas.microsoft.com/office/drawing/2014/main" id="{B3DA88BE-55CA-5D41-BE87-6841E4E74C1E}"/>
              </a:ext>
            </a:extLst>
          </p:cNvPr>
          <p:cNvSpPr>
            <a:spLocks noChangeArrowheads="1"/>
          </p:cNvSpPr>
          <p:nvPr/>
        </p:nvSpPr>
        <p:spPr bwMode="auto">
          <a:xfrm>
            <a:off x="8502650" y="76200"/>
            <a:ext cx="527050" cy="461963"/>
          </a:xfrm>
          <a:prstGeom prst="rect">
            <a:avLst/>
          </a:prstGeom>
          <a:noFill/>
          <a:ln w="9525">
            <a:no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effectLst>
                  <a:outerShdw blurRad="38100" dist="38100" dir="2700000" algn="tl">
                    <a:srgbClr val="000000"/>
                  </a:outerShdw>
                </a:effectLst>
                <a:cs typeface="Arial" panose="020B0604020202020204" pitchFamily="34" charset="0"/>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needothers">
            <a:extLst>
              <a:ext uri="{FF2B5EF4-FFF2-40B4-BE49-F238E27FC236}">
                <a16:creationId xmlns:a16="http://schemas.microsoft.com/office/drawing/2014/main" id="{4AF793AC-22B6-1342-A77E-54DBB809E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50800"/>
            <a:ext cx="47625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B36A18A4-04FA-0348-A622-51367D5DECA3}"/>
              </a:ext>
            </a:extLst>
          </p:cNvPr>
          <p:cNvSpPr>
            <a:spLocks noGrp="1" noChangeArrowheads="1"/>
          </p:cNvSpPr>
          <p:nvPr>
            <p:ph type="ctrTitle" idx="4294967295"/>
          </p:nvPr>
        </p:nvSpPr>
        <p:spPr>
          <a:xfrm>
            <a:off x="0" y="304800"/>
            <a:ext cx="6443663" cy="1611313"/>
          </a:xfrm>
        </p:spPr>
        <p:txBody>
          <a:bodyPr/>
          <a:lstStyle/>
          <a:p>
            <a:pPr eaLnBrk="1" hangingPunct="1"/>
            <a:r>
              <a:rPr lang="en-US" altLang="en-US" sz="3600">
                <a:solidFill>
                  <a:schemeClr val="bg1"/>
                </a:solidFill>
                <a:latin typeface="Arial" panose="020B0604020202020204" pitchFamily="34" charset="0"/>
                <a:ea typeface="ＭＳ Ｐゴシック" panose="020B0600070205080204" pitchFamily="34" charset="-128"/>
              </a:rPr>
              <a:t>It takes humble use of all the </a:t>
            </a:r>
            <a:br>
              <a:rPr lang="en-US" altLang="en-US" sz="3600">
                <a:solidFill>
                  <a:schemeClr val="bg1"/>
                </a:solidFill>
                <a:latin typeface="Arial" panose="020B0604020202020204" pitchFamily="34" charset="0"/>
                <a:ea typeface="ＭＳ Ｐゴシック" panose="020B0600070205080204" pitchFamily="34" charset="-128"/>
              </a:rPr>
            </a:br>
            <a:r>
              <a:rPr lang="en-US" altLang="en-US" sz="3600">
                <a:solidFill>
                  <a:schemeClr val="bg1"/>
                </a:solidFill>
                <a:latin typeface="Arial" panose="020B0604020202020204" pitchFamily="34" charset="0"/>
                <a:ea typeface="ＭＳ Ｐゴシック" panose="020B0600070205080204" pitchFamily="34" charset="-128"/>
              </a:rPr>
              <a:t>gifts for the church to </a:t>
            </a:r>
            <a:r>
              <a:rPr lang="en-US" altLang="en-US" sz="3600">
                <a:solidFill>
                  <a:srgbClr val="FFFF00"/>
                </a:solidFill>
                <a:latin typeface="Arial" panose="020B0604020202020204" pitchFamily="34" charset="0"/>
                <a:ea typeface="ＭＳ Ｐゴシック" panose="020B0600070205080204" pitchFamily="34" charset="-128"/>
              </a:rPr>
              <a:t>care</a:t>
            </a:r>
            <a:r>
              <a:rPr lang="en-US" altLang="en-US" sz="3600">
                <a:solidFill>
                  <a:schemeClr val="bg1"/>
                </a:solidFill>
                <a:latin typeface="Arial" panose="020B0604020202020204" pitchFamily="34" charset="0"/>
                <a:ea typeface="ＭＳ Ｐゴシック" panose="020B0600070205080204" pitchFamily="34" charset="-128"/>
              </a:rPr>
              <a:t> </a:t>
            </a:r>
            <a:br>
              <a:rPr lang="en-US" altLang="en-US" sz="3600">
                <a:solidFill>
                  <a:schemeClr val="bg1"/>
                </a:solidFill>
                <a:latin typeface="Arial" panose="020B0604020202020204" pitchFamily="34" charset="0"/>
                <a:ea typeface="ＭＳ Ｐゴシック" panose="020B0600070205080204" pitchFamily="34" charset="-128"/>
              </a:rPr>
            </a:br>
            <a:r>
              <a:rPr lang="en-US" altLang="en-US" sz="3600">
                <a:solidFill>
                  <a:schemeClr val="bg1"/>
                </a:solidFill>
                <a:latin typeface="Arial" panose="020B0604020202020204" pitchFamily="34" charset="0"/>
                <a:ea typeface="ＭＳ Ｐゴシック" panose="020B0600070205080204" pitchFamily="34" charset="-128"/>
              </a:rPr>
              <a:t>(1 Cor. 12:21-26).</a:t>
            </a:r>
          </a:p>
        </p:txBody>
      </p:sp>
      <p:pic>
        <p:nvPicPr>
          <p:cNvPr id="146435" name="Picture 5" descr="body">
            <a:extLst>
              <a:ext uri="{FF2B5EF4-FFF2-40B4-BE49-F238E27FC236}">
                <a16:creationId xmlns:a16="http://schemas.microsoft.com/office/drawing/2014/main" id="{68777579-526D-074A-B820-7ECD82D60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38325"/>
            <a:ext cx="24384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50">
            <a:extLst>
              <a:ext uri="{FF2B5EF4-FFF2-40B4-BE49-F238E27FC236}">
                <a16:creationId xmlns:a16="http://schemas.microsoft.com/office/drawing/2014/main" id="{8F5856CC-5DEF-2245-87B9-108BB20D2940}"/>
              </a:ext>
            </a:extLst>
          </p:cNvPr>
          <p:cNvSpPr>
            <a:spLocks noChangeArrowheads="1"/>
          </p:cNvSpPr>
          <p:nvPr/>
        </p:nvSpPr>
        <p:spPr bwMode="auto">
          <a:xfrm>
            <a:off x="8502650" y="76200"/>
            <a:ext cx="527050" cy="461963"/>
          </a:xfrm>
          <a:prstGeom prst="rect">
            <a:avLst/>
          </a:prstGeom>
          <a:noFill/>
          <a:ln w="9525">
            <a:no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effectLst>
                  <a:outerShdw blurRad="38100" dist="38100" dir="2700000" algn="tl">
                    <a:srgbClr val="808080"/>
                  </a:outerShdw>
                </a:effectLst>
                <a:cs typeface="Arial" panose="020B0604020202020204" pitchFamily="34" charset="0"/>
              </a:rPr>
              <a:t>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5" descr="CART0088">
            <a:extLst>
              <a:ext uri="{FF2B5EF4-FFF2-40B4-BE49-F238E27FC236}">
                <a16:creationId xmlns:a16="http://schemas.microsoft.com/office/drawing/2014/main" id="{713C4ABA-EEA2-684B-81DD-567FE4F37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5957A9BE-1F9D-4240-AC52-D8CF7E1AEB62}"/>
              </a:ext>
            </a:extLst>
          </p:cNvPr>
          <p:cNvSpPr txBox="1">
            <a:spLocks noChangeArrowheads="1"/>
          </p:cNvSpPr>
          <p:nvPr/>
        </p:nvSpPr>
        <p:spPr bwMode="auto">
          <a:xfrm>
            <a:off x="457200" y="35814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FF0000"/>
              </a:buClr>
            </a:pPr>
            <a:r>
              <a:rPr kumimoji="1" lang="en-US" altLang="en-US" sz="3200" b="1" baseline="30000">
                <a:solidFill>
                  <a:srgbClr val="FFFF00"/>
                </a:solidFill>
                <a:latin typeface="Arial Black" panose="020B0604020202020204" pitchFamily="34" charset="0"/>
              </a:rPr>
              <a:t>22</a:t>
            </a:r>
            <a:r>
              <a:rPr kumimoji="1" lang="en-US" altLang="en-US" sz="3200" b="1">
                <a:solidFill>
                  <a:srgbClr val="FFFF00"/>
                </a:solidFill>
                <a:latin typeface="Arial Black" panose="020B0604020202020204" pitchFamily="34" charset="0"/>
              </a:rPr>
              <a:t>On the contrary, those parts of the body that seem to be weaker are indispensable</a:t>
            </a:r>
            <a:endParaRPr kumimoji="1" lang="en-US" altLang="en-US" sz="3200">
              <a:solidFill>
                <a:srgbClr val="FFFF00"/>
              </a:solidFill>
              <a:latin typeface="Arial Black" panose="020B0604020202020204" pitchFamily="34" charset="0"/>
            </a:endParaRPr>
          </a:p>
        </p:txBody>
      </p:sp>
      <p:sp>
        <p:nvSpPr>
          <p:cNvPr id="37892" name="Title 7">
            <a:extLst>
              <a:ext uri="{FF2B5EF4-FFF2-40B4-BE49-F238E27FC236}">
                <a16:creationId xmlns:a16="http://schemas.microsoft.com/office/drawing/2014/main" id="{7661DE5C-D0E5-6345-BCF2-BBA0B6354552}"/>
              </a:ext>
            </a:extLst>
          </p:cNvPr>
          <p:cNvSpPr>
            <a:spLocks noGrp="1"/>
          </p:cNvSpPr>
          <p:nvPr>
            <p:ph type="title" idx="4294967295"/>
          </p:nvPr>
        </p:nvSpPr>
        <p:spPr>
          <a:xfrm>
            <a:off x="228600" y="2133600"/>
            <a:ext cx="8915400" cy="1143000"/>
          </a:xfrm>
          <a:effectLst>
            <a:outerShdw blurRad="63500" dist="35921" dir="2700000" algn="ctr" rotWithShape="0">
              <a:schemeClr val="bg2"/>
            </a:outerShdw>
          </a:effectLst>
        </p:spPr>
        <p:txBody>
          <a:bodyPr/>
          <a:lstStyle/>
          <a:p>
            <a:pPr>
              <a:defRPr/>
            </a:pPr>
            <a:r>
              <a:rPr lang="en-US" sz="3200" dirty="0">
                <a:ea typeface="+mj-ea"/>
                <a:cs typeface="+mj-cs"/>
              </a:rPr>
              <a:t>Weaker gifts are indispensable (1 Cor. 12:22)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CART0088">
            <a:extLst>
              <a:ext uri="{FF2B5EF4-FFF2-40B4-BE49-F238E27FC236}">
                <a16:creationId xmlns:a16="http://schemas.microsoft.com/office/drawing/2014/main" id="{9883904F-ACA1-BA40-AF62-BB3CF3A82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3">
            <a:extLst>
              <a:ext uri="{FF2B5EF4-FFF2-40B4-BE49-F238E27FC236}">
                <a16:creationId xmlns:a16="http://schemas.microsoft.com/office/drawing/2014/main" id="{ABE8ACA4-932A-E649-A1BD-75FEDF415F52}"/>
              </a:ext>
            </a:extLst>
          </p:cNvPr>
          <p:cNvSpPr txBox="1">
            <a:spLocks noChangeArrowheads="1"/>
          </p:cNvSpPr>
          <p:nvPr/>
        </p:nvSpPr>
        <p:spPr bwMode="auto">
          <a:xfrm>
            <a:off x="457200" y="3276600"/>
            <a:ext cx="777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FF0000"/>
              </a:buClr>
            </a:pPr>
            <a:r>
              <a:rPr kumimoji="1" lang="en-US" altLang="en-US" sz="3200" b="1" baseline="30000">
                <a:solidFill>
                  <a:srgbClr val="FFFFFF"/>
                </a:solidFill>
                <a:latin typeface="Arial Black" panose="020B0604020202020204" pitchFamily="34" charset="0"/>
              </a:rPr>
              <a:t>22</a:t>
            </a:r>
            <a:r>
              <a:rPr kumimoji="1" lang="en-US" altLang="en-US" sz="3200" b="1">
                <a:solidFill>
                  <a:srgbClr val="FFFFFF"/>
                </a:solidFill>
                <a:latin typeface="Arial Black" panose="020B0604020202020204" pitchFamily="34" charset="0"/>
              </a:rPr>
              <a:t>On the contrary, those parts of the body that seem to be weaker are indispensable,  </a:t>
            </a:r>
            <a:r>
              <a:rPr kumimoji="1" lang="en-US" altLang="en-US" sz="3200" b="1" baseline="30000">
                <a:solidFill>
                  <a:srgbClr val="FFFF00"/>
                </a:solidFill>
                <a:latin typeface="Arial Black" panose="020B0604020202020204" pitchFamily="34" charset="0"/>
              </a:rPr>
              <a:t>23</a:t>
            </a:r>
            <a:r>
              <a:rPr kumimoji="1" lang="en-US" altLang="en-US" sz="3200" b="1">
                <a:solidFill>
                  <a:srgbClr val="FFFF00"/>
                </a:solidFill>
                <a:latin typeface="Arial Black" panose="020B0604020202020204" pitchFamily="34" charset="0"/>
              </a:rPr>
              <a:t>and the parts that we think are less honorable we treat with special honor. </a:t>
            </a:r>
            <a:endParaRPr kumimoji="1" lang="en-US" altLang="en-US" sz="3200">
              <a:solidFill>
                <a:srgbClr val="FFFF00"/>
              </a:solidFill>
              <a:latin typeface="Arial Black" panose="020B0604020202020204" pitchFamily="34" charset="0"/>
            </a:endParaRPr>
          </a:p>
        </p:txBody>
      </p:sp>
      <p:sp>
        <p:nvSpPr>
          <p:cNvPr id="38916" name="Title 7">
            <a:extLst>
              <a:ext uri="{FF2B5EF4-FFF2-40B4-BE49-F238E27FC236}">
                <a16:creationId xmlns:a16="http://schemas.microsoft.com/office/drawing/2014/main" id="{7E089C5A-3518-4E41-90B0-D06D7B1DDFCF}"/>
              </a:ext>
            </a:extLst>
          </p:cNvPr>
          <p:cNvSpPr>
            <a:spLocks noGrp="1"/>
          </p:cNvSpPr>
          <p:nvPr>
            <p:ph type="title" idx="4294967295"/>
          </p:nvPr>
        </p:nvSpPr>
        <p:spPr>
          <a:xfrm>
            <a:off x="0" y="2009775"/>
            <a:ext cx="9144000" cy="1143000"/>
          </a:xfrm>
          <a:effectLst>
            <a:outerShdw blurRad="63500" dist="35921" dir="2700000" algn="ctr" rotWithShape="0">
              <a:schemeClr val="bg2"/>
            </a:outerShdw>
          </a:effectLst>
        </p:spPr>
        <p:txBody>
          <a:bodyPr/>
          <a:lstStyle/>
          <a:p>
            <a:pPr>
              <a:defRPr/>
            </a:pPr>
            <a:r>
              <a:rPr lang="en-US" sz="3200" dirty="0">
                <a:ea typeface="+mj-ea"/>
                <a:cs typeface="+mj-cs"/>
              </a:rPr>
              <a:t>Less honorable gifts are honored </a:t>
            </a:r>
            <a:br>
              <a:rPr lang="en-US" sz="3200" dirty="0">
                <a:ea typeface="+mj-ea"/>
                <a:cs typeface="+mj-cs"/>
              </a:rPr>
            </a:br>
            <a:r>
              <a:rPr lang="en-US" sz="3200" dirty="0">
                <a:ea typeface="+mj-ea"/>
                <a:cs typeface="+mj-cs"/>
              </a:rPr>
              <a:t>(</a:t>
            </a:r>
            <a:r>
              <a:rPr lang="en-US" sz="3200" dirty="0"/>
              <a:t>1 Cor. 12:</a:t>
            </a:r>
            <a:r>
              <a:rPr lang="en-US" sz="3200" dirty="0">
                <a:ea typeface="+mj-ea"/>
                <a:cs typeface="+mj-cs"/>
              </a:rPr>
              <a:t>23a)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church 003.jpg">
            <a:extLst>
              <a:ext uri="{FF2B5EF4-FFF2-40B4-BE49-F238E27FC236}">
                <a16:creationId xmlns:a16="http://schemas.microsoft.com/office/drawing/2014/main" id="{9B5AADC4-E332-3A4B-9B69-BD6C95AFA8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 y="571500"/>
            <a:ext cx="787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0" name="Rectangle 2">
            <a:extLst>
              <a:ext uri="{FF2B5EF4-FFF2-40B4-BE49-F238E27FC236}">
                <a16:creationId xmlns:a16="http://schemas.microsoft.com/office/drawing/2014/main" id="{D1CDB28F-7D3F-6F4F-BD03-7DF7793F128E}"/>
              </a:ext>
            </a:extLst>
          </p:cNvPr>
          <p:cNvSpPr>
            <a:spLocks noGrp="1" noChangeArrowheads="1"/>
          </p:cNvSpPr>
          <p:nvPr>
            <p:ph type="ctrTitle"/>
          </p:nvPr>
        </p:nvSpPr>
        <p:spPr>
          <a:xfrm>
            <a:off x="1524000" y="381000"/>
            <a:ext cx="6324600" cy="17526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sz="4400" b="1" dirty="0">
                <a:effectLst>
                  <a:glow rad="152400">
                    <a:schemeClr val="bg1">
                      <a:alpha val="75000"/>
                    </a:schemeClr>
                  </a:glow>
                </a:effectLst>
              </a:rPr>
              <a:t>Different Views on the Nature of the Church</a:t>
            </a:r>
            <a:endParaRPr lang="en-US" dirty="0">
              <a:solidFill>
                <a:schemeClr val="bg1"/>
              </a:solidFill>
              <a:effectLst>
                <a:glow rad="152400">
                  <a:schemeClr val="bg1">
                    <a:alpha val="75000"/>
                  </a:schemeClr>
                </a:glow>
              </a:effectLst>
            </a:endParaRPr>
          </a:p>
        </p:txBody>
      </p:sp>
      <p:sp>
        <p:nvSpPr>
          <p:cNvPr id="4" name="Text Box 29">
            <a:extLst>
              <a:ext uri="{FF2B5EF4-FFF2-40B4-BE49-F238E27FC236}">
                <a16:creationId xmlns:a16="http://schemas.microsoft.com/office/drawing/2014/main" id="{00B344ED-B6E3-B64E-B86D-7FF11C11B896}"/>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5" descr="CART0088">
            <a:extLst>
              <a:ext uri="{FF2B5EF4-FFF2-40B4-BE49-F238E27FC236}">
                <a16:creationId xmlns:a16="http://schemas.microsoft.com/office/drawing/2014/main" id="{F443C213-1E55-614C-870B-EE37986CC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0765EA82-8993-8341-AA43-564495A61694}"/>
              </a:ext>
            </a:extLst>
          </p:cNvPr>
          <p:cNvSpPr txBox="1">
            <a:spLocks noChangeArrowheads="1"/>
          </p:cNvSpPr>
          <p:nvPr/>
        </p:nvSpPr>
        <p:spPr bwMode="auto">
          <a:xfrm>
            <a:off x="457200" y="35814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FF0000"/>
              </a:buClr>
            </a:pPr>
            <a:r>
              <a:rPr kumimoji="1" lang="en-US" altLang="en-US" sz="3200" b="1">
                <a:solidFill>
                  <a:srgbClr val="FFFF00"/>
                </a:solidFill>
                <a:latin typeface="Arial Black" panose="020B0604020202020204" pitchFamily="34" charset="0"/>
              </a:rPr>
              <a:t>…And the parts that are unpresentable are treated with special modesty</a:t>
            </a:r>
            <a:endParaRPr kumimoji="1" lang="en-US" altLang="en-US" sz="3200">
              <a:solidFill>
                <a:srgbClr val="FFFF00"/>
              </a:solidFill>
              <a:latin typeface="Arial Black" panose="020B0604020202020204" pitchFamily="34" charset="0"/>
            </a:endParaRPr>
          </a:p>
        </p:txBody>
      </p:sp>
      <p:sp>
        <p:nvSpPr>
          <p:cNvPr id="39940" name="Title 7">
            <a:extLst>
              <a:ext uri="{FF2B5EF4-FFF2-40B4-BE49-F238E27FC236}">
                <a16:creationId xmlns:a16="http://schemas.microsoft.com/office/drawing/2014/main" id="{A8E81007-BA35-1C40-A302-1E83F61DCA03}"/>
              </a:ext>
            </a:extLst>
          </p:cNvPr>
          <p:cNvSpPr>
            <a:spLocks noGrp="1"/>
          </p:cNvSpPr>
          <p:nvPr>
            <p:ph type="title" idx="4294967295"/>
          </p:nvPr>
        </p:nvSpPr>
        <p:spPr>
          <a:xfrm>
            <a:off x="0" y="2133600"/>
            <a:ext cx="9144000" cy="1143000"/>
          </a:xfrm>
          <a:effectLst>
            <a:outerShdw blurRad="63500" dist="35921" dir="2700000" algn="ctr" rotWithShape="0">
              <a:schemeClr val="bg2"/>
            </a:outerShdw>
          </a:effectLst>
        </p:spPr>
        <p:txBody>
          <a:bodyPr/>
          <a:lstStyle/>
          <a:p>
            <a:pPr>
              <a:defRPr/>
            </a:pPr>
            <a:r>
              <a:rPr lang="en-US" sz="3200" dirty="0">
                <a:ea typeface="+mj-ea"/>
                <a:cs typeface="+mj-cs"/>
              </a:rPr>
              <a:t>But gifts never to be seen are also guarded with modesty (</a:t>
            </a:r>
            <a:r>
              <a:rPr lang="en-US" sz="3200" dirty="0"/>
              <a:t>1 Cor. 12:</a:t>
            </a:r>
            <a:r>
              <a:rPr lang="en-US" sz="3200" dirty="0">
                <a:ea typeface="+mj-ea"/>
                <a:cs typeface="+mj-cs"/>
              </a:rPr>
              <a:t>23b)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descr="CART0088">
            <a:extLst>
              <a:ext uri="{FF2B5EF4-FFF2-40B4-BE49-F238E27FC236}">
                <a16:creationId xmlns:a16="http://schemas.microsoft.com/office/drawing/2014/main" id="{9BD157AC-CD14-3B49-827A-6DAF3201A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1D4A4443-13A8-A140-BC0C-56E4F803A6B2}"/>
              </a:ext>
            </a:extLst>
          </p:cNvPr>
          <p:cNvSpPr txBox="1">
            <a:spLocks noChangeArrowheads="1"/>
          </p:cNvSpPr>
          <p:nvPr/>
        </p:nvSpPr>
        <p:spPr bwMode="auto">
          <a:xfrm>
            <a:off x="457200" y="36576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FF0000"/>
              </a:buClr>
            </a:pPr>
            <a:r>
              <a:rPr kumimoji="1" lang="en-US" altLang="en-US" sz="3200" b="1" baseline="30000">
                <a:solidFill>
                  <a:srgbClr val="FFFF00"/>
                </a:solidFill>
                <a:latin typeface="Arial Black" panose="020B0604020202020204" pitchFamily="34" charset="0"/>
              </a:rPr>
              <a:t>24</a:t>
            </a:r>
            <a:r>
              <a:rPr kumimoji="1" lang="en-US" altLang="en-US" sz="3200" b="1">
                <a:solidFill>
                  <a:srgbClr val="FFFF00"/>
                </a:solidFill>
                <a:latin typeface="Arial Black" panose="020B0604020202020204" pitchFamily="34" charset="0"/>
              </a:rPr>
              <a:t>while our presentable parts need no special treatment. </a:t>
            </a:r>
            <a:endParaRPr kumimoji="1" lang="en-US" altLang="en-US" sz="3200">
              <a:solidFill>
                <a:srgbClr val="FFFF00"/>
              </a:solidFill>
              <a:latin typeface="Arial Black" panose="020B0604020202020204" pitchFamily="34" charset="0"/>
            </a:endParaRPr>
          </a:p>
        </p:txBody>
      </p:sp>
      <p:sp>
        <p:nvSpPr>
          <p:cNvPr id="40964" name="Title 7">
            <a:extLst>
              <a:ext uri="{FF2B5EF4-FFF2-40B4-BE49-F238E27FC236}">
                <a16:creationId xmlns:a16="http://schemas.microsoft.com/office/drawing/2014/main" id="{505F5C12-9388-7E40-8C68-2C3ECD5451E3}"/>
              </a:ext>
            </a:extLst>
          </p:cNvPr>
          <p:cNvSpPr>
            <a:spLocks noGrp="1"/>
          </p:cNvSpPr>
          <p:nvPr>
            <p:ph type="title" idx="4294967295"/>
          </p:nvPr>
        </p:nvSpPr>
        <p:spPr>
          <a:xfrm>
            <a:off x="0" y="2209800"/>
            <a:ext cx="9144000" cy="1143000"/>
          </a:xfrm>
          <a:effectLst>
            <a:outerShdw blurRad="63500" dist="35921" dir="2700000" algn="ctr" rotWithShape="0">
              <a:schemeClr val="bg2"/>
            </a:outerShdw>
          </a:effectLst>
        </p:spPr>
        <p:txBody>
          <a:bodyPr/>
          <a:lstStyle/>
          <a:p>
            <a:pPr>
              <a:defRPr/>
            </a:pPr>
            <a:r>
              <a:rPr lang="en-US" sz="3200" dirty="0">
                <a:ea typeface="+mj-ea"/>
                <a:cs typeface="+mj-cs"/>
              </a:rPr>
              <a:t>Yet the "up-front" believers need less acknowledgment (</a:t>
            </a:r>
            <a:r>
              <a:rPr lang="en-US" sz="3200" dirty="0"/>
              <a:t>1 Cor. 12:</a:t>
            </a:r>
            <a:r>
              <a:rPr lang="en-US" sz="3200" dirty="0">
                <a:ea typeface="+mj-ea"/>
                <a:cs typeface="+mj-cs"/>
              </a:rPr>
              <a:t>24a)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CART0088">
            <a:extLst>
              <a:ext uri="{FF2B5EF4-FFF2-40B4-BE49-F238E27FC236}">
                <a16:creationId xmlns:a16="http://schemas.microsoft.com/office/drawing/2014/main" id="{AA6FA801-D70C-5E4F-BB51-38A67D161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4C9F9BE0-7C8F-FB46-8711-66443A08358A}"/>
              </a:ext>
            </a:extLst>
          </p:cNvPr>
          <p:cNvSpPr txBox="1">
            <a:spLocks noChangeArrowheads="1"/>
          </p:cNvSpPr>
          <p:nvPr/>
        </p:nvSpPr>
        <p:spPr bwMode="auto">
          <a:xfrm>
            <a:off x="457200" y="36576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FF0000"/>
              </a:buClr>
            </a:pPr>
            <a:r>
              <a:rPr kumimoji="1" lang="en-US" altLang="en-US" sz="3200" b="1">
                <a:solidFill>
                  <a:srgbClr val="FFFF00"/>
                </a:solidFill>
                <a:latin typeface="Arial Black" panose="020B0604020202020204" pitchFamily="34" charset="0"/>
              </a:rPr>
              <a:t>But God has combined the members of the body and has given greater honor to the parts that lacked it</a:t>
            </a:r>
            <a:endParaRPr kumimoji="1" lang="en-US" altLang="en-US" sz="3200">
              <a:solidFill>
                <a:srgbClr val="FFFF00"/>
              </a:solidFill>
              <a:latin typeface="Arial Black" panose="020B0604020202020204" pitchFamily="34" charset="0"/>
            </a:endParaRPr>
          </a:p>
        </p:txBody>
      </p:sp>
      <p:sp>
        <p:nvSpPr>
          <p:cNvPr id="41988" name="Title 7">
            <a:extLst>
              <a:ext uri="{FF2B5EF4-FFF2-40B4-BE49-F238E27FC236}">
                <a16:creationId xmlns:a16="http://schemas.microsoft.com/office/drawing/2014/main" id="{04D6C3BD-AE0E-5340-B982-D8F761555FB8}"/>
              </a:ext>
            </a:extLst>
          </p:cNvPr>
          <p:cNvSpPr>
            <a:spLocks noGrp="1"/>
          </p:cNvSpPr>
          <p:nvPr>
            <p:ph type="title" idx="4294967295"/>
          </p:nvPr>
        </p:nvSpPr>
        <p:spPr>
          <a:xfrm>
            <a:off x="0" y="2209800"/>
            <a:ext cx="9144000" cy="1143000"/>
          </a:xfrm>
          <a:effectLst>
            <a:outerShdw blurRad="63500" dist="35921" dir="2700000" algn="ctr" rotWithShape="0">
              <a:schemeClr val="bg2"/>
            </a:outerShdw>
          </a:effectLst>
        </p:spPr>
        <p:txBody>
          <a:bodyPr/>
          <a:lstStyle/>
          <a:p>
            <a:pPr>
              <a:defRPr/>
            </a:pPr>
            <a:r>
              <a:rPr lang="en-US" sz="3200" dirty="0">
                <a:ea typeface="+mj-ea"/>
                <a:cs typeface="+mj-cs"/>
              </a:rPr>
              <a:t>God gives greater honor to "behind-the-scenes" believers (</a:t>
            </a:r>
            <a:r>
              <a:rPr lang="en-US" sz="3200" dirty="0"/>
              <a:t>1 Cor. 12:</a:t>
            </a:r>
            <a:r>
              <a:rPr lang="en-US" sz="3200" dirty="0">
                <a:ea typeface="+mj-ea"/>
                <a:cs typeface="+mj-cs"/>
              </a:rPr>
              <a:t>24b).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5" descr="CART0088">
            <a:extLst>
              <a:ext uri="{FF2B5EF4-FFF2-40B4-BE49-F238E27FC236}">
                <a16:creationId xmlns:a16="http://schemas.microsoft.com/office/drawing/2014/main" id="{0CC02960-AE34-9848-9376-AED71BD6E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B40FE3DD-5CA6-C24E-90F4-0416A94351C9}"/>
              </a:ext>
            </a:extLst>
          </p:cNvPr>
          <p:cNvSpPr txBox="1">
            <a:spLocks noChangeArrowheads="1"/>
          </p:cNvSpPr>
          <p:nvPr/>
        </p:nvSpPr>
        <p:spPr bwMode="auto">
          <a:xfrm>
            <a:off x="457200" y="3657600"/>
            <a:ext cx="845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FF0000"/>
              </a:buClr>
            </a:pPr>
            <a:r>
              <a:rPr kumimoji="1" lang="en-US" altLang="en-US" sz="3200" b="1" baseline="30000">
                <a:solidFill>
                  <a:srgbClr val="FFFF00"/>
                </a:solidFill>
                <a:latin typeface="Arial Black" panose="020B0604020202020204" pitchFamily="34" charset="0"/>
              </a:rPr>
              <a:t>25</a:t>
            </a:r>
            <a:r>
              <a:rPr kumimoji="1" lang="en-US" altLang="en-US" sz="3200" b="1">
                <a:solidFill>
                  <a:srgbClr val="FFFF00"/>
                </a:solidFill>
                <a:latin typeface="Arial Black" panose="020B0604020202020204" pitchFamily="34" charset="0"/>
              </a:rPr>
              <a:t>so that there should be no division in the body, but that its parts should have equal concern for each other.  </a:t>
            </a:r>
            <a:r>
              <a:rPr kumimoji="1" lang="en-US" altLang="en-US" sz="3200" b="1" baseline="30000">
                <a:solidFill>
                  <a:srgbClr val="FFFF00"/>
                </a:solidFill>
                <a:latin typeface="Arial Black" panose="020B0604020202020204" pitchFamily="34" charset="0"/>
              </a:rPr>
              <a:t>26</a:t>
            </a:r>
            <a:r>
              <a:rPr kumimoji="1" lang="en-US" altLang="en-US" sz="3200" b="1">
                <a:solidFill>
                  <a:srgbClr val="FFFF00"/>
                </a:solidFill>
                <a:latin typeface="Arial Black" panose="020B0604020202020204" pitchFamily="34" charset="0"/>
              </a:rPr>
              <a:t>If one part suffers, every part suffers with it; if one part is honored, every part rejoices with it. </a:t>
            </a:r>
            <a:endParaRPr kumimoji="1" lang="en-US" altLang="en-US" sz="3200">
              <a:solidFill>
                <a:srgbClr val="FFFF00"/>
              </a:solidFill>
              <a:latin typeface="Arial Black" panose="020B0604020202020204" pitchFamily="34" charset="0"/>
            </a:endParaRPr>
          </a:p>
        </p:txBody>
      </p:sp>
      <p:sp>
        <p:nvSpPr>
          <p:cNvPr id="43012" name="Title 7">
            <a:extLst>
              <a:ext uri="{FF2B5EF4-FFF2-40B4-BE49-F238E27FC236}">
                <a16:creationId xmlns:a16="http://schemas.microsoft.com/office/drawing/2014/main" id="{D434A195-78D5-5F4E-834E-A69FAD18E91A}"/>
              </a:ext>
            </a:extLst>
          </p:cNvPr>
          <p:cNvSpPr>
            <a:spLocks noGrp="1"/>
          </p:cNvSpPr>
          <p:nvPr>
            <p:ph type="title" idx="4294967295"/>
          </p:nvPr>
        </p:nvSpPr>
        <p:spPr>
          <a:xfrm>
            <a:off x="0" y="2209800"/>
            <a:ext cx="9144000" cy="1143000"/>
          </a:xfrm>
          <a:effectLst>
            <a:outerShdw blurRad="63500" dist="35921" dir="2700000" algn="ctr" rotWithShape="0">
              <a:schemeClr val="bg2"/>
            </a:outerShdw>
          </a:effectLst>
        </p:spPr>
        <p:txBody>
          <a:bodyPr/>
          <a:lstStyle/>
          <a:p>
            <a:pPr>
              <a:defRPr/>
            </a:pPr>
            <a:r>
              <a:rPr lang="en-US" sz="3200" dirty="0">
                <a:latin typeface="Arial" charset="0"/>
                <a:ea typeface="ＭＳ Ｐゴシック" charset="0"/>
              </a:rPr>
              <a:t>God honors serving gifts so we</a:t>
            </a:r>
            <a:r>
              <a:rPr lang="fr-FR" sz="3200" dirty="0">
                <a:latin typeface="Arial" charset="0"/>
                <a:ea typeface="ＭＳ Ｐゴシック" charset="0"/>
              </a:rPr>
              <a:t>'</a:t>
            </a:r>
            <a:r>
              <a:rPr lang="en-US" sz="3200" dirty="0" err="1">
                <a:latin typeface="Arial" charset="0"/>
                <a:ea typeface="ＭＳ Ｐゴシック" charset="0"/>
              </a:rPr>
              <a:t>ll</a:t>
            </a:r>
            <a:r>
              <a:rPr lang="en-US" sz="3200" dirty="0">
                <a:latin typeface="Arial" charset="0"/>
                <a:ea typeface="ＭＳ Ｐゴシック" charset="0"/>
              </a:rPr>
              <a:t> care for them too (</a:t>
            </a:r>
            <a:r>
              <a:rPr lang="en-US" sz="3200" dirty="0"/>
              <a:t>1 Cor. 12:</a:t>
            </a:r>
            <a:r>
              <a:rPr lang="en-US" sz="3200" dirty="0">
                <a:latin typeface="Arial" charset="0"/>
                <a:ea typeface="ＭＳ Ｐゴシック" charset="0"/>
              </a:rPr>
              <a:t>25-26).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2corinthians4_7-text">
            <a:extLst>
              <a:ext uri="{FF2B5EF4-FFF2-40B4-BE49-F238E27FC236}">
                <a16:creationId xmlns:a16="http://schemas.microsoft.com/office/drawing/2014/main" id="{149DADA1-9E10-D643-83B2-3770F664F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B540CC92-DA60-8440-B2DC-BBC114AC7751}"/>
              </a:ext>
            </a:extLst>
          </p:cNvPr>
          <p:cNvSpPr>
            <a:spLocks noGrp="1" noChangeArrowheads="1"/>
          </p:cNvSpPr>
          <p:nvPr>
            <p:ph type="title" idx="4294967295"/>
          </p:nvPr>
        </p:nvSpPr>
        <p:spPr>
          <a:xfrm>
            <a:off x="0" y="0"/>
            <a:ext cx="9144000" cy="2057400"/>
          </a:xfrm>
          <a:effectLst>
            <a:outerShdw blurRad="63500" dist="35921" dir="2700000" algn="ctr" rotWithShape="0">
              <a:schemeClr val="tx2"/>
            </a:outerShdw>
          </a:effectLst>
        </p:spPr>
        <p:txBody>
          <a:bodyPr/>
          <a:lstStyle/>
          <a:p>
            <a:pPr eaLnBrk="1" hangingPunct="1">
              <a:defRPr/>
            </a:pPr>
            <a:r>
              <a:rPr lang="en-US" sz="4000" b="1" dirty="0">
                <a:solidFill>
                  <a:schemeClr val="bg1"/>
                </a:solidFill>
                <a:latin typeface="Arial" charset="0"/>
                <a:ea typeface="ＭＳ Ｐゴシック" charset="0"/>
              </a:rPr>
              <a:t>It takes all of our gifts for the church to be </a:t>
            </a:r>
            <a:r>
              <a:rPr lang="en-US" sz="4000" b="1" dirty="0">
                <a:solidFill>
                  <a:srgbClr val="FFFF00"/>
                </a:solidFill>
                <a:latin typeface="Arial" charset="0"/>
                <a:ea typeface="ＭＳ Ｐゴシック" charset="0"/>
              </a:rPr>
              <a:t>diversified</a:t>
            </a:r>
            <a:r>
              <a:rPr lang="en-US" sz="4000" b="1" dirty="0">
                <a:solidFill>
                  <a:schemeClr val="bg1"/>
                </a:solidFill>
                <a:latin typeface="Arial" charset="0"/>
                <a:ea typeface="ＭＳ Ｐゴシック" charset="0"/>
              </a:rPr>
              <a:t> (1 Cor. 12:27-31).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a:extLst>
              <a:ext uri="{FF2B5EF4-FFF2-40B4-BE49-F238E27FC236}">
                <a16:creationId xmlns:a16="http://schemas.microsoft.com/office/drawing/2014/main" id="{E2DB6ADF-1174-E44A-A769-AB3FDC677F62}"/>
              </a:ext>
            </a:extLst>
          </p:cNvPr>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000000"/>
              </a:solidFill>
              <a:latin typeface="Times New Roman" panose="02020603050405020304" pitchFamily="18" charset="0"/>
            </a:endParaRPr>
          </a:p>
        </p:txBody>
      </p:sp>
      <p:sp>
        <p:nvSpPr>
          <p:cNvPr id="254978" name="Rectangle 2">
            <a:extLst>
              <a:ext uri="{FF2B5EF4-FFF2-40B4-BE49-F238E27FC236}">
                <a16:creationId xmlns:a16="http://schemas.microsoft.com/office/drawing/2014/main" id="{BDE1F9F5-5E95-0848-801C-2B764123A865}"/>
              </a:ext>
            </a:extLst>
          </p:cNvPr>
          <p:cNvSpPr>
            <a:spLocks noGrp="1" noChangeArrowheads="1"/>
          </p:cNvSpPr>
          <p:nvPr>
            <p:ph type="title" idx="4294967295"/>
          </p:nvPr>
        </p:nvSpPr>
        <p:spPr>
          <a:xfrm>
            <a:off x="-76200" y="228600"/>
            <a:ext cx="3962400" cy="5105400"/>
          </a:xfrm>
        </p:spPr>
        <p:txBody>
          <a:bodyPr/>
          <a:lstStyle/>
          <a:p>
            <a:pPr>
              <a:defRPr/>
            </a:pPr>
            <a:r>
              <a:rPr lang="en-US" sz="4000" dirty="0">
                <a:effectLst>
                  <a:outerShdw blurRad="38100" dist="38100" dir="2700000" algn="tl">
                    <a:srgbClr val="000000"/>
                  </a:outerShdw>
                </a:effectLst>
                <a:latin typeface="Arial" charset="0"/>
                <a:ea typeface="ＭＳ Ｐゴシック" charset="0"/>
              </a:rPr>
              <a:t>B. The hierarchy of members shows that all don</a:t>
            </a:r>
            <a:r>
              <a:rPr lang="fr-FR" altLang="ja-JP" sz="4000" dirty="0">
                <a:effectLst>
                  <a:outerShdw blurRad="38100" dist="38100" dir="2700000" algn="tl">
                    <a:srgbClr val="000000"/>
                  </a:outerShdw>
                </a:effectLst>
                <a:latin typeface="Arial" charset="0"/>
                <a:ea typeface="ＭＳ Ｐゴシック" charset="0"/>
              </a:rPr>
              <a:t>'</a:t>
            </a:r>
            <a:r>
              <a:rPr lang="en-US" altLang="ja-JP" sz="4000" dirty="0">
                <a:effectLst>
                  <a:outerShdw blurRad="38100" dist="38100" dir="2700000" algn="tl">
                    <a:srgbClr val="000000"/>
                  </a:outerShdw>
                </a:effectLst>
                <a:latin typeface="Arial" charset="0"/>
                <a:ea typeface="ＭＳ Ｐゴシック" charset="0"/>
              </a:rPr>
              <a:t>t have the same gifts </a:t>
            </a:r>
            <a:br>
              <a:rPr lang="en-US" altLang="ja-JP" sz="4000" dirty="0">
                <a:effectLst>
                  <a:outerShdw blurRad="38100" dist="38100" dir="2700000" algn="tl">
                    <a:srgbClr val="000000"/>
                  </a:outerShdw>
                </a:effectLst>
                <a:latin typeface="Arial" charset="0"/>
                <a:ea typeface="ＭＳ Ｐゴシック" charset="0"/>
              </a:rPr>
            </a:br>
            <a:r>
              <a:rPr lang="en-US" altLang="ja-JP" sz="4000" dirty="0">
                <a:effectLst>
                  <a:outerShdw blurRad="38100" dist="38100" dir="2700000" algn="tl">
                    <a:srgbClr val="000000"/>
                  </a:outerShdw>
                </a:effectLst>
                <a:latin typeface="Arial" charset="0"/>
                <a:ea typeface="ＭＳ Ｐゴシック" charset="0"/>
              </a:rPr>
              <a:t>(1 Cor. 12:28-30).</a:t>
            </a:r>
            <a:endParaRPr lang="en-US" sz="4000" dirty="0">
              <a:effectLst>
                <a:outerShdw blurRad="38100" dist="38100" dir="2700000" algn="tl">
                  <a:srgbClr val="000000"/>
                </a:outerShdw>
              </a:effectLst>
              <a:latin typeface="Arial" charset="0"/>
              <a:ea typeface="ＭＳ Ｐゴシック" charset="0"/>
            </a:endParaRPr>
          </a:p>
        </p:txBody>
      </p:sp>
      <p:sp>
        <p:nvSpPr>
          <p:cNvPr id="6" name="Rectangle 2">
            <a:extLst>
              <a:ext uri="{FF2B5EF4-FFF2-40B4-BE49-F238E27FC236}">
                <a16:creationId xmlns:a16="http://schemas.microsoft.com/office/drawing/2014/main" id="{2504DE93-8811-2F4A-804E-289B8384677A}"/>
              </a:ext>
            </a:extLst>
          </p:cNvPr>
          <p:cNvSpPr txBox="1">
            <a:spLocks noChangeArrowheads="1"/>
          </p:cNvSpPr>
          <p:nvPr/>
        </p:nvSpPr>
        <p:spPr bwMode="auto">
          <a:xfrm>
            <a:off x="3886200" y="304800"/>
            <a:ext cx="5257800" cy="4876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And in the church God has appointed </a:t>
            </a:r>
            <a:b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b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first of all </a:t>
            </a:r>
            <a:r>
              <a:rPr lang="en-US" altLang="en-US" sz="2800">
                <a:solidFill>
                  <a:srgbClr val="FFFFE2"/>
                </a:solidFill>
                <a:effectLst>
                  <a:outerShdw blurRad="38100" dist="38100" dir="2700000" algn="tl">
                    <a:srgbClr val="000000"/>
                  </a:outerShdw>
                </a:effectLst>
                <a:latin typeface="Impact" panose="020B0806030902050204" pitchFamily="34" charset="0"/>
                <a:cs typeface="Arial" panose="020B0604020202020204" pitchFamily="34" charset="0"/>
              </a:rPr>
              <a:t>apostles</a:t>
            </a: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 </a:t>
            </a:r>
            <a:b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b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second </a:t>
            </a:r>
            <a:r>
              <a:rPr lang="en-US" altLang="en-US" sz="2800">
                <a:solidFill>
                  <a:srgbClr val="FFFFE2"/>
                </a:solidFill>
                <a:effectLst>
                  <a:outerShdw blurRad="38100" dist="38100" dir="2700000" algn="tl">
                    <a:srgbClr val="000000"/>
                  </a:outerShdw>
                </a:effectLst>
                <a:latin typeface="Impact" panose="020B0806030902050204" pitchFamily="34" charset="0"/>
                <a:cs typeface="Arial" panose="020B0604020202020204" pitchFamily="34" charset="0"/>
              </a:rPr>
              <a:t>prophets</a:t>
            </a: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 </a:t>
            </a:r>
            <a:b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b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third </a:t>
            </a:r>
            <a:r>
              <a:rPr lang="en-US" altLang="en-US" sz="2800">
                <a:solidFill>
                  <a:srgbClr val="FFFFE2"/>
                </a:solidFill>
                <a:effectLst>
                  <a:outerShdw blurRad="38100" dist="38100" dir="2700000" algn="tl">
                    <a:srgbClr val="000000"/>
                  </a:outerShdw>
                </a:effectLst>
                <a:latin typeface="Impact" panose="020B0806030902050204" pitchFamily="34" charset="0"/>
                <a:cs typeface="Arial" panose="020B0604020202020204" pitchFamily="34" charset="0"/>
              </a:rPr>
              <a:t>teachers</a:t>
            </a: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 </a:t>
            </a:r>
            <a:b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b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then workers of </a:t>
            </a:r>
            <a:r>
              <a:rPr lang="en-US" altLang="en-US" sz="2800">
                <a:solidFill>
                  <a:srgbClr val="FFFFE2"/>
                </a:solidFill>
                <a:effectLst>
                  <a:outerShdw blurRad="38100" dist="38100" dir="2700000" algn="tl">
                    <a:srgbClr val="000000"/>
                  </a:outerShdw>
                </a:effectLst>
                <a:latin typeface="Impact" panose="020B0806030902050204" pitchFamily="34" charset="0"/>
                <a:cs typeface="Arial" panose="020B0604020202020204" pitchFamily="34" charset="0"/>
              </a:rPr>
              <a:t>miracles</a:t>
            </a: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 </a:t>
            </a:r>
            <a:b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b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also those having gifts of </a:t>
            </a:r>
            <a:r>
              <a:rPr lang="en-US" altLang="en-US" sz="2800">
                <a:solidFill>
                  <a:srgbClr val="FFFFE2"/>
                </a:solidFill>
                <a:effectLst>
                  <a:outerShdw blurRad="38100" dist="38100" dir="2700000" algn="tl">
                    <a:srgbClr val="000000"/>
                  </a:outerShdw>
                </a:effectLst>
                <a:latin typeface="Impact" panose="020B0806030902050204" pitchFamily="34" charset="0"/>
                <a:cs typeface="Arial" panose="020B0604020202020204" pitchFamily="34" charset="0"/>
              </a:rPr>
              <a:t>healing</a:t>
            </a: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 </a:t>
            </a:r>
            <a:b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b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those able to </a:t>
            </a:r>
            <a:r>
              <a:rPr lang="en-US" altLang="en-US" sz="2800">
                <a:solidFill>
                  <a:srgbClr val="FFFFE2"/>
                </a:solidFill>
                <a:effectLst>
                  <a:outerShdw blurRad="38100" dist="38100" dir="2700000" algn="tl">
                    <a:srgbClr val="000000"/>
                  </a:outerShdw>
                </a:effectLst>
                <a:latin typeface="Impact" panose="020B0806030902050204" pitchFamily="34" charset="0"/>
                <a:cs typeface="Arial" panose="020B0604020202020204" pitchFamily="34" charset="0"/>
              </a:rPr>
              <a:t>help</a:t>
            </a: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 others, </a:t>
            </a:r>
            <a:b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b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those with gifts of </a:t>
            </a:r>
            <a:r>
              <a:rPr lang="en-US" altLang="en-US" sz="2800">
                <a:solidFill>
                  <a:srgbClr val="FFFFE2"/>
                </a:solidFill>
                <a:effectLst>
                  <a:outerShdw blurRad="38100" dist="38100" dir="2700000" algn="tl">
                    <a:srgbClr val="000000"/>
                  </a:outerShdw>
                </a:effectLst>
                <a:latin typeface="Impact" panose="020B0806030902050204" pitchFamily="34" charset="0"/>
                <a:cs typeface="Arial" panose="020B0604020202020204" pitchFamily="34" charset="0"/>
              </a:rPr>
              <a:t>administration</a:t>
            </a: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 </a:t>
            </a:r>
            <a:b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b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and those speaking in different kinds of </a:t>
            </a:r>
            <a:r>
              <a:rPr lang="en-US" altLang="en-US" sz="2800">
                <a:solidFill>
                  <a:srgbClr val="FFFFE2"/>
                </a:solidFill>
                <a:effectLst>
                  <a:outerShdw blurRad="38100" dist="38100" dir="2700000" algn="tl">
                    <a:srgbClr val="000000"/>
                  </a:outerShdw>
                </a:effectLst>
                <a:latin typeface="Impact" panose="020B0806030902050204" pitchFamily="34" charset="0"/>
                <a:cs typeface="Arial" panose="020B0604020202020204" pitchFamily="34" charset="0"/>
              </a:rPr>
              <a:t>tongues</a:t>
            </a:r>
            <a:r>
              <a:rPr lang="en-US" altLang="en-US" sz="2800">
                <a:solidFill>
                  <a:srgbClr val="FFC545"/>
                </a:solidFill>
                <a:effectLst>
                  <a:outerShdw blurRad="38100" dist="38100" dir="2700000" algn="tl">
                    <a:srgbClr val="000000"/>
                  </a:outerShdw>
                </a:effectLst>
                <a:latin typeface="Impact" panose="020B080603090205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7A48E6C1-7B7C-7247-BFFF-25834BFC7914}"/>
              </a:ext>
            </a:extLst>
          </p:cNvPr>
          <p:cNvSpPr txBox="1"/>
          <p:nvPr/>
        </p:nvSpPr>
        <p:spPr>
          <a:xfrm>
            <a:off x="0" y="5562600"/>
            <a:ext cx="9144000" cy="13716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a:solidFill>
                  <a:srgbClr val="FFC545"/>
                </a:solidFill>
                <a:effectLst>
                  <a:outerShdw blurRad="38100" dist="38100" dir="2700000" algn="tl">
                    <a:srgbClr val="000000"/>
                  </a:outerShdw>
                </a:effectLst>
                <a:latin typeface="Impact" charset="0"/>
              </a:rPr>
              <a:t>Are all </a:t>
            </a:r>
            <a:r>
              <a:rPr lang="en-US" sz="2800">
                <a:solidFill>
                  <a:srgbClr val="FFFFE2"/>
                </a:solidFill>
                <a:effectLst>
                  <a:outerShdw blurRad="38100" dist="38100" dir="2700000" algn="tl">
                    <a:srgbClr val="000000"/>
                  </a:outerShdw>
                </a:effectLst>
                <a:latin typeface="Impact" charset="0"/>
              </a:rPr>
              <a:t>apostles</a:t>
            </a:r>
            <a:r>
              <a:rPr lang="en-US" sz="2800">
                <a:solidFill>
                  <a:srgbClr val="FFC545"/>
                </a:solidFill>
                <a:effectLst>
                  <a:outerShdw blurRad="38100" dist="38100" dir="2700000" algn="tl">
                    <a:srgbClr val="000000"/>
                  </a:outerShdw>
                </a:effectLst>
                <a:latin typeface="Impact" charset="0"/>
              </a:rPr>
              <a:t>? Are all </a:t>
            </a:r>
            <a:r>
              <a:rPr lang="en-US" sz="2800">
                <a:solidFill>
                  <a:srgbClr val="FFFFE2"/>
                </a:solidFill>
                <a:effectLst>
                  <a:outerShdw blurRad="38100" dist="38100" dir="2700000" algn="tl">
                    <a:srgbClr val="000000"/>
                  </a:outerShdw>
                </a:effectLst>
                <a:latin typeface="Impact" charset="0"/>
              </a:rPr>
              <a:t>prophets</a:t>
            </a:r>
            <a:r>
              <a:rPr lang="en-US" sz="2800">
                <a:solidFill>
                  <a:srgbClr val="FFC545"/>
                </a:solidFill>
                <a:effectLst>
                  <a:outerShdw blurRad="38100" dist="38100" dir="2700000" algn="tl">
                    <a:srgbClr val="000000"/>
                  </a:outerShdw>
                </a:effectLst>
                <a:latin typeface="Impact" charset="0"/>
              </a:rPr>
              <a:t>? Are all </a:t>
            </a:r>
            <a:r>
              <a:rPr lang="en-US" sz="2800">
                <a:solidFill>
                  <a:srgbClr val="FFFFE2"/>
                </a:solidFill>
                <a:effectLst>
                  <a:outerShdw blurRad="38100" dist="38100" dir="2700000" algn="tl">
                    <a:srgbClr val="000000"/>
                  </a:outerShdw>
                </a:effectLst>
                <a:latin typeface="Impact" charset="0"/>
              </a:rPr>
              <a:t>teachers</a:t>
            </a:r>
            <a:r>
              <a:rPr lang="en-US" sz="2800">
                <a:solidFill>
                  <a:srgbClr val="FFC545"/>
                </a:solidFill>
                <a:effectLst>
                  <a:outerShdw blurRad="38100" dist="38100" dir="2700000" algn="tl">
                    <a:srgbClr val="000000"/>
                  </a:outerShdw>
                </a:effectLst>
                <a:latin typeface="Impact" charset="0"/>
              </a:rPr>
              <a:t>? </a:t>
            </a:r>
            <a:br>
              <a:rPr lang="en-US" sz="2800">
                <a:solidFill>
                  <a:srgbClr val="FFC545"/>
                </a:solidFill>
                <a:effectLst>
                  <a:outerShdw blurRad="38100" dist="38100" dir="2700000" algn="tl">
                    <a:srgbClr val="000000"/>
                  </a:outerShdw>
                </a:effectLst>
                <a:latin typeface="Impact" charset="0"/>
              </a:rPr>
            </a:br>
            <a:r>
              <a:rPr lang="en-US" sz="2800">
                <a:solidFill>
                  <a:srgbClr val="FFC545"/>
                </a:solidFill>
                <a:effectLst>
                  <a:outerShdw blurRad="38100" dist="38100" dir="2700000" algn="tl">
                    <a:srgbClr val="000000"/>
                  </a:outerShdw>
                </a:effectLst>
                <a:latin typeface="Impact" charset="0"/>
              </a:rPr>
              <a:t>Do all work </a:t>
            </a:r>
            <a:r>
              <a:rPr lang="en-US" sz="2800">
                <a:solidFill>
                  <a:srgbClr val="FFFFE2"/>
                </a:solidFill>
                <a:effectLst>
                  <a:outerShdw blurRad="38100" dist="38100" dir="2700000" algn="tl">
                    <a:srgbClr val="000000"/>
                  </a:outerShdw>
                </a:effectLst>
                <a:latin typeface="Impact" charset="0"/>
              </a:rPr>
              <a:t>miracles</a:t>
            </a:r>
            <a:r>
              <a:rPr lang="en-US" sz="2800">
                <a:solidFill>
                  <a:srgbClr val="FFC545"/>
                </a:solidFill>
                <a:effectLst>
                  <a:outerShdw blurRad="38100" dist="38100" dir="2700000" algn="tl">
                    <a:srgbClr val="000000"/>
                  </a:outerShdw>
                </a:effectLst>
                <a:latin typeface="Impact" charset="0"/>
              </a:rPr>
              <a:t>?  Do all have gifts of </a:t>
            </a:r>
            <a:r>
              <a:rPr lang="en-US" sz="2800">
                <a:solidFill>
                  <a:srgbClr val="FFFFE2"/>
                </a:solidFill>
                <a:effectLst>
                  <a:outerShdw blurRad="38100" dist="38100" dir="2700000" algn="tl">
                    <a:srgbClr val="000000"/>
                  </a:outerShdw>
                </a:effectLst>
                <a:latin typeface="Impact" charset="0"/>
              </a:rPr>
              <a:t>healing</a:t>
            </a:r>
            <a:r>
              <a:rPr lang="en-US" sz="2800">
                <a:solidFill>
                  <a:srgbClr val="FFC545"/>
                </a:solidFill>
                <a:effectLst>
                  <a:outerShdw blurRad="38100" dist="38100" dir="2700000" algn="tl">
                    <a:srgbClr val="000000"/>
                  </a:outerShdw>
                </a:effectLst>
                <a:latin typeface="Impact" charset="0"/>
              </a:rPr>
              <a:t>? </a:t>
            </a:r>
            <a:br>
              <a:rPr lang="en-US" sz="2800">
                <a:solidFill>
                  <a:srgbClr val="FFC545"/>
                </a:solidFill>
                <a:effectLst>
                  <a:outerShdw blurRad="38100" dist="38100" dir="2700000" algn="tl">
                    <a:srgbClr val="000000"/>
                  </a:outerShdw>
                </a:effectLst>
                <a:latin typeface="Impact" charset="0"/>
              </a:rPr>
            </a:br>
            <a:r>
              <a:rPr lang="en-US" sz="2800">
                <a:solidFill>
                  <a:srgbClr val="FFC545"/>
                </a:solidFill>
                <a:effectLst>
                  <a:outerShdw blurRad="38100" dist="38100" dir="2700000" algn="tl">
                    <a:srgbClr val="000000"/>
                  </a:outerShdw>
                </a:effectLst>
                <a:latin typeface="Impact" charset="0"/>
              </a:rPr>
              <a:t>Do all speak in </a:t>
            </a:r>
            <a:r>
              <a:rPr lang="en-US" sz="2800">
                <a:solidFill>
                  <a:srgbClr val="FFFFE2"/>
                </a:solidFill>
                <a:effectLst>
                  <a:outerShdw blurRad="38100" dist="38100" dir="2700000" algn="tl">
                    <a:srgbClr val="000000"/>
                  </a:outerShdw>
                </a:effectLst>
                <a:latin typeface="Impact" charset="0"/>
              </a:rPr>
              <a:t>tongues</a:t>
            </a:r>
            <a:r>
              <a:rPr lang="en-US" sz="2800">
                <a:solidFill>
                  <a:srgbClr val="FFC545"/>
                </a:solidFill>
                <a:effectLst>
                  <a:outerShdw blurRad="38100" dist="38100" dir="2700000" algn="tl">
                    <a:srgbClr val="000000"/>
                  </a:outerShdw>
                </a:effectLst>
                <a:latin typeface="Impact" charset="0"/>
              </a:rPr>
              <a:t>? Do all </a:t>
            </a:r>
            <a:r>
              <a:rPr lang="en-US" sz="2800">
                <a:solidFill>
                  <a:srgbClr val="FFFFE2"/>
                </a:solidFill>
                <a:effectLst>
                  <a:outerShdw blurRad="38100" dist="38100" dir="2700000" algn="tl">
                    <a:srgbClr val="000000"/>
                  </a:outerShdw>
                </a:effectLst>
                <a:latin typeface="Impact" charset="0"/>
              </a:rPr>
              <a:t>interpret</a:t>
            </a:r>
            <a:r>
              <a:rPr lang="en-US" sz="2800">
                <a:solidFill>
                  <a:srgbClr val="FFC545"/>
                </a:solidFill>
                <a:effectLst>
                  <a:outerShdw blurRad="38100" dist="38100" dir="2700000" algn="tl">
                    <a:srgbClr val="000000"/>
                  </a:outerShdw>
                </a:effectLst>
                <a:latin typeface="Impact" charset="0"/>
              </a:rPr>
              <a:t>? </a:t>
            </a:r>
          </a:p>
          <a:p>
            <a:pPr algn="ctr">
              <a:defRPr/>
            </a:pPr>
            <a:endParaRPr lang="en-US" sz="2800">
              <a:solidFill>
                <a:srgbClr val="FFC545"/>
              </a:solidFill>
              <a:effectLst>
                <a:outerShdw blurRad="38100" dist="38100" dir="2700000" algn="tl">
                  <a:srgbClr val="000000"/>
                </a:outerShdw>
              </a:effectLst>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9CCC4E9-DF98-DA45-9F84-F4CA4A32BA12}"/>
              </a:ext>
            </a:extLst>
          </p:cNvPr>
          <p:cNvSpPr txBox="1">
            <a:spLocks noChangeArrowheads="1"/>
          </p:cNvSpPr>
          <p:nvPr/>
        </p:nvSpPr>
        <p:spPr bwMode="auto">
          <a:xfrm>
            <a:off x="34925" y="2205038"/>
            <a:ext cx="5287963" cy="46799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Clr>
                <a:srgbClr val="FFC545"/>
              </a:buClr>
            </a:pPr>
            <a:r>
              <a:rPr lang="en-US" altLang="en-US" sz="3200" b="1" u="sng">
                <a:solidFill>
                  <a:srgbClr val="000000"/>
                </a:solidFill>
              </a:rPr>
              <a:t>1 Corinthians 12:31 </a:t>
            </a:r>
            <a:br>
              <a:rPr lang="en-US" altLang="en-US" sz="3200" b="1" u="sng">
                <a:solidFill>
                  <a:srgbClr val="000000"/>
                </a:solidFill>
              </a:rPr>
            </a:br>
            <a:r>
              <a:rPr lang="en-US" altLang="ja-JP" sz="3200" b="1">
                <a:solidFill>
                  <a:srgbClr val="000000"/>
                </a:solidFill>
              </a:rPr>
              <a:t>"But eagerly desire the greater gifts."</a:t>
            </a:r>
          </a:p>
          <a:p>
            <a:pPr>
              <a:spcBef>
                <a:spcPct val="20000"/>
              </a:spcBef>
              <a:buClr>
                <a:srgbClr val="FFC545"/>
              </a:buClr>
            </a:pPr>
            <a:endParaRPr lang="en-US" altLang="en-US" sz="3200" b="1">
              <a:solidFill>
                <a:srgbClr val="000000"/>
              </a:solidFill>
              <a:latin typeface="Arial Narrow" panose="020B0604020202020204" pitchFamily="34" charset="0"/>
            </a:endParaRPr>
          </a:p>
          <a:p>
            <a:pPr>
              <a:spcBef>
                <a:spcPct val="20000"/>
              </a:spcBef>
              <a:buClr>
                <a:srgbClr val="FFC545"/>
              </a:buClr>
            </a:pPr>
            <a:r>
              <a:rPr lang="en-US" altLang="ja-JP" sz="3200" b="1">
                <a:solidFill>
                  <a:srgbClr val="000000"/>
                </a:solidFill>
                <a:latin typeface="Arial Narrow" panose="020B0604020202020204" pitchFamily="34" charset="0"/>
              </a:rPr>
              <a:t>"desire" = "all of you desire" (second person plural)</a:t>
            </a:r>
          </a:p>
          <a:p>
            <a:pPr>
              <a:spcBef>
                <a:spcPct val="20000"/>
              </a:spcBef>
              <a:buClr>
                <a:srgbClr val="FFC545"/>
              </a:buClr>
            </a:pPr>
            <a:endParaRPr lang="en-US" altLang="en-US" sz="3200" b="1">
              <a:solidFill>
                <a:srgbClr val="000000"/>
              </a:solidFill>
              <a:latin typeface="Arial Narrow" panose="020B0604020202020204" pitchFamily="34" charset="0"/>
            </a:endParaRPr>
          </a:p>
          <a:p>
            <a:pPr>
              <a:spcBef>
                <a:spcPct val="20000"/>
              </a:spcBef>
              <a:buClr>
                <a:srgbClr val="FFC545"/>
              </a:buClr>
            </a:pPr>
            <a:r>
              <a:rPr lang="en-US" altLang="ja-JP" sz="3200" b="1">
                <a:solidFill>
                  <a:srgbClr val="000000"/>
                </a:solidFill>
                <a:latin typeface="Arial Narrow" panose="020B0604020202020204" pitchFamily="34" charset="0"/>
              </a:rPr>
              <a:t>"greater gifts" = verse 28</a:t>
            </a:r>
            <a:endParaRPr lang="en-US" altLang="en-US" sz="3200" b="1">
              <a:solidFill>
                <a:srgbClr val="000000"/>
              </a:solidFill>
              <a:latin typeface="Arial Narrow" panose="020B0604020202020204" pitchFamily="34" charset="0"/>
            </a:endParaRPr>
          </a:p>
        </p:txBody>
      </p:sp>
      <p:pic>
        <p:nvPicPr>
          <p:cNvPr id="164866" name="Picture 7" descr="CUD00015">
            <a:extLst>
              <a:ext uri="{FF2B5EF4-FFF2-40B4-BE49-F238E27FC236}">
                <a16:creationId xmlns:a16="http://schemas.microsoft.com/office/drawing/2014/main" id="{8477769D-AA8B-6D45-A980-50790A784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752600"/>
            <a:ext cx="48133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a:extLst>
              <a:ext uri="{FF2B5EF4-FFF2-40B4-BE49-F238E27FC236}">
                <a16:creationId xmlns:a16="http://schemas.microsoft.com/office/drawing/2014/main" id="{7E1D6FC1-E8CF-2249-BAC9-31AA402C24CD}"/>
              </a:ext>
            </a:extLst>
          </p:cNvPr>
          <p:cNvSpPr>
            <a:spLocks noGrp="1" noChangeArrowheads="1"/>
          </p:cNvSpPr>
          <p:nvPr>
            <p:ph type="title" idx="4294967295"/>
          </p:nvPr>
        </p:nvSpPr>
        <p:spPr>
          <a:xfrm>
            <a:off x="76200" y="381000"/>
            <a:ext cx="8991600" cy="1066800"/>
          </a:xfrm>
        </p:spPr>
        <p:txBody>
          <a:bodyPr/>
          <a:lstStyle/>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Emphasize the gifts that edify the most members (</a:t>
            </a:r>
            <a:r>
              <a:rPr lang="en-US" altLang="en-US" sz="4000">
                <a:latin typeface="Arial" panose="020B0604020202020204" pitchFamily="34" charset="0"/>
                <a:ea typeface="ＭＳ Ｐゴシック" panose="020B0600070205080204" pitchFamily="34" charset="-128"/>
              </a:rPr>
              <a:t>1 Cor. 12:</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31).</a:t>
            </a:r>
          </a:p>
        </p:txBody>
      </p:sp>
      <p:pic>
        <p:nvPicPr>
          <p:cNvPr id="164868" name="Picture 6" descr="CART0400">
            <a:extLst>
              <a:ext uri="{FF2B5EF4-FFF2-40B4-BE49-F238E27FC236}">
                <a16:creationId xmlns:a16="http://schemas.microsoft.com/office/drawing/2014/main" id="{997BBCFA-2EF6-EB4B-8DD1-4264011BC190}"/>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510213" y="2320925"/>
            <a:ext cx="2084387" cy="34337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80">
                                          <p:stCondLst>
                                            <p:cond delay="0"/>
                                          </p:stCondLst>
                                        </p:cTn>
                                        <p:tgtEl>
                                          <p:spTgt spid="6">
                                            <p:bg/>
                                          </p:spTgt>
                                        </p:tgtEl>
                                      </p:cBhvr>
                                    </p:animEffect>
                                    <p:anim calcmode="lin" valueType="num">
                                      <p:cBhvr>
                                        <p:cTn id="8" dur="1822" tmFilter="0,0; 0.14,0.36; 0.43,0.73; 0.71,0.91; 1.0,1.0">
                                          <p:stCondLst>
                                            <p:cond delay="0"/>
                                          </p:stCondLst>
                                        </p:cTn>
                                        <p:tgtEl>
                                          <p:spTgt spid="6">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bg/>
                                          </p:spTgt>
                                        </p:tgtEl>
                                      </p:cBhvr>
                                      <p:to x="100000" y="60000"/>
                                    </p:animScale>
                                    <p:animScale>
                                      <p:cBhvr>
                                        <p:cTn id="14" dur="166" decel="50000">
                                          <p:stCondLst>
                                            <p:cond delay="676"/>
                                          </p:stCondLst>
                                        </p:cTn>
                                        <p:tgtEl>
                                          <p:spTgt spid="6">
                                            <p:bg/>
                                          </p:spTgt>
                                        </p:tgtEl>
                                      </p:cBhvr>
                                      <p:to x="100000" y="100000"/>
                                    </p:animScale>
                                    <p:animScale>
                                      <p:cBhvr>
                                        <p:cTn id="15" dur="26">
                                          <p:stCondLst>
                                            <p:cond delay="1312"/>
                                          </p:stCondLst>
                                        </p:cTn>
                                        <p:tgtEl>
                                          <p:spTgt spid="6">
                                            <p:bg/>
                                          </p:spTgt>
                                        </p:tgtEl>
                                      </p:cBhvr>
                                      <p:to x="100000" y="80000"/>
                                    </p:animScale>
                                    <p:animScale>
                                      <p:cBhvr>
                                        <p:cTn id="16" dur="166" decel="50000">
                                          <p:stCondLst>
                                            <p:cond delay="1338"/>
                                          </p:stCondLst>
                                        </p:cTn>
                                        <p:tgtEl>
                                          <p:spTgt spid="6">
                                            <p:bg/>
                                          </p:spTgt>
                                        </p:tgtEl>
                                      </p:cBhvr>
                                      <p:to x="100000" y="100000"/>
                                    </p:animScale>
                                    <p:animScale>
                                      <p:cBhvr>
                                        <p:cTn id="17" dur="26">
                                          <p:stCondLst>
                                            <p:cond delay="1642"/>
                                          </p:stCondLst>
                                        </p:cTn>
                                        <p:tgtEl>
                                          <p:spTgt spid="6">
                                            <p:bg/>
                                          </p:spTgt>
                                        </p:tgtEl>
                                      </p:cBhvr>
                                      <p:to x="100000" y="90000"/>
                                    </p:animScale>
                                    <p:animScale>
                                      <p:cBhvr>
                                        <p:cTn id="18" dur="166" decel="50000">
                                          <p:stCondLst>
                                            <p:cond delay="1668"/>
                                          </p:stCondLst>
                                        </p:cTn>
                                        <p:tgtEl>
                                          <p:spTgt spid="6">
                                            <p:bg/>
                                          </p:spTgt>
                                        </p:tgtEl>
                                      </p:cBhvr>
                                      <p:to x="100000" y="100000"/>
                                    </p:animScale>
                                    <p:animScale>
                                      <p:cBhvr>
                                        <p:cTn id="19" dur="26">
                                          <p:stCondLst>
                                            <p:cond delay="1808"/>
                                          </p:stCondLst>
                                        </p:cTn>
                                        <p:tgtEl>
                                          <p:spTgt spid="6">
                                            <p:bg/>
                                          </p:spTgt>
                                        </p:tgtEl>
                                      </p:cBhvr>
                                      <p:to x="100000" y="95000"/>
                                    </p:animScale>
                                    <p:animScale>
                                      <p:cBhvr>
                                        <p:cTn id="20" dur="166" decel="50000">
                                          <p:stCondLst>
                                            <p:cond delay="1834"/>
                                          </p:stCondLst>
                                        </p:cTn>
                                        <p:tgtEl>
                                          <p:spTgt spid="6">
                                            <p:bg/>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80">
                                          <p:stCondLst>
                                            <p:cond delay="0"/>
                                          </p:stCondLst>
                                        </p:cTn>
                                        <p:tgtEl>
                                          <p:spTgt spid="6">
                                            <p:txEl>
                                              <p:pRg st="0" end="0"/>
                                            </p:txEl>
                                          </p:spTgt>
                                        </p:tgtEl>
                                      </p:cBhvr>
                                    </p:animEffect>
                                    <p:anim calcmode="lin" valueType="num">
                                      <p:cBhvr>
                                        <p:cTn id="24"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0" end="0"/>
                                            </p:txEl>
                                          </p:spTgt>
                                        </p:tgtEl>
                                      </p:cBhvr>
                                      <p:to x="100000" y="60000"/>
                                    </p:animScale>
                                    <p:animScale>
                                      <p:cBhvr>
                                        <p:cTn id="30" dur="166" decel="50000">
                                          <p:stCondLst>
                                            <p:cond delay="676"/>
                                          </p:stCondLst>
                                        </p:cTn>
                                        <p:tgtEl>
                                          <p:spTgt spid="6">
                                            <p:txEl>
                                              <p:pRg st="0" end="0"/>
                                            </p:txEl>
                                          </p:spTgt>
                                        </p:tgtEl>
                                      </p:cBhvr>
                                      <p:to x="100000" y="100000"/>
                                    </p:animScale>
                                    <p:animScale>
                                      <p:cBhvr>
                                        <p:cTn id="31" dur="26">
                                          <p:stCondLst>
                                            <p:cond delay="1312"/>
                                          </p:stCondLst>
                                        </p:cTn>
                                        <p:tgtEl>
                                          <p:spTgt spid="6">
                                            <p:txEl>
                                              <p:pRg st="0" end="0"/>
                                            </p:txEl>
                                          </p:spTgt>
                                        </p:tgtEl>
                                      </p:cBhvr>
                                      <p:to x="100000" y="80000"/>
                                    </p:animScale>
                                    <p:animScale>
                                      <p:cBhvr>
                                        <p:cTn id="32" dur="166" decel="50000">
                                          <p:stCondLst>
                                            <p:cond delay="1338"/>
                                          </p:stCondLst>
                                        </p:cTn>
                                        <p:tgtEl>
                                          <p:spTgt spid="6">
                                            <p:txEl>
                                              <p:pRg st="0" end="0"/>
                                            </p:txEl>
                                          </p:spTgt>
                                        </p:tgtEl>
                                      </p:cBhvr>
                                      <p:to x="100000" y="100000"/>
                                    </p:animScale>
                                    <p:animScale>
                                      <p:cBhvr>
                                        <p:cTn id="33" dur="26">
                                          <p:stCondLst>
                                            <p:cond delay="1642"/>
                                          </p:stCondLst>
                                        </p:cTn>
                                        <p:tgtEl>
                                          <p:spTgt spid="6">
                                            <p:txEl>
                                              <p:pRg st="0" end="0"/>
                                            </p:txEl>
                                          </p:spTgt>
                                        </p:tgtEl>
                                      </p:cBhvr>
                                      <p:to x="100000" y="90000"/>
                                    </p:animScale>
                                    <p:animScale>
                                      <p:cBhvr>
                                        <p:cTn id="34" dur="166" decel="50000">
                                          <p:stCondLst>
                                            <p:cond delay="1668"/>
                                          </p:stCondLst>
                                        </p:cTn>
                                        <p:tgtEl>
                                          <p:spTgt spid="6">
                                            <p:txEl>
                                              <p:pRg st="0" end="0"/>
                                            </p:txEl>
                                          </p:spTgt>
                                        </p:tgtEl>
                                      </p:cBhvr>
                                      <p:to x="100000" y="100000"/>
                                    </p:animScale>
                                    <p:animScale>
                                      <p:cBhvr>
                                        <p:cTn id="35" dur="26">
                                          <p:stCondLst>
                                            <p:cond delay="1808"/>
                                          </p:stCondLst>
                                        </p:cTn>
                                        <p:tgtEl>
                                          <p:spTgt spid="6">
                                            <p:txEl>
                                              <p:pRg st="0" end="0"/>
                                            </p:txEl>
                                          </p:spTgt>
                                        </p:tgtEl>
                                      </p:cBhvr>
                                      <p:to x="100000" y="95000"/>
                                    </p:animScale>
                                    <p:animScale>
                                      <p:cBhvr>
                                        <p:cTn id="36" dur="166" decel="50000">
                                          <p:stCondLst>
                                            <p:cond delay="1834"/>
                                          </p:stCondLst>
                                        </p:cTn>
                                        <p:tgtEl>
                                          <p:spTgt spid="6">
                                            <p:txEl>
                                              <p:pRg st="0" end="0"/>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animEffect transition="in" filter="wipe(down)">
                                      <p:cBhvr>
                                        <p:cTn id="59" dur="580">
                                          <p:stCondLst>
                                            <p:cond delay="0"/>
                                          </p:stCondLst>
                                        </p:cTn>
                                        <p:tgtEl>
                                          <p:spTgt spid="6">
                                            <p:txEl>
                                              <p:pRg st="4" end="4"/>
                                            </p:txEl>
                                          </p:spTgt>
                                        </p:tgtEl>
                                      </p:cBhvr>
                                    </p:animEffect>
                                    <p:anim calcmode="lin" valueType="num">
                                      <p:cBhvr>
                                        <p:cTn id="60"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xEl>
                                              <p:pRg st="4" end="4"/>
                                            </p:txEl>
                                          </p:spTgt>
                                        </p:tgtEl>
                                      </p:cBhvr>
                                      <p:to x="100000" y="60000"/>
                                    </p:animScale>
                                    <p:animScale>
                                      <p:cBhvr>
                                        <p:cTn id="66" dur="166" decel="50000">
                                          <p:stCondLst>
                                            <p:cond delay="676"/>
                                          </p:stCondLst>
                                        </p:cTn>
                                        <p:tgtEl>
                                          <p:spTgt spid="6">
                                            <p:txEl>
                                              <p:pRg st="4" end="4"/>
                                            </p:txEl>
                                          </p:spTgt>
                                        </p:tgtEl>
                                      </p:cBhvr>
                                      <p:to x="100000" y="100000"/>
                                    </p:animScale>
                                    <p:animScale>
                                      <p:cBhvr>
                                        <p:cTn id="67" dur="26">
                                          <p:stCondLst>
                                            <p:cond delay="1312"/>
                                          </p:stCondLst>
                                        </p:cTn>
                                        <p:tgtEl>
                                          <p:spTgt spid="6">
                                            <p:txEl>
                                              <p:pRg st="4" end="4"/>
                                            </p:txEl>
                                          </p:spTgt>
                                        </p:tgtEl>
                                      </p:cBhvr>
                                      <p:to x="100000" y="80000"/>
                                    </p:animScale>
                                    <p:animScale>
                                      <p:cBhvr>
                                        <p:cTn id="68" dur="166" decel="50000">
                                          <p:stCondLst>
                                            <p:cond delay="1338"/>
                                          </p:stCondLst>
                                        </p:cTn>
                                        <p:tgtEl>
                                          <p:spTgt spid="6">
                                            <p:txEl>
                                              <p:pRg st="4" end="4"/>
                                            </p:txEl>
                                          </p:spTgt>
                                        </p:tgtEl>
                                      </p:cBhvr>
                                      <p:to x="100000" y="100000"/>
                                    </p:animScale>
                                    <p:animScale>
                                      <p:cBhvr>
                                        <p:cTn id="69" dur="26">
                                          <p:stCondLst>
                                            <p:cond delay="1642"/>
                                          </p:stCondLst>
                                        </p:cTn>
                                        <p:tgtEl>
                                          <p:spTgt spid="6">
                                            <p:txEl>
                                              <p:pRg st="4" end="4"/>
                                            </p:txEl>
                                          </p:spTgt>
                                        </p:tgtEl>
                                      </p:cBhvr>
                                      <p:to x="100000" y="90000"/>
                                    </p:animScale>
                                    <p:animScale>
                                      <p:cBhvr>
                                        <p:cTn id="70" dur="166" decel="50000">
                                          <p:stCondLst>
                                            <p:cond delay="1668"/>
                                          </p:stCondLst>
                                        </p:cTn>
                                        <p:tgtEl>
                                          <p:spTgt spid="6">
                                            <p:txEl>
                                              <p:pRg st="4" end="4"/>
                                            </p:txEl>
                                          </p:spTgt>
                                        </p:tgtEl>
                                      </p:cBhvr>
                                      <p:to x="100000" y="100000"/>
                                    </p:animScale>
                                    <p:animScale>
                                      <p:cBhvr>
                                        <p:cTn id="71" dur="26">
                                          <p:stCondLst>
                                            <p:cond delay="1808"/>
                                          </p:stCondLst>
                                        </p:cTn>
                                        <p:tgtEl>
                                          <p:spTgt spid="6">
                                            <p:txEl>
                                              <p:pRg st="4" end="4"/>
                                            </p:txEl>
                                          </p:spTgt>
                                        </p:tgtEl>
                                      </p:cBhvr>
                                      <p:to x="100000" y="95000"/>
                                    </p:animScale>
                                    <p:animScale>
                                      <p:cBhvr>
                                        <p:cTn id="72" dur="166" decel="50000">
                                          <p:stCondLst>
                                            <p:cond delay="1834"/>
                                          </p:stCondLst>
                                        </p:cTn>
                                        <p:tgtEl>
                                          <p:spTgt spid="6">
                                            <p:txEl>
                                              <p:pRg st="4" end="4"/>
                                            </p:txEl>
                                          </p:spTgt>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506"/>
                                        </p:tgtEl>
                                        <p:attrNameLst>
                                          <p:attrName>style.visibility</p:attrName>
                                        </p:attrNameLst>
                                      </p:cBhvr>
                                      <p:to>
                                        <p:strVal val="visible"/>
                                      </p:to>
                                    </p:set>
                                    <p:animEffect transition="in" filter="checkerboard(across)">
                                      <p:cBhvr>
                                        <p:cTn id="7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215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123">
            <a:extLst>
              <a:ext uri="{FF2B5EF4-FFF2-40B4-BE49-F238E27FC236}">
                <a16:creationId xmlns:a16="http://schemas.microsoft.com/office/drawing/2014/main" id="{005E4FCA-326F-D24B-AB89-C8618DEC6F20}"/>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66914" name="Picture 6" descr="BrideofChrist_95_percent.jpg">
            <a:extLst>
              <a:ext uri="{FF2B5EF4-FFF2-40B4-BE49-F238E27FC236}">
                <a16:creationId xmlns:a16="http://schemas.microsoft.com/office/drawing/2014/main" id="{12A57067-2E2E-F84F-85E7-40DF1EFD1C9D}"/>
              </a:ext>
            </a:extLst>
          </p:cNvPr>
          <p:cNvPicPr>
            <a:picLocks noChangeAspect="1"/>
          </p:cNvPicPr>
          <p:nvPr/>
        </p:nvPicPr>
        <p:blipFill>
          <a:blip r:embed="rId3">
            <a:extLst>
              <a:ext uri="{28A0092B-C50C-407E-A947-70E740481C1C}">
                <a14:useLocalDpi xmlns:a14="http://schemas.microsoft.com/office/drawing/2010/main" val="0"/>
              </a:ext>
            </a:extLst>
          </a:blip>
          <a:srcRect l="4797"/>
          <a:stretch>
            <a:fillRect/>
          </a:stretch>
        </p:blipFill>
        <p:spPr bwMode="auto">
          <a:xfrm>
            <a:off x="2455863" y="0"/>
            <a:ext cx="66516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96A0546F-2601-3245-B3A4-56F162D41B63}"/>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Bride</a:t>
            </a:r>
          </a:p>
        </p:txBody>
      </p:sp>
      <p:sp>
        <p:nvSpPr>
          <p:cNvPr id="9" name="Text Box 29">
            <a:extLst>
              <a:ext uri="{FF2B5EF4-FFF2-40B4-BE49-F238E27FC236}">
                <a16:creationId xmlns:a16="http://schemas.microsoft.com/office/drawing/2014/main" id="{466C1A1B-A59E-2C45-B5A1-CD43D1E5F3F6}"/>
              </a:ext>
            </a:extLst>
          </p:cNvPr>
          <p:cNvSpPr txBox="1">
            <a:spLocks noChangeArrowheads="1"/>
          </p:cNvSpPr>
          <p:nvPr/>
        </p:nvSpPr>
        <p:spPr bwMode="auto">
          <a:xfrm>
            <a:off x="8382000" y="71438"/>
            <a:ext cx="527050" cy="461962"/>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10</a:t>
            </a:r>
          </a:p>
        </p:txBody>
      </p:sp>
      <p:sp>
        <p:nvSpPr>
          <p:cNvPr id="10" name="Rectangle 2">
            <a:extLst>
              <a:ext uri="{FF2B5EF4-FFF2-40B4-BE49-F238E27FC236}">
                <a16:creationId xmlns:a16="http://schemas.microsoft.com/office/drawing/2014/main" id="{83EE0C7D-699B-6941-A2F1-1DF8CCC680DA}"/>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E475A322-FE50-AB4E-8738-8F23BC42DC5C}"/>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4F93CB89-CF41-8F42-89DA-B73DAC1C94AE}"/>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96D810C2-C231-9544-9D76-96DE4D037B30}"/>
              </a:ext>
            </a:extLst>
          </p:cNvPr>
          <p:cNvSpPr>
            <a:spLocks noGrp="1" noChangeArrowheads="1"/>
          </p:cNvSpPr>
          <p:nvPr>
            <p:ph type="title"/>
          </p:nvPr>
        </p:nvSpPr>
        <p:spPr>
          <a:xfrm>
            <a:off x="4343400" y="76200"/>
            <a:ext cx="4800600" cy="865188"/>
          </a:xfrm>
        </p:spPr>
        <p:txBody>
          <a:bodyPr/>
          <a:lstStyle/>
          <a:p>
            <a:pPr eaLnBrk="1" hangingPunct="1">
              <a:defRPr/>
            </a:pPr>
            <a:r>
              <a:rPr lang="en-US" sz="4000" i="1">
                <a:ea typeface="ＭＳ Ｐゴシック" charset="0"/>
                <a:cs typeface="ＭＳ Ｐゴシック" charset="0"/>
              </a:rPr>
              <a:t>Susan &amp; Rick, 1982</a:t>
            </a:r>
            <a:endParaRPr lang="en-US" b="1" i="1">
              <a:ea typeface="ＭＳ Ｐゴシック" charset="0"/>
              <a:cs typeface="ＭＳ Ｐゴシック" charset="0"/>
            </a:endParaRPr>
          </a:p>
        </p:txBody>
      </p:sp>
      <p:pic>
        <p:nvPicPr>
          <p:cNvPr id="168962" name="Picture 3" descr="China">
            <a:extLst>
              <a:ext uri="{FF2B5EF4-FFF2-40B4-BE49-F238E27FC236}">
                <a16:creationId xmlns:a16="http://schemas.microsoft.com/office/drawing/2014/main" id="{39D3AC1A-8777-F849-9B70-9B652E298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990600"/>
            <a:ext cx="4800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6" name="Picture 4" descr="Engagement">
            <a:extLst>
              <a:ext uri="{FF2B5EF4-FFF2-40B4-BE49-F238E27FC236}">
                <a16:creationId xmlns:a16="http://schemas.microsoft.com/office/drawing/2014/main" id="{85ADF80A-4065-BD4D-BC21-0675AAC3D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7" name="Picture 5" descr="Engagement">
            <a:extLst>
              <a:ext uri="{FF2B5EF4-FFF2-40B4-BE49-F238E27FC236}">
                <a16:creationId xmlns:a16="http://schemas.microsoft.com/office/drawing/2014/main" id="{AC0193D4-E46E-EC4A-AA28-D262BA3BB093}"/>
              </a:ext>
            </a:extLst>
          </p:cNvPr>
          <p:cNvPicPr>
            <a:picLocks noChangeAspect="1" noChangeArrowheads="1"/>
          </p:cNvPicPr>
          <p:nvPr/>
        </p:nvPicPr>
        <p:blipFill>
          <a:blip r:embed="rId5"/>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4" descr="DTS">
            <a:extLst>
              <a:ext uri="{FF2B5EF4-FFF2-40B4-BE49-F238E27FC236}">
                <a16:creationId xmlns:a16="http://schemas.microsoft.com/office/drawing/2014/main" id="{05CD2A7B-6253-C041-982C-D1FADB7EC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8" name="Rectangle 2">
            <a:extLst>
              <a:ext uri="{FF2B5EF4-FFF2-40B4-BE49-F238E27FC236}">
                <a16:creationId xmlns:a16="http://schemas.microsoft.com/office/drawing/2014/main" id="{203458ED-3327-6640-888E-D5806C3F4A9B}"/>
              </a:ext>
            </a:extLst>
          </p:cNvPr>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r>
              <a:rPr lang="en-US" altLang="en-US">
                <a:ea typeface="ＭＳ Ｐゴシック" panose="020B0600070205080204" pitchFamily="34" charset="-128"/>
              </a:rPr>
              <a:t>Marriage: </a:t>
            </a:r>
            <a:br>
              <a:rPr lang="en-US" altLang="en-US">
                <a:ea typeface="ＭＳ Ｐゴシック" panose="020B0600070205080204" pitchFamily="34" charset="-128"/>
              </a:rPr>
            </a:br>
            <a:r>
              <a:rPr lang="en-US" altLang="en-US">
                <a:ea typeface="ＭＳ Ｐゴシック" panose="020B0600070205080204" pitchFamily="34" charset="-128"/>
              </a:rPr>
              <a:t>30 December 1983</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7242-0AD3-364C-AF65-93528620AE0F}"/>
              </a:ext>
            </a:extLst>
          </p:cNvPr>
          <p:cNvSpPr>
            <a:spLocks noGrp="1"/>
          </p:cNvSpPr>
          <p:nvPr>
            <p:ph type="ctrTitle"/>
          </p:nvPr>
        </p:nvSpPr>
        <p:spPr>
          <a:xfrm>
            <a:off x="0" y="0"/>
            <a:ext cx="9144000" cy="1143000"/>
          </a:xfrm>
        </p:spPr>
        <p:txBody>
          <a:bodyPr/>
          <a:lstStyle/>
          <a:p>
            <a:pPr algn="r"/>
            <a:r>
              <a:rPr lang="en-US" altLang="en-US" b="1"/>
              <a:t>Denominations</a:t>
            </a:r>
          </a:p>
        </p:txBody>
      </p:sp>
      <p:sp>
        <p:nvSpPr>
          <p:cNvPr id="4" name="Subtitle 2">
            <a:extLst>
              <a:ext uri="{FF2B5EF4-FFF2-40B4-BE49-F238E27FC236}">
                <a16:creationId xmlns:a16="http://schemas.microsoft.com/office/drawing/2014/main" id="{DCD6BE30-81D6-064C-8B61-83FEAFAF584F}"/>
              </a:ext>
            </a:extLst>
          </p:cNvPr>
          <p:cNvSpPr txBox="1">
            <a:spLocks/>
          </p:cNvSpPr>
          <p:nvPr/>
        </p:nvSpPr>
        <p:spPr bwMode="auto">
          <a:xfrm>
            <a:off x="4876800" y="1828800"/>
            <a:ext cx="4267200" cy="43434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dirty="0">
                <a:solidFill>
                  <a:srgbClr val="FFFFFF"/>
                </a:solidFill>
              </a:rPr>
              <a:t>This tree of church history depicts the relationships between the various branches of the Christian Church</a:t>
            </a:r>
          </a:p>
        </p:txBody>
      </p:sp>
      <p:pic>
        <p:nvPicPr>
          <p:cNvPr id="124931" name="Picture 4" descr="tree_of_church_history.jpg">
            <a:extLst>
              <a:ext uri="{FF2B5EF4-FFF2-40B4-BE49-F238E27FC236}">
                <a16:creationId xmlns:a16="http://schemas.microsoft.com/office/drawing/2014/main" id="{FDA1B021-B331-BF48-923A-C8854F2EB9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123">
            <a:extLst>
              <a:ext uri="{FF2B5EF4-FFF2-40B4-BE49-F238E27FC236}">
                <a16:creationId xmlns:a16="http://schemas.microsoft.com/office/drawing/2014/main" id="{3C7E2213-FBE6-B146-9955-7892C76B5F4B}"/>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73058" name="Picture 7" descr="800-Ezra 12 Temple is Built.jpg">
            <a:extLst>
              <a:ext uri="{FF2B5EF4-FFF2-40B4-BE49-F238E27FC236}">
                <a16:creationId xmlns:a16="http://schemas.microsoft.com/office/drawing/2014/main" id="{842A3BF4-A4C8-7B4B-BB8E-86BA4C848A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73C9DF3B-B704-0D46-B04B-B473EF069952}"/>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Temple</a:t>
            </a:r>
          </a:p>
        </p:txBody>
      </p:sp>
      <p:sp>
        <p:nvSpPr>
          <p:cNvPr id="173060" name="Text Box 29">
            <a:extLst>
              <a:ext uri="{FF2B5EF4-FFF2-40B4-BE49-F238E27FC236}">
                <a16:creationId xmlns:a16="http://schemas.microsoft.com/office/drawing/2014/main" id="{36B54125-E34A-AF49-BF90-5D138F30DC37}"/>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0B8C8FCB-ADC2-C94B-970C-5F85C4774727}"/>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0E7DAFC6-D5E5-AD42-A633-4DA8EADF2167}"/>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056B2289-9A96-B341-ACB0-3012EBA2E174}"/>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E9048FD-4C9C-084C-B0FE-45AD9A226636}"/>
              </a:ext>
            </a:extLst>
          </p:cNvPr>
          <p:cNvSpPr>
            <a:spLocks noGrp="1" noChangeArrowheads="1"/>
          </p:cNvSpPr>
          <p:nvPr>
            <p:ph type="ctrTitle"/>
          </p:nvPr>
        </p:nvSpPr>
        <p:spPr>
          <a:xfrm>
            <a:off x="0" y="0"/>
            <a:ext cx="7010400" cy="838200"/>
          </a:xfrm>
          <a:effectLst>
            <a:outerShdw blurRad="50800" dist="25399" dir="16200000" algn="ctr" rotWithShape="0">
              <a:srgbClr val="FFFFFF">
                <a:alpha val="75000"/>
              </a:srgbClr>
            </a:outerShdw>
          </a:effectLst>
        </p:spPr>
        <p:txBody>
          <a:bodyPr/>
          <a:lstStyle/>
          <a:p>
            <a:pPr algn="l" eaLnBrk="1" hangingPunct="1">
              <a:defRPr/>
            </a:pPr>
            <a:r>
              <a:rPr lang="en-US" sz="3600" dirty="0"/>
              <a:t>God</a:t>
            </a:r>
            <a:r>
              <a:rPr lang="fr-FR" altLang="ja-JP" sz="3600" dirty="0"/>
              <a:t>'</a:t>
            </a:r>
            <a:r>
              <a:rPr lang="en-US" altLang="ja-JP" sz="3600" dirty="0"/>
              <a:t>s Household (Eph. 2:19-22)</a:t>
            </a:r>
            <a:endParaRPr lang="en-US" sz="3600" dirty="0"/>
          </a:p>
        </p:txBody>
      </p:sp>
      <p:sp>
        <p:nvSpPr>
          <p:cNvPr id="176131" name="Rectangle 3">
            <a:extLst>
              <a:ext uri="{FF2B5EF4-FFF2-40B4-BE49-F238E27FC236}">
                <a16:creationId xmlns:a16="http://schemas.microsoft.com/office/drawing/2014/main" id="{40B368C2-0436-7C49-BBF2-50874D0127C6}"/>
              </a:ext>
            </a:extLst>
          </p:cNvPr>
          <p:cNvSpPr>
            <a:spLocks noGrp="1" noChangeArrowheads="1"/>
          </p:cNvSpPr>
          <p:nvPr>
            <p:ph type="subTitle" idx="1"/>
          </p:nvPr>
        </p:nvSpPr>
        <p:spPr>
          <a:xfrm>
            <a:off x="0" y="5791200"/>
            <a:ext cx="9144000" cy="609600"/>
          </a:xfrm>
          <a:solidFill>
            <a:schemeClr val="hlink"/>
          </a:solidFill>
          <a:effectLst>
            <a:outerShdw blurRad="63500" dist="25399" dir="16200000" algn="ctr" rotWithShape="0">
              <a:srgbClr val="FFFFFF">
                <a:alpha val="75000"/>
              </a:srgbClr>
            </a:outerShdw>
          </a:effectLst>
        </p:spPr>
        <p:txBody>
          <a:bodyPr/>
          <a:lstStyle/>
          <a:p>
            <a:pPr eaLnBrk="1" hangingPunct="1">
              <a:buFont typeface="Wingdings" charset="0"/>
              <a:buNone/>
              <a:defRPr/>
            </a:pPr>
            <a:r>
              <a:rPr lang="en-US" b="1" i="0">
                <a:solidFill>
                  <a:schemeClr val="bg1"/>
                </a:solidFill>
              </a:rPr>
              <a:t>Foundation: The Lord Jesus Christ (1 Cor. 3:11)</a:t>
            </a:r>
          </a:p>
        </p:txBody>
      </p:sp>
      <p:sp>
        <p:nvSpPr>
          <p:cNvPr id="175107" name="Text Box 4">
            <a:extLst>
              <a:ext uri="{FF2B5EF4-FFF2-40B4-BE49-F238E27FC236}">
                <a16:creationId xmlns:a16="http://schemas.microsoft.com/office/drawing/2014/main" id="{653F7A15-131F-D446-A23D-A8F2AAA0B99C}"/>
              </a:ext>
            </a:extLst>
          </p:cNvPr>
          <p:cNvSpPr txBox="1">
            <a:spLocks noChangeArrowheads="1"/>
          </p:cNvSpPr>
          <p:nvPr/>
        </p:nvSpPr>
        <p:spPr bwMode="auto">
          <a:xfrm>
            <a:off x="8543925"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10</a:t>
            </a:r>
          </a:p>
        </p:txBody>
      </p:sp>
      <p:sp>
        <p:nvSpPr>
          <p:cNvPr id="20485" name="Rectangle 5">
            <a:extLst>
              <a:ext uri="{FF2B5EF4-FFF2-40B4-BE49-F238E27FC236}">
                <a16:creationId xmlns:a16="http://schemas.microsoft.com/office/drawing/2014/main" id="{CAAEB653-2CA5-E84E-8BEE-CA20B58DF64C}"/>
              </a:ext>
            </a:extLst>
          </p:cNvPr>
          <p:cNvSpPr>
            <a:spLocks noChangeArrowheads="1"/>
          </p:cNvSpPr>
          <p:nvPr/>
        </p:nvSpPr>
        <p:spPr bwMode="auto">
          <a:xfrm>
            <a:off x="457200" y="5181600"/>
            <a:ext cx="82296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00040"/>
              </a:buClr>
              <a:buFont typeface="Wingdings" pitchFamily="2" charset="2"/>
              <a:buNone/>
            </a:pPr>
            <a:r>
              <a:rPr lang="en-US" altLang="en-US" sz="2800" b="1">
                <a:solidFill>
                  <a:srgbClr val="FFFFFF"/>
                </a:solidFill>
                <a:latin typeface="Tahoma" panose="020B0604030504040204" pitchFamily="34" charset="0"/>
              </a:rPr>
              <a:t>Foundation: Apostles &amp; Prophets (Eph 2:20)</a:t>
            </a:r>
          </a:p>
        </p:txBody>
      </p:sp>
      <p:sp>
        <p:nvSpPr>
          <p:cNvPr id="20486" name="Rectangle 6">
            <a:extLst>
              <a:ext uri="{FF2B5EF4-FFF2-40B4-BE49-F238E27FC236}">
                <a16:creationId xmlns:a16="http://schemas.microsoft.com/office/drawing/2014/main" id="{B48E37E6-FA05-3A4B-BF06-579DE3385688}"/>
              </a:ext>
            </a:extLst>
          </p:cNvPr>
          <p:cNvSpPr>
            <a:spLocks noChangeArrowheads="1"/>
          </p:cNvSpPr>
          <p:nvPr/>
        </p:nvSpPr>
        <p:spPr bwMode="auto">
          <a:xfrm rot="-5400000">
            <a:off x="6858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00040"/>
              </a:buClr>
              <a:buFont typeface="Wingdings" pitchFamily="2" charset="2"/>
              <a:buNone/>
            </a:pPr>
            <a:r>
              <a:rPr lang="en-US" altLang="en-US" sz="2800" b="1">
                <a:solidFill>
                  <a:srgbClr val="FFFFFF"/>
                </a:solidFill>
                <a:latin typeface="Tahoma" panose="020B0604030504040204" pitchFamily="34" charset="0"/>
              </a:rPr>
              <a:t>Evangelists</a:t>
            </a:r>
          </a:p>
        </p:txBody>
      </p:sp>
      <p:sp>
        <p:nvSpPr>
          <p:cNvPr id="20487" name="Rectangle 7">
            <a:extLst>
              <a:ext uri="{FF2B5EF4-FFF2-40B4-BE49-F238E27FC236}">
                <a16:creationId xmlns:a16="http://schemas.microsoft.com/office/drawing/2014/main" id="{2CCEE555-DA39-284A-BF2B-79F15FCD5BA9}"/>
              </a:ext>
            </a:extLst>
          </p:cNvPr>
          <p:cNvSpPr>
            <a:spLocks noChangeArrowheads="1"/>
          </p:cNvSpPr>
          <p:nvPr/>
        </p:nvSpPr>
        <p:spPr bwMode="auto">
          <a:xfrm rot="-5400000">
            <a:off x="46482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00040"/>
              </a:buClr>
              <a:buFont typeface="Wingdings" pitchFamily="2" charset="2"/>
              <a:buNone/>
            </a:pPr>
            <a:r>
              <a:rPr lang="en-US" altLang="en-US" sz="2800" b="1">
                <a:solidFill>
                  <a:srgbClr val="FFFFFF"/>
                </a:solidFill>
                <a:latin typeface="Tahoma" panose="020B0604030504040204" pitchFamily="34" charset="0"/>
              </a:rPr>
              <a:t>Teachers</a:t>
            </a:r>
          </a:p>
        </p:txBody>
      </p:sp>
      <p:sp>
        <p:nvSpPr>
          <p:cNvPr id="20488" name="Rectangle 8">
            <a:extLst>
              <a:ext uri="{FF2B5EF4-FFF2-40B4-BE49-F238E27FC236}">
                <a16:creationId xmlns:a16="http://schemas.microsoft.com/office/drawing/2014/main" id="{AFAA3930-8F9D-2143-BC6E-386A991B9FE4}"/>
              </a:ext>
            </a:extLst>
          </p:cNvPr>
          <p:cNvSpPr>
            <a:spLocks noChangeArrowheads="1"/>
          </p:cNvSpPr>
          <p:nvPr/>
        </p:nvSpPr>
        <p:spPr bwMode="auto">
          <a:xfrm rot="-5400000">
            <a:off x="2209800" y="2971800"/>
            <a:ext cx="39624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00040"/>
              </a:buClr>
              <a:buFont typeface="Wingdings" pitchFamily="2" charset="2"/>
              <a:buNone/>
            </a:pPr>
            <a:r>
              <a:rPr lang="en-US" altLang="en-US" sz="2800" b="1">
                <a:solidFill>
                  <a:srgbClr val="FFFFFF"/>
                </a:solidFill>
                <a:latin typeface="Tahoma" panose="020B0604030504040204" pitchFamily="34" charset="0"/>
              </a:rPr>
              <a:t>Pastor-Teachers</a:t>
            </a:r>
          </a:p>
        </p:txBody>
      </p:sp>
      <p:grpSp>
        <p:nvGrpSpPr>
          <p:cNvPr id="2" name="Group 9">
            <a:extLst>
              <a:ext uri="{FF2B5EF4-FFF2-40B4-BE49-F238E27FC236}">
                <a16:creationId xmlns:a16="http://schemas.microsoft.com/office/drawing/2014/main" id="{D0C9FCC8-30C8-5644-A5EA-3C971AAB1398}"/>
              </a:ext>
            </a:extLst>
          </p:cNvPr>
          <p:cNvGrpSpPr>
            <a:grpSpLocks/>
          </p:cNvGrpSpPr>
          <p:nvPr/>
        </p:nvGrpSpPr>
        <p:grpSpPr bwMode="auto">
          <a:xfrm>
            <a:off x="1143000" y="1447800"/>
            <a:ext cx="6172200" cy="609600"/>
            <a:chOff x="720" y="960"/>
            <a:chExt cx="3888" cy="384"/>
          </a:xfrm>
        </p:grpSpPr>
        <p:sp>
          <p:nvSpPr>
            <p:cNvPr id="175116" name="Rectangle 10" descr="Purple mesh">
              <a:extLst>
                <a:ext uri="{FF2B5EF4-FFF2-40B4-BE49-F238E27FC236}">
                  <a16:creationId xmlns:a16="http://schemas.microsoft.com/office/drawing/2014/main" id="{05999FB0-593C-424C-9189-90D01730429D}"/>
                </a:ext>
              </a:extLst>
            </p:cNvPr>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latin typeface="Tahoma" panose="020B0604030504040204" pitchFamily="34" charset="0"/>
              </a:endParaRPr>
            </a:p>
          </p:txBody>
        </p:sp>
        <p:sp>
          <p:nvSpPr>
            <p:cNvPr id="175117" name="Rectangle 11" descr="Purple mesh">
              <a:extLst>
                <a:ext uri="{FF2B5EF4-FFF2-40B4-BE49-F238E27FC236}">
                  <a16:creationId xmlns:a16="http://schemas.microsoft.com/office/drawing/2014/main" id="{CEB0BBB5-E863-2D48-8F38-B2CA1AECC858}"/>
                </a:ext>
              </a:extLst>
            </p:cNvPr>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latin typeface="Tahoma" panose="020B0604030504040204" pitchFamily="34" charset="0"/>
              </a:endParaRPr>
            </a:p>
          </p:txBody>
        </p:sp>
      </p:grpSp>
      <p:sp>
        <p:nvSpPr>
          <p:cNvPr id="20492" name="Text Box 12">
            <a:extLst>
              <a:ext uri="{FF2B5EF4-FFF2-40B4-BE49-F238E27FC236}">
                <a16:creationId xmlns:a16="http://schemas.microsoft.com/office/drawing/2014/main" id="{163683DF-DD4E-464B-B235-5216C637DEB0}"/>
              </a:ext>
            </a:extLst>
          </p:cNvPr>
          <p:cNvSpPr txBox="1">
            <a:spLocks noChangeArrowheads="1"/>
          </p:cNvSpPr>
          <p:nvPr/>
        </p:nvSpPr>
        <p:spPr bwMode="auto">
          <a:xfrm>
            <a:off x="6708775" y="3292475"/>
            <a:ext cx="2324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i="1">
                <a:solidFill>
                  <a:srgbClr val="000000"/>
                </a:solidFill>
                <a:latin typeface="Tahoma" panose="020B0604030504040204" pitchFamily="34" charset="0"/>
              </a:rPr>
              <a:t>Equipping Gifts</a:t>
            </a:r>
            <a:br>
              <a:rPr lang="en-US" altLang="en-US" i="1">
                <a:solidFill>
                  <a:srgbClr val="000000"/>
                </a:solidFill>
                <a:latin typeface="Tahoma" panose="020B0604030504040204" pitchFamily="34" charset="0"/>
              </a:rPr>
            </a:br>
            <a:r>
              <a:rPr lang="en-US" altLang="en-US" i="1">
                <a:solidFill>
                  <a:srgbClr val="000000"/>
                </a:solidFill>
                <a:latin typeface="Tahoma" panose="020B0604030504040204" pitchFamily="34" charset="0"/>
              </a:rPr>
              <a:t>(Eph. 4:11-12a)</a:t>
            </a:r>
          </a:p>
        </p:txBody>
      </p:sp>
      <p:sp>
        <p:nvSpPr>
          <p:cNvPr id="175114" name="Text Box 13">
            <a:extLst>
              <a:ext uri="{FF2B5EF4-FFF2-40B4-BE49-F238E27FC236}">
                <a16:creationId xmlns:a16="http://schemas.microsoft.com/office/drawing/2014/main" id="{C7284170-AEEF-924A-8FF1-314AB3C5F760}"/>
              </a:ext>
            </a:extLst>
          </p:cNvPr>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latin typeface="Tahoma" panose="020B0604030504040204" pitchFamily="34" charset="0"/>
              </a:rPr>
              <a:t>Adapted from Charles R. Swindoll. </a:t>
            </a:r>
            <a:r>
              <a:rPr lang="en-US" altLang="ja-JP" sz="1400">
                <a:solidFill>
                  <a:srgbClr val="000000"/>
                </a:solidFill>
                <a:latin typeface="Tahoma" panose="020B0604030504040204" pitchFamily="34" charset="0"/>
              </a:rPr>
              <a:t>"Spiritual Gifts Study Guide" (IFL, 1983), 7</a:t>
            </a:r>
            <a:endParaRPr lang="en-US" altLang="en-US" sz="1400">
              <a:solidFill>
                <a:srgbClr val="000000"/>
              </a:solidFill>
              <a:latin typeface="Tahoma" panose="020B0604030504040204" pitchFamily="34" charset="0"/>
            </a:endParaRPr>
          </a:p>
        </p:txBody>
      </p:sp>
      <p:sp>
        <p:nvSpPr>
          <p:cNvPr id="20494" name="Text Box 14">
            <a:extLst>
              <a:ext uri="{FF2B5EF4-FFF2-40B4-BE49-F238E27FC236}">
                <a16:creationId xmlns:a16="http://schemas.microsoft.com/office/drawing/2014/main" id="{F82261DD-0899-3B4C-A045-081D4CA4A6E8}"/>
              </a:ext>
            </a:extLst>
          </p:cNvPr>
          <p:cNvSpPr txBox="1">
            <a:spLocks noChangeArrowheads="1"/>
          </p:cNvSpPr>
          <p:nvPr/>
        </p:nvSpPr>
        <p:spPr bwMode="auto">
          <a:xfrm>
            <a:off x="6172200" y="990600"/>
            <a:ext cx="2860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i="1">
                <a:solidFill>
                  <a:srgbClr val="000000"/>
                </a:solidFill>
                <a:latin typeface="Tahoma" panose="020B0604030504040204" pitchFamily="34" charset="0"/>
              </a:rPr>
              <a:t>Non-Equipping Gifts</a:t>
            </a:r>
            <a:br>
              <a:rPr lang="en-US" altLang="en-US" i="1">
                <a:solidFill>
                  <a:srgbClr val="000000"/>
                </a:solidFill>
                <a:latin typeface="Tahoma" panose="020B0604030504040204" pitchFamily="34" charset="0"/>
              </a:rPr>
            </a:br>
            <a:r>
              <a:rPr lang="en-US" altLang="en-US" i="1">
                <a:solidFill>
                  <a:srgbClr val="000000"/>
                </a:solidFill>
                <a:latin typeface="Tahoma" panose="020B0604030504040204" pitchFamily="34"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23">
            <a:extLst>
              <a:ext uri="{FF2B5EF4-FFF2-40B4-BE49-F238E27FC236}">
                <a16:creationId xmlns:a16="http://schemas.microsoft.com/office/drawing/2014/main" id="{64518118-02B2-0741-B72A-DD898FDB5742}"/>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77154" name="Picture 4" descr="Tabernacle high priest2, tb n030301.jpg">
            <a:extLst>
              <a:ext uri="{FF2B5EF4-FFF2-40B4-BE49-F238E27FC236}">
                <a16:creationId xmlns:a16="http://schemas.microsoft.com/office/drawing/2014/main" id="{2C95FF2A-10EB-2A44-B63E-C6E8409571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F7BB3A78-F5E0-154A-8B8D-339877F681D3}"/>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Priesthood</a:t>
            </a:r>
          </a:p>
        </p:txBody>
      </p:sp>
      <p:sp>
        <p:nvSpPr>
          <p:cNvPr id="177156" name="Text Box 29">
            <a:extLst>
              <a:ext uri="{FF2B5EF4-FFF2-40B4-BE49-F238E27FC236}">
                <a16:creationId xmlns:a16="http://schemas.microsoft.com/office/drawing/2014/main" id="{69A9944F-4AF1-B74A-90F3-0FF8240B325F}"/>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A8200AEC-4EEA-D94C-BEE8-4A662ABD6AA9}"/>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BAFC6D9B-EE61-A24B-A13F-B73F8BD15832}"/>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56E6950C-5D58-5243-9EB9-0649E0CAFDC6}"/>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WordArt 2">
            <a:extLst>
              <a:ext uri="{FF2B5EF4-FFF2-40B4-BE49-F238E27FC236}">
                <a16:creationId xmlns:a16="http://schemas.microsoft.com/office/drawing/2014/main" id="{E953B30F-783A-3C41-985A-A73907971B03}"/>
              </a:ext>
            </a:extLst>
          </p:cNvPr>
          <p:cNvSpPr>
            <a:spLocks noChangeArrowheads="1" noChangeShapeType="1" noTextEdit="1"/>
          </p:cNvSpPr>
          <p:nvPr/>
        </p:nvSpPr>
        <p:spPr bwMode="auto">
          <a:xfrm>
            <a:off x="762000" y="533400"/>
            <a:ext cx="7620000" cy="266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9933"/>
                    </a:gs>
                    <a:gs pos="100000">
                      <a:srgbClr val="993300"/>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Priesthood </a:t>
            </a:r>
          </a:p>
          <a:p>
            <a:pPr algn="ctr"/>
            <a:r>
              <a:rPr lang="en-US" sz="4800" kern="10">
                <a:gradFill rotWithShape="1">
                  <a:gsLst>
                    <a:gs pos="0">
                      <a:srgbClr val="FF9933"/>
                    </a:gs>
                    <a:gs pos="100000">
                      <a:srgbClr val="993300"/>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in Old Testament Times</a:t>
            </a:r>
          </a:p>
        </p:txBody>
      </p:sp>
      <p:pic>
        <p:nvPicPr>
          <p:cNvPr id="179202" name="Picture 3" descr="torah">
            <a:extLst>
              <a:ext uri="{FF2B5EF4-FFF2-40B4-BE49-F238E27FC236}">
                <a16:creationId xmlns:a16="http://schemas.microsoft.com/office/drawing/2014/main" id="{BB0E3366-C7D5-E348-BD76-E7A61C717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88620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49" name="Group 2">
            <a:extLst>
              <a:ext uri="{FF2B5EF4-FFF2-40B4-BE49-F238E27FC236}">
                <a16:creationId xmlns:a16="http://schemas.microsoft.com/office/drawing/2014/main" id="{20E954F6-000A-9C4F-B11D-395D6064FF6F}"/>
              </a:ext>
            </a:extLst>
          </p:cNvPr>
          <p:cNvGrpSpPr>
            <a:grpSpLocks/>
          </p:cNvGrpSpPr>
          <p:nvPr/>
        </p:nvGrpSpPr>
        <p:grpSpPr bwMode="auto">
          <a:xfrm>
            <a:off x="533400" y="152400"/>
            <a:ext cx="4953000" cy="838200"/>
            <a:chOff x="528" y="0"/>
            <a:chExt cx="3360" cy="624"/>
          </a:xfrm>
        </p:grpSpPr>
        <p:sp>
          <p:nvSpPr>
            <p:cNvPr id="67629" name="AutoShape 3">
              <a:extLst>
                <a:ext uri="{FF2B5EF4-FFF2-40B4-BE49-F238E27FC236}">
                  <a16:creationId xmlns:a16="http://schemas.microsoft.com/office/drawing/2014/main" id="{0A2826EF-8DAF-9149-BA60-8DFE4E015FB3}"/>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eaLnBrk="1" hangingPunct="1">
                <a:defRPr/>
              </a:pPr>
              <a:endParaRPr lang="en-US" sz="1800">
                <a:solidFill>
                  <a:srgbClr val="000000"/>
                </a:solidFill>
                <a:latin typeface="Arial" charset="0"/>
                <a:ea typeface="+mn-ea"/>
              </a:endParaRPr>
            </a:p>
          </p:txBody>
        </p:sp>
        <p:sp>
          <p:nvSpPr>
            <p:cNvPr id="181293" name="WordArt 4">
              <a:extLst>
                <a:ext uri="{FF2B5EF4-FFF2-40B4-BE49-F238E27FC236}">
                  <a16:creationId xmlns:a16="http://schemas.microsoft.com/office/drawing/2014/main" id="{EEDE11FB-6F28-024C-A22C-F6FADCD200A7}"/>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000000"/>
                  </a:solidFill>
                  <a:effectLst>
                    <a:outerShdw dist="35921" dir="2700000" algn="ctr" rotWithShape="0">
                      <a:srgbClr val="C0C0C0">
                        <a:alpha val="79999"/>
                      </a:srgbClr>
                    </a:outerShdw>
                  </a:effectLst>
                  <a:latin typeface="Franklin Gothic Medium" panose="020B0603020102020204" pitchFamily="34" charset="0"/>
                </a:rPr>
                <a:t>Levi's Family Tree</a:t>
              </a:r>
            </a:p>
          </p:txBody>
        </p:sp>
      </p:grpSp>
      <p:sp>
        <p:nvSpPr>
          <p:cNvPr id="67587" name="AutoShape 5">
            <a:extLst>
              <a:ext uri="{FF2B5EF4-FFF2-40B4-BE49-F238E27FC236}">
                <a16:creationId xmlns:a16="http://schemas.microsoft.com/office/drawing/2014/main" id="{BD181A99-6501-7241-93AC-E643EF7961A7}"/>
              </a:ext>
            </a:extLst>
          </p:cNvPr>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Century Gothic" charset="0"/>
                <a:ea typeface="+mn-ea"/>
              </a:rPr>
              <a:t>LEVI</a:t>
            </a:r>
          </a:p>
        </p:txBody>
      </p:sp>
      <p:sp>
        <p:nvSpPr>
          <p:cNvPr id="67588" name="AutoShape 6">
            <a:extLst>
              <a:ext uri="{FF2B5EF4-FFF2-40B4-BE49-F238E27FC236}">
                <a16:creationId xmlns:a16="http://schemas.microsoft.com/office/drawing/2014/main" id="{89D9B487-87EE-D545-8905-57547E5659D9}"/>
              </a:ext>
            </a:extLst>
          </p:cNvPr>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Century Gothic" charset="0"/>
                <a:ea typeface="+mn-ea"/>
              </a:rPr>
              <a:t>Gershon </a:t>
            </a:r>
          </a:p>
        </p:txBody>
      </p:sp>
      <p:sp>
        <p:nvSpPr>
          <p:cNvPr id="67589" name="AutoShape 7">
            <a:extLst>
              <a:ext uri="{FF2B5EF4-FFF2-40B4-BE49-F238E27FC236}">
                <a16:creationId xmlns:a16="http://schemas.microsoft.com/office/drawing/2014/main" id="{AB15D534-7122-654E-A447-CF454645D665}"/>
              </a:ext>
            </a:extLst>
          </p:cNvPr>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Kohath </a:t>
            </a:r>
          </a:p>
        </p:txBody>
      </p:sp>
      <p:sp>
        <p:nvSpPr>
          <p:cNvPr id="67590" name="AutoShape 8">
            <a:extLst>
              <a:ext uri="{FF2B5EF4-FFF2-40B4-BE49-F238E27FC236}">
                <a16:creationId xmlns:a16="http://schemas.microsoft.com/office/drawing/2014/main" id="{56F22230-3060-BD47-A21B-54840991F4FD}"/>
              </a:ext>
            </a:extLst>
          </p:cNvPr>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Century Gothic" charset="0"/>
                <a:ea typeface="+mn-ea"/>
              </a:rPr>
              <a:t>Merari </a:t>
            </a:r>
          </a:p>
        </p:txBody>
      </p:sp>
      <p:sp>
        <p:nvSpPr>
          <p:cNvPr id="67591" name="AutoShape 9">
            <a:extLst>
              <a:ext uri="{FF2B5EF4-FFF2-40B4-BE49-F238E27FC236}">
                <a16:creationId xmlns:a16="http://schemas.microsoft.com/office/drawing/2014/main" id="{1C5EBCA3-3EE9-8244-8993-F438A14E6AB7}"/>
              </a:ext>
            </a:extLst>
          </p:cNvPr>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Mariam </a:t>
            </a:r>
          </a:p>
        </p:txBody>
      </p:sp>
      <p:sp>
        <p:nvSpPr>
          <p:cNvPr id="67592" name="AutoShape 10">
            <a:extLst>
              <a:ext uri="{FF2B5EF4-FFF2-40B4-BE49-F238E27FC236}">
                <a16:creationId xmlns:a16="http://schemas.microsoft.com/office/drawing/2014/main" id="{A376D4BF-68B7-F742-A0B7-DC16CE899BCB}"/>
              </a:ext>
            </a:extLst>
          </p:cNvPr>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Moses </a:t>
            </a:r>
          </a:p>
        </p:txBody>
      </p:sp>
      <p:sp>
        <p:nvSpPr>
          <p:cNvPr id="29707" name="AutoShape 11">
            <a:extLst>
              <a:ext uri="{FF2B5EF4-FFF2-40B4-BE49-F238E27FC236}">
                <a16:creationId xmlns:a16="http://schemas.microsoft.com/office/drawing/2014/main" id="{5516170B-9C84-554E-83B7-BDCB99C027C2}"/>
              </a:ext>
            </a:extLst>
          </p:cNvPr>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FFFFFF"/>
                </a:solidFill>
                <a:effectLst>
                  <a:outerShdw blurRad="38100" dist="38100" dir="2700000" algn="tl">
                    <a:srgbClr val="000000"/>
                  </a:outerShdw>
                </a:effectLst>
              </a:rPr>
              <a:t>Aaron </a:t>
            </a:r>
          </a:p>
        </p:txBody>
      </p:sp>
      <p:sp>
        <p:nvSpPr>
          <p:cNvPr id="67594" name="AutoShape 12">
            <a:extLst>
              <a:ext uri="{FF2B5EF4-FFF2-40B4-BE49-F238E27FC236}">
                <a16:creationId xmlns:a16="http://schemas.microsoft.com/office/drawing/2014/main" id="{BAF81C70-8C8D-EB44-9DF3-4B52E3540341}"/>
              </a:ext>
            </a:extLst>
          </p:cNvPr>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Amram </a:t>
            </a:r>
          </a:p>
        </p:txBody>
      </p:sp>
      <p:sp>
        <p:nvSpPr>
          <p:cNvPr id="67595" name="AutoShape 13">
            <a:extLst>
              <a:ext uri="{FF2B5EF4-FFF2-40B4-BE49-F238E27FC236}">
                <a16:creationId xmlns:a16="http://schemas.microsoft.com/office/drawing/2014/main" id="{FC07009C-9803-7C4F-A650-413DBC830503}"/>
              </a:ext>
            </a:extLst>
          </p:cNvPr>
          <p:cNvSpPr>
            <a:spLocks noChangeArrowheads="1"/>
          </p:cNvSpPr>
          <p:nvPr/>
        </p:nvSpPr>
        <p:spPr bwMode="auto">
          <a:xfrm>
            <a:off x="11430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Nadab </a:t>
            </a:r>
          </a:p>
        </p:txBody>
      </p:sp>
      <p:sp>
        <p:nvSpPr>
          <p:cNvPr id="67596" name="AutoShape 14">
            <a:extLst>
              <a:ext uri="{FF2B5EF4-FFF2-40B4-BE49-F238E27FC236}">
                <a16:creationId xmlns:a16="http://schemas.microsoft.com/office/drawing/2014/main" id="{CA3318FA-D644-BD4F-A13B-33A900310925}"/>
              </a:ext>
            </a:extLst>
          </p:cNvPr>
          <p:cNvSpPr>
            <a:spLocks noChangeArrowheads="1"/>
          </p:cNvSpPr>
          <p:nvPr/>
        </p:nvSpPr>
        <p:spPr bwMode="auto">
          <a:xfrm>
            <a:off x="2362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Abihu </a:t>
            </a:r>
          </a:p>
        </p:txBody>
      </p:sp>
      <p:sp>
        <p:nvSpPr>
          <p:cNvPr id="29711" name="AutoShape 15">
            <a:extLst>
              <a:ext uri="{FF2B5EF4-FFF2-40B4-BE49-F238E27FC236}">
                <a16:creationId xmlns:a16="http://schemas.microsoft.com/office/drawing/2014/main" id="{29C8DF8B-DCB9-5D4D-A0E4-97B8535D0C51}"/>
              </a:ext>
            </a:extLst>
          </p:cNvPr>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FFFFFF"/>
                </a:solidFill>
                <a:effectLst>
                  <a:outerShdw blurRad="38100" dist="38100" dir="2700000" algn="tl">
                    <a:srgbClr val="000000"/>
                  </a:outerShdw>
                </a:effectLst>
              </a:rPr>
              <a:t>Eleazar </a:t>
            </a:r>
          </a:p>
        </p:txBody>
      </p:sp>
      <p:sp>
        <p:nvSpPr>
          <p:cNvPr id="67598" name="AutoShape 16">
            <a:extLst>
              <a:ext uri="{FF2B5EF4-FFF2-40B4-BE49-F238E27FC236}">
                <a16:creationId xmlns:a16="http://schemas.microsoft.com/office/drawing/2014/main" id="{23EBB6A6-7807-2A4D-8B68-E236B8E7815F}"/>
              </a:ext>
            </a:extLst>
          </p:cNvPr>
          <p:cNvSpPr>
            <a:spLocks noChangeArrowheads="1"/>
          </p:cNvSpPr>
          <p:nvPr/>
        </p:nvSpPr>
        <p:spPr bwMode="auto">
          <a:xfrm>
            <a:off x="4648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Ithamar </a:t>
            </a:r>
          </a:p>
        </p:txBody>
      </p:sp>
      <p:sp>
        <p:nvSpPr>
          <p:cNvPr id="67599" name="Line 17">
            <a:extLst>
              <a:ext uri="{FF2B5EF4-FFF2-40B4-BE49-F238E27FC236}">
                <a16:creationId xmlns:a16="http://schemas.microsoft.com/office/drawing/2014/main" id="{AA3DD8C7-2BBD-4A4D-9CA5-2FB98F85E0D7}"/>
              </a:ext>
            </a:extLst>
          </p:cNvPr>
          <p:cNvSpPr>
            <a:spLocks noChangeShapeType="1"/>
          </p:cNvSpPr>
          <p:nvPr/>
        </p:nvSpPr>
        <p:spPr bwMode="auto">
          <a:xfrm>
            <a:off x="3429000" y="1828800"/>
            <a:ext cx="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0" name="Line 18">
            <a:extLst>
              <a:ext uri="{FF2B5EF4-FFF2-40B4-BE49-F238E27FC236}">
                <a16:creationId xmlns:a16="http://schemas.microsoft.com/office/drawing/2014/main" id="{158E985D-5267-454C-90DC-62D20857789B}"/>
              </a:ext>
            </a:extLst>
          </p:cNvPr>
          <p:cNvSpPr>
            <a:spLocks noChangeShapeType="1"/>
          </p:cNvSpPr>
          <p:nvPr/>
        </p:nvSpPr>
        <p:spPr bwMode="auto">
          <a:xfrm flipV="1">
            <a:off x="1828800" y="20574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1" name="Line 19">
            <a:extLst>
              <a:ext uri="{FF2B5EF4-FFF2-40B4-BE49-F238E27FC236}">
                <a16:creationId xmlns:a16="http://schemas.microsoft.com/office/drawing/2014/main" id="{0E6FD81F-5880-D342-A040-E140899C6555}"/>
              </a:ext>
            </a:extLst>
          </p:cNvPr>
          <p:cNvSpPr>
            <a:spLocks noChangeShapeType="1"/>
          </p:cNvSpPr>
          <p:nvPr/>
        </p:nvSpPr>
        <p:spPr bwMode="auto">
          <a:xfrm>
            <a:off x="1828800" y="2057400"/>
            <a:ext cx="2971800" cy="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2" name="Line 20">
            <a:extLst>
              <a:ext uri="{FF2B5EF4-FFF2-40B4-BE49-F238E27FC236}">
                <a16:creationId xmlns:a16="http://schemas.microsoft.com/office/drawing/2014/main" id="{BDDAA03F-5BB5-D848-B268-CC62CDC0DB7C}"/>
              </a:ext>
            </a:extLst>
          </p:cNvPr>
          <p:cNvSpPr>
            <a:spLocks noChangeShapeType="1"/>
          </p:cNvSpPr>
          <p:nvPr/>
        </p:nvSpPr>
        <p:spPr bwMode="auto">
          <a:xfrm>
            <a:off x="4800600" y="20574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cxnSp>
        <p:nvCxnSpPr>
          <p:cNvPr id="181266" name="AutoShape 21">
            <a:extLst>
              <a:ext uri="{FF2B5EF4-FFF2-40B4-BE49-F238E27FC236}">
                <a16:creationId xmlns:a16="http://schemas.microsoft.com/office/drawing/2014/main" id="{7D7FA92A-6AAF-734E-89E2-69B3B9A64C67}"/>
              </a:ext>
            </a:extLst>
          </p:cNvPr>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1267" name="AutoShape 22">
            <a:extLst>
              <a:ext uri="{FF2B5EF4-FFF2-40B4-BE49-F238E27FC236}">
                <a16:creationId xmlns:a16="http://schemas.microsoft.com/office/drawing/2014/main" id="{24A368DE-6EB0-BD43-8806-2CF8E7B8622D}"/>
              </a:ext>
            </a:extLst>
          </p:cNvPr>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1268" name="AutoShape 23">
            <a:extLst>
              <a:ext uri="{FF2B5EF4-FFF2-40B4-BE49-F238E27FC236}">
                <a16:creationId xmlns:a16="http://schemas.microsoft.com/office/drawing/2014/main" id="{EE1B8B55-EF19-1441-A026-9DCB3C6BC2D3}"/>
              </a:ext>
            </a:extLst>
          </p:cNvPr>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1269" name="AutoShape 24">
            <a:extLst>
              <a:ext uri="{FF2B5EF4-FFF2-40B4-BE49-F238E27FC236}">
                <a16:creationId xmlns:a16="http://schemas.microsoft.com/office/drawing/2014/main" id="{F06A280F-B1D8-9D46-8A86-7291D686DE83}"/>
              </a:ext>
            </a:extLst>
          </p:cNvPr>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7607" name="Line 25">
            <a:extLst>
              <a:ext uri="{FF2B5EF4-FFF2-40B4-BE49-F238E27FC236}">
                <a16:creationId xmlns:a16="http://schemas.microsoft.com/office/drawing/2014/main" id="{327C635F-76DE-2246-BB2E-E3497D465AE9}"/>
              </a:ext>
            </a:extLst>
          </p:cNvPr>
          <p:cNvSpPr>
            <a:spLocks noChangeShapeType="1"/>
          </p:cNvSpPr>
          <p:nvPr/>
        </p:nvSpPr>
        <p:spPr bwMode="auto">
          <a:xfrm>
            <a:off x="3429000" y="2895600"/>
            <a:ext cx="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8" name="Line 26">
            <a:extLst>
              <a:ext uri="{FF2B5EF4-FFF2-40B4-BE49-F238E27FC236}">
                <a16:creationId xmlns:a16="http://schemas.microsoft.com/office/drawing/2014/main" id="{F92BAAB2-C38B-194B-91C8-1C7B95C40E8A}"/>
              </a:ext>
            </a:extLst>
          </p:cNvPr>
          <p:cNvSpPr>
            <a:spLocks noChangeShapeType="1"/>
          </p:cNvSpPr>
          <p:nvPr/>
        </p:nvSpPr>
        <p:spPr bwMode="auto">
          <a:xfrm>
            <a:off x="3429000" y="3962400"/>
            <a:ext cx="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9" name="Line 27">
            <a:extLst>
              <a:ext uri="{FF2B5EF4-FFF2-40B4-BE49-F238E27FC236}">
                <a16:creationId xmlns:a16="http://schemas.microsoft.com/office/drawing/2014/main" id="{6D55AA1E-F0B1-BA45-8825-9295EE582CB3}"/>
              </a:ext>
            </a:extLst>
          </p:cNvPr>
          <p:cNvSpPr>
            <a:spLocks noChangeShapeType="1"/>
          </p:cNvSpPr>
          <p:nvPr/>
        </p:nvSpPr>
        <p:spPr bwMode="auto">
          <a:xfrm flipV="1">
            <a:off x="2209800" y="41910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0" name="Line 28">
            <a:extLst>
              <a:ext uri="{FF2B5EF4-FFF2-40B4-BE49-F238E27FC236}">
                <a16:creationId xmlns:a16="http://schemas.microsoft.com/office/drawing/2014/main" id="{51CA863C-205B-5645-BABF-7B4779CDFF01}"/>
              </a:ext>
            </a:extLst>
          </p:cNvPr>
          <p:cNvSpPr>
            <a:spLocks noChangeShapeType="1"/>
          </p:cNvSpPr>
          <p:nvPr/>
        </p:nvSpPr>
        <p:spPr bwMode="auto">
          <a:xfrm>
            <a:off x="2209800" y="4191000"/>
            <a:ext cx="2362200" cy="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1" name="Line 29">
            <a:extLst>
              <a:ext uri="{FF2B5EF4-FFF2-40B4-BE49-F238E27FC236}">
                <a16:creationId xmlns:a16="http://schemas.microsoft.com/office/drawing/2014/main" id="{FC64984E-8822-3149-8837-08E843CC5CBD}"/>
              </a:ext>
            </a:extLst>
          </p:cNvPr>
          <p:cNvSpPr>
            <a:spLocks noChangeShapeType="1"/>
          </p:cNvSpPr>
          <p:nvPr/>
        </p:nvSpPr>
        <p:spPr bwMode="auto">
          <a:xfrm>
            <a:off x="4572000" y="41910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2" name="Line 30">
            <a:extLst>
              <a:ext uri="{FF2B5EF4-FFF2-40B4-BE49-F238E27FC236}">
                <a16:creationId xmlns:a16="http://schemas.microsoft.com/office/drawing/2014/main" id="{EA17B91E-B387-9642-BCC8-D1AFF6C35CD3}"/>
              </a:ext>
            </a:extLst>
          </p:cNvPr>
          <p:cNvSpPr>
            <a:spLocks noChangeShapeType="1"/>
          </p:cNvSpPr>
          <p:nvPr/>
        </p:nvSpPr>
        <p:spPr bwMode="auto">
          <a:xfrm flipV="1">
            <a:off x="16002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3" name="Line 31">
            <a:extLst>
              <a:ext uri="{FF2B5EF4-FFF2-40B4-BE49-F238E27FC236}">
                <a16:creationId xmlns:a16="http://schemas.microsoft.com/office/drawing/2014/main" id="{9E669908-3A0E-DE41-86B0-281D5BFD65E6}"/>
              </a:ext>
            </a:extLst>
          </p:cNvPr>
          <p:cNvSpPr>
            <a:spLocks noChangeShapeType="1"/>
          </p:cNvSpPr>
          <p:nvPr/>
        </p:nvSpPr>
        <p:spPr bwMode="auto">
          <a:xfrm>
            <a:off x="1600200" y="5181600"/>
            <a:ext cx="3505200" cy="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4" name="Line 32">
            <a:extLst>
              <a:ext uri="{FF2B5EF4-FFF2-40B4-BE49-F238E27FC236}">
                <a16:creationId xmlns:a16="http://schemas.microsoft.com/office/drawing/2014/main" id="{68BABCC2-85F3-A246-95C8-DACA9BFC3941}"/>
              </a:ext>
            </a:extLst>
          </p:cNvPr>
          <p:cNvSpPr>
            <a:spLocks noChangeShapeType="1"/>
          </p:cNvSpPr>
          <p:nvPr/>
        </p:nvSpPr>
        <p:spPr bwMode="auto">
          <a:xfrm>
            <a:off x="51054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5" name="Line 33">
            <a:extLst>
              <a:ext uri="{FF2B5EF4-FFF2-40B4-BE49-F238E27FC236}">
                <a16:creationId xmlns:a16="http://schemas.microsoft.com/office/drawing/2014/main" id="{5FBA31BD-5DD1-7D43-B1B8-20AF699CFCB9}"/>
              </a:ext>
            </a:extLst>
          </p:cNvPr>
          <p:cNvSpPr>
            <a:spLocks noChangeShapeType="1"/>
          </p:cNvSpPr>
          <p:nvPr/>
        </p:nvSpPr>
        <p:spPr bwMode="auto">
          <a:xfrm>
            <a:off x="28194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6" name="Line 34">
            <a:extLst>
              <a:ext uri="{FF2B5EF4-FFF2-40B4-BE49-F238E27FC236}">
                <a16:creationId xmlns:a16="http://schemas.microsoft.com/office/drawing/2014/main" id="{3943E3C0-7649-F049-B0D9-65BDC3920DA3}"/>
              </a:ext>
            </a:extLst>
          </p:cNvPr>
          <p:cNvSpPr>
            <a:spLocks noChangeShapeType="1"/>
          </p:cNvSpPr>
          <p:nvPr/>
        </p:nvSpPr>
        <p:spPr bwMode="auto">
          <a:xfrm>
            <a:off x="39624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7" name="Line 35">
            <a:extLst>
              <a:ext uri="{FF2B5EF4-FFF2-40B4-BE49-F238E27FC236}">
                <a16:creationId xmlns:a16="http://schemas.microsoft.com/office/drawing/2014/main" id="{F7548D9D-78C4-5F49-A26A-CCCBD52BE2A3}"/>
              </a:ext>
            </a:extLst>
          </p:cNvPr>
          <p:cNvSpPr>
            <a:spLocks noChangeShapeType="1"/>
          </p:cNvSpPr>
          <p:nvPr/>
        </p:nvSpPr>
        <p:spPr bwMode="auto">
          <a:xfrm>
            <a:off x="3429000" y="5029200"/>
            <a:ext cx="0" cy="1524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8" name="Rectangle 36">
            <a:extLst>
              <a:ext uri="{FF2B5EF4-FFF2-40B4-BE49-F238E27FC236}">
                <a16:creationId xmlns:a16="http://schemas.microsoft.com/office/drawing/2014/main" id="{E8ACD9BD-DB51-614C-9C74-BE96C320E865}"/>
              </a:ext>
            </a:extLst>
          </p:cNvPr>
          <p:cNvSpPr>
            <a:spLocks noChangeArrowheads="1"/>
          </p:cNvSpPr>
          <p:nvPr/>
        </p:nvSpPr>
        <p:spPr bwMode="auto">
          <a:xfrm>
            <a:off x="6324600" y="2209800"/>
            <a:ext cx="2286000" cy="3048000"/>
          </a:xfrm>
          <a:prstGeom prst="rect">
            <a:avLst/>
          </a:prstGeom>
          <a:solidFill>
            <a:schemeClr val="accent1"/>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19" name="AutoShape 37">
            <a:extLst>
              <a:ext uri="{FF2B5EF4-FFF2-40B4-BE49-F238E27FC236}">
                <a16:creationId xmlns:a16="http://schemas.microsoft.com/office/drawing/2014/main" id="{E4EF21D7-5133-E346-B01C-D318577CCD2B}"/>
              </a:ext>
            </a:extLst>
          </p:cNvPr>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Century Gothic" charset="0"/>
              <a:ea typeface="+mn-ea"/>
            </a:endParaRPr>
          </a:p>
        </p:txBody>
      </p:sp>
      <p:sp>
        <p:nvSpPr>
          <p:cNvPr id="67620" name="AutoShape 38">
            <a:extLst>
              <a:ext uri="{FF2B5EF4-FFF2-40B4-BE49-F238E27FC236}">
                <a16:creationId xmlns:a16="http://schemas.microsoft.com/office/drawing/2014/main" id="{9B1AD831-493C-FF43-9476-C2A28D022D76}"/>
              </a:ext>
            </a:extLst>
          </p:cNvPr>
          <p:cNvSpPr>
            <a:spLocks noChangeArrowheads="1"/>
          </p:cNvSpPr>
          <p:nvPr/>
        </p:nvSpPr>
        <p:spPr bwMode="auto">
          <a:xfrm>
            <a:off x="6553200" y="3352800"/>
            <a:ext cx="533400" cy="3048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21" name="AutoShape 39">
            <a:extLst>
              <a:ext uri="{FF2B5EF4-FFF2-40B4-BE49-F238E27FC236}">
                <a16:creationId xmlns:a16="http://schemas.microsoft.com/office/drawing/2014/main" id="{CD926822-2D52-C749-BED9-2745F4B45781}"/>
              </a:ext>
            </a:extLst>
          </p:cNvPr>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22" name="Text Box 40">
            <a:extLst>
              <a:ext uri="{FF2B5EF4-FFF2-40B4-BE49-F238E27FC236}">
                <a16:creationId xmlns:a16="http://schemas.microsoft.com/office/drawing/2014/main" id="{57CB8D1E-54F5-CC4A-894B-2421512BBE18}"/>
              </a:ext>
            </a:extLst>
          </p:cNvPr>
          <p:cNvSpPr txBox="1">
            <a:spLocks noChangeArrowheads="1"/>
          </p:cNvSpPr>
          <p:nvPr/>
        </p:nvSpPr>
        <p:spPr bwMode="auto">
          <a:xfrm>
            <a:off x="7316788" y="2667000"/>
            <a:ext cx="760412" cy="311150"/>
          </a:xfrm>
          <a:prstGeom prst="rect">
            <a:avLst/>
          </a:prstGeom>
          <a:noFill/>
          <a:ln w="9525">
            <a:noFill/>
            <a:miter lim="800000"/>
            <a:headEnd/>
            <a:tailEnd/>
          </a:ln>
        </p:spPr>
        <p:txBody>
          <a:bodyPr wrap="none">
            <a:spAutoFit/>
          </a:bodyPr>
          <a:lstStyle/>
          <a:p>
            <a:pPr eaLnBrk="1" hangingPunct="1">
              <a:defRPr/>
            </a:pPr>
            <a:r>
              <a:rPr lang="en-US" sz="1400">
                <a:solidFill>
                  <a:srgbClr val="000000"/>
                </a:solidFill>
                <a:latin typeface="Century Gothic" charset="0"/>
                <a:ea typeface="+mn-ea"/>
              </a:rPr>
              <a:t>Levites</a:t>
            </a:r>
          </a:p>
        </p:txBody>
      </p:sp>
      <p:sp>
        <p:nvSpPr>
          <p:cNvPr id="67623" name="Text Box 41">
            <a:extLst>
              <a:ext uri="{FF2B5EF4-FFF2-40B4-BE49-F238E27FC236}">
                <a16:creationId xmlns:a16="http://schemas.microsoft.com/office/drawing/2014/main" id="{716F7B2E-27B8-F244-BADE-81B1F5AEA7A4}"/>
              </a:ext>
            </a:extLst>
          </p:cNvPr>
          <p:cNvSpPr txBox="1">
            <a:spLocks noChangeArrowheads="1"/>
          </p:cNvSpPr>
          <p:nvPr/>
        </p:nvSpPr>
        <p:spPr bwMode="auto">
          <a:xfrm>
            <a:off x="7310438" y="3352800"/>
            <a:ext cx="692150" cy="311150"/>
          </a:xfrm>
          <a:prstGeom prst="rect">
            <a:avLst/>
          </a:prstGeom>
          <a:noFill/>
          <a:ln w="9525">
            <a:noFill/>
            <a:miter lim="800000"/>
            <a:headEnd/>
            <a:tailEnd/>
          </a:ln>
        </p:spPr>
        <p:txBody>
          <a:bodyPr wrap="none">
            <a:spAutoFit/>
          </a:bodyPr>
          <a:lstStyle/>
          <a:p>
            <a:pPr eaLnBrk="1" hangingPunct="1">
              <a:defRPr/>
            </a:pPr>
            <a:r>
              <a:rPr lang="en-US" sz="1400">
                <a:solidFill>
                  <a:srgbClr val="000000"/>
                </a:solidFill>
                <a:latin typeface="Century Gothic" charset="0"/>
                <a:ea typeface="+mn-ea"/>
              </a:rPr>
              <a:t>Priests</a:t>
            </a:r>
          </a:p>
        </p:txBody>
      </p:sp>
      <p:sp>
        <p:nvSpPr>
          <p:cNvPr id="67624" name="Text Box 42">
            <a:extLst>
              <a:ext uri="{FF2B5EF4-FFF2-40B4-BE49-F238E27FC236}">
                <a16:creationId xmlns:a16="http://schemas.microsoft.com/office/drawing/2014/main" id="{F5262E5D-4DD7-7045-97B4-17D0BB49B9CB}"/>
              </a:ext>
            </a:extLst>
          </p:cNvPr>
          <p:cNvSpPr txBox="1">
            <a:spLocks noChangeArrowheads="1"/>
          </p:cNvSpPr>
          <p:nvPr/>
        </p:nvSpPr>
        <p:spPr bwMode="auto">
          <a:xfrm>
            <a:off x="7315200" y="4038600"/>
            <a:ext cx="1057275" cy="311150"/>
          </a:xfrm>
          <a:prstGeom prst="rect">
            <a:avLst/>
          </a:prstGeom>
          <a:noFill/>
          <a:ln w="9525">
            <a:noFill/>
            <a:miter lim="800000"/>
            <a:headEnd/>
            <a:tailEnd/>
          </a:ln>
        </p:spPr>
        <p:txBody>
          <a:bodyPr wrap="none">
            <a:spAutoFit/>
          </a:bodyPr>
          <a:lstStyle/>
          <a:p>
            <a:pPr eaLnBrk="1" hangingPunct="1">
              <a:defRPr/>
            </a:pPr>
            <a:r>
              <a:rPr lang="en-US" sz="1400">
                <a:solidFill>
                  <a:srgbClr val="000000"/>
                </a:solidFill>
                <a:latin typeface="Century Gothic" charset="0"/>
                <a:ea typeface="+mn-ea"/>
              </a:rPr>
              <a:t>High Priest</a:t>
            </a:r>
          </a:p>
        </p:txBody>
      </p:sp>
      <p:sp>
        <p:nvSpPr>
          <p:cNvPr id="67625" name="Text Box 43">
            <a:extLst>
              <a:ext uri="{FF2B5EF4-FFF2-40B4-BE49-F238E27FC236}">
                <a16:creationId xmlns:a16="http://schemas.microsoft.com/office/drawing/2014/main" id="{0488CC5C-855A-F748-B58E-DA4871AC4B27}"/>
              </a:ext>
            </a:extLst>
          </p:cNvPr>
          <p:cNvSpPr txBox="1">
            <a:spLocks noChangeArrowheads="1"/>
          </p:cNvSpPr>
          <p:nvPr/>
        </p:nvSpPr>
        <p:spPr bwMode="auto">
          <a:xfrm>
            <a:off x="7319963" y="4572000"/>
            <a:ext cx="1339850" cy="563563"/>
          </a:xfrm>
          <a:prstGeom prst="rect">
            <a:avLst/>
          </a:prstGeom>
          <a:noFill/>
          <a:ln w="9525">
            <a:noFill/>
            <a:miter lim="800000"/>
            <a:headEnd/>
            <a:tailEnd/>
          </a:ln>
        </p:spPr>
        <p:txBody>
          <a:bodyPr wrap="none">
            <a:spAutoFit/>
          </a:bodyPr>
          <a:lstStyle/>
          <a:p>
            <a:pPr eaLnBrk="1" hangingPunct="1">
              <a:defRPr/>
            </a:pPr>
            <a:r>
              <a:rPr lang="en-US" sz="1000">
                <a:solidFill>
                  <a:srgbClr val="000000"/>
                </a:solidFill>
                <a:latin typeface="Century Gothic" charset="0"/>
                <a:ea typeface="+mn-ea"/>
              </a:rPr>
              <a:t>Offered </a:t>
            </a:r>
          </a:p>
          <a:p>
            <a:pPr eaLnBrk="1" hangingPunct="1">
              <a:defRPr/>
            </a:pPr>
            <a:r>
              <a:rPr lang="en-US" sz="1000">
                <a:solidFill>
                  <a:srgbClr val="000000"/>
                </a:solidFill>
                <a:latin typeface="Century Gothic" charset="0"/>
                <a:ea typeface="+mn-ea"/>
              </a:rPr>
              <a:t>Unauthorised Fire; </a:t>
            </a:r>
          </a:p>
          <a:p>
            <a:pPr eaLnBrk="1" hangingPunct="1">
              <a:defRPr/>
            </a:pPr>
            <a:r>
              <a:rPr lang="en-US" sz="1000">
                <a:solidFill>
                  <a:srgbClr val="000000"/>
                </a:solidFill>
                <a:latin typeface="Century Gothic" charset="0"/>
                <a:ea typeface="+mn-ea"/>
              </a:rPr>
              <a:t>Killed by God</a:t>
            </a:r>
          </a:p>
        </p:txBody>
      </p:sp>
      <p:sp>
        <p:nvSpPr>
          <p:cNvPr id="67626" name="AutoShape 44">
            <a:extLst>
              <a:ext uri="{FF2B5EF4-FFF2-40B4-BE49-F238E27FC236}">
                <a16:creationId xmlns:a16="http://schemas.microsoft.com/office/drawing/2014/main" id="{7484C6D9-905C-4A40-89E3-065146A7CAAB}"/>
              </a:ext>
            </a:extLst>
          </p:cNvPr>
          <p:cNvSpPr>
            <a:spLocks noChangeArrowheads="1"/>
          </p:cNvSpPr>
          <p:nvPr/>
        </p:nvSpPr>
        <p:spPr bwMode="auto">
          <a:xfrm>
            <a:off x="6553200" y="4648200"/>
            <a:ext cx="533400" cy="3048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27" name="Line 45">
            <a:extLst>
              <a:ext uri="{FF2B5EF4-FFF2-40B4-BE49-F238E27FC236}">
                <a16:creationId xmlns:a16="http://schemas.microsoft.com/office/drawing/2014/main" id="{514BCB5D-D80D-CC45-8A1A-ECA642085491}"/>
              </a:ext>
            </a:extLst>
          </p:cNvPr>
          <p:cNvSpPr>
            <a:spLocks noChangeShapeType="1"/>
          </p:cNvSpPr>
          <p:nvPr/>
        </p:nvSpPr>
        <p:spPr bwMode="auto">
          <a:xfrm>
            <a:off x="6477000" y="4572000"/>
            <a:ext cx="68580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28" name="Line 46">
            <a:extLst>
              <a:ext uri="{FF2B5EF4-FFF2-40B4-BE49-F238E27FC236}">
                <a16:creationId xmlns:a16="http://schemas.microsoft.com/office/drawing/2014/main" id="{252D99D9-0E93-3E47-9BA2-9141E7662D53}"/>
              </a:ext>
            </a:extLst>
          </p:cNvPr>
          <p:cNvSpPr>
            <a:spLocks noChangeShapeType="1"/>
          </p:cNvSpPr>
          <p:nvPr/>
        </p:nvSpPr>
        <p:spPr bwMode="auto">
          <a:xfrm flipH="1">
            <a:off x="6477000" y="4572000"/>
            <a:ext cx="68580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83298" name="Picture 5" descr="choir1">
            <a:extLst>
              <a:ext uri="{FF2B5EF4-FFF2-40B4-BE49-F238E27FC236}">
                <a16:creationId xmlns:a16="http://schemas.microsoft.com/office/drawing/2014/main" id="{2EC168B5-E442-E240-83F4-5BDD2758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4038"/>
            <a:ext cx="65532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3">
            <a:extLst>
              <a:ext uri="{FF2B5EF4-FFF2-40B4-BE49-F238E27FC236}">
                <a16:creationId xmlns:a16="http://schemas.microsoft.com/office/drawing/2014/main" id="{44858835-246F-F10C-EDB4-D229C893A1FD}"/>
              </a:ext>
            </a:extLst>
          </p:cNvPr>
          <p:cNvSpPr>
            <a:spLocks noChangeArrowheads="1"/>
          </p:cNvSpPr>
          <p:nvPr/>
        </p:nvSpPr>
        <p:spPr bwMode="auto">
          <a:xfrm>
            <a:off x="533400" y="404664"/>
            <a:ext cx="8229600" cy="838200"/>
          </a:xfrm>
          <a:prstGeom prst="wedgeRectCallout">
            <a:avLst>
              <a:gd name="adj1" fmla="val -3346"/>
              <a:gd name="adj2" fmla="val 161038"/>
            </a:avLst>
          </a:prstGeom>
          <a:solidFill>
            <a:schemeClr val="bg1"/>
          </a:solidFill>
          <a:ln w="9525">
            <a:solidFill>
              <a:schemeClr val="tx1"/>
            </a:solidFill>
            <a:miter lim="800000"/>
            <a:headEnd/>
            <a:tailEnd/>
          </a:ln>
        </p:spPr>
        <p:txBody>
          <a:bodyPr anchor="ctr"/>
          <a:lstStyle/>
          <a:p>
            <a:pPr algn="ctr" eaLnBrk="1" hangingPunct="1">
              <a:defRPr/>
            </a:pPr>
            <a:r>
              <a:rPr lang="en-US" sz="4000" b="1" dirty="0">
                <a:solidFill>
                  <a:srgbClr val="000000"/>
                </a:solidFill>
                <a:ea typeface="+mn-ea"/>
                <a:cs typeface="Arial" panose="020B0604020202020204" pitchFamily="34" charset="0"/>
              </a:rPr>
              <a:t>The Priesthood of Believers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5" descr="Sheep flock in Negev riverbed2, tb q010303.jpg">
            <a:extLst>
              <a:ext uri="{FF2B5EF4-FFF2-40B4-BE49-F238E27FC236}">
                <a16:creationId xmlns:a16="http://schemas.microsoft.com/office/drawing/2014/main" id="{7B243E09-3745-1245-8888-55976B6C2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629400" cy="4972050"/>
          </a:xfrm>
          <a:prstGeom prst="rect">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85346" name="Text Box 123">
            <a:extLst>
              <a:ext uri="{FF2B5EF4-FFF2-40B4-BE49-F238E27FC236}">
                <a16:creationId xmlns:a16="http://schemas.microsoft.com/office/drawing/2014/main" id="{3EEF855C-BFAB-5A41-9F53-8FE29D937AEA}"/>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769031" name="Rectangle 2">
            <a:extLst>
              <a:ext uri="{FF2B5EF4-FFF2-40B4-BE49-F238E27FC236}">
                <a16:creationId xmlns:a16="http://schemas.microsoft.com/office/drawing/2014/main" id="{5895B439-8FF2-1C4F-B1D4-AF4D1FD0BF4E}"/>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Flock</a:t>
            </a:r>
          </a:p>
        </p:txBody>
      </p:sp>
      <p:sp>
        <p:nvSpPr>
          <p:cNvPr id="185348" name="Text Box 29">
            <a:extLst>
              <a:ext uri="{FF2B5EF4-FFF2-40B4-BE49-F238E27FC236}">
                <a16:creationId xmlns:a16="http://schemas.microsoft.com/office/drawing/2014/main" id="{6192A7FB-D77E-274A-8F49-64B932850D95}"/>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F7F8CF82-59B4-FE40-BDFC-AF21E3AF6AE9}"/>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7095F477-9CA6-E24B-92B3-478663B0743F}"/>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A0B3DC59-05C5-6F4B-8505-0092D458EE9F}"/>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a:extLst>
              <a:ext uri="{FF2B5EF4-FFF2-40B4-BE49-F238E27FC236}">
                <a16:creationId xmlns:a16="http://schemas.microsoft.com/office/drawing/2014/main" id="{E610EBDF-3A88-D144-BF10-03429935BFE7}"/>
              </a:ext>
            </a:extLst>
          </p:cNvPr>
          <p:cNvGraphicFramePr>
            <a:graphicFrameLocks noGrp="1"/>
          </p:cNvGraphicFramePr>
          <p:nvPr/>
        </p:nvGraphicFramePr>
        <p:xfrm>
          <a:off x="0" y="838200"/>
          <a:ext cx="9144000" cy="5792788"/>
        </p:xfrm>
        <a:graphic>
          <a:graphicData uri="http://schemas.openxmlformats.org/drawingml/2006/table">
            <a:tbl>
              <a:tblPr/>
              <a:tblGrid>
                <a:gridCol w="2209800">
                  <a:extLst>
                    <a:ext uri="{9D8B030D-6E8A-4147-A177-3AD203B41FA5}">
                      <a16:colId xmlns:a16="http://schemas.microsoft.com/office/drawing/2014/main" val="1344483148"/>
                    </a:ext>
                  </a:extLst>
                </a:gridCol>
                <a:gridCol w="2133600">
                  <a:extLst>
                    <a:ext uri="{9D8B030D-6E8A-4147-A177-3AD203B41FA5}">
                      <a16:colId xmlns:a16="http://schemas.microsoft.com/office/drawing/2014/main" val="2809991146"/>
                    </a:ext>
                  </a:extLst>
                </a:gridCol>
                <a:gridCol w="2212975">
                  <a:extLst>
                    <a:ext uri="{9D8B030D-6E8A-4147-A177-3AD203B41FA5}">
                      <a16:colId xmlns:a16="http://schemas.microsoft.com/office/drawing/2014/main" val="916309768"/>
                    </a:ext>
                  </a:extLst>
                </a:gridCol>
                <a:gridCol w="2587625">
                  <a:extLst>
                    <a:ext uri="{9D8B030D-6E8A-4147-A177-3AD203B41FA5}">
                      <a16:colId xmlns:a16="http://schemas.microsoft.com/office/drawing/2014/main" val="3352251842"/>
                    </a:ext>
                  </a:extLst>
                </a:gridCol>
              </a:tblGrid>
              <a:tr h="8540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Metaphor</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&amp; Text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Church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Applications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2728923760"/>
                  </a:ext>
                </a:extLst>
              </a:tr>
              <a:tr h="1371600">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Body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Cor. 12</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Col. 1:18</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Sustains church for unity</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LIFE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tabLst>
                          <a:tab pos="457200" algn="l"/>
                          <a:tab pos="2743200" algn="ctr"/>
                          <a:tab pos="5486400" algn="r"/>
                        </a:tabLst>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tabLst>
                          <a:tab pos="457200" algn="l"/>
                          <a:tab pos="2743200" algn="ctr"/>
                          <a:tab pos="5486400" algn="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tabLst>
                          <a:tab pos="457200" algn="l"/>
                          <a:tab pos="2743200" algn="ctr"/>
                          <a:tab pos="5486400" algn="r"/>
                        </a:tabLst>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Depends upon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edification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tabLst>
                          <a:tab pos="457200" algn="l"/>
                          <a:tab pos="2743200" algn="ctr"/>
                          <a:tab pos="5486400" algn="r"/>
                        </a:tabLst>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tabLst>
                          <a:tab pos="457200" algn="l"/>
                          <a:tab pos="2743200" algn="ctr"/>
                          <a:tab pos="5486400" algn="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tabLst>
                          <a:tab pos="457200" algn="l"/>
                          <a:tab pos="2743200" algn="ctr"/>
                          <a:tab pos="5486400" algn="r"/>
                        </a:tabLst>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Let diversity within unity focus on Christ as the common source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20318901"/>
                  </a:ext>
                </a:extLst>
              </a:tr>
              <a:tr h="1646238">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Bride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Eph. 5:25-27</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Eph. 3:18-19</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2 Cor. 11:2</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Depth of love Bridegroom (Christ) has for Bride (Church)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LOVE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Purifies herself to show her love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edification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Prepare to meet Christ as a bride prepares for her wedding</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757869226"/>
                  </a:ext>
                </a:extLst>
              </a:tr>
              <a:tr h="19208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Building/Temple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Eph. 2:21-22</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Pet. 2:4-6</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Cor. 3:10-11</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Foundation Stone for growth who indwells each believer</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PRESENCE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Grows together as all believers build on the foundation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edification, multiplication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Maintain unity so as not to dishonor Christ</a:t>
                      </a:r>
                      <a:r>
                        <a:rPr kumimoji="0" lang="fr-FR" altLang="ja-JP"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t>
                      </a:r>
                      <a:r>
                        <a:rPr kumimoji="0" lang="en-US" altLang="ja-JP"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 presence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475149125"/>
                  </a:ext>
                </a:extLst>
              </a:tr>
            </a:tbl>
          </a:graphicData>
        </a:graphic>
      </p:graphicFrame>
      <p:sp>
        <p:nvSpPr>
          <p:cNvPr id="780290" name="Rectangle 2">
            <a:extLst>
              <a:ext uri="{FF2B5EF4-FFF2-40B4-BE49-F238E27FC236}">
                <a16:creationId xmlns:a16="http://schemas.microsoft.com/office/drawing/2014/main" id="{48A9820A-6D94-1146-B66A-C405B9E964DC}"/>
              </a:ext>
            </a:extLst>
          </p:cNvPr>
          <p:cNvSpPr>
            <a:spLocks noGrp="1" noChangeArrowheads="1"/>
          </p:cNvSpPr>
          <p:nvPr>
            <p:ph type="title" idx="4294967295"/>
          </p:nvPr>
        </p:nvSpPr>
        <p:spPr>
          <a:xfrm>
            <a:off x="0" y="-76200"/>
            <a:ext cx="9144000" cy="685800"/>
          </a:xfrm>
          <a:gradFill flip="none" rotWithShape="1">
            <a:gsLst>
              <a:gs pos="0">
                <a:schemeClr val="accent2">
                  <a:lumMod val="50000"/>
                </a:schemeClr>
              </a:gs>
              <a:gs pos="100000">
                <a:schemeClr val="tx2"/>
              </a:gs>
            </a:gsLst>
            <a:path path="rect">
              <a:fillToRect l="50000" t="50000" r="50000" b="50000"/>
            </a:path>
            <a:tileRect/>
          </a:gradFill>
        </p:spPr>
        <p:txBody>
          <a:bodyPr/>
          <a:lstStyle/>
          <a:p>
            <a:pPr>
              <a:defRPr/>
            </a:pPr>
            <a:r>
              <a:rPr lang="en-US" b="1" dirty="0">
                <a:solidFill>
                  <a:schemeClr val="bg1"/>
                </a:solidFill>
                <a:latin typeface="Arial" charset="0"/>
                <a:cs typeface="+mj-cs"/>
              </a:rPr>
              <a:t>Metaphors for the Church</a:t>
            </a:r>
          </a:p>
        </p:txBody>
      </p:sp>
      <p:sp>
        <p:nvSpPr>
          <p:cNvPr id="187411" name="Text Box 123">
            <a:extLst>
              <a:ext uri="{FF2B5EF4-FFF2-40B4-BE49-F238E27FC236}">
                <a16:creationId xmlns:a16="http://schemas.microsoft.com/office/drawing/2014/main" id="{41C23711-3674-224D-A721-5C4CCE1DC8F9}"/>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11" name="Rectangle 10">
            <a:extLst>
              <a:ext uri="{FF2B5EF4-FFF2-40B4-BE49-F238E27FC236}">
                <a16:creationId xmlns:a16="http://schemas.microsoft.com/office/drawing/2014/main" id="{C2C43ABF-B438-9D45-AC99-7D4DBB03E6A9}"/>
              </a:ext>
            </a:extLst>
          </p:cNvPr>
          <p:cNvSpPr>
            <a:spLocks noChangeArrowheads="1"/>
          </p:cNvSpPr>
          <p:nvPr/>
        </p:nvSpPr>
        <p:spPr bwMode="auto">
          <a:xfrm>
            <a:off x="2209800" y="762000"/>
            <a:ext cx="2209800" cy="9144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2" name="Rectangle 11">
            <a:extLst>
              <a:ext uri="{FF2B5EF4-FFF2-40B4-BE49-F238E27FC236}">
                <a16:creationId xmlns:a16="http://schemas.microsoft.com/office/drawing/2014/main" id="{B5E6A287-D2D4-AB4A-A546-AD596E4C8F1A}"/>
              </a:ext>
            </a:extLst>
          </p:cNvPr>
          <p:cNvSpPr>
            <a:spLocks noChangeArrowheads="1"/>
          </p:cNvSpPr>
          <p:nvPr/>
        </p:nvSpPr>
        <p:spPr bwMode="auto">
          <a:xfrm>
            <a:off x="2209800" y="1828800"/>
            <a:ext cx="2209800" cy="1533525"/>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3" name="Rectangle 12">
            <a:extLst>
              <a:ext uri="{FF2B5EF4-FFF2-40B4-BE49-F238E27FC236}">
                <a16:creationId xmlns:a16="http://schemas.microsoft.com/office/drawing/2014/main" id="{A59F92C6-0384-AF45-9FD2-69C8FC938EF2}"/>
              </a:ext>
            </a:extLst>
          </p:cNvPr>
          <p:cNvSpPr>
            <a:spLocks noChangeArrowheads="1"/>
          </p:cNvSpPr>
          <p:nvPr/>
        </p:nvSpPr>
        <p:spPr bwMode="auto">
          <a:xfrm>
            <a:off x="2209800" y="3200400"/>
            <a:ext cx="2209800" cy="16129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4" name="Rectangle 13">
            <a:extLst>
              <a:ext uri="{FF2B5EF4-FFF2-40B4-BE49-F238E27FC236}">
                <a16:creationId xmlns:a16="http://schemas.microsoft.com/office/drawing/2014/main" id="{01079828-2CC1-5141-8FDD-6C653F9A31A6}"/>
              </a:ext>
            </a:extLst>
          </p:cNvPr>
          <p:cNvSpPr>
            <a:spLocks noChangeArrowheads="1"/>
          </p:cNvSpPr>
          <p:nvPr/>
        </p:nvSpPr>
        <p:spPr bwMode="auto">
          <a:xfrm>
            <a:off x="2286000" y="4876800"/>
            <a:ext cx="2209800" cy="2097088"/>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6" name="Rectangle 15">
            <a:extLst>
              <a:ext uri="{FF2B5EF4-FFF2-40B4-BE49-F238E27FC236}">
                <a16:creationId xmlns:a16="http://schemas.microsoft.com/office/drawing/2014/main" id="{5626777C-40F8-8042-B3D6-4E88B0B618CC}"/>
              </a:ext>
            </a:extLst>
          </p:cNvPr>
          <p:cNvSpPr>
            <a:spLocks noChangeArrowheads="1"/>
          </p:cNvSpPr>
          <p:nvPr/>
        </p:nvSpPr>
        <p:spPr bwMode="auto">
          <a:xfrm>
            <a:off x="4419600" y="762000"/>
            <a:ext cx="2209800" cy="9144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7" name="Rectangle 16">
            <a:extLst>
              <a:ext uri="{FF2B5EF4-FFF2-40B4-BE49-F238E27FC236}">
                <a16:creationId xmlns:a16="http://schemas.microsoft.com/office/drawing/2014/main" id="{FB76533E-4A13-DD48-A886-0A3AD79732D1}"/>
              </a:ext>
            </a:extLst>
          </p:cNvPr>
          <p:cNvSpPr>
            <a:spLocks noChangeArrowheads="1"/>
          </p:cNvSpPr>
          <p:nvPr/>
        </p:nvSpPr>
        <p:spPr bwMode="auto">
          <a:xfrm>
            <a:off x="4419600" y="1828800"/>
            <a:ext cx="2209800" cy="14478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8" name="Rectangle 17">
            <a:extLst>
              <a:ext uri="{FF2B5EF4-FFF2-40B4-BE49-F238E27FC236}">
                <a16:creationId xmlns:a16="http://schemas.microsoft.com/office/drawing/2014/main" id="{D86A1863-78AF-A64C-A14F-2B30FE69AF91}"/>
              </a:ext>
            </a:extLst>
          </p:cNvPr>
          <p:cNvSpPr>
            <a:spLocks noChangeArrowheads="1"/>
          </p:cNvSpPr>
          <p:nvPr/>
        </p:nvSpPr>
        <p:spPr bwMode="auto">
          <a:xfrm>
            <a:off x="4419600" y="3200400"/>
            <a:ext cx="2362200" cy="1524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9" name="Rectangle 18">
            <a:extLst>
              <a:ext uri="{FF2B5EF4-FFF2-40B4-BE49-F238E27FC236}">
                <a16:creationId xmlns:a16="http://schemas.microsoft.com/office/drawing/2014/main" id="{AB8C303E-4B96-BA4A-AC2E-7B92E29B34E0}"/>
              </a:ext>
            </a:extLst>
          </p:cNvPr>
          <p:cNvSpPr>
            <a:spLocks noChangeArrowheads="1"/>
          </p:cNvSpPr>
          <p:nvPr/>
        </p:nvSpPr>
        <p:spPr bwMode="auto">
          <a:xfrm>
            <a:off x="4419600" y="4876800"/>
            <a:ext cx="2362200" cy="19812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1" name="Rectangle 20">
            <a:extLst>
              <a:ext uri="{FF2B5EF4-FFF2-40B4-BE49-F238E27FC236}">
                <a16:creationId xmlns:a16="http://schemas.microsoft.com/office/drawing/2014/main" id="{64839006-5A94-5C40-9859-9F986414E905}"/>
              </a:ext>
            </a:extLst>
          </p:cNvPr>
          <p:cNvSpPr>
            <a:spLocks noChangeArrowheads="1"/>
          </p:cNvSpPr>
          <p:nvPr/>
        </p:nvSpPr>
        <p:spPr bwMode="auto">
          <a:xfrm>
            <a:off x="6705600" y="762000"/>
            <a:ext cx="2438400" cy="8636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2" name="Rectangle 21">
            <a:extLst>
              <a:ext uri="{FF2B5EF4-FFF2-40B4-BE49-F238E27FC236}">
                <a16:creationId xmlns:a16="http://schemas.microsoft.com/office/drawing/2014/main" id="{15791E2A-FB37-C54F-B1E9-D832E9369531}"/>
              </a:ext>
            </a:extLst>
          </p:cNvPr>
          <p:cNvSpPr>
            <a:spLocks noChangeArrowheads="1"/>
          </p:cNvSpPr>
          <p:nvPr/>
        </p:nvSpPr>
        <p:spPr bwMode="auto">
          <a:xfrm>
            <a:off x="6629400" y="1828800"/>
            <a:ext cx="2514600" cy="14478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3" name="Rectangle 22">
            <a:extLst>
              <a:ext uri="{FF2B5EF4-FFF2-40B4-BE49-F238E27FC236}">
                <a16:creationId xmlns:a16="http://schemas.microsoft.com/office/drawing/2014/main" id="{C5DB7824-9BC7-054E-A4BF-A240BBD27C15}"/>
              </a:ext>
            </a:extLst>
          </p:cNvPr>
          <p:cNvSpPr>
            <a:spLocks noChangeArrowheads="1"/>
          </p:cNvSpPr>
          <p:nvPr/>
        </p:nvSpPr>
        <p:spPr bwMode="auto">
          <a:xfrm>
            <a:off x="6629400" y="3200400"/>
            <a:ext cx="2514600" cy="1524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4" name="Rectangle 23">
            <a:extLst>
              <a:ext uri="{FF2B5EF4-FFF2-40B4-BE49-F238E27FC236}">
                <a16:creationId xmlns:a16="http://schemas.microsoft.com/office/drawing/2014/main" id="{E6F05418-7C1A-DD4E-976E-054364CCABD1}"/>
              </a:ext>
            </a:extLst>
          </p:cNvPr>
          <p:cNvSpPr>
            <a:spLocks noChangeArrowheads="1"/>
          </p:cNvSpPr>
          <p:nvPr/>
        </p:nvSpPr>
        <p:spPr bwMode="auto">
          <a:xfrm>
            <a:off x="6705600" y="4876800"/>
            <a:ext cx="2438400" cy="19812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7"/>
                                        </p:tgtEl>
                                        <p:attrNameLst>
                                          <p:attrName>ppt_x</p:attrName>
                                        </p:attrNameLst>
                                      </p:cBhvr>
                                      <p:tavLst>
                                        <p:tav tm="0">
                                          <p:val>
                                            <p:strVal val="ppt_x"/>
                                          </p:val>
                                        </p:tav>
                                        <p:tav tm="100000">
                                          <p:val>
                                            <p:strVal val="ppt_x"/>
                                          </p:val>
                                        </p:tav>
                                      </p:tavLst>
                                    </p:anim>
                                    <p:anim calcmode="lin" valueType="num">
                                      <p:cBhvr additive="base">
                                        <p:cTn id="25" dur="500"/>
                                        <p:tgtEl>
                                          <p:spTgt spid="17"/>
                                        </p:tgtEl>
                                        <p:attrNameLst>
                                          <p:attrName>ppt_y</p:attrName>
                                        </p:attrNameLst>
                                      </p:cBhvr>
                                      <p:tavLst>
                                        <p:tav tm="0">
                                          <p:val>
                                            <p:strVal val="ppt_y"/>
                                          </p:val>
                                        </p:tav>
                                        <p:tav tm="100000">
                                          <p:val>
                                            <p:strVal val="1+ppt_h/2"/>
                                          </p:val>
                                        </p:tav>
                                      </p:tavLst>
                                    </p:anim>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23"/>
                                        </p:tgtEl>
                                        <p:attrNameLst>
                                          <p:attrName>ppt_x</p:attrName>
                                        </p:attrNameLst>
                                      </p:cBhvr>
                                      <p:tavLst>
                                        <p:tav tm="0">
                                          <p:val>
                                            <p:strVal val="ppt_x"/>
                                          </p:val>
                                        </p:tav>
                                        <p:tav tm="100000">
                                          <p:val>
                                            <p:strVal val="ppt_x"/>
                                          </p:val>
                                        </p:tav>
                                      </p:tavLst>
                                    </p:anim>
                                    <p:anim calcmode="lin" valueType="num">
                                      <p:cBhvr additive="base">
                                        <p:cTn id="55" dur="500"/>
                                        <p:tgtEl>
                                          <p:spTgt spid="23"/>
                                        </p:tgtEl>
                                        <p:attrNameLst>
                                          <p:attrName>ppt_y</p:attrName>
                                        </p:attrNameLst>
                                      </p:cBhvr>
                                      <p:tavLst>
                                        <p:tav tm="0">
                                          <p:val>
                                            <p:strVal val="ppt_y"/>
                                          </p:val>
                                        </p:tav>
                                        <p:tav tm="100000">
                                          <p:val>
                                            <p:strVal val="1+ppt_h/2"/>
                                          </p:val>
                                        </p:tav>
                                      </p:tavLst>
                                    </p:anim>
                                    <p:set>
                                      <p:cBhvr>
                                        <p:cTn id="56" dur="1" fill="hold">
                                          <p:stCondLst>
                                            <p:cond delay="499"/>
                                          </p:stCondLst>
                                        </p:cTn>
                                        <p:tgtEl>
                                          <p:spTgt spid="23"/>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a:extLst>
              <a:ext uri="{FF2B5EF4-FFF2-40B4-BE49-F238E27FC236}">
                <a16:creationId xmlns:a16="http://schemas.microsoft.com/office/drawing/2014/main" id="{648CD6FB-0259-754A-B550-E6B3C1F7324A}"/>
              </a:ext>
            </a:extLst>
          </p:cNvPr>
          <p:cNvSpPr>
            <a:spLocks noGrp="1" noChangeArrowheads="1"/>
          </p:cNvSpPr>
          <p:nvPr>
            <p:ph type="title" idx="4294967295"/>
          </p:nvPr>
        </p:nvSpPr>
        <p:spPr>
          <a:xfrm>
            <a:off x="0" y="-76200"/>
            <a:ext cx="9144000" cy="685800"/>
          </a:xfrm>
          <a:gradFill flip="none" rotWithShape="1">
            <a:gsLst>
              <a:gs pos="0">
                <a:schemeClr val="accent2">
                  <a:lumMod val="50000"/>
                </a:schemeClr>
              </a:gs>
              <a:gs pos="100000">
                <a:schemeClr val="tx2"/>
              </a:gs>
            </a:gsLst>
            <a:path path="rect">
              <a:fillToRect l="50000" t="50000" r="50000" b="50000"/>
            </a:path>
            <a:tileRect/>
          </a:gradFill>
        </p:spPr>
        <p:txBody>
          <a:bodyPr/>
          <a:lstStyle/>
          <a:p>
            <a:pPr>
              <a:defRPr/>
            </a:pPr>
            <a:r>
              <a:rPr lang="en-US" b="1" dirty="0">
                <a:solidFill>
                  <a:schemeClr val="bg1"/>
                </a:solidFill>
                <a:latin typeface="Arial" charset="0"/>
                <a:cs typeface="+mj-cs"/>
              </a:rPr>
              <a:t>Metaphors for the Church</a:t>
            </a:r>
          </a:p>
        </p:txBody>
      </p:sp>
      <p:graphicFrame>
        <p:nvGraphicFramePr>
          <p:cNvPr id="72825" name="Group 121">
            <a:extLst>
              <a:ext uri="{FF2B5EF4-FFF2-40B4-BE49-F238E27FC236}">
                <a16:creationId xmlns:a16="http://schemas.microsoft.com/office/drawing/2014/main" id="{0B707FE5-F441-7C4A-9BD6-624BB818D136}"/>
              </a:ext>
            </a:extLst>
          </p:cNvPr>
          <p:cNvGraphicFramePr>
            <a:graphicFrameLocks noGrp="1"/>
          </p:cNvGraphicFramePr>
          <p:nvPr/>
        </p:nvGraphicFramePr>
        <p:xfrm>
          <a:off x="76200" y="838200"/>
          <a:ext cx="9144000" cy="5791835"/>
        </p:xfrm>
        <a:graphic>
          <a:graphicData uri="http://schemas.openxmlformats.org/drawingml/2006/table">
            <a:tbl>
              <a:tblPr/>
              <a:tblGrid>
                <a:gridCol w="2209800">
                  <a:extLst>
                    <a:ext uri="{9D8B030D-6E8A-4147-A177-3AD203B41FA5}">
                      <a16:colId xmlns:a16="http://schemas.microsoft.com/office/drawing/2014/main" val="2797649996"/>
                    </a:ext>
                  </a:extLst>
                </a:gridCol>
                <a:gridCol w="2133600">
                  <a:extLst>
                    <a:ext uri="{9D8B030D-6E8A-4147-A177-3AD203B41FA5}">
                      <a16:colId xmlns:a16="http://schemas.microsoft.com/office/drawing/2014/main" val="1456570931"/>
                    </a:ext>
                  </a:extLst>
                </a:gridCol>
                <a:gridCol w="2212975">
                  <a:extLst>
                    <a:ext uri="{9D8B030D-6E8A-4147-A177-3AD203B41FA5}">
                      <a16:colId xmlns:a16="http://schemas.microsoft.com/office/drawing/2014/main" val="3473510107"/>
                    </a:ext>
                  </a:extLst>
                </a:gridCol>
                <a:gridCol w="2587625">
                  <a:extLst>
                    <a:ext uri="{9D8B030D-6E8A-4147-A177-3AD203B41FA5}">
                      <a16:colId xmlns:a16="http://schemas.microsoft.com/office/drawing/2014/main" val="3491846587"/>
                    </a:ext>
                  </a:extLst>
                </a:gridCol>
              </a:tblGrid>
              <a:tr h="8540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Metaphor</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&amp; Text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Church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Applications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558436419"/>
                  </a:ext>
                </a:extLst>
              </a:tr>
              <a:tr h="2468563">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Priesthood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Pet. 2:5-9</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Rev. 1:4-6</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Rev. 5:9-10</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Rev. 20:6</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Accepts worship from every Christian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DEITY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Each believer should offer a sacrifice of praise to God as a witness to the world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multiplication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No real clergy-laity distinction exists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179886058"/>
                  </a:ext>
                </a:extLst>
              </a:tr>
              <a:tr h="2468563">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Flock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Acts 20:28</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Pet. 5:4</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John 10:11, 14</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Cares for sheep as the Good Shepherd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CARE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Focus on needs of sheep rather than ministry: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rest, food, guidance, encouragement, healing, etc.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Edification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Remain within the flock for protection and care from the Shepherd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864042030"/>
                  </a:ext>
                </a:extLst>
              </a:tr>
            </a:tbl>
          </a:graphicData>
        </a:graphic>
      </p:graphicFrame>
      <p:sp>
        <p:nvSpPr>
          <p:cNvPr id="188431" name="Text Box 123">
            <a:extLst>
              <a:ext uri="{FF2B5EF4-FFF2-40B4-BE49-F238E27FC236}">
                <a16:creationId xmlns:a16="http://schemas.microsoft.com/office/drawing/2014/main" id="{6B686349-E0A3-1A4A-9C8F-C7C5AF961673}"/>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30" name="Rectangle 29">
            <a:extLst>
              <a:ext uri="{FF2B5EF4-FFF2-40B4-BE49-F238E27FC236}">
                <a16:creationId xmlns:a16="http://schemas.microsoft.com/office/drawing/2014/main" id="{33898CD6-64DF-8E4D-BB28-CF71DAB84145}"/>
              </a:ext>
            </a:extLst>
          </p:cNvPr>
          <p:cNvSpPr>
            <a:spLocks noChangeArrowheads="1"/>
          </p:cNvSpPr>
          <p:nvPr/>
        </p:nvSpPr>
        <p:spPr bwMode="auto">
          <a:xfrm>
            <a:off x="2209800" y="762000"/>
            <a:ext cx="2209800" cy="914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1" name="Rectangle 30">
            <a:extLst>
              <a:ext uri="{FF2B5EF4-FFF2-40B4-BE49-F238E27FC236}">
                <a16:creationId xmlns:a16="http://schemas.microsoft.com/office/drawing/2014/main" id="{62B7F145-6D96-E84B-9911-BD27E4922362}"/>
              </a:ext>
            </a:extLst>
          </p:cNvPr>
          <p:cNvSpPr>
            <a:spLocks noChangeArrowheads="1"/>
          </p:cNvSpPr>
          <p:nvPr/>
        </p:nvSpPr>
        <p:spPr bwMode="auto">
          <a:xfrm>
            <a:off x="2209800" y="1828800"/>
            <a:ext cx="2209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2" name="Rectangle 31">
            <a:extLst>
              <a:ext uri="{FF2B5EF4-FFF2-40B4-BE49-F238E27FC236}">
                <a16:creationId xmlns:a16="http://schemas.microsoft.com/office/drawing/2014/main" id="{0125485B-E9A9-0D4F-A72D-1901E76F1A29}"/>
              </a:ext>
            </a:extLst>
          </p:cNvPr>
          <p:cNvSpPr>
            <a:spLocks noChangeArrowheads="1"/>
          </p:cNvSpPr>
          <p:nvPr/>
        </p:nvSpPr>
        <p:spPr bwMode="auto">
          <a:xfrm>
            <a:off x="2286000" y="4191000"/>
            <a:ext cx="2209800" cy="2581275"/>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4" name="Rectangle 33">
            <a:extLst>
              <a:ext uri="{FF2B5EF4-FFF2-40B4-BE49-F238E27FC236}">
                <a16:creationId xmlns:a16="http://schemas.microsoft.com/office/drawing/2014/main" id="{E27F6E09-646B-2941-BB59-174324D600AC}"/>
              </a:ext>
            </a:extLst>
          </p:cNvPr>
          <p:cNvSpPr>
            <a:spLocks noChangeArrowheads="1"/>
          </p:cNvSpPr>
          <p:nvPr/>
        </p:nvSpPr>
        <p:spPr bwMode="auto">
          <a:xfrm>
            <a:off x="4419600" y="762000"/>
            <a:ext cx="2209800" cy="914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5" name="Rectangle 34">
            <a:extLst>
              <a:ext uri="{FF2B5EF4-FFF2-40B4-BE49-F238E27FC236}">
                <a16:creationId xmlns:a16="http://schemas.microsoft.com/office/drawing/2014/main" id="{DC6D4700-4E45-4E40-AC7E-8695E1444B60}"/>
              </a:ext>
            </a:extLst>
          </p:cNvPr>
          <p:cNvSpPr>
            <a:spLocks noChangeArrowheads="1"/>
          </p:cNvSpPr>
          <p:nvPr/>
        </p:nvSpPr>
        <p:spPr bwMode="auto">
          <a:xfrm>
            <a:off x="4419600" y="1828800"/>
            <a:ext cx="2209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6" name="Rectangle 35">
            <a:extLst>
              <a:ext uri="{FF2B5EF4-FFF2-40B4-BE49-F238E27FC236}">
                <a16:creationId xmlns:a16="http://schemas.microsoft.com/office/drawing/2014/main" id="{0623B1CF-3CA4-634E-A93E-B8E8B63F5D5A}"/>
              </a:ext>
            </a:extLst>
          </p:cNvPr>
          <p:cNvSpPr>
            <a:spLocks noChangeArrowheads="1"/>
          </p:cNvSpPr>
          <p:nvPr/>
        </p:nvSpPr>
        <p:spPr bwMode="auto">
          <a:xfrm>
            <a:off x="4495800" y="4191000"/>
            <a:ext cx="2362200" cy="26670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8" name="Rectangle 37">
            <a:extLst>
              <a:ext uri="{FF2B5EF4-FFF2-40B4-BE49-F238E27FC236}">
                <a16:creationId xmlns:a16="http://schemas.microsoft.com/office/drawing/2014/main" id="{1CF1A90E-407A-DB49-B9D3-C6851E5F46A4}"/>
              </a:ext>
            </a:extLst>
          </p:cNvPr>
          <p:cNvSpPr>
            <a:spLocks noChangeArrowheads="1"/>
          </p:cNvSpPr>
          <p:nvPr/>
        </p:nvSpPr>
        <p:spPr bwMode="auto">
          <a:xfrm>
            <a:off x="6705600" y="762000"/>
            <a:ext cx="2438400" cy="8636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9" name="Rectangle 38">
            <a:extLst>
              <a:ext uri="{FF2B5EF4-FFF2-40B4-BE49-F238E27FC236}">
                <a16:creationId xmlns:a16="http://schemas.microsoft.com/office/drawing/2014/main" id="{9F876FC2-5D1F-5748-8AF0-964883D2B15C}"/>
              </a:ext>
            </a:extLst>
          </p:cNvPr>
          <p:cNvSpPr>
            <a:spLocks noChangeArrowheads="1"/>
          </p:cNvSpPr>
          <p:nvPr/>
        </p:nvSpPr>
        <p:spPr bwMode="auto">
          <a:xfrm>
            <a:off x="6705600" y="1828800"/>
            <a:ext cx="2590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40" name="Rectangle 39">
            <a:extLst>
              <a:ext uri="{FF2B5EF4-FFF2-40B4-BE49-F238E27FC236}">
                <a16:creationId xmlns:a16="http://schemas.microsoft.com/office/drawing/2014/main" id="{1670C835-105B-0E4F-96F3-9D6DFA3C0ACC}"/>
              </a:ext>
            </a:extLst>
          </p:cNvPr>
          <p:cNvSpPr>
            <a:spLocks noChangeArrowheads="1"/>
          </p:cNvSpPr>
          <p:nvPr/>
        </p:nvSpPr>
        <p:spPr bwMode="auto">
          <a:xfrm>
            <a:off x="6705600" y="4191000"/>
            <a:ext cx="2590800" cy="26670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31"/>
                                        </p:tgtEl>
                                        <p:attrNameLst>
                                          <p:attrName>ppt_x</p:attrName>
                                        </p:attrNameLst>
                                      </p:cBhvr>
                                      <p:tavLst>
                                        <p:tav tm="0">
                                          <p:val>
                                            <p:strVal val="ppt_x"/>
                                          </p:val>
                                        </p:tav>
                                        <p:tav tm="100000">
                                          <p:val>
                                            <p:strVal val="ppt_x"/>
                                          </p:val>
                                        </p:tav>
                                      </p:tavLst>
                                    </p:anim>
                                    <p:anim calcmode="lin" valueType="num">
                                      <p:cBhvr additive="base">
                                        <p:cTn id="13" dur="500"/>
                                        <p:tgtEl>
                                          <p:spTgt spid="31"/>
                                        </p:tgtEl>
                                        <p:attrNameLst>
                                          <p:attrName>ppt_y</p:attrName>
                                        </p:attrNameLst>
                                      </p:cBhvr>
                                      <p:tavLst>
                                        <p:tav tm="0">
                                          <p:val>
                                            <p:strVal val="ppt_y"/>
                                          </p:val>
                                        </p:tav>
                                        <p:tav tm="100000">
                                          <p:val>
                                            <p:strVal val="1+ppt_h/2"/>
                                          </p:val>
                                        </p:tav>
                                      </p:tavLst>
                                    </p:anim>
                                    <p:set>
                                      <p:cBhvr>
                                        <p:cTn id="14" dur="1" fill="hold">
                                          <p:stCondLst>
                                            <p:cond delay="499"/>
                                          </p:stCondLst>
                                        </p:cTn>
                                        <p:tgtEl>
                                          <p:spTgt spid="3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38"/>
                                        </p:tgtEl>
                                        <p:attrNameLst>
                                          <p:attrName>ppt_x</p:attrName>
                                        </p:attrNameLst>
                                      </p:cBhvr>
                                      <p:tavLst>
                                        <p:tav tm="0">
                                          <p:val>
                                            <p:strVal val="ppt_x"/>
                                          </p:val>
                                        </p:tav>
                                        <p:tav tm="100000">
                                          <p:val>
                                            <p:strVal val="ppt_x"/>
                                          </p:val>
                                        </p:tav>
                                      </p:tavLst>
                                    </p:anim>
                                    <p:anim calcmode="lin" valueType="num">
                                      <p:cBhvr additive="base">
                                        <p:cTn id="31" dur="500"/>
                                        <p:tgtEl>
                                          <p:spTgt spid="38"/>
                                        </p:tgtEl>
                                        <p:attrNameLst>
                                          <p:attrName>ppt_y</p:attrName>
                                        </p:attrNameLst>
                                      </p:cBhvr>
                                      <p:tavLst>
                                        <p:tav tm="0">
                                          <p:val>
                                            <p:strVal val="ppt_y"/>
                                          </p:val>
                                        </p:tav>
                                        <p:tav tm="100000">
                                          <p:val>
                                            <p:strVal val="1+ppt_h/2"/>
                                          </p:val>
                                        </p:tav>
                                      </p:tavLst>
                                    </p:anim>
                                    <p:set>
                                      <p:cBhvr>
                                        <p:cTn id="32" dur="1" fill="hold">
                                          <p:stCondLst>
                                            <p:cond delay="499"/>
                                          </p:stCondLst>
                                        </p:cTn>
                                        <p:tgtEl>
                                          <p:spTgt spid="3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39"/>
                                        </p:tgtEl>
                                        <p:attrNameLst>
                                          <p:attrName>ppt_x</p:attrName>
                                        </p:attrNameLst>
                                      </p:cBhvr>
                                      <p:tavLst>
                                        <p:tav tm="0">
                                          <p:val>
                                            <p:strVal val="ppt_x"/>
                                          </p:val>
                                        </p:tav>
                                        <p:tav tm="100000">
                                          <p:val>
                                            <p:strVal val="ppt_x"/>
                                          </p:val>
                                        </p:tav>
                                      </p:tavLst>
                                    </p:anim>
                                    <p:anim calcmode="lin" valueType="num">
                                      <p:cBhvr additive="base">
                                        <p:cTn id="37" dur="500"/>
                                        <p:tgtEl>
                                          <p:spTgt spid="39"/>
                                        </p:tgtEl>
                                        <p:attrNameLst>
                                          <p:attrName>ppt_y</p:attrName>
                                        </p:attrNameLst>
                                      </p:cBhvr>
                                      <p:tavLst>
                                        <p:tav tm="0">
                                          <p:val>
                                            <p:strVal val="ppt_y"/>
                                          </p:val>
                                        </p:tav>
                                        <p:tav tm="100000">
                                          <p:val>
                                            <p:strVal val="1+ppt_h/2"/>
                                          </p:val>
                                        </p:tav>
                                      </p:tavLst>
                                    </p:anim>
                                    <p:set>
                                      <p:cBhvr>
                                        <p:cTn id="38" dur="1" fill="hold">
                                          <p:stCondLst>
                                            <p:cond delay="499"/>
                                          </p:stCondLst>
                                        </p:cTn>
                                        <p:tgtEl>
                                          <p:spTgt spid="3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2"/>
                                        </p:tgtEl>
                                        <p:attrNameLst>
                                          <p:attrName>ppt_x</p:attrName>
                                        </p:attrNameLst>
                                      </p:cBhvr>
                                      <p:tavLst>
                                        <p:tav tm="0">
                                          <p:val>
                                            <p:strVal val="ppt_x"/>
                                          </p:val>
                                        </p:tav>
                                        <p:tav tm="100000">
                                          <p:val>
                                            <p:strVal val="ppt_x"/>
                                          </p:val>
                                        </p:tav>
                                      </p:tavLst>
                                    </p:anim>
                                    <p:anim calcmode="lin" valueType="num">
                                      <p:cBhvr additive="base">
                                        <p:cTn id="43" dur="500"/>
                                        <p:tgtEl>
                                          <p:spTgt spid="32"/>
                                        </p:tgtEl>
                                        <p:attrNameLst>
                                          <p:attrName>ppt_y</p:attrName>
                                        </p:attrNameLst>
                                      </p:cBhvr>
                                      <p:tavLst>
                                        <p:tav tm="0">
                                          <p:val>
                                            <p:strVal val="ppt_y"/>
                                          </p:val>
                                        </p:tav>
                                        <p:tav tm="100000">
                                          <p:val>
                                            <p:strVal val="1+ppt_h/2"/>
                                          </p:val>
                                        </p:tav>
                                      </p:tavLst>
                                    </p:anim>
                                    <p:set>
                                      <p:cBhvr>
                                        <p:cTn id="44" dur="1" fill="hold">
                                          <p:stCondLst>
                                            <p:cond delay="499"/>
                                          </p:stCondLst>
                                        </p:cTn>
                                        <p:tgtEl>
                                          <p:spTgt spid="32"/>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6"/>
                                        </p:tgtEl>
                                        <p:attrNameLst>
                                          <p:attrName>ppt_x</p:attrName>
                                        </p:attrNameLst>
                                      </p:cBhvr>
                                      <p:tavLst>
                                        <p:tav tm="0">
                                          <p:val>
                                            <p:strVal val="ppt_x"/>
                                          </p:val>
                                        </p:tav>
                                        <p:tav tm="100000">
                                          <p:val>
                                            <p:strVal val="ppt_x"/>
                                          </p:val>
                                        </p:tav>
                                      </p:tavLst>
                                    </p:anim>
                                    <p:anim calcmode="lin" valueType="num">
                                      <p:cBhvr additive="base">
                                        <p:cTn id="49" dur="500"/>
                                        <p:tgtEl>
                                          <p:spTgt spid="36"/>
                                        </p:tgtEl>
                                        <p:attrNameLst>
                                          <p:attrName>ppt_y</p:attrName>
                                        </p:attrNameLst>
                                      </p:cBhvr>
                                      <p:tavLst>
                                        <p:tav tm="0">
                                          <p:val>
                                            <p:strVal val="ppt_y"/>
                                          </p:val>
                                        </p:tav>
                                        <p:tav tm="100000">
                                          <p:val>
                                            <p:strVal val="1+ppt_h/2"/>
                                          </p:val>
                                        </p:tav>
                                      </p:tavLst>
                                    </p:anim>
                                    <p:set>
                                      <p:cBhvr>
                                        <p:cTn id="50" dur="1" fill="hold">
                                          <p:stCondLst>
                                            <p:cond delay="499"/>
                                          </p:stCondLst>
                                        </p:cTn>
                                        <p:tgtEl>
                                          <p:spTgt spid="36"/>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40"/>
                                        </p:tgtEl>
                                        <p:attrNameLst>
                                          <p:attrName>ppt_x</p:attrName>
                                        </p:attrNameLst>
                                      </p:cBhvr>
                                      <p:tavLst>
                                        <p:tav tm="0">
                                          <p:val>
                                            <p:strVal val="ppt_x"/>
                                          </p:val>
                                        </p:tav>
                                        <p:tav tm="100000">
                                          <p:val>
                                            <p:strVal val="ppt_x"/>
                                          </p:val>
                                        </p:tav>
                                      </p:tavLst>
                                    </p:anim>
                                    <p:anim calcmode="lin" valueType="num">
                                      <p:cBhvr additive="base">
                                        <p:cTn id="55" dur="500"/>
                                        <p:tgtEl>
                                          <p:spTgt spid="40"/>
                                        </p:tgtEl>
                                        <p:attrNameLst>
                                          <p:attrName>ppt_y</p:attrName>
                                        </p:attrNameLst>
                                      </p:cBhvr>
                                      <p:tavLst>
                                        <p:tav tm="0">
                                          <p:val>
                                            <p:strVal val="ppt_y"/>
                                          </p:val>
                                        </p:tav>
                                        <p:tav tm="100000">
                                          <p:val>
                                            <p:strVal val="1+ppt_h/2"/>
                                          </p:val>
                                        </p:tav>
                                      </p:tavLst>
                                    </p:anim>
                                    <p:set>
                                      <p:cBhvr>
                                        <p:cTn id="5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4" grpId="0" animBg="1"/>
      <p:bldP spid="35" grpId="0" animBg="1"/>
      <p:bldP spid="36" grpId="0" animBg="1"/>
      <p:bldP spid="38" grpId="0" animBg="1"/>
      <p:bldP spid="39" grpId="0" animBg="1"/>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a:extLst>
              <a:ext uri="{FF2B5EF4-FFF2-40B4-BE49-F238E27FC236}">
                <a16:creationId xmlns:a16="http://schemas.microsoft.com/office/drawing/2014/main" id="{40867852-8FE1-3848-903B-A52DCD68C5AE}"/>
              </a:ext>
            </a:extLst>
          </p:cNvPr>
          <p:cNvSpPr>
            <a:spLocks noChangeArrowheads="1"/>
          </p:cNvSpPr>
          <p:nvPr/>
        </p:nvSpPr>
        <p:spPr bwMode="auto">
          <a:xfrm>
            <a:off x="838200" y="685800"/>
            <a:ext cx="4572000" cy="4419600"/>
          </a:xfrm>
          <a:prstGeom prst="ellipse">
            <a:avLst/>
          </a:prstGeom>
          <a:noFill/>
          <a:ln w="57150">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4" name="Text Box 4">
            <a:extLst>
              <a:ext uri="{FF2B5EF4-FFF2-40B4-BE49-F238E27FC236}">
                <a16:creationId xmlns:a16="http://schemas.microsoft.com/office/drawing/2014/main" id="{C185B1F3-0FD7-6F4B-8622-E4228060923F}"/>
              </a:ext>
            </a:extLst>
          </p:cNvPr>
          <p:cNvSpPr txBox="1">
            <a:spLocks noChangeArrowheads="1"/>
          </p:cNvSpPr>
          <p:nvPr/>
        </p:nvSpPr>
        <p:spPr bwMode="auto">
          <a:xfrm>
            <a:off x="1828800" y="1447800"/>
            <a:ext cx="1649413"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WORSHIP</a:t>
            </a:r>
            <a:br>
              <a:rPr lang="en-US" b="1" dirty="0">
                <a:solidFill>
                  <a:srgbClr val="FFFF66"/>
                </a:solidFill>
                <a:latin typeface="Arial" pitchFamily="-105" charset="0"/>
                <a:ea typeface="ＭＳ Ｐゴシック" pitchFamily="-105" charset="-128"/>
                <a:cs typeface="ＭＳ Ｐゴシック" pitchFamily="-105" charset="-128"/>
              </a:rPr>
            </a:br>
            <a:r>
              <a:rPr lang="en-US" b="1" dirty="0">
                <a:solidFill>
                  <a:srgbClr val="FFFF66"/>
                </a:solidFill>
                <a:latin typeface="Arial" pitchFamily="-105" charset="0"/>
                <a:ea typeface="ＭＳ Ｐゴシック" pitchFamily="-105" charset="-128"/>
                <a:cs typeface="ＭＳ Ｐゴシック" pitchFamily="-105" charset="-128"/>
              </a:rPr>
              <a:t>To Christ</a:t>
            </a:r>
          </a:p>
        </p:txBody>
      </p:sp>
      <p:sp>
        <p:nvSpPr>
          <p:cNvPr id="640005" name="Text Box 5">
            <a:extLst>
              <a:ext uri="{FF2B5EF4-FFF2-40B4-BE49-F238E27FC236}">
                <a16:creationId xmlns:a16="http://schemas.microsoft.com/office/drawing/2014/main" id="{0760C235-878E-CF4C-A78B-ED3DEC92AB12}"/>
              </a:ext>
            </a:extLst>
          </p:cNvPr>
          <p:cNvSpPr txBox="1">
            <a:spLocks noChangeArrowheads="1"/>
          </p:cNvSpPr>
          <p:nvPr/>
        </p:nvSpPr>
        <p:spPr bwMode="auto">
          <a:xfrm>
            <a:off x="3797300" y="1447800"/>
            <a:ext cx="1568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Body</a:t>
            </a:r>
          </a:p>
        </p:txBody>
      </p:sp>
      <p:sp>
        <p:nvSpPr>
          <p:cNvPr id="640006" name="Oval 6">
            <a:extLst>
              <a:ext uri="{FF2B5EF4-FFF2-40B4-BE49-F238E27FC236}">
                <a16:creationId xmlns:a16="http://schemas.microsoft.com/office/drawing/2014/main" id="{779726E9-4629-1B41-B5AD-E8B312C640C4}"/>
              </a:ext>
            </a:extLst>
          </p:cNvPr>
          <p:cNvSpPr>
            <a:spLocks noChangeArrowheads="1"/>
          </p:cNvSpPr>
          <p:nvPr/>
        </p:nvSpPr>
        <p:spPr bwMode="auto">
          <a:xfrm>
            <a:off x="3581400" y="762000"/>
            <a:ext cx="457200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7" name="Text Box 7">
            <a:extLst>
              <a:ext uri="{FF2B5EF4-FFF2-40B4-BE49-F238E27FC236}">
                <a16:creationId xmlns:a16="http://schemas.microsoft.com/office/drawing/2014/main" id="{9B66CC90-EE72-914B-AED5-FAB29C13D24F}"/>
              </a:ext>
            </a:extLst>
          </p:cNvPr>
          <p:cNvSpPr txBox="1">
            <a:spLocks noChangeArrowheads="1"/>
          </p:cNvSpPr>
          <p:nvPr/>
        </p:nvSpPr>
        <p:spPr bwMode="auto">
          <a:xfrm>
            <a:off x="4953000" y="1447800"/>
            <a:ext cx="312420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EDIFICATION</a:t>
            </a:r>
            <a:br>
              <a:rPr lang="en-US" b="1" dirty="0">
                <a:solidFill>
                  <a:srgbClr val="C9C4FF"/>
                </a:solidFill>
                <a:latin typeface="Arial" pitchFamily="-105" charset="0"/>
                <a:ea typeface="ＭＳ Ｐゴシック" pitchFamily="-105" charset="-128"/>
                <a:cs typeface="ＭＳ Ｐゴシック" pitchFamily="-105" charset="-128"/>
              </a:rPr>
            </a:br>
            <a:r>
              <a:rPr lang="en-US" b="1" dirty="0">
                <a:solidFill>
                  <a:srgbClr val="C9C4FF"/>
                </a:solidFill>
                <a:latin typeface="Arial" pitchFamily="-105" charset="0"/>
                <a:ea typeface="ＭＳ Ｐゴシック" pitchFamily="-105" charset="-128"/>
                <a:cs typeface="ＭＳ Ｐゴシック" pitchFamily="-105" charset="-128"/>
              </a:rPr>
              <a:t>To Believers</a:t>
            </a:r>
          </a:p>
        </p:txBody>
      </p:sp>
      <p:sp>
        <p:nvSpPr>
          <p:cNvPr id="640008" name="Text Box 8">
            <a:extLst>
              <a:ext uri="{FF2B5EF4-FFF2-40B4-BE49-F238E27FC236}">
                <a16:creationId xmlns:a16="http://schemas.microsoft.com/office/drawing/2014/main" id="{1A2FDDEC-B414-EB4D-9C9D-888710CD964D}"/>
              </a:ext>
            </a:extLst>
          </p:cNvPr>
          <p:cNvSpPr txBox="1">
            <a:spLocks noChangeArrowheads="1"/>
          </p:cNvSpPr>
          <p:nvPr/>
        </p:nvSpPr>
        <p:spPr bwMode="auto">
          <a:xfrm>
            <a:off x="3924300" y="1828800"/>
            <a:ext cx="1314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Bride</a:t>
            </a:r>
          </a:p>
        </p:txBody>
      </p:sp>
      <p:sp>
        <p:nvSpPr>
          <p:cNvPr id="640009" name="Oval 9">
            <a:extLst>
              <a:ext uri="{FF2B5EF4-FFF2-40B4-BE49-F238E27FC236}">
                <a16:creationId xmlns:a16="http://schemas.microsoft.com/office/drawing/2014/main" id="{47AC1EBD-B962-A240-8CE1-1EC529F49595}"/>
              </a:ext>
            </a:extLst>
          </p:cNvPr>
          <p:cNvSpPr>
            <a:spLocks noChangeArrowheads="1"/>
          </p:cNvSpPr>
          <p:nvPr/>
        </p:nvSpPr>
        <p:spPr bwMode="auto">
          <a:xfrm>
            <a:off x="2362200" y="2286000"/>
            <a:ext cx="4572000" cy="4419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10" name="Text Box 10">
            <a:extLst>
              <a:ext uri="{FF2B5EF4-FFF2-40B4-BE49-F238E27FC236}">
                <a16:creationId xmlns:a16="http://schemas.microsoft.com/office/drawing/2014/main" id="{12A12005-4340-B341-8C36-AD8C44745D08}"/>
              </a:ext>
            </a:extLst>
          </p:cNvPr>
          <p:cNvSpPr txBox="1">
            <a:spLocks noChangeArrowheads="1"/>
          </p:cNvSpPr>
          <p:nvPr/>
        </p:nvSpPr>
        <p:spPr bwMode="auto">
          <a:xfrm>
            <a:off x="3276600" y="5410200"/>
            <a:ext cx="273843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dirty="0">
                <a:solidFill>
                  <a:srgbClr val="00FFFF"/>
                </a:solidFill>
                <a:latin typeface="Arial" pitchFamily="-105" charset="0"/>
                <a:ea typeface="ＭＳ Ｐゴシック" pitchFamily="-105" charset="-128"/>
                <a:cs typeface="ＭＳ Ｐゴシック" pitchFamily="-105" charset="-128"/>
              </a:rPr>
              <a:t>MULTIPLICATION</a:t>
            </a:r>
            <a:br>
              <a:rPr lang="en-US" b="1" dirty="0">
                <a:solidFill>
                  <a:srgbClr val="00FFFF"/>
                </a:solidFill>
                <a:latin typeface="Arial" pitchFamily="-105" charset="0"/>
                <a:ea typeface="ＭＳ Ｐゴシック" pitchFamily="-105" charset="-128"/>
                <a:cs typeface="ＭＳ Ｐゴシック" pitchFamily="-105" charset="-128"/>
              </a:rPr>
            </a:br>
            <a:r>
              <a:rPr lang="en-US" b="1" dirty="0">
                <a:solidFill>
                  <a:srgbClr val="00FFFF"/>
                </a:solidFill>
                <a:latin typeface="Arial" pitchFamily="-105" charset="0"/>
                <a:ea typeface="ＭＳ Ｐゴシック" pitchFamily="-105" charset="-128"/>
                <a:cs typeface="ＭＳ Ｐゴシック" pitchFamily="-105" charset="-128"/>
              </a:rPr>
              <a:t>To Unbelievers</a:t>
            </a:r>
          </a:p>
        </p:txBody>
      </p:sp>
      <p:sp>
        <p:nvSpPr>
          <p:cNvPr id="640011" name="Text Box 11">
            <a:extLst>
              <a:ext uri="{FF2B5EF4-FFF2-40B4-BE49-F238E27FC236}">
                <a16:creationId xmlns:a16="http://schemas.microsoft.com/office/drawing/2014/main" id="{C59A8BD6-0D1E-F846-BE5F-BB8237B6AC4F}"/>
              </a:ext>
            </a:extLst>
          </p:cNvPr>
          <p:cNvSpPr txBox="1">
            <a:spLocks noChangeArrowheads="1"/>
          </p:cNvSpPr>
          <p:nvPr/>
        </p:nvSpPr>
        <p:spPr bwMode="auto">
          <a:xfrm>
            <a:off x="3829050" y="2743200"/>
            <a:ext cx="16573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00FFFF"/>
                </a:solidFill>
                <a:latin typeface="Arial" pitchFamily="-105" charset="0"/>
                <a:ea typeface="ＭＳ Ｐゴシック" pitchFamily="-105" charset="-128"/>
                <a:cs typeface="ＭＳ Ｐゴシック" pitchFamily="-105" charset="-128"/>
              </a:rPr>
              <a:t>Building</a:t>
            </a:r>
          </a:p>
        </p:txBody>
      </p:sp>
      <p:sp>
        <p:nvSpPr>
          <p:cNvPr id="640012" name="Text Box 12">
            <a:extLst>
              <a:ext uri="{FF2B5EF4-FFF2-40B4-BE49-F238E27FC236}">
                <a16:creationId xmlns:a16="http://schemas.microsoft.com/office/drawing/2014/main" id="{9AF96801-336E-B242-B4D2-A667393BBA84}"/>
              </a:ext>
            </a:extLst>
          </p:cNvPr>
          <p:cNvSpPr txBox="1">
            <a:spLocks noChangeArrowheads="1"/>
          </p:cNvSpPr>
          <p:nvPr/>
        </p:nvSpPr>
        <p:spPr bwMode="auto">
          <a:xfrm>
            <a:off x="2057400" y="4338638"/>
            <a:ext cx="236220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Priesthood</a:t>
            </a:r>
          </a:p>
        </p:txBody>
      </p:sp>
      <p:sp>
        <p:nvSpPr>
          <p:cNvPr id="640002" name="Rectangle 2">
            <a:extLst>
              <a:ext uri="{FF2B5EF4-FFF2-40B4-BE49-F238E27FC236}">
                <a16:creationId xmlns:a16="http://schemas.microsoft.com/office/drawing/2014/main" id="{026A3AB7-AAD1-264E-9ECB-F2DA669A286F}"/>
              </a:ext>
            </a:extLst>
          </p:cNvPr>
          <p:cNvSpPr>
            <a:spLocks noGrp="1" noChangeArrowheads="1"/>
          </p:cNvSpPr>
          <p:nvPr>
            <p:ph type="title" idx="4294967295"/>
          </p:nvPr>
        </p:nvSpPr>
        <p:spPr>
          <a:xfrm>
            <a:off x="152400" y="0"/>
            <a:ext cx="8915400" cy="7620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Purposes for the Church</a:t>
            </a:r>
          </a:p>
        </p:txBody>
      </p:sp>
      <p:sp>
        <p:nvSpPr>
          <p:cNvPr id="14" name="Text Box 8">
            <a:extLst>
              <a:ext uri="{FF2B5EF4-FFF2-40B4-BE49-F238E27FC236}">
                <a16:creationId xmlns:a16="http://schemas.microsoft.com/office/drawing/2014/main" id="{E786A2D3-F2EA-E84C-B63A-48A5820CE931}"/>
              </a:ext>
            </a:extLst>
          </p:cNvPr>
          <p:cNvSpPr txBox="1">
            <a:spLocks noChangeArrowheads="1"/>
          </p:cNvSpPr>
          <p:nvPr/>
        </p:nvSpPr>
        <p:spPr bwMode="auto">
          <a:xfrm>
            <a:off x="6248400" y="2667000"/>
            <a:ext cx="1314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Flock</a:t>
            </a:r>
          </a:p>
        </p:txBody>
      </p:sp>
      <p:sp>
        <p:nvSpPr>
          <p:cNvPr id="189454" name="Text Box 14">
            <a:extLst>
              <a:ext uri="{FF2B5EF4-FFF2-40B4-BE49-F238E27FC236}">
                <a16:creationId xmlns:a16="http://schemas.microsoft.com/office/drawing/2014/main" id="{0EB586F1-623F-9241-8F2F-014CFE227F76}"/>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14</a:t>
            </a:r>
            <a:endParaRPr lang="en-US" altLang="en-US" b="1">
              <a:solidFill>
                <a:srgbClr val="FFFF66"/>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7"/>
                                        </p:tgtEl>
                                        <p:attrNameLst>
                                          <p:attrName>style.visibility</p:attrName>
                                        </p:attrNameLst>
                                      </p:cBhvr>
                                      <p:to>
                                        <p:strVal val="visible"/>
                                      </p:to>
                                    </p:set>
                                    <p:anim calcmode="lin" valueType="num">
                                      <p:cBhvr>
                                        <p:cTn id="20" dur="1000" fill="hold"/>
                                        <p:tgtEl>
                                          <p:spTgt spid="640007"/>
                                        </p:tgtEl>
                                        <p:attrNameLst>
                                          <p:attrName>ppt_w</p:attrName>
                                        </p:attrNameLst>
                                      </p:cBhvr>
                                      <p:tavLst>
                                        <p:tav tm="0">
                                          <p:val>
                                            <p:strVal val="#ppt_w+.3"/>
                                          </p:val>
                                        </p:tav>
                                        <p:tav tm="100000">
                                          <p:val>
                                            <p:strVal val="#ppt_w"/>
                                          </p:val>
                                        </p:tav>
                                      </p:tavLst>
                                    </p:anim>
                                    <p:anim calcmode="lin" valueType="num">
                                      <p:cBhvr>
                                        <p:cTn id="21" dur="1000" fill="hold"/>
                                        <p:tgtEl>
                                          <p:spTgt spid="640007"/>
                                        </p:tgtEl>
                                        <p:attrNameLst>
                                          <p:attrName>ppt_h</p:attrName>
                                        </p:attrNameLst>
                                      </p:cBhvr>
                                      <p:tavLst>
                                        <p:tav tm="0">
                                          <p:val>
                                            <p:strVal val="#ppt_h"/>
                                          </p:val>
                                        </p:tav>
                                        <p:tav tm="100000">
                                          <p:val>
                                            <p:strVal val="#ppt_h"/>
                                          </p:val>
                                        </p:tav>
                                      </p:tavLst>
                                    </p:anim>
                                    <p:animEffect transition="in" filter="fade">
                                      <p:cBhvr>
                                        <p:cTn id="22" dur="1000"/>
                                        <p:tgtEl>
                                          <p:spTgt spid="640007"/>
                                        </p:tgtEl>
                                      </p:cBhvr>
                                    </p:animEffect>
                                  </p:childTnLst>
                                </p:cTn>
                              </p:par>
                            </p:childTnLst>
                          </p:cTn>
                        </p:par>
                        <p:par>
                          <p:cTn id="23" fill="hold" nodeType="afterGroup">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640006"/>
                                        </p:tgtEl>
                                        <p:attrNameLst>
                                          <p:attrName>style.visibility</p:attrName>
                                        </p:attrNameLst>
                                      </p:cBhvr>
                                      <p:to>
                                        <p:strVal val="visible"/>
                                      </p:to>
                                    </p:set>
                                    <p:anim calcmode="lin" valueType="num">
                                      <p:cBhvr>
                                        <p:cTn id="26" dur="1000" fill="hold"/>
                                        <p:tgtEl>
                                          <p:spTgt spid="640006"/>
                                        </p:tgtEl>
                                        <p:attrNameLst>
                                          <p:attrName>ppt_w</p:attrName>
                                        </p:attrNameLst>
                                      </p:cBhvr>
                                      <p:tavLst>
                                        <p:tav tm="0">
                                          <p:val>
                                            <p:strVal val="#ppt_w+.3"/>
                                          </p:val>
                                        </p:tav>
                                        <p:tav tm="100000">
                                          <p:val>
                                            <p:strVal val="#ppt_w"/>
                                          </p:val>
                                        </p:tav>
                                      </p:tavLst>
                                    </p:anim>
                                    <p:anim calcmode="lin" valueType="num">
                                      <p:cBhvr>
                                        <p:cTn id="27" dur="1000" fill="hold"/>
                                        <p:tgtEl>
                                          <p:spTgt spid="640006"/>
                                        </p:tgtEl>
                                        <p:attrNameLst>
                                          <p:attrName>ppt_h</p:attrName>
                                        </p:attrNameLst>
                                      </p:cBhvr>
                                      <p:tavLst>
                                        <p:tav tm="0">
                                          <p:val>
                                            <p:strVal val="#ppt_h"/>
                                          </p:val>
                                        </p:tav>
                                        <p:tav tm="100000">
                                          <p:val>
                                            <p:strVal val="#ppt_h"/>
                                          </p:val>
                                        </p:tav>
                                      </p:tavLst>
                                    </p:anim>
                                    <p:animEffect transition="in" filter="fade">
                                      <p:cBhvr>
                                        <p:cTn id="28" dur="1000"/>
                                        <p:tgtEl>
                                          <p:spTgt spid="64000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640010"/>
                                        </p:tgtEl>
                                        <p:attrNameLst>
                                          <p:attrName>style.visibility</p:attrName>
                                        </p:attrNameLst>
                                      </p:cBhvr>
                                      <p:to>
                                        <p:strVal val="visible"/>
                                      </p:to>
                                    </p:set>
                                    <p:anim calcmode="lin" valueType="num">
                                      <p:cBhvr>
                                        <p:cTn id="33" dur="1000" fill="hold"/>
                                        <p:tgtEl>
                                          <p:spTgt spid="640010"/>
                                        </p:tgtEl>
                                        <p:attrNameLst>
                                          <p:attrName>ppt_w</p:attrName>
                                        </p:attrNameLst>
                                      </p:cBhvr>
                                      <p:tavLst>
                                        <p:tav tm="0">
                                          <p:val>
                                            <p:strVal val="#ppt_w+.3"/>
                                          </p:val>
                                        </p:tav>
                                        <p:tav tm="100000">
                                          <p:val>
                                            <p:strVal val="#ppt_w"/>
                                          </p:val>
                                        </p:tav>
                                      </p:tavLst>
                                    </p:anim>
                                    <p:anim calcmode="lin" valueType="num">
                                      <p:cBhvr>
                                        <p:cTn id="34" dur="1000" fill="hold"/>
                                        <p:tgtEl>
                                          <p:spTgt spid="640010"/>
                                        </p:tgtEl>
                                        <p:attrNameLst>
                                          <p:attrName>ppt_h</p:attrName>
                                        </p:attrNameLst>
                                      </p:cBhvr>
                                      <p:tavLst>
                                        <p:tav tm="0">
                                          <p:val>
                                            <p:strVal val="#ppt_h"/>
                                          </p:val>
                                        </p:tav>
                                        <p:tav tm="100000">
                                          <p:val>
                                            <p:strVal val="#ppt_h"/>
                                          </p:val>
                                        </p:tav>
                                      </p:tavLst>
                                    </p:anim>
                                    <p:animEffect transition="in" filter="fade">
                                      <p:cBhvr>
                                        <p:cTn id="35" dur="1000"/>
                                        <p:tgtEl>
                                          <p:spTgt spid="640010"/>
                                        </p:tgtEl>
                                      </p:cBhvr>
                                    </p:animEffect>
                                  </p:childTnLst>
                                </p:cTn>
                              </p:par>
                            </p:childTnLst>
                          </p:cTn>
                        </p:par>
                        <p:par>
                          <p:cTn id="36" fill="hold" nodeType="afterGroup">
                            <p:stCondLst>
                              <p:cond delay="1000"/>
                            </p:stCondLst>
                            <p:childTnLst>
                              <p:par>
                                <p:cTn id="37" presetID="50" presetClass="entr" presetSubtype="0" decel="100000" fill="hold" grpId="0" nodeType="afterEffect">
                                  <p:stCondLst>
                                    <p:cond delay="0"/>
                                  </p:stCondLst>
                                  <p:childTnLst>
                                    <p:set>
                                      <p:cBhvr>
                                        <p:cTn id="38" dur="1" fill="hold">
                                          <p:stCondLst>
                                            <p:cond delay="0"/>
                                          </p:stCondLst>
                                        </p:cTn>
                                        <p:tgtEl>
                                          <p:spTgt spid="640009"/>
                                        </p:tgtEl>
                                        <p:attrNameLst>
                                          <p:attrName>style.visibility</p:attrName>
                                        </p:attrNameLst>
                                      </p:cBhvr>
                                      <p:to>
                                        <p:strVal val="visible"/>
                                      </p:to>
                                    </p:set>
                                    <p:anim calcmode="lin" valueType="num">
                                      <p:cBhvr>
                                        <p:cTn id="39" dur="1000" fill="hold"/>
                                        <p:tgtEl>
                                          <p:spTgt spid="640009"/>
                                        </p:tgtEl>
                                        <p:attrNameLst>
                                          <p:attrName>ppt_w</p:attrName>
                                        </p:attrNameLst>
                                      </p:cBhvr>
                                      <p:tavLst>
                                        <p:tav tm="0">
                                          <p:val>
                                            <p:strVal val="#ppt_w+.3"/>
                                          </p:val>
                                        </p:tav>
                                        <p:tav tm="100000">
                                          <p:val>
                                            <p:strVal val="#ppt_w"/>
                                          </p:val>
                                        </p:tav>
                                      </p:tavLst>
                                    </p:anim>
                                    <p:anim calcmode="lin" valueType="num">
                                      <p:cBhvr>
                                        <p:cTn id="40" dur="1000" fill="hold"/>
                                        <p:tgtEl>
                                          <p:spTgt spid="640009"/>
                                        </p:tgtEl>
                                        <p:attrNameLst>
                                          <p:attrName>ppt_h</p:attrName>
                                        </p:attrNameLst>
                                      </p:cBhvr>
                                      <p:tavLst>
                                        <p:tav tm="0">
                                          <p:val>
                                            <p:strVal val="#ppt_h"/>
                                          </p:val>
                                        </p:tav>
                                        <p:tav tm="100000">
                                          <p:val>
                                            <p:strVal val="#ppt_h"/>
                                          </p:val>
                                        </p:tav>
                                      </p:tavLst>
                                    </p:anim>
                                    <p:animEffect transition="in" filter="fade">
                                      <p:cBhvr>
                                        <p:cTn id="41" dur="1000"/>
                                        <p:tgtEl>
                                          <p:spTgt spid="6400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0" presetClass="entr" presetSubtype="0" decel="100000" fill="hold" grpId="0" nodeType="clickEffect">
                                  <p:stCondLst>
                                    <p:cond delay="0"/>
                                  </p:stCondLst>
                                  <p:childTnLst>
                                    <p:set>
                                      <p:cBhvr>
                                        <p:cTn id="45" dur="1" fill="hold">
                                          <p:stCondLst>
                                            <p:cond delay="0"/>
                                          </p:stCondLst>
                                        </p:cTn>
                                        <p:tgtEl>
                                          <p:spTgt spid="640005"/>
                                        </p:tgtEl>
                                        <p:attrNameLst>
                                          <p:attrName>style.visibility</p:attrName>
                                        </p:attrNameLst>
                                      </p:cBhvr>
                                      <p:to>
                                        <p:strVal val="visible"/>
                                      </p:to>
                                    </p:set>
                                    <p:anim calcmode="lin" valueType="num">
                                      <p:cBhvr>
                                        <p:cTn id="46" dur="1000" fill="hold"/>
                                        <p:tgtEl>
                                          <p:spTgt spid="640005"/>
                                        </p:tgtEl>
                                        <p:attrNameLst>
                                          <p:attrName>ppt_w</p:attrName>
                                        </p:attrNameLst>
                                      </p:cBhvr>
                                      <p:tavLst>
                                        <p:tav tm="0">
                                          <p:val>
                                            <p:strVal val="#ppt_w+.3"/>
                                          </p:val>
                                        </p:tav>
                                        <p:tav tm="100000">
                                          <p:val>
                                            <p:strVal val="#ppt_w"/>
                                          </p:val>
                                        </p:tav>
                                      </p:tavLst>
                                    </p:anim>
                                    <p:anim calcmode="lin" valueType="num">
                                      <p:cBhvr>
                                        <p:cTn id="47" dur="1000" fill="hold"/>
                                        <p:tgtEl>
                                          <p:spTgt spid="640005"/>
                                        </p:tgtEl>
                                        <p:attrNameLst>
                                          <p:attrName>ppt_h</p:attrName>
                                        </p:attrNameLst>
                                      </p:cBhvr>
                                      <p:tavLst>
                                        <p:tav tm="0">
                                          <p:val>
                                            <p:strVal val="#ppt_h"/>
                                          </p:val>
                                        </p:tav>
                                        <p:tav tm="100000">
                                          <p:val>
                                            <p:strVal val="#ppt_h"/>
                                          </p:val>
                                        </p:tav>
                                      </p:tavLst>
                                    </p:anim>
                                    <p:animEffect transition="in" filter="fade">
                                      <p:cBhvr>
                                        <p:cTn id="48" dur="1000"/>
                                        <p:tgtEl>
                                          <p:spTgt spid="64000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640008"/>
                                        </p:tgtEl>
                                        <p:attrNameLst>
                                          <p:attrName>style.visibility</p:attrName>
                                        </p:attrNameLst>
                                      </p:cBhvr>
                                      <p:to>
                                        <p:strVal val="visible"/>
                                      </p:to>
                                    </p:set>
                                    <p:anim calcmode="lin" valueType="num">
                                      <p:cBhvr>
                                        <p:cTn id="53" dur="1000" fill="hold"/>
                                        <p:tgtEl>
                                          <p:spTgt spid="640008"/>
                                        </p:tgtEl>
                                        <p:attrNameLst>
                                          <p:attrName>ppt_w</p:attrName>
                                        </p:attrNameLst>
                                      </p:cBhvr>
                                      <p:tavLst>
                                        <p:tav tm="0">
                                          <p:val>
                                            <p:strVal val="#ppt_w+.3"/>
                                          </p:val>
                                        </p:tav>
                                        <p:tav tm="100000">
                                          <p:val>
                                            <p:strVal val="#ppt_w"/>
                                          </p:val>
                                        </p:tav>
                                      </p:tavLst>
                                    </p:anim>
                                    <p:anim calcmode="lin" valueType="num">
                                      <p:cBhvr>
                                        <p:cTn id="54" dur="1000" fill="hold"/>
                                        <p:tgtEl>
                                          <p:spTgt spid="640008"/>
                                        </p:tgtEl>
                                        <p:attrNameLst>
                                          <p:attrName>ppt_h</p:attrName>
                                        </p:attrNameLst>
                                      </p:cBhvr>
                                      <p:tavLst>
                                        <p:tav tm="0">
                                          <p:val>
                                            <p:strVal val="#ppt_h"/>
                                          </p:val>
                                        </p:tav>
                                        <p:tav tm="100000">
                                          <p:val>
                                            <p:strVal val="#ppt_h"/>
                                          </p:val>
                                        </p:tav>
                                      </p:tavLst>
                                    </p:anim>
                                    <p:animEffect transition="in" filter="fade">
                                      <p:cBhvr>
                                        <p:cTn id="55" dur="1000"/>
                                        <p:tgtEl>
                                          <p:spTgt spid="6400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640012"/>
                                        </p:tgtEl>
                                        <p:attrNameLst>
                                          <p:attrName>style.visibility</p:attrName>
                                        </p:attrNameLst>
                                      </p:cBhvr>
                                      <p:to>
                                        <p:strVal val="visible"/>
                                      </p:to>
                                    </p:set>
                                    <p:anim calcmode="lin" valueType="num">
                                      <p:cBhvr>
                                        <p:cTn id="67" dur="1000" fill="hold"/>
                                        <p:tgtEl>
                                          <p:spTgt spid="640012"/>
                                        </p:tgtEl>
                                        <p:attrNameLst>
                                          <p:attrName>ppt_w</p:attrName>
                                        </p:attrNameLst>
                                      </p:cBhvr>
                                      <p:tavLst>
                                        <p:tav tm="0">
                                          <p:val>
                                            <p:strVal val="#ppt_w+.3"/>
                                          </p:val>
                                        </p:tav>
                                        <p:tav tm="100000">
                                          <p:val>
                                            <p:strVal val="#ppt_w"/>
                                          </p:val>
                                        </p:tav>
                                      </p:tavLst>
                                    </p:anim>
                                    <p:anim calcmode="lin" valueType="num">
                                      <p:cBhvr>
                                        <p:cTn id="68" dur="1000" fill="hold"/>
                                        <p:tgtEl>
                                          <p:spTgt spid="640012"/>
                                        </p:tgtEl>
                                        <p:attrNameLst>
                                          <p:attrName>ppt_h</p:attrName>
                                        </p:attrNameLst>
                                      </p:cBhvr>
                                      <p:tavLst>
                                        <p:tav tm="0">
                                          <p:val>
                                            <p:strVal val="#ppt_h"/>
                                          </p:val>
                                        </p:tav>
                                        <p:tav tm="100000">
                                          <p:val>
                                            <p:strVal val="#ppt_h"/>
                                          </p:val>
                                        </p:tav>
                                      </p:tavLst>
                                    </p:anim>
                                    <p:animEffect transition="in" filter="fade">
                                      <p:cBhvr>
                                        <p:cTn id="69" dur="1000"/>
                                        <p:tgtEl>
                                          <p:spTgt spid="64001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strVal val="#ppt_w+.3"/>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Effect transition="in" filter="fade">
                                      <p:cBhvr>
                                        <p:cTn id="7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5" grpId="0"/>
      <p:bldP spid="640006" grpId="0" animBg="1"/>
      <p:bldP spid="640007" grpId="0"/>
      <p:bldP spid="640008" grpId="0"/>
      <p:bldP spid="640009" grpId="0" animBg="1"/>
      <p:bldP spid="640010" grpId="0"/>
      <p:bldP spid="640011" grpId="0"/>
      <p:bldP spid="6400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1728-FD10-2845-806F-20830AB84882}"/>
              </a:ext>
            </a:extLst>
          </p:cNvPr>
          <p:cNvSpPr>
            <a:spLocks noGrp="1"/>
          </p:cNvSpPr>
          <p:nvPr>
            <p:ph type="ctrTitle"/>
          </p:nvPr>
        </p:nvSpPr>
        <p:spPr>
          <a:xfrm>
            <a:off x="0" y="0"/>
            <a:ext cx="9144000" cy="1143000"/>
          </a:xfrm>
        </p:spPr>
        <p:txBody>
          <a:bodyPr/>
          <a:lstStyle/>
          <a:p>
            <a:pPr algn="r"/>
            <a:r>
              <a:rPr lang="en-US" altLang="en-US" b="1">
                <a:effectLst>
                  <a:outerShdw blurRad="38100" dist="38100" dir="2700000" algn="tl">
                    <a:srgbClr val="808080"/>
                  </a:outerShdw>
                </a:effectLst>
              </a:rPr>
              <a:t>Denominations</a:t>
            </a:r>
          </a:p>
        </p:txBody>
      </p:sp>
      <p:sp>
        <p:nvSpPr>
          <p:cNvPr id="4" name="Subtitle 2">
            <a:extLst>
              <a:ext uri="{FF2B5EF4-FFF2-40B4-BE49-F238E27FC236}">
                <a16:creationId xmlns:a16="http://schemas.microsoft.com/office/drawing/2014/main" id="{74883826-AD64-C24B-8F7C-663EC5ACD9AC}"/>
              </a:ext>
            </a:extLst>
          </p:cNvPr>
          <p:cNvSpPr txBox="1">
            <a:spLocks/>
          </p:cNvSpPr>
          <p:nvPr/>
        </p:nvSpPr>
        <p:spPr bwMode="auto">
          <a:xfrm>
            <a:off x="4876800" y="1828800"/>
            <a:ext cx="4267200" cy="43434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a:solidFill>
                  <a:srgbClr val="FFFFFF"/>
                </a:solidFill>
                <a:effectLst>
                  <a:outerShdw blurRad="38100" dist="38100" dir="2700000" algn="tl">
                    <a:srgbClr val="808080"/>
                  </a:outerShdw>
                </a:effectLst>
              </a:rPr>
              <a:t>This tree of church history depicts the relationships between the various branches of the Christian Church</a:t>
            </a:r>
          </a:p>
        </p:txBody>
      </p:sp>
      <p:pic>
        <p:nvPicPr>
          <p:cNvPr id="125955" name="Picture 4" descr="tree_of_church_history.jpg">
            <a:extLst>
              <a:ext uri="{FF2B5EF4-FFF2-40B4-BE49-F238E27FC236}">
                <a16:creationId xmlns:a16="http://schemas.microsoft.com/office/drawing/2014/main" id="{D747525F-46CD-1D4C-9BFB-DB52A04117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56338"/>
            <a:ext cx="9144000" cy="131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0D7BFCA2-EE00-4A49-95D9-D4FB3E909F20}"/>
              </a:ext>
            </a:extLst>
          </p:cNvPr>
          <p:cNvSpPr>
            <a:spLocks noGrp="1"/>
          </p:cNvSpPr>
          <p:nvPr>
            <p:ph type="ctrTitle"/>
          </p:nvPr>
        </p:nvSpPr>
        <p:spPr>
          <a:xfrm>
            <a:off x="0" y="914400"/>
            <a:ext cx="9144000" cy="2209800"/>
          </a:xfrm>
        </p:spPr>
        <p:txBody>
          <a:bodyPr/>
          <a:lstStyle/>
          <a:p>
            <a:r>
              <a:rPr lang="en-US" altLang="en-US" sz="6600" b="1"/>
              <a:t>Other Metaphors for the Church...</a:t>
            </a:r>
          </a:p>
        </p:txBody>
      </p:sp>
      <p:pic>
        <p:nvPicPr>
          <p:cNvPr id="191491" name="Picture 4" descr="Church of All Nations at night, tb092802.jpg">
            <a:extLst>
              <a:ext uri="{FF2B5EF4-FFF2-40B4-BE49-F238E27FC236}">
                <a16:creationId xmlns:a16="http://schemas.microsoft.com/office/drawing/2014/main" id="{4E791861-DF20-744C-9C3F-FD72CD3CE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Subtitle 2">
            <a:extLst>
              <a:ext uri="{FF2B5EF4-FFF2-40B4-BE49-F238E27FC236}">
                <a16:creationId xmlns:a16="http://schemas.microsoft.com/office/drawing/2014/main" id="{BCBA61EC-CA79-F94B-861F-44DC5EB4F43E}"/>
              </a:ext>
            </a:extLst>
          </p:cNvPr>
          <p:cNvSpPr txBox="1">
            <a:spLocks/>
          </p:cNvSpPr>
          <p:nvPr/>
        </p:nvSpPr>
        <p:spPr bwMode="auto">
          <a:xfrm>
            <a:off x="4038600" y="5562600"/>
            <a:ext cx="510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b="1">
                <a:solidFill>
                  <a:srgbClr val="FFFFFF"/>
                </a:solidFill>
              </a:rPr>
              <a:t>The Church of All Nations</a:t>
            </a:r>
            <a:br>
              <a:rPr lang="en-US" altLang="en-US" b="1">
                <a:solidFill>
                  <a:srgbClr val="FFFFFF"/>
                </a:solidFill>
              </a:rPr>
            </a:br>
            <a:r>
              <a:rPr lang="en-US" altLang="en-US" b="1">
                <a:solidFill>
                  <a:srgbClr val="FFFFFF"/>
                </a:solidFill>
              </a:rPr>
              <a:t>(nighttime in Jerusalem)</a:t>
            </a:r>
          </a:p>
        </p:txBody>
      </p:sp>
      <p:sp>
        <p:nvSpPr>
          <p:cNvPr id="191493" name="Text Box 14">
            <a:extLst>
              <a:ext uri="{FF2B5EF4-FFF2-40B4-BE49-F238E27FC236}">
                <a16:creationId xmlns:a16="http://schemas.microsoft.com/office/drawing/2014/main" id="{30CC3E24-D9D4-8749-B2A9-8074AA57ADE5}"/>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43D11CF5-7DCD-3A48-B637-A0DBBE030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9F6D559-4A8E-AD42-BC5F-E4AA1952D07A}"/>
              </a:ext>
            </a:extLst>
          </p:cNvPr>
          <p:cNvSpPr>
            <a:spLocks noGrp="1" noChangeArrowheads="1"/>
          </p:cNvSpPr>
          <p:nvPr>
            <p:ph type="ctrTitle"/>
          </p:nvPr>
        </p:nvSpPr>
        <p:spPr>
          <a:xfrm>
            <a:off x="685800" y="1506538"/>
            <a:ext cx="7772400" cy="3616325"/>
          </a:xfrm>
        </p:spPr>
        <p:txBody>
          <a:bodyPr/>
          <a:lstStyle/>
          <a:p>
            <a:pPr eaLnBrk="1" hangingPunct="1"/>
            <a:r>
              <a:rPr lang="en-US" altLang="en-US" sz="72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The Branch Metaphor in John 15…</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EFB61D5E-E8B1-3544-B349-B2ECDFD12733}"/>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I am the Vine… (15:1)</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pic>
        <p:nvPicPr>
          <p:cNvPr id="194562" name="Picture 5" descr="john15_1">
            <a:extLst>
              <a:ext uri="{FF2B5EF4-FFF2-40B4-BE49-F238E27FC236}">
                <a16:creationId xmlns:a16="http://schemas.microsoft.com/office/drawing/2014/main" id="{135B3224-D121-EA45-88C8-2397055AF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E2452040-B8E3-6A4E-8AC0-38C88C39F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D09FD237-70DD-464E-8BF2-BCDBABB1739A}"/>
              </a:ext>
            </a:extLst>
          </p:cNvPr>
          <p:cNvSpPr>
            <a:spLocks noGrp="1" noChangeArrowheads="1"/>
          </p:cNvSpPr>
          <p:nvPr>
            <p:ph type="ctrTitle"/>
          </p:nvPr>
        </p:nvSpPr>
        <p:spPr>
          <a:xfrm>
            <a:off x="0" y="990600"/>
            <a:ext cx="9144000" cy="14478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What is the </a:t>
            </a:r>
            <a:r>
              <a:rPr lang="en-US" altLang="ja-JP"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"fruit"?</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C383FE9A-45F9-E646-9D65-BC4FE2679FB0}"/>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D791B8AF-72A2-7E4F-B971-C25B32B98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F48ADCFF-A1AB-4046-A453-9AA61A23D841}"/>
              </a:ext>
            </a:extLst>
          </p:cNvPr>
          <p:cNvSpPr>
            <a:spLocks noGrp="1" noChangeArrowheads="1"/>
          </p:cNvSpPr>
          <p:nvPr>
            <p:ph type="ctrTitle"/>
          </p:nvPr>
        </p:nvSpPr>
        <p:spPr>
          <a:xfrm>
            <a:off x="685800" y="1524000"/>
            <a:ext cx="7772400" cy="25908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The pruning metaphor is not easy to understand...</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E891DD9D-1E9B-3E45-A98F-6B44686EE0D8}"/>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en-US" altLang="en-US" sz="5400">
                <a:effectLst>
                  <a:outerShdw blurRad="38100" dist="38100" dir="2700000" algn="tl">
                    <a:srgbClr val="C0C0C0"/>
                  </a:outerShdw>
                </a:effectLst>
                <a:latin typeface="Arial" panose="020B0604020202020204" pitchFamily="34" charset="0"/>
                <a:ea typeface="ＭＳ Ｐゴシック" panose="020B0600070205080204" pitchFamily="34" charset="-128"/>
              </a:rPr>
              <a:t>John 15:2</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en-US" altLang="ja-JP" sz="3600" dirty="0">
                <a:solidFill>
                  <a:schemeClr val="bg1"/>
                </a:solidFill>
                <a:effectLst>
                  <a:outerShdw blurRad="38100" dist="38100" dir="2700000" algn="tl">
                    <a:srgbClr val="808080"/>
                  </a:outerShdw>
                </a:effectLst>
                <a:latin typeface="Arial" charset="0"/>
                <a:ea typeface="ＭＳ Ｐゴシック" charset="0"/>
              </a:rPr>
              <a:t>"He cuts off (lifts up) every branch in me that bears no fruit</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algn="ctr" eaLnBrk="1" hangingPunct="1">
              <a:spcBef>
                <a:spcPct val="20000"/>
              </a:spcBef>
              <a:defRPr/>
            </a:pPr>
            <a:r>
              <a:rPr lang="en-US" sz="3600" b="1" dirty="0">
                <a:solidFill>
                  <a:srgbClr val="FFFFFF"/>
                </a:solidFill>
                <a:latin typeface="Arial" charset="0"/>
                <a:ea typeface="ＭＳ Ｐゴシック" charset="0"/>
                <a:cs typeface="Arial" charset="0"/>
              </a:rPr>
              <a:t>while every branch that does bear fruit he prunes so that it will be even more fruitful.</a:t>
            </a:r>
            <a:r>
              <a:rPr lang="en-US" altLang="ja-JP" sz="3600" b="1" dirty="0">
                <a:solidFill>
                  <a:srgbClr val="FFFFFF"/>
                </a:solidFill>
                <a:latin typeface="Arial" charset="0"/>
                <a:ea typeface="ＭＳ Ｐゴシック" charset="0"/>
                <a:cs typeface="Arial" charset="0"/>
              </a:rPr>
              <a:t>"</a:t>
            </a:r>
            <a:endParaRPr lang="en-US" sz="3600" b="1" dirty="0">
              <a:solidFill>
                <a:srgbClr val="FFFFFF"/>
              </a:solidFill>
              <a:latin typeface="Arial" charset="0"/>
              <a:ea typeface="ＭＳ Ｐゴシック" charset="0"/>
              <a:cs typeface="Arial" charset="0"/>
            </a:endParaRP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eaLnBrk="1" hangingPunct="1"/>
            <a:r>
              <a:rPr lang="en-US"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But what is the branch thrown away and </a:t>
            </a:r>
            <a:r>
              <a:rPr lang="en-US" altLang="en-US" sz="540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burned</a:t>
            </a:r>
            <a:r>
              <a:rPr lang="en-US"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 in verse 6?</a:t>
            </a: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extLst>
      <p:ext uri="{BB962C8B-B14F-4D97-AF65-F5344CB8AC3E}">
        <p14:creationId xmlns:p14="http://schemas.microsoft.com/office/powerpoint/2010/main" val="895267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7DC02C51-F4D9-CB4B-8694-852476866AB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A3363967-C7F4-B449-85FA-B3167A4C066B}"/>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en-US" altLang="en-US" sz="36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 Closer Look at John 15:1-6</a:t>
            </a:r>
            <a:endParaRPr lang="en-US" altLang="en-US" sz="360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D772E70C-9098-B749-87CC-6F1A1DC30CB1}"/>
              </a:ext>
            </a:extLst>
          </p:cNvPr>
          <p:cNvGraphicFramePr>
            <a:graphicFrameLocks noGrp="1"/>
          </p:cNvGraphicFramePr>
          <p:nvPr/>
        </p:nvGraphicFramePr>
        <p:xfrm>
          <a:off x="685800" y="76200"/>
          <a:ext cx="8382000" cy="6056313"/>
        </p:xfrm>
        <a:graphic>
          <a:graphicData uri="http://schemas.openxmlformats.org/drawingml/2006/table">
            <a:tbl>
              <a:tblPr/>
              <a:tblGrid>
                <a:gridCol w="1676400">
                  <a:extLst>
                    <a:ext uri="{9D8B030D-6E8A-4147-A177-3AD203B41FA5}">
                      <a16:colId xmlns:a16="http://schemas.microsoft.com/office/drawing/2014/main" val="614385025"/>
                    </a:ext>
                  </a:extLst>
                </a:gridCol>
                <a:gridCol w="1676400">
                  <a:extLst>
                    <a:ext uri="{9D8B030D-6E8A-4147-A177-3AD203B41FA5}">
                      <a16:colId xmlns:a16="http://schemas.microsoft.com/office/drawing/2014/main" val="4266705161"/>
                    </a:ext>
                  </a:extLst>
                </a:gridCol>
                <a:gridCol w="1752600">
                  <a:extLst>
                    <a:ext uri="{9D8B030D-6E8A-4147-A177-3AD203B41FA5}">
                      <a16:colId xmlns:a16="http://schemas.microsoft.com/office/drawing/2014/main" val="2484027259"/>
                    </a:ext>
                  </a:extLst>
                </a:gridCol>
                <a:gridCol w="1600200">
                  <a:extLst>
                    <a:ext uri="{9D8B030D-6E8A-4147-A177-3AD203B41FA5}">
                      <a16:colId xmlns:a16="http://schemas.microsoft.com/office/drawing/2014/main" val="784430496"/>
                    </a:ext>
                  </a:extLst>
                </a:gridCol>
                <a:gridCol w="1676400">
                  <a:extLst>
                    <a:ext uri="{9D8B030D-6E8A-4147-A177-3AD203B41FA5}">
                      <a16:colId xmlns:a16="http://schemas.microsoft.com/office/drawing/2014/main" val="156959752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Issues</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Arminian</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Calvinist</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Partakers</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Derickson</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915027567"/>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"The Father</a:t>
                      </a:r>
                      <a:endParaRPr kumimoji="0" lang="en-US" altLang="ja-JP"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Bwgrki" panose="02000400000000000000" pitchFamily="2" charset="0"/>
                          <a:ea typeface="ＭＳ Ｐゴシック" panose="020B0600070205080204" pitchFamily="34" charset="-128"/>
                        </a:rPr>
                        <a:t>ai;rw</a:t>
                      </a: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(2a)</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"cuts off" </a:t>
                      </a:r>
                      <a:b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loses salvation</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"cuts off" </a:t>
                      </a:r>
                      <a:b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disciplines</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"lifts up" </a:t>
                      </a:r>
                      <a:b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cares for</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"lifts up"</a:t>
                      </a:r>
                      <a:b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cares for</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4764545"/>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branch…</a:t>
                      </a: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that does not bear fruit" (2b)</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Christian</a:t>
                      </a: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who stops believing</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Unbeliever</a:t>
                      </a: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who never believed</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Christian</a:t>
                      </a: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who stops believing</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Christian</a:t>
                      </a: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who stops believing</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434703"/>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in me</a:t>
                      </a: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(2c)</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Adjective that modifies the noun: </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"branch in me"</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Adverb that modifies the verb: </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"does not bear fruit in me"</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Adjective that modifies the noun: </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"branch in me"</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Adjective that modifies the noun: </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"branch in me"</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2632781"/>
                  </a:ext>
                </a:extLst>
              </a:tr>
            </a:tbl>
          </a:graphicData>
        </a:graphic>
      </p:graphicFrame>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02760D9-F6E2-B74C-AEE4-4775908DC1C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3357534-CCE1-BF47-9D10-34108F7192B4}"/>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en-US" altLang="en-US" sz="36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 Closer Look at John 15:1-6</a:t>
            </a:r>
            <a:endParaRPr lang="en-US" altLang="en-US" sz="360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85A706BE-6AA3-5D44-9EFD-91886DA892AF}"/>
              </a:ext>
            </a:extLst>
          </p:cNvPr>
          <p:cNvGraphicFramePr>
            <a:graphicFrameLocks noGrp="1"/>
          </p:cNvGraphicFramePr>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690687">
                  <a:extLst>
                    <a:ext uri="{9D8B030D-6E8A-4147-A177-3AD203B41FA5}">
                      <a16:colId xmlns:a16="http://schemas.microsoft.com/office/drawing/2014/main" val="20003"/>
                    </a:ext>
                  </a:extLst>
                </a:gridCol>
                <a:gridCol w="1692275">
                  <a:extLst>
                    <a:ext uri="{9D8B030D-6E8A-4147-A177-3AD203B41FA5}">
                      <a16:colId xmlns:a16="http://schemas.microsoft.com/office/drawing/2014/main" val="20004"/>
                    </a:ext>
                  </a:extLst>
                </a:gridCol>
              </a:tblGrid>
              <a:tr h="4844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a:ln>
                            <a:noFill/>
                          </a:ln>
                          <a:solidFill>
                            <a:srgbClr val="FFFFFF"/>
                          </a:solidFill>
                          <a:effectLst/>
                          <a:latin typeface="Arial" charset="0"/>
                          <a:ea typeface="ＭＳ Ｐゴシック" charset="0"/>
                          <a:cs typeface="Times" charset="0"/>
                        </a:rPr>
                        <a:t>Issues</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Arminian</a:t>
                      </a:r>
                      <a:endParaRPr kumimoji="0" lang="en-US" sz="1700" b="1" i="0" u="none" strike="noStrike" cap="none" normalizeH="0" baseline="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Calvinist</a:t>
                      </a:r>
                      <a:endParaRPr kumimoji="0" lang="en-US" sz="1700" b="1" i="0" u="none" strike="noStrike" cap="none" normalizeH="0" baseline="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Partakers</a:t>
                      </a:r>
                      <a:endParaRPr kumimoji="0" lang="en-US" sz="1700" b="1" i="0" u="none" strike="noStrike" cap="none" normalizeH="0" baseline="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Derickson</a:t>
                      </a:r>
                      <a:endParaRPr kumimoji="0" lang="en-US" sz="1700" b="1" i="0" u="none" strike="noStrike" cap="none" normalizeH="0" baseline="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"The Father </a:t>
                      </a:r>
                      <a:r>
                        <a:rPr kumimoji="0" lang="en-US" altLang="ja-JP" sz="2300" b="1" i="1" u="none" strike="noStrike" cap="none" normalizeH="0" baseline="0" dirty="0">
                          <a:ln>
                            <a:noFill/>
                          </a:ln>
                          <a:solidFill>
                            <a:srgbClr val="FFFFFF"/>
                          </a:solidFill>
                          <a:effectLst/>
                          <a:latin typeface="Arial" charset="0"/>
                          <a:ea typeface="ＭＳ Ｐゴシック" charset="0"/>
                          <a:cs typeface="Times" charset="0"/>
                        </a:rPr>
                        <a:t>prunes</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 (2d)</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Discipline of believers in contrast to judgment of former believers in v. 2a</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Discipline of believers in contrast to judgment of professing believers in v. 2a</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Discipline of believers in same sense as loving care of believers in v. 2a</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Discipline of believers in same sense as loving care of believers in v. 2a</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"You are already </a:t>
                      </a:r>
                      <a:r>
                        <a:rPr kumimoji="0" lang="en-US" altLang="ja-JP" sz="2300" b="1" i="1" u="none" strike="noStrike" cap="none" normalizeH="0" baseline="0" dirty="0">
                          <a:ln>
                            <a:noFill/>
                          </a:ln>
                          <a:solidFill>
                            <a:srgbClr val="FFFFFF"/>
                          </a:solidFill>
                          <a:effectLst/>
                          <a:latin typeface="Arial" charset="0"/>
                          <a:ea typeface="ＭＳ Ｐゴシック" charset="0"/>
                          <a:cs typeface="Times" charset="0"/>
                        </a:rPr>
                        <a:t>clean</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 </a:t>
                      </a:r>
                      <a:r>
                        <a:rPr kumimoji="0" lang="en-US" altLang="ja-JP" sz="1900" b="1" i="0" u="none" strike="noStrike" cap="none" normalizeH="0" baseline="0" dirty="0">
                          <a:ln>
                            <a:noFill/>
                          </a:ln>
                          <a:solidFill>
                            <a:srgbClr val="FFFFFF"/>
                          </a:solidFill>
                          <a:effectLst/>
                          <a:latin typeface="Arial" charset="0"/>
                          <a:ea typeface="ＭＳ Ｐゴシック" charset="0"/>
                          <a:cs typeface="Times" charset="0"/>
                        </a:rPr>
                        <a:t>(3)</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Saved</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a:ln>
                            <a:noFill/>
                          </a:ln>
                          <a:solidFill>
                            <a:srgbClr val="FFFFFF"/>
                          </a:solidFill>
                          <a:effectLst/>
                          <a:latin typeface="Arial" charset="0"/>
                          <a:ea typeface="ＭＳ Ｐゴシック" charset="0"/>
                          <a:cs typeface="Times" charset="0"/>
                        </a:rPr>
                        <a:t>Refers only to disciples</a:t>
                      </a:r>
                      <a:r>
                        <a:rPr kumimoji="0" lang="fr-FR" altLang="ja-JP" sz="2300" b="1" i="0" u="none" strike="noStrike" cap="none" normalizeH="0" baseline="0" dirty="0">
                          <a:ln>
                            <a:noFill/>
                          </a:ln>
                          <a:solidFill>
                            <a:srgbClr val="FFFFFF"/>
                          </a:solidFill>
                          <a:effectLst/>
                          <a:latin typeface="Arial" charset="0"/>
                          <a:ea typeface="ＭＳ Ｐゴシック" charset="0"/>
                          <a:cs typeface="Times" charset="0"/>
                        </a:rPr>
                        <a:t>'</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 salvation?</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Saved</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Saved</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"thrown away &amp; </a:t>
                      </a:r>
                      <a:r>
                        <a:rPr kumimoji="0" lang="en-US" altLang="ja-JP" sz="2300" b="1" i="1" u="none" strike="noStrike" cap="none" normalizeH="0" baseline="0" dirty="0">
                          <a:ln>
                            <a:noFill/>
                          </a:ln>
                          <a:solidFill>
                            <a:srgbClr val="FFFFFF"/>
                          </a:solidFill>
                          <a:effectLst/>
                          <a:latin typeface="Arial" charset="0"/>
                          <a:ea typeface="ＭＳ Ｐゴシック" charset="0"/>
                          <a:cs typeface="Times" charset="0"/>
                        </a:rPr>
                        <a:t>burned</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 (6)</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a:ln>
                            <a:noFill/>
                          </a:ln>
                          <a:solidFill>
                            <a:srgbClr val="FFFFFF"/>
                          </a:solidFill>
                          <a:effectLst/>
                          <a:latin typeface="Arial" charset="0"/>
                          <a:ea typeface="ＭＳ Ｐゴシック" charset="0"/>
                          <a:cs typeface="Times" charset="0"/>
                        </a:rPr>
                        <a:t>Judgment</a:t>
                      </a:r>
                      <a:r>
                        <a:rPr kumimoji="0" lang="en-US" sz="2300" b="1" i="0" u="none" strike="noStrike" cap="none" normalizeH="0" baseline="0">
                          <a:ln>
                            <a:noFill/>
                          </a:ln>
                          <a:solidFill>
                            <a:srgbClr val="FFFFFF"/>
                          </a:solidFill>
                          <a:effectLst/>
                          <a:latin typeface="Arial" charset="0"/>
                          <a:ea typeface="ＭＳ Ｐゴシック" charset="0"/>
                          <a:cs typeface="Times" charset="0"/>
                        </a:rPr>
                        <a:t> by loss of salvation</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a:ln>
                            <a:noFill/>
                          </a:ln>
                          <a:solidFill>
                            <a:srgbClr val="FFFFFF"/>
                          </a:solidFill>
                          <a:effectLst/>
                          <a:latin typeface="Arial" charset="0"/>
                          <a:ea typeface="ＭＳ Ｐゴシック" charset="0"/>
                          <a:cs typeface="Times" charset="0"/>
                        </a:rPr>
                        <a:t>Judgment</a:t>
                      </a:r>
                      <a:r>
                        <a:rPr kumimoji="0" lang="en-US" sz="2300" b="1" i="0" u="none" strike="noStrike" cap="none" normalizeH="0" baseline="0">
                          <a:ln>
                            <a:noFill/>
                          </a:ln>
                          <a:solidFill>
                            <a:srgbClr val="FFFFFF"/>
                          </a:solidFill>
                          <a:effectLst/>
                          <a:latin typeface="Arial" charset="0"/>
                          <a:ea typeface="ＭＳ Ｐゴシック" charset="0"/>
                          <a:cs typeface="Times" charset="0"/>
                        </a:rPr>
                        <a:t> by never having salvation</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a:ln>
                            <a:noFill/>
                          </a:ln>
                          <a:solidFill>
                            <a:srgbClr val="FFFFFF"/>
                          </a:solidFill>
                          <a:effectLst/>
                          <a:latin typeface="Arial" charset="0"/>
                          <a:ea typeface="ＭＳ Ｐゴシック" charset="0"/>
                          <a:cs typeface="Times" charset="0"/>
                        </a:rPr>
                        <a:t>Discipline</a:t>
                      </a:r>
                      <a:r>
                        <a:rPr kumimoji="0" lang="en-US" sz="2300" b="1" i="0" u="none" strike="noStrike" cap="none" normalizeH="0" baseline="0">
                          <a:ln>
                            <a:noFill/>
                          </a:ln>
                          <a:solidFill>
                            <a:srgbClr val="FFFFFF"/>
                          </a:solidFill>
                          <a:effectLst/>
                          <a:latin typeface="Arial" charset="0"/>
                          <a:ea typeface="ＭＳ Ｐゴシック" charset="0"/>
                          <a:cs typeface="Times" charset="0"/>
                        </a:rPr>
                        <a:t> by death and loss of rewards</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a:ln>
                            <a:noFill/>
                          </a:ln>
                          <a:solidFill>
                            <a:srgbClr val="FFFFFF"/>
                          </a:solidFill>
                          <a:effectLst/>
                          <a:latin typeface="Arial" charset="0"/>
                          <a:ea typeface="ＭＳ Ｐゴシック" charset="0"/>
                          <a:cs typeface="Times" charset="0"/>
                        </a:rPr>
                        <a:t>Loving care</a:t>
                      </a:r>
                      <a:r>
                        <a:rPr kumimoji="0" lang="en-US" sz="2300" b="1" i="0" u="none" strike="noStrike" cap="none" normalizeH="0" baseline="0">
                          <a:ln>
                            <a:noFill/>
                          </a:ln>
                          <a:solidFill>
                            <a:srgbClr val="FFFFFF"/>
                          </a:solidFill>
                          <a:effectLst/>
                          <a:latin typeface="Arial" charset="0"/>
                          <a:ea typeface="ＭＳ Ｐゴシック" charset="0"/>
                          <a:cs typeface="Times" charset="0"/>
                        </a:rPr>
                        <a:t> to gain fruitful-ness</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en-US" altLang="en-US" u="sng">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 Suggested John 15 Sermon</a:t>
            </a:r>
            <a:endParaRPr lang="en-US" altLang="en-US" sz="320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en-US" altLang="en-US" sz="4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Subject: How can you be most effective for Christ?</a:t>
            </a: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AutoNum type="romanUcPeriod"/>
            </a:pPr>
            <a:r>
              <a:rPr lang="en-US" altLang="en-US" sz="4000" b="1">
                <a:solidFill>
                  <a:srgbClr val="FFFFFF"/>
                </a:solidFill>
                <a:cs typeface="Arial" panose="020B0604020202020204" pitchFamily="34" charset="0"/>
              </a:rPr>
              <a:t>Depend on Christ (15:1-11)</a:t>
            </a:r>
          </a:p>
          <a:p>
            <a:pPr eaLnBrk="1" hangingPunct="1">
              <a:buFont typeface="Arial" panose="020B0604020202020204" pitchFamily="34" charset="0"/>
              <a:buAutoNum type="romanUcPeriod"/>
            </a:pPr>
            <a:r>
              <a:rPr lang="en-US" altLang="en-US" sz="4000" b="1">
                <a:solidFill>
                  <a:srgbClr val="FFFFFF"/>
                </a:solidFill>
                <a:cs typeface="Arial" panose="020B0604020202020204" pitchFamily="34" charset="0"/>
              </a:rPr>
              <a:t>Love other believers (15:12-17)</a:t>
            </a:r>
          </a:p>
          <a:p>
            <a:pPr eaLnBrk="1" hangingPunct="1">
              <a:buFont typeface="Arial" panose="020B0604020202020204" pitchFamily="34" charset="0"/>
              <a:buAutoNum type="romanUcPeriod"/>
            </a:pPr>
            <a:r>
              <a:rPr lang="en-US" altLang="en-US" sz="4000" b="1">
                <a:solidFill>
                  <a:srgbClr val="FFFFFF"/>
                </a:solidFill>
                <a:cs typeface="Arial" panose="020B0604020202020204" pitchFamily="34" charset="0"/>
              </a:rPr>
              <a:t>Accept hate from the world (15:18–16:4)</a:t>
            </a: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D2A23E-44D2-F443-8279-E8271107396E}"/>
              </a:ext>
            </a:extLst>
          </p:cNvPr>
          <p:cNvGrpSpPr/>
          <p:nvPr/>
        </p:nvGrpSpPr>
        <p:grpSpPr>
          <a:xfrm>
            <a:off x="-1936369" y="0"/>
            <a:ext cx="12561993" cy="8368533"/>
            <a:chOff x="-1936369" y="0"/>
            <a:chExt cx="12561993" cy="8368533"/>
          </a:xfrm>
        </p:grpSpPr>
        <p:sp>
          <p:nvSpPr>
            <p:cNvPr id="16" name="Triangle 15">
              <a:extLst>
                <a:ext uri="{FF2B5EF4-FFF2-40B4-BE49-F238E27FC236}">
                  <a16:creationId xmlns:a16="http://schemas.microsoft.com/office/drawing/2014/main" id="{761F52A4-05B8-7B4E-AED4-D23ED02BCE22}"/>
                </a:ext>
              </a:extLst>
            </p:cNvPr>
            <p:cNvSpPr/>
            <p:nvPr/>
          </p:nvSpPr>
          <p:spPr bwMode="auto">
            <a:xfrm rot="10800000">
              <a:off x="2438763" y="5681848"/>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latin typeface="+mj-lt"/>
                <a:ea typeface="+mj-ea"/>
                <a:cs typeface="+mj-cs"/>
              </a:endParaRPr>
            </a:p>
          </p:txBody>
        </p:sp>
        <p:pic>
          <p:nvPicPr>
            <p:cNvPr id="126978" name="Picture 4" descr="church+attendance+by+denomination.jpg">
              <a:extLst>
                <a:ext uri="{FF2B5EF4-FFF2-40B4-BE49-F238E27FC236}">
                  <a16:creationId xmlns:a16="http://schemas.microsoft.com/office/drawing/2014/main" id="{B7A85B16-643E-5B44-BD5E-E335FBE218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angle 2">
              <a:extLst>
                <a:ext uri="{FF2B5EF4-FFF2-40B4-BE49-F238E27FC236}">
                  <a16:creationId xmlns:a16="http://schemas.microsoft.com/office/drawing/2014/main" id="{299E1A03-3311-824A-8718-414616A255A5}"/>
                </a:ext>
              </a:extLst>
            </p:cNvPr>
            <p:cNvSpPr/>
            <p:nvPr/>
          </p:nvSpPr>
          <p:spPr bwMode="auto">
            <a:xfrm>
              <a:off x="4034539" y="3686624"/>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latin typeface="+mj-lt"/>
                <a:ea typeface="+mj-ea"/>
                <a:cs typeface="+mj-cs"/>
              </a:endParaRPr>
            </a:p>
          </p:txBody>
        </p:sp>
        <p:sp>
          <p:nvSpPr>
            <p:cNvPr id="13" name="Triangle 12">
              <a:extLst>
                <a:ext uri="{FF2B5EF4-FFF2-40B4-BE49-F238E27FC236}">
                  <a16:creationId xmlns:a16="http://schemas.microsoft.com/office/drawing/2014/main" id="{20A87DBE-CF46-0D45-B8A2-886AE69E8EE4}"/>
                </a:ext>
              </a:extLst>
            </p:cNvPr>
            <p:cNvSpPr/>
            <p:nvPr/>
          </p:nvSpPr>
          <p:spPr bwMode="auto">
            <a:xfrm>
              <a:off x="-1764704" y="3342380"/>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latin typeface="+mj-lt"/>
                <a:ea typeface="+mj-ea"/>
                <a:cs typeface="+mj-cs"/>
              </a:endParaRPr>
            </a:p>
          </p:txBody>
        </p:sp>
        <p:sp>
          <p:nvSpPr>
            <p:cNvPr id="14" name="Triangle 13">
              <a:extLst>
                <a:ext uri="{FF2B5EF4-FFF2-40B4-BE49-F238E27FC236}">
                  <a16:creationId xmlns:a16="http://schemas.microsoft.com/office/drawing/2014/main" id="{A8AFE4E3-7256-4041-BADC-CF0CC9077DEF}"/>
                </a:ext>
              </a:extLst>
            </p:cNvPr>
            <p:cNvSpPr/>
            <p:nvPr/>
          </p:nvSpPr>
          <p:spPr bwMode="auto">
            <a:xfrm rot="10800000">
              <a:off x="-1936369" y="882321"/>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latin typeface="+mj-lt"/>
                <a:ea typeface="+mj-ea"/>
                <a:cs typeface="+mj-cs"/>
              </a:endParaRPr>
            </a:p>
          </p:txBody>
        </p:sp>
        <p:sp>
          <p:nvSpPr>
            <p:cNvPr id="15" name="Triangle 14">
              <a:extLst>
                <a:ext uri="{FF2B5EF4-FFF2-40B4-BE49-F238E27FC236}">
                  <a16:creationId xmlns:a16="http://schemas.microsoft.com/office/drawing/2014/main" id="{B4F37038-82CE-EB44-AAEB-BCDF11DED676}"/>
                </a:ext>
              </a:extLst>
            </p:cNvPr>
            <p:cNvSpPr/>
            <p:nvPr/>
          </p:nvSpPr>
          <p:spPr bwMode="auto">
            <a:xfrm rot="10800000">
              <a:off x="4711857" y="1043686"/>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latin typeface="+mj-lt"/>
                <a:ea typeface="+mj-ea"/>
                <a:cs typeface="+mj-cs"/>
              </a:endParaRPr>
            </a:p>
          </p:txBody>
        </p:sp>
        <p:sp>
          <p:nvSpPr>
            <p:cNvPr id="17" name="Triangle 16">
              <a:extLst>
                <a:ext uri="{FF2B5EF4-FFF2-40B4-BE49-F238E27FC236}">
                  <a16:creationId xmlns:a16="http://schemas.microsoft.com/office/drawing/2014/main" id="{10F7BDFA-6E5B-EF44-B007-D5D2D6923E84}"/>
                </a:ext>
              </a:extLst>
            </p:cNvPr>
            <p:cNvSpPr/>
            <p:nvPr/>
          </p:nvSpPr>
          <p:spPr bwMode="auto">
            <a:xfrm rot="10133098">
              <a:off x="2718462" y="5434422"/>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latin typeface="+mj-lt"/>
                <a:ea typeface="+mj-ea"/>
                <a:cs typeface="+mj-cs"/>
              </a:endParaRPr>
            </a:p>
          </p:txBody>
        </p:sp>
        <p:sp>
          <p:nvSpPr>
            <p:cNvPr id="18" name="Triangle 17">
              <a:extLst>
                <a:ext uri="{FF2B5EF4-FFF2-40B4-BE49-F238E27FC236}">
                  <a16:creationId xmlns:a16="http://schemas.microsoft.com/office/drawing/2014/main" id="{61677738-272C-9E4E-B805-DB5490E0A171}"/>
                </a:ext>
              </a:extLst>
            </p:cNvPr>
            <p:cNvSpPr/>
            <p:nvPr/>
          </p:nvSpPr>
          <p:spPr bwMode="auto">
            <a:xfrm rot="5018813">
              <a:off x="5400618" y="1043937"/>
              <a:ext cx="5705611" cy="4744400"/>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latin typeface="+mj-lt"/>
                <a:ea typeface="+mj-ea"/>
                <a:cs typeface="+mj-cs"/>
              </a:endParaRPr>
            </a:p>
          </p:txBody>
        </p:sp>
      </p:grpSp>
      <p:sp>
        <p:nvSpPr>
          <p:cNvPr id="2" name="Title 1">
            <a:extLst>
              <a:ext uri="{FF2B5EF4-FFF2-40B4-BE49-F238E27FC236}">
                <a16:creationId xmlns:a16="http://schemas.microsoft.com/office/drawing/2014/main" id="{AA551502-27FB-FC43-A6C3-E1362B285B5D}"/>
              </a:ext>
            </a:extLst>
          </p:cNvPr>
          <p:cNvSpPr>
            <a:spLocks noGrp="1"/>
          </p:cNvSpPr>
          <p:nvPr>
            <p:ph type="ctrTitle"/>
          </p:nvPr>
        </p:nvSpPr>
        <p:spPr>
          <a:xfrm>
            <a:off x="0" y="0"/>
            <a:ext cx="9144000" cy="764704"/>
          </a:xfr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b="1" dirty="0"/>
              <a:t>2005 USA Church Attendance</a:t>
            </a:r>
          </a:p>
        </p:txBody>
      </p:sp>
      <p:sp>
        <p:nvSpPr>
          <p:cNvPr id="4" name="Title 1">
            <a:extLst>
              <a:ext uri="{FF2B5EF4-FFF2-40B4-BE49-F238E27FC236}">
                <a16:creationId xmlns:a16="http://schemas.microsoft.com/office/drawing/2014/main" id="{12B95D49-34D2-224E-82F0-4959B33B56CA}"/>
              </a:ext>
            </a:extLst>
          </p:cNvPr>
          <p:cNvSpPr txBox="1">
            <a:spLocks/>
          </p:cNvSpPr>
          <p:nvPr/>
        </p:nvSpPr>
        <p:spPr bwMode="auto">
          <a:xfrm>
            <a:off x="3727206" y="5555467"/>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600" b="1" kern="0" dirty="0">
                <a:solidFill>
                  <a:schemeClr val="tx1"/>
                </a:solidFill>
              </a:rPr>
              <a:t>Pentecostal</a:t>
            </a:r>
          </a:p>
          <a:p>
            <a:r>
              <a:rPr lang="en-US" altLang="en-US" sz="1600" b="1" kern="0" dirty="0">
                <a:solidFill>
                  <a:schemeClr val="tx1"/>
                </a:solidFill>
              </a:rPr>
              <a:t>7%</a:t>
            </a:r>
          </a:p>
        </p:txBody>
      </p:sp>
      <p:sp>
        <p:nvSpPr>
          <p:cNvPr id="6" name="Title 1">
            <a:extLst>
              <a:ext uri="{FF2B5EF4-FFF2-40B4-BE49-F238E27FC236}">
                <a16:creationId xmlns:a16="http://schemas.microsoft.com/office/drawing/2014/main" id="{CB2F6846-CCBE-EA4E-ADD3-E353FD3A0F8A}"/>
              </a:ext>
            </a:extLst>
          </p:cNvPr>
          <p:cNvSpPr txBox="1">
            <a:spLocks/>
          </p:cNvSpPr>
          <p:nvPr/>
        </p:nvSpPr>
        <p:spPr bwMode="auto">
          <a:xfrm>
            <a:off x="2426262" y="5685095"/>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600" b="1" kern="0" dirty="0">
                <a:solidFill>
                  <a:schemeClr val="tx1"/>
                </a:solidFill>
              </a:rPr>
              <a:t>Christian</a:t>
            </a:r>
          </a:p>
          <a:p>
            <a:r>
              <a:rPr lang="en-US" altLang="en-US" sz="1600" b="1" kern="0" dirty="0">
                <a:solidFill>
                  <a:schemeClr val="tx1"/>
                </a:solidFill>
              </a:rPr>
              <a:t>5%</a:t>
            </a:r>
          </a:p>
        </p:txBody>
      </p:sp>
      <p:sp>
        <p:nvSpPr>
          <p:cNvPr id="7" name="Title 1">
            <a:extLst>
              <a:ext uri="{FF2B5EF4-FFF2-40B4-BE49-F238E27FC236}">
                <a16:creationId xmlns:a16="http://schemas.microsoft.com/office/drawing/2014/main" id="{479FB894-E9BF-D34E-8C69-8CB6597B0CB1}"/>
              </a:ext>
            </a:extLst>
          </p:cNvPr>
          <p:cNvSpPr txBox="1">
            <a:spLocks/>
          </p:cNvSpPr>
          <p:nvPr/>
        </p:nvSpPr>
        <p:spPr bwMode="auto">
          <a:xfrm>
            <a:off x="4554843" y="5029966"/>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600" b="1" kern="0" dirty="0">
                <a:solidFill>
                  <a:schemeClr val="tx1"/>
                </a:solidFill>
              </a:rPr>
              <a:t>Reformed</a:t>
            </a:r>
          </a:p>
          <a:p>
            <a:r>
              <a:rPr lang="en-US" altLang="en-US" sz="1600" b="1" kern="0" dirty="0">
                <a:solidFill>
                  <a:schemeClr val="tx1"/>
                </a:solidFill>
              </a:rPr>
              <a:t>4%</a:t>
            </a:r>
          </a:p>
        </p:txBody>
      </p:sp>
      <p:sp>
        <p:nvSpPr>
          <p:cNvPr id="8" name="Title 1">
            <a:extLst>
              <a:ext uri="{FF2B5EF4-FFF2-40B4-BE49-F238E27FC236}">
                <a16:creationId xmlns:a16="http://schemas.microsoft.com/office/drawing/2014/main" id="{645FFC3E-919A-2F44-9FA6-E0666C864900}"/>
              </a:ext>
            </a:extLst>
          </p:cNvPr>
          <p:cNvSpPr txBox="1">
            <a:spLocks/>
          </p:cNvSpPr>
          <p:nvPr/>
        </p:nvSpPr>
        <p:spPr bwMode="auto">
          <a:xfrm>
            <a:off x="5022718" y="4401298"/>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600" b="1" kern="0" dirty="0">
                <a:solidFill>
                  <a:schemeClr val="tx1"/>
                </a:solidFill>
              </a:rPr>
              <a:t>Lutheran</a:t>
            </a:r>
          </a:p>
          <a:p>
            <a:r>
              <a:rPr lang="en-US" altLang="en-US" sz="1600" b="1" kern="0" dirty="0">
                <a:solidFill>
                  <a:schemeClr val="tx1"/>
                </a:solidFill>
              </a:rPr>
              <a:t>5%</a:t>
            </a:r>
          </a:p>
        </p:txBody>
      </p:sp>
      <p:sp>
        <p:nvSpPr>
          <p:cNvPr id="9" name="Title 1">
            <a:extLst>
              <a:ext uri="{FF2B5EF4-FFF2-40B4-BE49-F238E27FC236}">
                <a16:creationId xmlns:a16="http://schemas.microsoft.com/office/drawing/2014/main" id="{B6348402-B7AE-7644-8517-D2C7073196D4}"/>
              </a:ext>
            </a:extLst>
          </p:cNvPr>
          <p:cNvSpPr txBox="1">
            <a:spLocks/>
          </p:cNvSpPr>
          <p:nvPr/>
        </p:nvSpPr>
        <p:spPr bwMode="auto">
          <a:xfrm>
            <a:off x="5455685" y="3423908"/>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600" b="1" kern="0" dirty="0">
                <a:solidFill>
                  <a:schemeClr val="tx1"/>
                </a:solidFill>
              </a:rPr>
              <a:t>Methodist</a:t>
            </a:r>
          </a:p>
          <a:p>
            <a:r>
              <a:rPr lang="en-US" altLang="en-US" sz="1600" b="1" kern="0" dirty="0">
                <a:solidFill>
                  <a:schemeClr val="tx1"/>
                </a:solidFill>
              </a:rPr>
              <a:t>10%</a:t>
            </a:r>
          </a:p>
        </p:txBody>
      </p:sp>
      <p:sp>
        <p:nvSpPr>
          <p:cNvPr id="10" name="Title 1">
            <a:extLst>
              <a:ext uri="{FF2B5EF4-FFF2-40B4-BE49-F238E27FC236}">
                <a16:creationId xmlns:a16="http://schemas.microsoft.com/office/drawing/2014/main" id="{929640BA-62A3-754F-84CE-6E2A1C81F4FE}"/>
              </a:ext>
            </a:extLst>
          </p:cNvPr>
          <p:cNvSpPr txBox="1">
            <a:spLocks/>
          </p:cNvSpPr>
          <p:nvPr/>
        </p:nvSpPr>
        <p:spPr bwMode="auto">
          <a:xfrm>
            <a:off x="4571514" y="1358933"/>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600" b="1" kern="0" dirty="0">
                <a:solidFill>
                  <a:schemeClr val="tx1"/>
                </a:solidFill>
              </a:rPr>
              <a:t>Baptist</a:t>
            </a:r>
          </a:p>
          <a:p>
            <a:r>
              <a:rPr lang="en-US" altLang="en-US" sz="1600" b="1" kern="0" dirty="0">
                <a:solidFill>
                  <a:schemeClr val="tx1"/>
                </a:solidFill>
              </a:rPr>
              <a:t>22%</a:t>
            </a:r>
          </a:p>
        </p:txBody>
      </p:sp>
      <p:sp>
        <p:nvSpPr>
          <p:cNvPr id="11" name="Title 1">
            <a:extLst>
              <a:ext uri="{FF2B5EF4-FFF2-40B4-BE49-F238E27FC236}">
                <a16:creationId xmlns:a16="http://schemas.microsoft.com/office/drawing/2014/main" id="{88B9477A-7D6E-B746-9EEF-10B4D39CD5DC}"/>
              </a:ext>
            </a:extLst>
          </p:cNvPr>
          <p:cNvSpPr txBox="1">
            <a:spLocks/>
          </p:cNvSpPr>
          <p:nvPr/>
        </p:nvSpPr>
        <p:spPr bwMode="auto">
          <a:xfrm>
            <a:off x="1063100" y="909141"/>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600" b="1" kern="0" dirty="0">
                <a:solidFill>
                  <a:schemeClr val="tx1"/>
                </a:solidFill>
              </a:rPr>
              <a:t>Other</a:t>
            </a:r>
          </a:p>
          <a:p>
            <a:r>
              <a:rPr lang="en-US" altLang="en-US" sz="1600" b="1" kern="0" dirty="0">
                <a:solidFill>
                  <a:schemeClr val="tx1"/>
                </a:solidFill>
              </a:rPr>
              <a:t>17%</a:t>
            </a:r>
          </a:p>
        </p:txBody>
      </p:sp>
      <p:sp>
        <p:nvSpPr>
          <p:cNvPr id="12" name="Title 1">
            <a:extLst>
              <a:ext uri="{FF2B5EF4-FFF2-40B4-BE49-F238E27FC236}">
                <a16:creationId xmlns:a16="http://schemas.microsoft.com/office/drawing/2014/main" id="{7A3E77A0-BB20-3D49-A10C-0B0CAEAA5BBA}"/>
              </a:ext>
            </a:extLst>
          </p:cNvPr>
          <p:cNvSpPr txBox="1">
            <a:spLocks/>
          </p:cNvSpPr>
          <p:nvPr/>
        </p:nvSpPr>
        <p:spPr bwMode="auto">
          <a:xfrm>
            <a:off x="-88173" y="4295322"/>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600" b="1" kern="0" dirty="0">
                <a:solidFill>
                  <a:schemeClr val="tx1"/>
                </a:solidFill>
              </a:rPr>
              <a:t>Catholic</a:t>
            </a:r>
          </a:p>
          <a:p>
            <a:r>
              <a:rPr lang="en-US" altLang="en-US" sz="1600" b="1" kern="0" dirty="0">
                <a:solidFill>
                  <a:schemeClr val="tx1"/>
                </a:solidFill>
              </a:rPr>
              <a:t>30%</a:t>
            </a:r>
          </a:p>
        </p:txBody>
      </p:sp>
      <p:sp>
        <p:nvSpPr>
          <p:cNvPr id="20" name="Title 1">
            <a:extLst>
              <a:ext uri="{FF2B5EF4-FFF2-40B4-BE49-F238E27FC236}">
                <a16:creationId xmlns:a16="http://schemas.microsoft.com/office/drawing/2014/main" id="{79B48258-9879-4645-8157-BAE3D0CAAD2C}"/>
              </a:ext>
            </a:extLst>
          </p:cNvPr>
          <p:cNvSpPr txBox="1">
            <a:spLocks/>
          </p:cNvSpPr>
          <p:nvPr/>
        </p:nvSpPr>
        <p:spPr bwMode="auto">
          <a:xfrm>
            <a:off x="22787" y="6273316"/>
            <a:ext cx="3373680" cy="540060"/>
          </a:xfrm>
          <a:prstGeom prst="rect">
            <a:avLst/>
          </a:prstGeom>
          <a:solidFill>
            <a:srgbClr val="E7D5CA"/>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800" b="1" kern="0" dirty="0">
                <a:solidFill>
                  <a:srgbClr val="651130"/>
                </a:solidFill>
                <a:latin typeface="Times New Roman" panose="02020603050405020304" pitchFamily="18" charset="0"/>
                <a:cs typeface="Times New Roman" panose="02020603050405020304" pitchFamily="18" charset="0"/>
              </a:rPr>
              <a:t>THE AMERICAN CHURCH RESEARCH PROJECT</a:t>
            </a:r>
          </a:p>
        </p:txBody>
      </p:sp>
      <p:sp>
        <p:nvSpPr>
          <p:cNvPr id="21" name="Title 1">
            <a:extLst>
              <a:ext uri="{FF2B5EF4-FFF2-40B4-BE49-F238E27FC236}">
                <a16:creationId xmlns:a16="http://schemas.microsoft.com/office/drawing/2014/main" id="{44FADA16-BCBF-1E45-9322-93CBD86BEB2A}"/>
              </a:ext>
            </a:extLst>
          </p:cNvPr>
          <p:cNvSpPr txBox="1">
            <a:spLocks/>
          </p:cNvSpPr>
          <p:nvPr/>
        </p:nvSpPr>
        <p:spPr bwMode="auto">
          <a:xfrm>
            <a:off x="5618376" y="6299802"/>
            <a:ext cx="3373680" cy="540060"/>
          </a:xfrm>
          <a:prstGeom prst="rect">
            <a:avLst/>
          </a:prstGeom>
          <a:solidFill>
            <a:srgbClr val="E7D5CA"/>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400" b="1" kern="0" dirty="0">
                <a:solidFill>
                  <a:srgbClr val="651130"/>
                </a:solidFill>
                <a:latin typeface="Times New Roman" panose="02020603050405020304" pitchFamily="18" charset="0"/>
                <a:cs typeface="Times New Roman" panose="02020603050405020304" pitchFamily="18" charset="0"/>
              </a:rPr>
              <a:t>© 2005 David T. Olson</a:t>
            </a:r>
          </a:p>
          <a:p>
            <a:r>
              <a:rPr lang="en-US" altLang="en-US" sz="1400" b="1" kern="0" dirty="0">
                <a:solidFill>
                  <a:srgbClr val="651130"/>
                </a:solidFill>
                <a:latin typeface="Times New Roman" panose="02020603050405020304" pitchFamily="18" charset="0"/>
                <a:cs typeface="Times New Roman" panose="02020603050405020304" pitchFamily="18" charset="0"/>
              </a:rPr>
              <a:t>http://</a:t>
            </a:r>
            <a:r>
              <a:rPr lang="en-US" altLang="en-US" sz="1400" b="1" kern="0" dirty="0" err="1">
                <a:solidFill>
                  <a:srgbClr val="651130"/>
                </a:solidFill>
                <a:latin typeface="Times New Roman" panose="02020603050405020304" pitchFamily="18" charset="0"/>
                <a:cs typeface="Times New Roman" panose="02020603050405020304" pitchFamily="18" charset="0"/>
              </a:rPr>
              <a:t>www.theamericanchurch.org</a:t>
            </a:r>
            <a:endParaRPr lang="en-US" altLang="en-US" sz="1400" b="1" kern="0" dirty="0">
              <a:solidFill>
                <a:srgbClr val="65113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DB4EBE40-7F06-7546-A740-DCFE7747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05B437C7-0954-6F4C-8DE1-C9A7DE462F2C}"/>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What is your </a:t>
            </a:r>
            <a:b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br>
            <a:r>
              <a:rPr lang="en-US" altLang="ja-JP"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"fruit that will last"?</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F037C72B-BED9-3E48-9879-3D56C11BD02E}"/>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6" descr="pd_darkness_071029_ms.jpg">
            <a:extLst>
              <a:ext uri="{FF2B5EF4-FFF2-40B4-BE49-F238E27FC236}">
                <a16:creationId xmlns:a16="http://schemas.microsoft.com/office/drawing/2014/main" id="{DB324E5C-1366-7A49-8E29-1C99523A10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9306745-AB4A-A34C-A7CC-FB89DB19FD96}"/>
              </a:ext>
            </a:extLst>
          </p:cNvPr>
          <p:cNvSpPr>
            <a:spLocks noGrp="1"/>
          </p:cNvSpPr>
          <p:nvPr>
            <p:ph type="title"/>
          </p:nvPr>
        </p:nvSpPr>
        <p:spPr>
          <a:xfrm>
            <a:off x="0" y="76200"/>
            <a:ext cx="9144000" cy="914400"/>
          </a:xfrm>
        </p:spPr>
        <p:txBody>
          <a:bodyPr/>
          <a:lstStyle/>
          <a:p>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Church as a Kingdom</a:t>
            </a:r>
          </a:p>
        </p:txBody>
      </p:sp>
      <p:sp>
        <p:nvSpPr>
          <p:cNvPr id="212995" name="Text Placeholder 2">
            <a:extLst>
              <a:ext uri="{FF2B5EF4-FFF2-40B4-BE49-F238E27FC236}">
                <a16:creationId xmlns:a16="http://schemas.microsoft.com/office/drawing/2014/main" id="{787C8CBF-8CBC-284D-98E9-0AAA5DC56031}"/>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FFFFFF"/>
                </a:solidFill>
                <a:cs typeface="Arial" panose="020B0604020202020204" pitchFamily="34" charset="0"/>
              </a:rPr>
              <a:t>For he has rescued us from the kingdom of darkness</a:t>
            </a:r>
          </a:p>
        </p:txBody>
      </p:sp>
      <p:sp>
        <p:nvSpPr>
          <p:cNvPr id="212996" name="Text Placeholder 2">
            <a:extLst>
              <a:ext uri="{FF2B5EF4-FFF2-40B4-BE49-F238E27FC236}">
                <a16:creationId xmlns:a16="http://schemas.microsoft.com/office/drawing/2014/main" id="{AB4AA67F-4F3E-5741-9859-151C750DF306}"/>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800" b="1">
                <a:solidFill>
                  <a:srgbClr val="FFFFFF"/>
                </a:solidFill>
                <a:cs typeface="Arial" panose="020B0604020202020204" pitchFamily="34" charset="0"/>
              </a:rPr>
              <a:t>and transferred us into the Kingdom of his dear Son</a:t>
            </a:r>
          </a:p>
        </p:txBody>
      </p:sp>
      <p:sp>
        <p:nvSpPr>
          <p:cNvPr id="212997" name="Text Placeholder 2">
            <a:extLst>
              <a:ext uri="{FF2B5EF4-FFF2-40B4-BE49-F238E27FC236}">
                <a16:creationId xmlns:a16="http://schemas.microsoft.com/office/drawing/2014/main" id="{8D75A7BB-FEFC-CD4E-B813-8DF4A7989B5F}"/>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baseline="30000">
                <a:solidFill>
                  <a:srgbClr val="FFFFFF"/>
                </a:solidFill>
                <a:cs typeface="Arial" panose="020B0604020202020204" pitchFamily="34" charset="0"/>
              </a:rPr>
              <a:t>14 </a:t>
            </a:r>
            <a:r>
              <a:rPr lang="en-US" altLang="en-US" sz="2800" b="1">
                <a:solidFill>
                  <a:srgbClr val="FFFFFF"/>
                </a:solidFill>
                <a:cs typeface="Arial" panose="020B0604020202020204" pitchFamily="34" charset="0"/>
              </a:rPr>
              <a:t>who purchased our freedom and forgave our sins (Col 1:13-14)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7F6D927-2BA6-0B44-872B-471535E7A44E}"/>
              </a:ext>
            </a:extLst>
          </p:cNvPr>
          <p:cNvSpPr>
            <a:spLocks noGrp="1" noRot="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rPr>
              <a:t>The Church as a Household/Family (Eph. 2:19)</a:t>
            </a:r>
          </a:p>
        </p:txBody>
      </p:sp>
      <p:pic>
        <p:nvPicPr>
          <p:cNvPr id="214018" name="Picture 4" descr="HOushold0001">
            <a:extLst>
              <a:ext uri="{FF2B5EF4-FFF2-40B4-BE49-F238E27FC236}">
                <a16:creationId xmlns:a16="http://schemas.microsoft.com/office/drawing/2014/main" id="{2000CBDD-22FF-8F44-8426-BA4354CD9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10"/>
          <a:stretch>
            <a:fillRect/>
          </a:stretch>
        </p:blipFill>
        <p:spPr bwMode="auto">
          <a:xfrm>
            <a:off x="304800" y="1731963"/>
            <a:ext cx="84582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a:extLst>
              <a:ext uri="{FF2B5EF4-FFF2-40B4-BE49-F238E27FC236}">
                <a16:creationId xmlns:a16="http://schemas.microsoft.com/office/drawing/2014/main" id="{1EC1D2AB-FE79-A54B-9FBA-570A4B644215}"/>
              </a:ext>
            </a:extLst>
          </p:cNvPr>
          <p:cNvSpPr txBox="1">
            <a:spLocks noChangeArrowheads="1"/>
          </p:cNvSpPr>
          <p:nvPr/>
        </p:nvSpPr>
        <p:spPr bwMode="auto">
          <a:xfrm>
            <a:off x="8534400" y="76200"/>
            <a:ext cx="527050"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a:ea typeface="ＭＳ Ｐゴシック" charset="-128"/>
                <a:cs typeface="Arial"/>
              </a:rPr>
              <a:t>15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4">
            <a:extLst>
              <a:ext uri="{FF2B5EF4-FFF2-40B4-BE49-F238E27FC236}">
                <a16:creationId xmlns:a16="http://schemas.microsoft.com/office/drawing/2014/main" id="{1A979B23-3927-B347-922C-28C54C9D1181}"/>
              </a:ext>
            </a:extLst>
          </p:cNvPr>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000000"/>
              </a:solidFill>
              <a:latin typeface="Times New Roman" panose="02020603050405020304" pitchFamily="18" charset="0"/>
            </a:endParaRPr>
          </a:p>
        </p:txBody>
      </p:sp>
      <p:pic>
        <p:nvPicPr>
          <p:cNvPr id="216066" name="Picture 3" descr="animation_01.gif">
            <a:extLst>
              <a:ext uri="{FF2B5EF4-FFF2-40B4-BE49-F238E27FC236}">
                <a16:creationId xmlns:a16="http://schemas.microsoft.com/office/drawing/2014/main" id="{24186391-8666-494C-A829-3169F27A8F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79388"/>
            <a:ext cx="5408613"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Rectangle 2">
            <a:extLst>
              <a:ext uri="{FF2B5EF4-FFF2-40B4-BE49-F238E27FC236}">
                <a16:creationId xmlns:a16="http://schemas.microsoft.com/office/drawing/2014/main" id="{C352E43D-CC9C-9249-9CB4-E3190B7A8F68}"/>
              </a:ext>
            </a:extLst>
          </p:cNvPr>
          <p:cNvSpPr>
            <a:spLocks noGrp="1" noChangeArrowheads="1"/>
          </p:cNvSpPr>
          <p:nvPr>
            <p:ph type="title" idx="4294967295"/>
          </p:nvPr>
        </p:nvSpPr>
        <p:spPr>
          <a:xfrm>
            <a:off x="76200" y="-76200"/>
            <a:ext cx="3657600" cy="838200"/>
          </a:xfrm>
        </p:spPr>
        <p:txBody>
          <a:bodyPr/>
          <a:lstStyle/>
          <a:p>
            <a:r>
              <a:rPr lang="en-US" altLang="en-US" sz="4800">
                <a:effectLst>
                  <a:outerShdw blurRad="38100" dist="38100" dir="2700000" algn="tl">
                    <a:srgbClr val="000000"/>
                  </a:outerShdw>
                </a:effectLst>
                <a:latin typeface="Arial" panose="020B0604020202020204" pitchFamily="34" charset="0"/>
                <a:ea typeface="ＭＳ Ｐゴシック" panose="020B0600070205080204" pitchFamily="34" charset="-128"/>
              </a:rPr>
              <a:t>Summary</a:t>
            </a:r>
          </a:p>
        </p:txBody>
      </p:sp>
      <p:sp>
        <p:nvSpPr>
          <p:cNvPr id="216068" name="TextBox 6">
            <a:extLst>
              <a:ext uri="{FF2B5EF4-FFF2-40B4-BE49-F238E27FC236}">
                <a16:creationId xmlns:a16="http://schemas.microsoft.com/office/drawing/2014/main" id="{CC3FF9D5-B7DA-1049-B99A-77CF61C30E98}"/>
              </a:ext>
            </a:extLst>
          </p:cNvPr>
          <p:cNvSpPr txBox="1">
            <a:spLocks noChangeArrowheads="1"/>
          </p:cNvSpPr>
          <p:nvPr/>
        </p:nvSpPr>
        <p:spPr bwMode="auto">
          <a:xfrm>
            <a:off x="76200" y="762000"/>
            <a:ext cx="36576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ja-JP" b="1"/>
              <a:t>"Every biblical metaphor of the church, without exception, emphasizes its </a:t>
            </a:r>
            <a:r>
              <a:rPr lang="en-US" altLang="ja-JP" b="1">
                <a:solidFill>
                  <a:srgbClr val="0000FF"/>
                </a:solidFill>
              </a:rPr>
              <a:t>unity</a:t>
            </a:r>
            <a:r>
              <a:rPr lang="en-US" altLang="ja-JP" b="1"/>
              <a:t>.  The church is </a:t>
            </a:r>
            <a:r>
              <a:rPr lang="en-US" altLang="ja-JP" b="1">
                <a:solidFill>
                  <a:srgbClr val="0000FF"/>
                </a:solidFill>
              </a:rPr>
              <a:t>one </a:t>
            </a:r>
            <a:r>
              <a:rPr lang="en-US" altLang="ja-JP" b="1"/>
              <a:t>bride with </a:t>
            </a:r>
            <a:r>
              <a:rPr lang="en-US" altLang="ja-JP" b="1">
                <a:solidFill>
                  <a:srgbClr val="0000FF"/>
                </a:solidFill>
              </a:rPr>
              <a:t>one </a:t>
            </a:r>
            <a:r>
              <a:rPr lang="en-US" altLang="ja-JP" b="1"/>
              <a:t>husband; </a:t>
            </a:r>
            <a:r>
              <a:rPr lang="en-US" altLang="ja-JP" b="1">
                <a:solidFill>
                  <a:srgbClr val="0000FF"/>
                </a:solidFill>
              </a:rPr>
              <a:t>one </a:t>
            </a:r>
            <a:r>
              <a:rPr lang="en-US" altLang="ja-JP" b="1"/>
              <a:t>flock with </a:t>
            </a:r>
            <a:r>
              <a:rPr lang="en-US" altLang="ja-JP" b="1">
                <a:solidFill>
                  <a:srgbClr val="0000FF"/>
                </a:solidFill>
              </a:rPr>
              <a:t>one </a:t>
            </a:r>
            <a:r>
              <a:rPr lang="en-US" altLang="ja-JP" b="1"/>
              <a:t>shepherd; </a:t>
            </a:r>
            <a:r>
              <a:rPr lang="en-US" altLang="ja-JP" b="1">
                <a:solidFill>
                  <a:srgbClr val="0000FF"/>
                </a:solidFill>
              </a:rPr>
              <a:t>one </a:t>
            </a:r>
            <a:r>
              <a:rPr lang="en-US" altLang="ja-JP" b="1"/>
              <a:t>set of branches on </a:t>
            </a:r>
            <a:r>
              <a:rPr lang="en-US" altLang="ja-JP" b="1">
                <a:solidFill>
                  <a:srgbClr val="0000FF"/>
                </a:solidFill>
              </a:rPr>
              <a:t>one </a:t>
            </a:r>
            <a:r>
              <a:rPr lang="en-US" altLang="ja-JP" b="1"/>
              <a:t>vine; </a:t>
            </a:r>
            <a:r>
              <a:rPr lang="en-US" altLang="ja-JP" b="1">
                <a:solidFill>
                  <a:srgbClr val="0000FF"/>
                </a:solidFill>
              </a:rPr>
              <a:t>one </a:t>
            </a:r>
            <a:r>
              <a:rPr lang="en-US" altLang="ja-JP" b="1"/>
              <a:t>kingdom with </a:t>
            </a:r>
            <a:r>
              <a:rPr lang="en-US" altLang="ja-JP" b="1">
                <a:solidFill>
                  <a:srgbClr val="0000FF"/>
                </a:solidFill>
              </a:rPr>
              <a:t>one </a:t>
            </a:r>
            <a:r>
              <a:rPr lang="en-US" altLang="ja-JP" b="1"/>
              <a:t>king; </a:t>
            </a:r>
            <a:r>
              <a:rPr lang="en-US" altLang="ja-JP" b="1">
                <a:solidFill>
                  <a:srgbClr val="0000FF"/>
                </a:solidFill>
              </a:rPr>
              <a:t>one </a:t>
            </a:r>
            <a:r>
              <a:rPr lang="en-US" altLang="ja-JP" b="1"/>
              <a:t>family with </a:t>
            </a:r>
            <a:r>
              <a:rPr lang="en-US" altLang="ja-JP" b="1">
                <a:solidFill>
                  <a:srgbClr val="0000FF"/>
                </a:solidFill>
              </a:rPr>
              <a:t>one </a:t>
            </a:r>
            <a:r>
              <a:rPr lang="en-US" altLang="ja-JP" b="1"/>
              <a:t>father; </a:t>
            </a:r>
            <a:r>
              <a:rPr lang="en-US" altLang="ja-JP" b="1">
                <a:solidFill>
                  <a:srgbClr val="0000FF"/>
                </a:solidFill>
              </a:rPr>
              <a:t>one </a:t>
            </a:r>
            <a:r>
              <a:rPr lang="en-US" altLang="ja-JP" b="1"/>
              <a:t>building with </a:t>
            </a:r>
            <a:r>
              <a:rPr lang="en-US" altLang="ja-JP" b="1">
                <a:solidFill>
                  <a:srgbClr val="0000FF"/>
                </a:solidFill>
              </a:rPr>
              <a:t>one </a:t>
            </a:r>
            <a:r>
              <a:rPr lang="en-US" altLang="ja-JP" b="1"/>
              <a:t>foundation; </a:t>
            </a:r>
            <a:r>
              <a:rPr lang="en-US" altLang="ja-JP" b="1">
                <a:solidFill>
                  <a:srgbClr val="0000FF"/>
                </a:solidFill>
              </a:rPr>
              <a:t>one </a:t>
            </a:r>
            <a:r>
              <a:rPr lang="en-US" altLang="ja-JP" b="1"/>
              <a:t>body with </a:t>
            </a:r>
            <a:r>
              <a:rPr lang="en-US" altLang="ja-JP" b="1">
                <a:solidFill>
                  <a:srgbClr val="0000FF"/>
                </a:solidFill>
              </a:rPr>
              <a:t>one </a:t>
            </a:r>
            <a:r>
              <a:rPr lang="en-US" altLang="ja-JP" b="1"/>
              <a:t>head, Jesus Christ."</a:t>
            </a:r>
            <a:endParaRPr lang="en-US" altLang="en-US" b="1">
              <a:solidFill>
                <a:srgbClr val="000000"/>
              </a:solidFill>
            </a:endParaRPr>
          </a:p>
        </p:txBody>
      </p:sp>
      <p:sp>
        <p:nvSpPr>
          <p:cNvPr id="216069" name="TextBox 6">
            <a:extLst>
              <a:ext uri="{FF2B5EF4-FFF2-40B4-BE49-F238E27FC236}">
                <a16:creationId xmlns:a16="http://schemas.microsoft.com/office/drawing/2014/main" id="{D3EEC86B-DD3D-4D41-88B5-DD62B153A69F}"/>
              </a:ext>
            </a:extLst>
          </p:cNvPr>
          <p:cNvSpPr txBox="1">
            <a:spLocks noChangeArrowheads="1"/>
          </p:cNvSpPr>
          <p:nvPr/>
        </p:nvSpPr>
        <p:spPr bwMode="auto">
          <a:xfrm>
            <a:off x="3505200" y="6073775"/>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b="1"/>
              <a:t>John MacArthur, </a:t>
            </a:r>
            <a:r>
              <a:rPr lang="en-US" altLang="en-US" sz="1800" b="1" i="1"/>
              <a:t>The Church: The Body of Christ </a:t>
            </a:r>
            <a:r>
              <a:rPr lang="en-US" altLang="en-US" sz="1800" b="1"/>
              <a:t>(Grand Rapids: Zondervan, 1973), 19. </a:t>
            </a:r>
            <a:endParaRPr lang="en-US" altLang="en-US" sz="18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6" presetClass="entr" presetSubtype="0" fill="hold" grpId="0" nodeType="withEffect">
                                  <p:stCondLst>
                                    <p:cond delay="0"/>
                                  </p:stCondLst>
                                  <p:childTnLst>
                                    <p:set>
                                      <p:cBhvr>
                                        <p:cTn id="6" dur="1" fill="hold">
                                          <p:stCondLst>
                                            <p:cond delay="0"/>
                                          </p:stCondLst>
                                        </p:cTn>
                                        <p:tgtEl>
                                          <p:spTgt spid="254978"/>
                                        </p:tgtEl>
                                        <p:attrNameLst>
                                          <p:attrName>style.visibility</p:attrName>
                                        </p:attrNameLst>
                                      </p:cBhvr>
                                      <p:to>
                                        <p:strVal val="visible"/>
                                      </p:to>
                                    </p:set>
                                    <p:anim by="(-#ppt_w*2)" calcmode="lin" valueType="num">
                                      <p:cBhvr rctx="PPT">
                                        <p:cTn id="7" dur="500" autoRev="1" fill="hold">
                                          <p:stCondLst>
                                            <p:cond delay="0"/>
                                          </p:stCondLst>
                                        </p:cTn>
                                        <p:tgtEl>
                                          <p:spTgt spid="254978"/>
                                        </p:tgtEl>
                                        <p:attrNameLst>
                                          <p:attrName>ppt_w</p:attrName>
                                        </p:attrNameLst>
                                      </p:cBhvr>
                                    </p:anim>
                                    <p:anim by="(#ppt_w*0.50)" calcmode="lin" valueType="num">
                                      <p:cBhvr>
                                        <p:cTn id="8" dur="500" decel="50000" autoRev="1" fill="hold">
                                          <p:stCondLst>
                                            <p:cond delay="0"/>
                                          </p:stCondLst>
                                        </p:cTn>
                                        <p:tgtEl>
                                          <p:spTgt spid="254978"/>
                                        </p:tgtEl>
                                        <p:attrNameLst>
                                          <p:attrName>ppt_x</p:attrName>
                                        </p:attrNameLst>
                                      </p:cBhvr>
                                    </p:anim>
                                    <p:anim from="(-#ppt_h/2)" to="(#ppt_y)" calcmode="lin" valueType="num">
                                      <p:cBhvr>
                                        <p:cTn id="9" dur="1000" fill="hold">
                                          <p:stCondLst>
                                            <p:cond delay="0"/>
                                          </p:stCondLst>
                                        </p:cTn>
                                        <p:tgtEl>
                                          <p:spTgt spid="254978"/>
                                        </p:tgtEl>
                                        <p:attrNameLst>
                                          <p:attrName>ppt_y</p:attrName>
                                        </p:attrNameLst>
                                      </p:cBhvr>
                                    </p:anim>
                                    <p:animRot by="21600000">
                                      <p:cBhvr>
                                        <p:cTn id="10" dur="1000" fill="hold">
                                          <p:stCondLst>
                                            <p:cond delay="0"/>
                                          </p:stCondLst>
                                        </p:cTn>
                                        <p:tgtEl>
                                          <p:spTgt spid="2549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a:extLst>
              <a:ext uri="{FF2B5EF4-FFF2-40B4-BE49-F238E27FC236}">
                <a16:creationId xmlns:a16="http://schemas.microsoft.com/office/drawing/2014/main" id="{F4091266-2B0C-DE4F-BF7D-D6AE07B62DC0}"/>
              </a:ext>
            </a:extLst>
          </p:cNvPr>
          <p:cNvSpPr>
            <a:spLocks noChangeArrowheads="1"/>
          </p:cNvSpPr>
          <p:nvPr/>
        </p:nvSpPr>
        <p:spPr bwMode="auto">
          <a:xfrm>
            <a:off x="0" y="914400"/>
            <a:ext cx="4572000" cy="4419600"/>
          </a:xfrm>
          <a:prstGeom prst="ellipse">
            <a:avLst/>
          </a:prstGeom>
          <a:solidFill>
            <a:srgbClr val="660066"/>
          </a:solidFill>
          <a:ln w="57150">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4" name="Text Box 4">
            <a:extLst>
              <a:ext uri="{FF2B5EF4-FFF2-40B4-BE49-F238E27FC236}">
                <a16:creationId xmlns:a16="http://schemas.microsoft.com/office/drawing/2014/main" id="{032F5492-72CF-D548-98E5-3D9F3BA624C3}"/>
              </a:ext>
            </a:extLst>
          </p:cNvPr>
          <p:cNvSpPr txBox="1">
            <a:spLocks noChangeArrowheads="1"/>
          </p:cNvSpPr>
          <p:nvPr/>
        </p:nvSpPr>
        <p:spPr bwMode="auto">
          <a:xfrm>
            <a:off x="1143000" y="1524000"/>
            <a:ext cx="220980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WORSHIP</a:t>
            </a:r>
            <a:br>
              <a:rPr lang="en-US" b="1" dirty="0">
                <a:solidFill>
                  <a:srgbClr val="FFFF66"/>
                </a:solidFill>
                <a:latin typeface="Arial" pitchFamily="-105" charset="0"/>
                <a:ea typeface="ＭＳ Ｐゴシック" pitchFamily="-105" charset="-128"/>
                <a:cs typeface="ＭＳ Ｐゴシック" pitchFamily="-105" charset="-128"/>
              </a:rPr>
            </a:br>
            <a:r>
              <a:rPr lang="en-US" b="1" dirty="0">
                <a:solidFill>
                  <a:srgbClr val="FFFF66"/>
                </a:solidFill>
                <a:latin typeface="Arial" pitchFamily="-105" charset="0"/>
                <a:ea typeface="ＭＳ Ｐゴシック" pitchFamily="-105" charset="-128"/>
                <a:cs typeface="ＭＳ Ｐゴシック" pitchFamily="-105" charset="-128"/>
              </a:rPr>
              <a:t>To Christ</a:t>
            </a:r>
          </a:p>
        </p:txBody>
      </p:sp>
      <p:sp>
        <p:nvSpPr>
          <p:cNvPr id="640006" name="Oval 6">
            <a:extLst>
              <a:ext uri="{FF2B5EF4-FFF2-40B4-BE49-F238E27FC236}">
                <a16:creationId xmlns:a16="http://schemas.microsoft.com/office/drawing/2014/main" id="{DA1D0A4B-1510-434F-B16D-C73FAA46D7D3}"/>
              </a:ext>
            </a:extLst>
          </p:cNvPr>
          <p:cNvSpPr>
            <a:spLocks noChangeArrowheads="1"/>
          </p:cNvSpPr>
          <p:nvPr/>
        </p:nvSpPr>
        <p:spPr bwMode="auto">
          <a:xfrm>
            <a:off x="4495800" y="990600"/>
            <a:ext cx="4572000" cy="4419600"/>
          </a:xfrm>
          <a:prstGeom prst="ellipse">
            <a:avLst/>
          </a:prstGeom>
          <a:solidFill>
            <a:srgbClr val="191966"/>
          </a:solidFill>
          <a:ln w="57150">
            <a:solidFill>
              <a:srgbClr val="C9C4FF"/>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7" name="Text Box 7">
            <a:extLst>
              <a:ext uri="{FF2B5EF4-FFF2-40B4-BE49-F238E27FC236}">
                <a16:creationId xmlns:a16="http://schemas.microsoft.com/office/drawing/2014/main" id="{E00A1585-0325-5540-AEB1-50DD6D02326D}"/>
              </a:ext>
            </a:extLst>
          </p:cNvPr>
          <p:cNvSpPr txBox="1">
            <a:spLocks noChangeArrowheads="1"/>
          </p:cNvSpPr>
          <p:nvPr/>
        </p:nvSpPr>
        <p:spPr bwMode="auto">
          <a:xfrm>
            <a:off x="5334000" y="1524000"/>
            <a:ext cx="312420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EDIFICATION</a:t>
            </a:r>
            <a:br>
              <a:rPr lang="en-US" b="1" dirty="0">
                <a:solidFill>
                  <a:srgbClr val="C9C4FF"/>
                </a:solidFill>
                <a:latin typeface="Arial" pitchFamily="-105" charset="0"/>
                <a:ea typeface="ＭＳ Ｐゴシック" pitchFamily="-105" charset="-128"/>
                <a:cs typeface="ＭＳ Ｐゴシック" pitchFamily="-105" charset="-128"/>
              </a:rPr>
            </a:br>
            <a:r>
              <a:rPr lang="en-US" b="1" dirty="0">
                <a:solidFill>
                  <a:srgbClr val="C9C4FF"/>
                </a:solidFill>
                <a:latin typeface="Arial" pitchFamily="-105" charset="0"/>
                <a:ea typeface="ＭＳ Ｐゴシック" pitchFamily="-105" charset="-128"/>
                <a:cs typeface="ＭＳ Ｐゴシック" pitchFamily="-105" charset="-128"/>
              </a:rPr>
              <a:t>To Believers</a:t>
            </a:r>
          </a:p>
        </p:txBody>
      </p:sp>
      <p:sp>
        <p:nvSpPr>
          <p:cNvPr id="640009" name="Oval 9">
            <a:extLst>
              <a:ext uri="{FF2B5EF4-FFF2-40B4-BE49-F238E27FC236}">
                <a16:creationId xmlns:a16="http://schemas.microsoft.com/office/drawing/2014/main" id="{0BCD475F-4B9B-A646-91C2-7C9A846E6882}"/>
              </a:ext>
            </a:extLst>
          </p:cNvPr>
          <p:cNvSpPr>
            <a:spLocks noChangeArrowheads="1"/>
          </p:cNvSpPr>
          <p:nvPr/>
        </p:nvSpPr>
        <p:spPr bwMode="auto">
          <a:xfrm>
            <a:off x="2362200" y="2514600"/>
            <a:ext cx="4572000" cy="4419600"/>
          </a:xfrm>
          <a:prstGeom prst="ellipse">
            <a:avLst/>
          </a:prstGeom>
          <a:solidFill>
            <a:srgbClr val="1D3A00"/>
          </a:solidFill>
          <a:ln w="57150">
            <a:solidFill>
              <a:srgbClr val="00FFFF"/>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10" name="Text Box 10">
            <a:extLst>
              <a:ext uri="{FF2B5EF4-FFF2-40B4-BE49-F238E27FC236}">
                <a16:creationId xmlns:a16="http://schemas.microsoft.com/office/drawing/2014/main" id="{8133CF69-93D5-9342-84E7-7426E7F3C63F}"/>
              </a:ext>
            </a:extLst>
          </p:cNvPr>
          <p:cNvSpPr txBox="1">
            <a:spLocks noChangeArrowheads="1"/>
          </p:cNvSpPr>
          <p:nvPr/>
        </p:nvSpPr>
        <p:spPr bwMode="auto">
          <a:xfrm>
            <a:off x="3352800" y="3276600"/>
            <a:ext cx="273843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dirty="0">
                <a:solidFill>
                  <a:srgbClr val="FFFFFF"/>
                </a:solidFill>
                <a:latin typeface="Arial" pitchFamily="-105" charset="0"/>
                <a:ea typeface="ＭＳ Ｐゴシック" pitchFamily="-105" charset="-128"/>
                <a:cs typeface="ＭＳ Ｐゴシック" pitchFamily="-105" charset="-128"/>
              </a:rPr>
              <a:t>MULTIPLICATION</a:t>
            </a:r>
            <a:br>
              <a:rPr lang="en-US" b="1" dirty="0">
                <a:solidFill>
                  <a:srgbClr val="FFFFFF"/>
                </a:solidFill>
                <a:latin typeface="Arial" pitchFamily="-105" charset="0"/>
                <a:ea typeface="ＭＳ Ｐゴシック" pitchFamily="-105" charset="-128"/>
                <a:cs typeface="ＭＳ Ｐゴシック" pitchFamily="-105" charset="-128"/>
              </a:rPr>
            </a:br>
            <a:r>
              <a:rPr lang="en-US" b="1" dirty="0">
                <a:solidFill>
                  <a:srgbClr val="FFFFFF"/>
                </a:solidFill>
                <a:latin typeface="Arial" pitchFamily="-105" charset="0"/>
                <a:ea typeface="ＭＳ Ｐゴシック" pitchFamily="-105" charset="-128"/>
                <a:cs typeface="ＭＳ Ｐゴシック" pitchFamily="-105" charset="-128"/>
              </a:rPr>
              <a:t>To Unbelievers</a:t>
            </a:r>
          </a:p>
        </p:txBody>
      </p:sp>
      <p:sp>
        <p:nvSpPr>
          <p:cNvPr id="640011" name="Text Box 11">
            <a:extLst>
              <a:ext uri="{FF2B5EF4-FFF2-40B4-BE49-F238E27FC236}">
                <a16:creationId xmlns:a16="http://schemas.microsoft.com/office/drawing/2014/main" id="{AD040124-99F7-2842-A87A-33EF04B67DAB}"/>
              </a:ext>
            </a:extLst>
          </p:cNvPr>
          <p:cNvSpPr txBox="1">
            <a:spLocks noChangeArrowheads="1"/>
          </p:cNvSpPr>
          <p:nvPr/>
        </p:nvSpPr>
        <p:spPr bwMode="auto">
          <a:xfrm>
            <a:off x="3581400" y="4648200"/>
            <a:ext cx="22860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FF"/>
                </a:solidFill>
                <a:latin typeface="Arial" pitchFamily="-105" charset="0"/>
                <a:ea typeface="ＭＳ Ｐゴシック" pitchFamily="-105" charset="-128"/>
                <a:cs typeface="ＭＳ Ｐゴシック" pitchFamily="-105" charset="-128"/>
              </a:rPr>
              <a:t>How well is your church growing numerically?</a:t>
            </a:r>
          </a:p>
        </p:txBody>
      </p:sp>
      <p:sp>
        <p:nvSpPr>
          <p:cNvPr id="640002" name="Rectangle 2">
            <a:extLst>
              <a:ext uri="{FF2B5EF4-FFF2-40B4-BE49-F238E27FC236}">
                <a16:creationId xmlns:a16="http://schemas.microsoft.com/office/drawing/2014/main" id="{04104364-6545-094A-B781-E1759852A612}"/>
              </a:ext>
            </a:extLst>
          </p:cNvPr>
          <p:cNvSpPr>
            <a:spLocks noGrp="1" noChangeArrowheads="1"/>
          </p:cNvSpPr>
          <p:nvPr>
            <p:ph type="title" idx="4294967295"/>
          </p:nvPr>
        </p:nvSpPr>
        <p:spPr>
          <a:xfrm>
            <a:off x="152400" y="228600"/>
            <a:ext cx="8915400" cy="762000"/>
          </a:xfrm>
          <a:effectLst>
            <a:outerShdw blurRad="38100" dist="38099" dir="2700000" algn="ctr" rotWithShape="0">
              <a:srgbClr val="000000">
                <a:alpha val="99962"/>
              </a:srgbClr>
            </a:outerShdw>
          </a:effectLst>
        </p:spPr>
        <p:txBody>
          <a:bodyPr/>
          <a:lstStyle/>
          <a:p>
            <a:pPr>
              <a:defRPr/>
            </a:pPr>
            <a:r>
              <a:rPr lang="en-US" sz="3200">
                <a:solidFill>
                  <a:srgbClr val="FFFFFF"/>
                </a:solidFill>
                <a:latin typeface="Arial" charset="0"/>
                <a:ea typeface="ＭＳ Ｐゴシック" charset="0"/>
                <a:cs typeface="ＭＳ Ｐゴシック" charset="0"/>
              </a:rPr>
              <a:t>How is Your Church in the Three Purposes?</a:t>
            </a:r>
          </a:p>
        </p:txBody>
      </p:sp>
      <p:sp>
        <p:nvSpPr>
          <p:cNvPr id="14" name="Text Box 8">
            <a:extLst>
              <a:ext uri="{FF2B5EF4-FFF2-40B4-BE49-F238E27FC236}">
                <a16:creationId xmlns:a16="http://schemas.microsoft.com/office/drawing/2014/main" id="{E7B37264-02C3-604D-9551-234B1D05E9D0}"/>
              </a:ext>
            </a:extLst>
          </p:cNvPr>
          <p:cNvSpPr txBox="1">
            <a:spLocks noChangeArrowheads="1"/>
          </p:cNvSpPr>
          <p:nvPr/>
        </p:nvSpPr>
        <p:spPr bwMode="auto">
          <a:xfrm>
            <a:off x="6629400" y="2590800"/>
            <a:ext cx="22860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How well are the believers ministering to one another?</a:t>
            </a:r>
          </a:p>
        </p:txBody>
      </p:sp>
      <p:sp>
        <p:nvSpPr>
          <p:cNvPr id="218123" name="Text Box 14">
            <a:extLst>
              <a:ext uri="{FF2B5EF4-FFF2-40B4-BE49-F238E27FC236}">
                <a16:creationId xmlns:a16="http://schemas.microsoft.com/office/drawing/2014/main" id="{51242EAF-BF8C-C449-8598-E3CA27C6AC01}"/>
              </a:ext>
            </a:extLst>
          </p:cNvPr>
          <p:cNvSpPr txBox="1">
            <a:spLocks noChangeArrowheads="1"/>
          </p:cNvSpPr>
          <p:nvPr/>
        </p:nvSpPr>
        <p:spPr bwMode="auto">
          <a:xfrm>
            <a:off x="8534400" y="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
        <p:nvSpPr>
          <p:cNvPr id="640005" name="Text Box 5">
            <a:extLst>
              <a:ext uri="{FF2B5EF4-FFF2-40B4-BE49-F238E27FC236}">
                <a16:creationId xmlns:a16="http://schemas.microsoft.com/office/drawing/2014/main" id="{3EB7E564-C4E4-B74F-94BF-0B4B68C8CDD4}"/>
              </a:ext>
            </a:extLst>
          </p:cNvPr>
          <p:cNvSpPr txBox="1">
            <a:spLocks noChangeArrowheads="1"/>
          </p:cNvSpPr>
          <p:nvPr/>
        </p:nvSpPr>
        <p:spPr bwMode="auto">
          <a:xfrm>
            <a:off x="0" y="2590800"/>
            <a:ext cx="2709863" cy="19383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Is your church body giving God his worth or just attending services?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5"/>
                                        </p:tgtEl>
                                        <p:attrNameLst>
                                          <p:attrName>style.visibility</p:attrName>
                                        </p:attrNameLst>
                                      </p:cBhvr>
                                      <p:to>
                                        <p:strVal val="visible"/>
                                      </p:to>
                                    </p:set>
                                    <p:anim calcmode="lin" valueType="num">
                                      <p:cBhvr>
                                        <p:cTn id="20" dur="1000" fill="hold"/>
                                        <p:tgtEl>
                                          <p:spTgt spid="640005"/>
                                        </p:tgtEl>
                                        <p:attrNameLst>
                                          <p:attrName>ppt_w</p:attrName>
                                        </p:attrNameLst>
                                      </p:cBhvr>
                                      <p:tavLst>
                                        <p:tav tm="0">
                                          <p:val>
                                            <p:strVal val="#ppt_w+.3"/>
                                          </p:val>
                                        </p:tav>
                                        <p:tav tm="100000">
                                          <p:val>
                                            <p:strVal val="#ppt_w"/>
                                          </p:val>
                                        </p:tav>
                                      </p:tavLst>
                                    </p:anim>
                                    <p:anim calcmode="lin" valueType="num">
                                      <p:cBhvr>
                                        <p:cTn id="21" dur="1000" fill="hold"/>
                                        <p:tgtEl>
                                          <p:spTgt spid="640005"/>
                                        </p:tgtEl>
                                        <p:attrNameLst>
                                          <p:attrName>ppt_h</p:attrName>
                                        </p:attrNameLst>
                                      </p:cBhvr>
                                      <p:tavLst>
                                        <p:tav tm="0">
                                          <p:val>
                                            <p:strVal val="#ppt_h"/>
                                          </p:val>
                                        </p:tav>
                                        <p:tav tm="100000">
                                          <p:val>
                                            <p:strVal val="#ppt_h"/>
                                          </p:val>
                                        </p:tav>
                                      </p:tavLst>
                                    </p:anim>
                                    <p:animEffect transition="in" filter="fade">
                                      <p:cBhvr>
                                        <p:cTn id="22" dur="1000"/>
                                        <p:tgtEl>
                                          <p:spTgt spid="6400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640007"/>
                                        </p:tgtEl>
                                        <p:attrNameLst>
                                          <p:attrName>style.visibility</p:attrName>
                                        </p:attrNameLst>
                                      </p:cBhvr>
                                      <p:to>
                                        <p:strVal val="visible"/>
                                      </p:to>
                                    </p:set>
                                    <p:anim calcmode="lin" valueType="num">
                                      <p:cBhvr>
                                        <p:cTn id="27" dur="1000" fill="hold"/>
                                        <p:tgtEl>
                                          <p:spTgt spid="640007"/>
                                        </p:tgtEl>
                                        <p:attrNameLst>
                                          <p:attrName>ppt_w</p:attrName>
                                        </p:attrNameLst>
                                      </p:cBhvr>
                                      <p:tavLst>
                                        <p:tav tm="0">
                                          <p:val>
                                            <p:strVal val="#ppt_w+.3"/>
                                          </p:val>
                                        </p:tav>
                                        <p:tav tm="100000">
                                          <p:val>
                                            <p:strVal val="#ppt_w"/>
                                          </p:val>
                                        </p:tav>
                                      </p:tavLst>
                                    </p:anim>
                                    <p:anim calcmode="lin" valueType="num">
                                      <p:cBhvr>
                                        <p:cTn id="28" dur="1000" fill="hold"/>
                                        <p:tgtEl>
                                          <p:spTgt spid="640007"/>
                                        </p:tgtEl>
                                        <p:attrNameLst>
                                          <p:attrName>ppt_h</p:attrName>
                                        </p:attrNameLst>
                                      </p:cBhvr>
                                      <p:tavLst>
                                        <p:tav tm="0">
                                          <p:val>
                                            <p:strVal val="#ppt_h"/>
                                          </p:val>
                                        </p:tav>
                                        <p:tav tm="100000">
                                          <p:val>
                                            <p:strVal val="#ppt_h"/>
                                          </p:val>
                                        </p:tav>
                                      </p:tavLst>
                                    </p:anim>
                                    <p:animEffect transition="in" filter="fade">
                                      <p:cBhvr>
                                        <p:cTn id="29" dur="1000"/>
                                        <p:tgtEl>
                                          <p:spTgt spid="640007"/>
                                        </p:tgtEl>
                                      </p:cBhvr>
                                    </p:animEffect>
                                  </p:childTnLst>
                                </p:cTn>
                              </p:par>
                            </p:childTnLst>
                          </p:cTn>
                        </p:par>
                        <p:par>
                          <p:cTn id="30" fill="hold" nodeType="afterGroup">
                            <p:stCondLst>
                              <p:cond delay="1000"/>
                            </p:stCondLst>
                            <p:childTnLst>
                              <p:par>
                                <p:cTn id="31" presetID="50" presetClass="entr" presetSubtype="0" decel="100000" fill="hold" grpId="0" nodeType="afterEffect">
                                  <p:stCondLst>
                                    <p:cond delay="0"/>
                                  </p:stCondLst>
                                  <p:childTnLst>
                                    <p:set>
                                      <p:cBhvr>
                                        <p:cTn id="32" dur="1" fill="hold">
                                          <p:stCondLst>
                                            <p:cond delay="0"/>
                                          </p:stCondLst>
                                        </p:cTn>
                                        <p:tgtEl>
                                          <p:spTgt spid="640006"/>
                                        </p:tgtEl>
                                        <p:attrNameLst>
                                          <p:attrName>style.visibility</p:attrName>
                                        </p:attrNameLst>
                                      </p:cBhvr>
                                      <p:to>
                                        <p:strVal val="visible"/>
                                      </p:to>
                                    </p:set>
                                    <p:anim calcmode="lin" valueType="num">
                                      <p:cBhvr>
                                        <p:cTn id="33" dur="1000" fill="hold"/>
                                        <p:tgtEl>
                                          <p:spTgt spid="640006"/>
                                        </p:tgtEl>
                                        <p:attrNameLst>
                                          <p:attrName>ppt_w</p:attrName>
                                        </p:attrNameLst>
                                      </p:cBhvr>
                                      <p:tavLst>
                                        <p:tav tm="0">
                                          <p:val>
                                            <p:strVal val="#ppt_w+.3"/>
                                          </p:val>
                                        </p:tav>
                                        <p:tav tm="100000">
                                          <p:val>
                                            <p:strVal val="#ppt_w"/>
                                          </p:val>
                                        </p:tav>
                                      </p:tavLst>
                                    </p:anim>
                                    <p:anim calcmode="lin" valueType="num">
                                      <p:cBhvr>
                                        <p:cTn id="34" dur="1000" fill="hold"/>
                                        <p:tgtEl>
                                          <p:spTgt spid="640006"/>
                                        </p:tgtEl>
                                        <p:attrNameLst>
                                          <p:attrName>ppt_h</p:attrName>
                                        </p:attrNameLst>
                                      </p:cBhvr>
                                      <p:tavLst>
                                        <p:tav tm="0">
                                          <p:val>
                                            <p:strVal val="#ppt_h"/>
                                          </p:val>
                                        </p:tav>
                                        <p:tav tm="100000">
                                          <p:val>
                                            <p:strVal val="#ppt_h"/>
                                          </p:val>
                                        </p:tav>
                                      </p:tavLst>
                                    </p:anim>
                                    <p:animEffect transition="in" filter="fade">
                                      <p:cBhvr>
                                        <p:cTn id="35" dur="1000"/>
                                        <p:tgtEl>
                                          <p:spTgt spid="64000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3"/>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0" presetClass="entr" presetSubtype="0" decel="100000" fill="hold" grpId="0" nodeType="clickEffect">
                                  <p:stCondLst>
                                    <p:cond delay="0"/>
                                  </p:stCondLst>
                                  <p:childTnLst>
                                    <p:set>
                                      <p:cBhvr>
                                        <p:cTn id="46" dur="1" fill="hold">
                                          <p:stCondLst>
                                            <p:cond delay="0"/>
                                          </p:stCondLst>
                                        </p:cTn>
                                        <p:tgtEl>
                                          <p:spTgt spid="640010"/>
                                        </p:tgtEl>
                                        <p:attrNameLst>
                                          <p:attrName>style.visibility</p:attrName>
                                        </p:attrNameLst>
                                      </p:cBhvr>
                                      <p:to>
                                        <p:strVal val="visible"/>
                                      </p:to>
                                    </p:set>
                                    <p:anim calcmode="lin" valueType="num">
                                      <p:cBhvr>
                                        <p:cTn id="47" dur="1000" fill="hold"/>
                                        <p:tgtEl>
                                          <p:spTgt spid="640010"/>
                                        </p:tgtEl>
                                        <p:attrNameLst>
                                          <p:attrName>ppt_w</p:attrName>
                                        </p:attrNameLst>
                                      </p:cBhvr>
                                      <p:tavLst>
                                        <p:tav tm="0">
                                          <p:val>
                                            <p:strVal val="#ppt_w+.3"/>
                                          </p:val>
                                        </p:tav>
                                        <p:tav tm="100000">
                                          <p:val>
                                            <p:strVal val="#ppt_w"/>
                                          </p:val>
                                        </p:tav>
                                      </p:tavLst>
                                    </p:anim>
                                    <p:anim calcmode="lin" valueType="num">
                                      <p:cBhvr>
                                        <p:cTn id="48" dur="1000" fill="hold"/>
                                        <p:tgtEl>
                                          <p:spTgt spid="640010"/>
                                        </p:tgtEl>
                                        <p:attrNameLst>
                                          <p:attrName>ppt_h</p:attrName>
                                        </p:attrNameLst>
                                      </p:cBhvr>
                                      <p:tavLst>
                                        <p:tav tm="0">
                                          <p:val>
                                            <p:strVal val="#ppt_h"/>
                                          </p:val>
                                        </p:tav>
                                        <p:tav tm="100000">
                                          <p:val>
                                            <p:strVal val="#ppt_h"/>
                                          </p:val>
                                        </p:tav>
                                      </p:tavLst>
                                    </p:anim>
                                    <p:animEffect transition="in" filter="fade">
                                      <p:cBhvr>
                                        <p:cTn id="49" dur="1000"/>
                                        <p:tgtEl>
                                          <p:spTgt spid="640010"/>
                                        </p:tgtEl>
                                      </p:cBhvr>
                                    </p:animEffect>
                                  </p:childTnLst>
                                </p:cTn>
                              </p:par>
                            </p:childTnLst>
                          </p:cTn>
                        </p:par>
                        <p:par>
                          <p:cTn id="50" fill="hold" nodeType="afterGroup">
                            <p:stCondLst>
                              <p:cond delay="1000"/>
                            </p:stCondLst>
                            <p:childTnLst>
                              <p:par>
                                <p:cTn id="51" presetID="50" presetClass="entr" presetSubtype="0" decel="100000" fill="hold" grpId="0" nodeType="afterEffect">
                                  <p:stCondLst>
                                    <p:cond delay="0"/>
                                  </p:stCondLst>
                                  <p:childTnLst>
                                    <p:set>
                                      <p:cBhvr>
                                        <p:cTn id="52" dur="1" fill="hold">
                                          <p:stCondLst>
                                            <p:cond delay="0"/>
                                          </p:stCondLst>
                                        </p:cTn>
                                        <p:tgtEl>
                                          <p:spTgt spid="640009"/>
                                        </p:tgtEl>
                                        <p:attrNameLst>
                                          <p:attrName>style.visibility</p:attrName>
                                        </p:attrNameLst>
                                      </p:cBhvr>
                                      <p:to>
                                        <p:strVal val="visible"/>
                                      </p:to>
                                    </p:set>
                                    <p:anim calcmode="lin" valueType="num">
                                      <p:cBhvr>
                                        <p:cTn id="53" dur="1000" fill="hold"/>
                                        <p:tgtEl>
                                          <p:spTgt spid="640009"/>
                                        </p:tgtEl>
                                        <p:attrNameLst>
                                          <p:attrName>ppt_w</p:attrName>
                                        </p:attrNameLst>
                                      </p:cBhvr>
                                      <p:tavLst>
                                        <p:tav tm="0">
                                          <p:val>
                                            <p:strVal val="#ppt_w+.3"/>
                                          </p:val>
                                        </p:tav>
                                        <p:tav tm="100000">
                                          <p:val>
                                            <p:strVal val="#ppt_w"/>
                                          </p:val>
                                        </p:tav>
                                      </p:tavLst>
                                    </p:anim>
                                    <p:anim calcmode="lin" valueType="num">
                                      <p:cBhvr>
                                        <p:cTn id="54" dur="1000" fill="hold"/>
                                        <p:tgtEl>
                                          <p:spTgt spid="640009"/>
                                        </p:tgtEl>
                                        <p:attrNameLst>
                                          <p:attrName>ppt_h</p:attrName>
                                        </p:attrNameLst>
                                      </p:cBhvr>
                                      <p:tavLst>
                                        <p:tav tm="0">
                                          <p:val>
                                            <p:strVal val="#ppt_h"/>
                                          </p:val>
                                        </p:tav>
                                        <p:tav tm="100000">
                                          <p:val>
                                            <p:strVal val="#ppt_h"/>
                                          </p:val>
                                        </p:tav>
                                      </p:tavLst>
                                    </p:anim>
                                    <p:animEffect transition="in" filter="fade">
                                      <p:cBhvr>
                                        <p:cTn id="55" dur="1000"/>
                                        <p:tgtEl>
                                          <p:spTgt spid="64000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6" grpId="0" animBg="1"/>
      <p:bldP spid="640007" grpId="0"/>
      <p:bldP spid="640009" grpId="0" animBg="1"/>
      <p:bldP spid="640010" grpId="0"/>
      <p:bldP spid="640011" grpId="0"/>
      <p:bldP spid="14" grpId="0"/>
      <p:bldP spid="64000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CBE73654-DBCB-E147-8CE4-F19BFEE770D5}"/>
              </a:ext>
            </a:extLst>
          </p:cNvPr>
          <p:cNvGraphicFramePr>
            <a:graphicFrameLocks noGrp="1"/>
          </p:cNvGraphicFramePr>
          <p:nvPr/>
        </p:nvGraphicFramePr>
        <p:xfrm>
          <a:off x="0" y="1854200"/>
          <a:ext cx="9144000" cy="4534537"/>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What to do</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How to do it</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Absolutes</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a:solidFill>
                            <a:srgbClr val="FFFFFF"/>
                          </a:solidFill>
                          <a:effectLst>
                            <a:outerShdw blurRad="38100" dist="38100" dir="2700000" algn="tl">
                              <a:srgbClr val="000000">
                                <a:alpha val="43137"/>
                              </a:srgbClr>
                            </a:outerShdw>
                          </a:effectLst>
                          <a:latin typeface="Arial"/>
                          <a:ea typeface="Times"/>
                          <a:cs typeface="Arial"/>
                        </a:rPr>
                        <a:t>Non-absolutes</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Directives</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Methods</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Unchanging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Changing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Principles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Pattern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0162" name="Rectangle 1050">
            <a:extLst>
              <a:ext uri="{FF2B5EF4-FFF2-40B4-BE49-F238E27FC236}">
                <a16:creationId xmlns:a16="http://schemas.microsoft.com/office/drawing/2014/main" id="{1059B1AC-0B9E-464B-95BF-993B447A3335}"/>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16</a:t>
            </a:r>
          </a:p>
        </p:txBody>
      </p:sp>
      <p:sp>
        <p:nvSpPr>
          <p:cNvPr id="220163" name="Rectangle 1053">
            <a:extLst>
              <a:ext uri="{FF2B5EF4-FFF2-40B4-BE49-F238E27FC236}">
                <a16:creationId xmlns:a16="http://schemas.microsoft.com/office/drawing/2014/main" id="{557F9653-94BD-464E-836C-05BF83151EFB}"/>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220164" name="Picture 5" descr="body_of_Christ2.jpg">
            <a:extLst>
              <a:ext uri="{FF2B5EF4-FFF2-40B4-BE49-F238E27FC236}">
                <a16:creationId xmlns:a16="http://schemas.microsoft.com/office/drawing/2014/main" id="{0E5D9A12-D589-4A4E-B2AE-372AA79D1E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95D7D453-09DD-384B-A488-9C91D68277E8}"/>
              </a:ext>
            </a:extLst>
          </p:cNvPr>
          <p:cNvSpPr>
            <a:spLocks noGrp="1"/>
          </p:cNvSpPr>
          <p:nvPr>
            <p:ph type="title" idx="4294967295"/>
          </p:nvPr>
        </p:nvSpPr>
        <p:spPr>
          <a:xfrm>
            <a:off x="1295400" y="457200"/>
            <a:ext cx="7162800" cy="1295400"/>
          </a:xfrm>
        </p:spPr>
        <p:txBody>
          <a:bodyPr/>
          <a:lstStyle/>
          <a:p>
            <a:pPr eaLnBrk="1" hangingPunct="1">
              <a:defRPr/>
            </a:pPr>
            <a:r>
              <a:rPr lang="en-US" sz="4800" b="1">
                <a:effectLst>
                  <a:outerShdw blurRad="38100" dist="38100" dir="2700000" algn="tl">
                    <a:srgbClr val="808080"/>
                  </a:outerShdw>
                </a:effectLst>
              </a:rPr>
              <a:t>Function versus Form</a:t>
            </a:r>
            <a:endParaRPr lang="en-US" sz="5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21429782-7ACA-194F-9930-0054086488D5}"/>
              </a:ext>
            </a:extLst>
          </p:cNvPr>
          <p:cNvGraphicFramePr>
            <a:graphicFrameLocks noGrp="1"/>
          </p:cNvGraphicFramePr>
          <p:nvPr/>
        </p:nvGraphicFramePr>
        <p:xfrm>
          <a:off x="0" y="1854200"/>
          <a:ext cx="9144000" cy="4534537"/>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Organism</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Organization</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Truth</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Tradition</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Learning</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Doing</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Instruction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Implementation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Vision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Process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2210" name="Rectangle 1050">
            <a:extLst>
              <a:ext uri="{FF2B5EF4-FFF2-40B4-BE49-F238E27FC236}">
                <a16:creationId xmlns:a16="http://schemas.microsoft.com/office/drawing/2014/main" id="{7C079719-0AEC-FA44-B7BB-ECA0F696D756}"/>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16</a:t>
            </a:r>
          </a:p>
        </p:txBody>
      </p:sp>
      <p:sp>
        <p:nvSpPr>
          <p:cNvPr id="222211" name="Rectangle 1053">
            <a:extLst>
              <a:ext uri="{FF2B5EF4-FFF2-40B4-BE49-F238E27FC236}">
                <a16:creationId xmlns:a16="http://schemas.microsoft.com/office/drawing/2014/main" id="{C93BCD22-EB5E-7F47-B271-5C3B401E22A1}"/>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222212" name="Picture 5" descr="body_of_Christ2.jpg">
            <a:extLst>
              <a:ext uri="{FF2B5EF4-FFF2-40B4-BE49-F238E27FC236}">
                <a16:creationId xmlns:a16="http://schemas.microsoft.com/office/drawing/2014/main" id="{EC2B6685-C798-FB44-8BCD-A0F0C41BB6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CCA1B992-7FE7-C44A-9BC5-323E5DCC8E9A}"/>
              </a:ext>
            </a:extLst>
          </p:cNvPr>
          <p:cNvSpPr>
            <a:spLocks noGrp="1"/>
          </p:cNvSpPr>
          <p:nvPr>
            <p:ph type="title" idx="4294967295"/>
          </p:nvPr>
        </p:nvSpPr>
        <p:spPr>
          <a:xfrm>
            <a:off x="1295400" y="457200"/>
            <a:ext cx="7162800" cy="1295400"/>
          </a:xfrm>
        </p:spPr>
        <p:txBody>
          <a:bodyPr/>
          <a:lstStyle/>
          <a:p>
            <a:pPr eaLnBrk="1" hangingPunct="1">
              <a:defRPr/>
            </a:pPr>
            <a:r>
              <a:rPr lang="en-US" sz="4800" b="1">
                <a:effectLst>
                  <a:outerShdw blurRad="38100" dist="38100" dir="2700000" algn="tl">
                    <a:srgbClr val="808080"/>
                  </a:outerShdw>
                </a:effectLst>
              </a:rPr>
              <a:t>Function versus Form</a:t>
            </a:r>
            <a:endParaRPr lang="en-US" sz="5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CAD4EC26-E0BB-B64E-AEAF-92DB2EF92324}"/>
              </a:ext>
            </a:extLst>
          </p:cNvPr>
          <p:cNvGraphicFramePr>
            <a:graphicFrameLocks noGrp="1"/>
          </p:cNvGraphicFramePr>
          <p:nvPr/>
        </p:nvGraphicFramePr>
        <p:xfrm>
          <a:off x="0" y="1854200"/>
          <a:ext cx="9144000" cy="4985069"/>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Message</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Method</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Studied first</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Enacted Later</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Supra-cultural</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Cultural</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Command Given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Command Obeyed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Meet together</a:t>
                      </a:r>
                      <a:b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b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(Heb. 10:24-25)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Home groups, cells, services, etc.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4258" name="Rectangle 1050">
            <a:extLst>
              <a:ext uri="{FF2B5EF4-FFF2-40B4-BE49-F238E27FC236}">
                <a16:creationId xmlns:a16="http://schemas.microsoft.com/office/drawing/2014/main" id="{2F58BB95-30A2-F540-8CC0-3EF419E57263}"/>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16</a:t>
            </a:r>
          </a:p>
        </p:txBody>
      </p:sp>
      <p:sp>
        <p:nvSpPr>
          <p:cNvPr id="224259" name="Rectangle 1053">
            <a:extLst>
              <a:ext uri="{FF2B5EF4-FFF2-40B4-BE49-F238E27FC236}">
                <a16:creationId xmlns:a16="http://schemas.microsoft.com/office/drawing/2014/main" id="{BEA4593B-2A8E-504C-87A5-C5C1E6A4B8E5}"/>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224260" name="Picture 5" descr="body_of_Christ2.jpg">
            <a:extLst>
              <a:ext uri="{FF2B5EF4-FFF2-40B4-BE49-F238E27FC236}">
                <a16:creationId xmlns:a16="http://schemas.microsoft.com/office/drawing/2014/main" id="{7E814762-0EF9-EE45-8DDE-E5F15D9563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1BFA76BA-6863-FC44-AA80-1B07B6E94C25}"/>
              </a:ext>
            </a:extLst>
          </p:cNvPr>
          <p:cNvSpPr>
            <a:spLocks noGrp="1"/>
          </p:cNvSpPr>
          <p:nvPr>
            <p:ph type="title" idx="4294967295"/>
          </p:nvPr>
        </p:nvSpPr>
        <p:spPr>
          <a:xfrm>
            <a:off x="1295400" y="457200"/>
            <a:ext cx="7162800" cy="1295400"/>
          </a:xfrm>
        </p:spPr>
        <p:txBody>
          <a:bodyPr/>
          <a:lstStyle/>
          <a:p>
            <a:pPr eaLnBrk="1" hangingPunct="1">
              <a:defRPr/>
            </a:pPr>
            <a:r>
              <a:rPr lang="en-US" sz="4800" b="1">
                <a:effectLst>
                  <a:outerShdw blurRad="38100" dist="38100" dir="2700000" algn="tl">
                    <a:srgbClr val="808080"/>
                  </a:outerShdw>
                </a:effectLst>
              </a:rPr>
              <a:t>Function versus Form</a:t>
            </a:r>
            <a:endParaRPr lang="en-US" sz="5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church 002.jpg">
            <a:extLst>
              <a:ext uri="{FF2B5EF4-FFF2-40B4-BE49-F238E27FC236}">
                <a16:creationId xmlns:a16="http://schemas.microsoft.com/office/drawing/2014/main" id="{4E6E248F-2861-AF46-83E6-03CF6FF0AB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1" name="Rectangle 2">
            <a:extLst>
              <a:ext uri="{FF2B5EF4-FFF2-40B4-BE49-F238E27FC236}">
                <a16:creationId xmlns:a16="http://schemas.microsoft.com/office/drawing/2014/main" id="{A5222B90-5A04-5B43-B76D-EF30B4BABE53}"/>
              </a:ext>
            </a:extLst>
          </p:cNvPr>
          <p:cNvSpPr>
            <a:spLocks noGrp="1" noChangeArrowheads="1"/>
          </p:cNvSpPr>
          <p:nvPr>
            <p:ph type="ctrTitle"/>
          </p:nvPr>
        </p:nvSpPr>
        <p:spPr>
          <a:xfrm>
            <a:off x="457200" y="609600"/>
            <a:ext cx="8153400" cy="19050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ctr" eaLnBrk="1" hangingPunct="1">
              <a:defRPr/>
            </a:pPr>
            <a:r>
              <a:rPr lang="en-US" sz="5400" b="1" dirty="0">
                <a:effectLst>
                  <a:glow rad="152400">
                    <a:schemeClr val="bg1">
                      <a:alpha val="75000"/>
                    </a:schemeClr>
                  </a:glow>
                </a:effectLst>
              </a:rPr>
              <a:t>Now let</a:t>
            </a:r>
            <a:r>
              <a:rPr lang="fr-FR" sz="5400" b="1" dirty="0">
                <a:effectLst>
                  <a:glow rad="152400">
                    <a:schemeClr val="bg1">
                      <a:alpha val="75000"/>
                    </a:schemeClr>
                  </a:glow>
                </a:effectLst>
              </a:rPr>
              <a:t>'</a:t>
            </a:r>
            <a:r>
              <a:rPr lang="en-US" sz="5400" b="1" dirty="0">
                <a:effectLst>
                  <a:glow rad="152400">
                    <a:schemeClr val="bg1">
                      <a:alpha val="75000"/>
                    </a:schemeClr>
                  </a:glow>
                </a:effectLst>
              </a:rPr>
              <a:t>s evaluate some church practices...</a:t>
            </a:r>
            <a:endParaRPr lang="en-US" sz="4800" dirty="0">
              <a:solidFill>
                <a:schemeClr val="bg1"/>
              </a:solidFill>
              <a:effectLst>
                <a:glow rad="152400">
                  <a:schemeClr val="bg1">
                    <a:alpha val="75000"/>
                  </a:schemeClr>
                </a:glow>
              </a:effectLst>
            </a:endParaRPr>
          </a:p>
        </p:txBody>
      </p:sp>
      <p:sp>
        <p:nvSpPr>
          <p:cNvPr id="3" name="Text Box 29">
            <a:extLst>
              <a:ext uri="{FF2B5EF4-FFF2-40B4-BE49-F238E27FC236}">
                <a16:creationId xmlns:a16="http://schemas.microsoft.com/office/drawing/2014/main" id="{CBACDDB5-88CB-5848-ACC9-204C3A827CA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5" name="TextBox 4">
            <a:extLst>
              <a:ext uri="{FF2B5EF4-FFF2-40B4-BE49-F238E27FC236}">
                <a16:creationId xmlns:a16="http://schemas.microsoft.com/office/drawing/2014/main" id="{AFAC404B-A63A-CA48-8831-747DBE074700}"/>
              </a:ext>
            </a:extLst>
          </p:cNvPr>
          <p:cNvSpPr txBox="1"/>
          <p:nvPr/>
        </p:nvSpPr>
        <p:spPr>
          <a:xfrm>
            <a:off x="762000" y="5791200"/>
            <a:ext cx="8153400" cy="830263"/>
          </a:xfrm>
          <a:prstGeom prst="rect">
            <a:avLst/>
          </a:prstGeom>
          <a:no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effectLst>
                  <a:outerShdw blurRad="38100" dist="38100" dir="2700000" algn="tl">
                    <a:srgbClr val="808080"/>
                  </a:outerShdw>
                </a:effectLst>
              </a:rPr>
              <a:t>The following is adapted from the </a:t>
            </a:r>
            <a:r>
              <a:rPr lang="en-US" altLang="en-US" b="1" i="1">
                <a:effectLst>
                  <a:outerShdw blurRad="38100" dist="38100" dir="2700000" algn="tl">
                    <a:srgbClr val="808080"/>
                  </a:outerShdw>
                </a:effectLst>
              </a:rPr>
              <a:t>Church Dynamics Course Guide</a:t>
            </a:r>
            <a:r>
              <a:rPr lang="en-US" altLang="en-US" b="1">
                <a:effectLst>
                  <a:outerShdw blurRad="38100" dist="38100" dir="2700000" algn="tl">
                    <a:srgbClr val="808080"/>
                  </a:outerShdw>
                </a:effectLst>
              </a:rPr>
              <a:t> (BEE World:  Colorado Springs), 55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4" descr="churchwindows.jpg">
            <a:extLst>
              <a:ext uri="{FF2B5EF4-FFF2-40B4-BE49-F238E27FC236}">
                <a16:creationId xmlns:a16="http://schemas.microsoft.com/office/drawing/2014/main" id="{54B8BE2B-3651-984D-A73B-8C3A4901A955}"/>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6B90A4A-3866-8541-AE51-D21A4302FA40}"/>
              </a:ext>
            </a:extLst>
          </p:cNvPr>
          <p:cNvSpPr>
            <a:spLocks noGrp="1"/>
          </p:cNvSpPr>
          <p:nvPr>
            <p:ph type="ctrTitle"/>
          </p:nvPr>
        </p:nvSpPr>
        <p:spPr>
          <a:xfrm>
            <a:off x="0" y="0"/>
            <a:ext cx="9144000" cy="1143000"/>
          </a:xfrm>
        </p:spPr>
        <p:txBody>
          <a:bodyPr/>
          <a:lstStyle/>
          <a:p>
            <a:r>
              <a:rPr lang="en-US" altLang="en-US" b="1">
                <a:effectLst>
                  <a:outerShdw blurRad="38100" dist="38100" dir="2700000" algn="tl">
                    <a:srgbClr val="808080"/>
                  </a:outerShdw>
                </a:effectLst>
              </a:rPr>
              <a:t>Supra Cultural or Cultural?</a:t>
            </a:r>
          </a:p>
        </p:txBody>
      </p:sp>
      <p:sp>
        <p:nvSpPr>
          <p:cNvPr id="4" name="Subtitle 2">
            <a:extLst>
              <a:ext uri="{FF2B5EF4-FFF2-40B4-BE49-F238E27FC236}">
                <a16:creationId xmlns:a16="http://schemas.microsoft.com/office/drawing/2014/main" id="{001A467A-31A0-4948-B267-502A625914ED}"/>
              </a:ext>
            </a:extLst>
          </p:cNvPr>
          <p:cNvSpPr txBox="1">
            <a:spLocks/>
          </p:cNvSpPr>
          <p:nvPr/>
        </p:nvSpPr>
        <p:spPr bwMode="auto">
          <a:xfrm>
            <a:off x="304800" y="1447800"/>
            <a:ext cx="88392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 with white bread and red wine</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 on Sunday</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 in a church building</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Having a Sunday school</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The pastor wearing a tie at church</a:t>
            </a:r>
          </a:p>
        </p:txBody>
      </p:sp>
      <p:sp>
        <p:nvSpPr>
          <p:cNvPr id="5" name="Text Box 29">
            <a:extLst>
              <a:ext uri="{FF2B5EF4-FFF2-40B4-BE49-F238E27FC236}">
                <a16:creationId xmlns:a16="http://schemas.microsoft.com/office/drawing/2014/main" id="{FFC43FFA-FE80-7449-A291-1D2B36D94E21}"/>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6" name="Rectangle 5">
            <a:extLst>
              <a:ext uri="{FF2B5EF4-FFF2-40B4-BE49-F238E27FC236}">
                <a16:creationId xmlns:a16="http://schemas.microsoft.com/office/drawing/2014/main" id="{CEA590E1-96E2-394B-86CA-D16333AFB3A0}"/>
              </a:ext>
            </a:extLst>
          </p:cNvPr>
          <p:cNvSpPr/>
          <p:nvPr/>
        </p:nvSpPr>
        <p:spPr>
          <a:xfrm>
            <a:off x="914400" y="7620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8" name="Rectangle 7">
            <a:extLst>
              <a:ext uri="{FF2B5EF4-FFF2-40B4-BE49-F238E27FC236}">
                <a16:creationId xmlns:a16="http://schemas.microsoft.com/office/drawing/2014/main" id="{1A1DD52B-E91B-A448-B97F-5E4636EDE9B0}"/>
              </a:ext>
            </a:extLst>
          </p:cNvPr>
          <p:cNvSpPr/>
          <p:nvPr/>
        </p:nvSpPr>
        <p:spPr>
          <a:xfrm>
            <a:off x="5623234" y="7620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9" name="Rectangle 8">
            <a:extLst>
              <a:ext uri="{FF2B5EF4-FFF2-40B4-BE49-F238E27FC236}">
                <a16:creationId xmlns:a16="http://schemas.microsoft.com/office/drawing/2014/main" id="{E6BC8E2F-21AB-7D40-9B25-4051F7EE46EE}"/>
              </a:ext>
            </a:extLst>
          </p:cNvPr>
          <p:cNvSpPr/>
          <p:nvPr/>
        </p:nvSpPr>
        <p:spPr>
          <a:xfrm>
            <a:off x="-76200" y="4031159"/>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10" name="Rectangle 9">
            <a:extLst>
              <a:ext uri="{FF2B5EF4-FFF2-40B4-BE49-F238E27FC236}">
                <a16:creationId xmlns:a16="http://schemas.microsoft.com/office/drawing/2014/main" id="{0FAE1D54-6467-044B-BFD4-76CFB440D19F}"/>
              </a:ext>
            </a:extLst>
          </p:cNvPr>
          <p:cNvSpPr/>
          <p:nvPr/>
        </p:nvSpPr>
        <p:spPr>
          <a:xfrm>
            <a:off x="-76200" y="13716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1" name="Rectangle 10">
            <a:extLst>
              <a:ext uri="{FF2B5EF4-FFF2-40B4-BE49-F238E27FC236}">
                <a16:creationId xmlns:a16="http://schemas.microsoft.com/office/drawing/2014/main" id="{82DDBBE2-79CB-FB45-8D64-BEC41AFEEE3C}"/>
              </a:ext>
            </a:extLst>
          </p:cNvPr>
          <p:cNvSpPr/>
          <p:nvPr/>
        </p:nvSpPr>
        <p:spPr>
          <a:xfrm>
            <a:off x="-76200" y="24384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2" name="Rectangle 11">
            <a:extLst>
              <a:ext uri="{FF2B5EF4-FFF2-40B4-BE49-F238E27FC236}">
                <a16:creationId xmlns:a16="http://schemas.microsoft.com/office/drawing/2014/main" id="{43AFA406-4884-4446-9A55-FCC3282299CC}"/>
              </a:ext>
            </a:extLst>
          </p:cNvPr>
          <p:cNvSpPr/>
          <p:nvPr/>
        </p:nvSpPr>
        <p:spPr>
          <a:xfrm>
            <a:off x="-76200" y="31242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3" name="Rectangle 12">
            <a:extLst>
              <a:ext uri="{FF2B5EF4-FFF2-40B4-BE49-F238E27FC236}">
                <a16:creationId xmlns:a16="http://schemas.microsoft.com/office/drawing/2014/main" id="{77A04D5E-F24A-A446-8C84-AB0CC4BBDC63}"/>
              </a:ext>
            </a:extLst>
          </p:cNvPr>
          <p:cNvSpPr/>
          <p:nvPr/>
        </p:nvSpPr>
        <p:spPr>
          <a:xfrm>
            <a:off x="-76200" y="4640759"/>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4" name="Rectangle 13">
            <a:extLst>
              <a:ext uri="{FF2B5EF4-FFF2-40B4-BE49-F238E27FC236}">
                <a16:creationId xmlns:a16="http://schemas.microsoft.com/office/drawing/2014/main" id="{B7768225-449F-6F40-A03D-50F619A8D386}"/>
              </a:ext>
            </a:extLst>
          </p:cNvPr>
          <p:cNvSpPr/>
          <p:nvPr/>
        </p:nvSpPr>
        <p:spPr>
          <a:xfrm>
            <a:off x="-76200" y="53340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AF850B86-9F8B-854A-8896-4623F3A7D678}"/>
              </a:ext>
            </a:extLst>
          </p:cNvPr>
          <p:cNvSpPr>
            <a:spLocks noGrp="1" noChangeArrowheads="1"/>
          </p:cNvSpPr>
          <p:nvPr>
            <p:ph type="title"/>
          </p:nvPr>
        </p:nvSpPr>
        <p:spPr>
          <a:xfrm>
            <a:off x="152400" y="3200400"/>
            <a:ext cx="8915400" cy="1143000"/>
          </a:xfrm>
        </p:spPr>
        <p:txBody>
          <a:bodyPr/>
          <a:lstStyle/>
          <a:p>
            <a:pPr eaLnBrk="1" hangingPunct="1"/>
            <a:r>
              <a:rPr lang="en-US" altLang="en-US">
                <a:solidFill>
                  <a:schemeClr val="bg1"/>
                </a:solidFill>
                <a:latin typeface="Copperplate Gothic Light" panose="020E0507020206020404" pitchFamily="34" charset="77"/>
                <a:ea typeface="ＭＳ Ｐゴシック" panose="020B0600070205080204" pitchFamily="34" charset="-128"/>
              </a:rPr>
              <a:t>What is </a:t>
            </a:r>
            <a:r>
              <a:rPr lang="en-US" altLang="en-US">
                <a:solidFill>
                  <a:srgbClr val="FFFF00"/>
                </a:solidFill>
                <a:latin typeface="Copperplate Gothic Light" panose="020E0507020206020404" pitchFamily="34" charset="77"/>
                <a:ea typeface="ＭＳ Ｐゴシック" panose="020B0600070205080204" pitchFamily="34" charset="-128"/>
              </a:rPr>
              <a:t>Your </a:t>
            </a:r>
            <a:r>
              <a:rPr lang="en-US" altLang="en-US">
                <a:solidFill>
                  <a:schemeClr val="bg1"/>
                </a:solidFill>
                <a:latin typeface="Copperplate Gothic Light" panose="020E0507020206020404" pitchFamily="34" charset="77"/>
                <a:ea typeface="ＭＳ Ｐゴシック" panose="020B0600070205080204" pitchFamily="34" charset="-128"/>
              </a:rPr>
              <a:t>Own Definition of the Local Church?</a:t>
            </a:r>
          </a:p>
        </p:txBody>
      </p:sp>
      <p:sp>
        <p:nvSpPr>
          <p:cNvPr id="3" name="Text Box 29">
            <a:extLst>
              <a:ext uri="{FF2B5EF4-FFF2-40B4-BE49-F238E27FC236}">
                <a16:creationId xmlns:a16="http://schemas.microsoft.com/office/drawing/2014/main" id="{7C7A4361-4C17-2F47-8303-28F4527DA544}"/>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8</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4" descr="churchwindows.jpg">
            <a:extLst>
              <a:ext uri="{FF2B5EF4-FFF2-40B4-BE49-F238E27FC236}">
                <a16:creationId xmlns:a16="http://schemas.microsoft.com/office/drawing/2014/main" id="{1A08A3DB-0076-CE4D-B054-6C4AE1EF52D7}"/>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1F7891C-4C44-7140-B2CC-5D64EB30F1D5}"/>
              </a:ext>
            </a:extLst>
          </p:cNvPr>
          <p:cNvSpPr>
            <a:spLocks noGrp="1"/>
          </p:cNvSpPr>
          <p:nvPr>
            <p:ph type="ctrTitle"/>
          </p:nvPr>
        </p:nvSpPr>
        <p:spPr>
          <a:xfrm>
            <a:off x="0" y="0"/>
            <a:ext cx="9144000" cy="1143000"/>
          </a:xfrm>
        </p:spPr>
        <p:txBody>
          <a:bodyPr/>
          <a:lstStyle/>
          <a:p>
            <a:r>
              <a:rPr lang="en-US" altLang="en-US" b="1">
                <a:effectLst>
                  <a:outerShdw blurRad="38100" dist="38100" dir="2700000" algn="tl">
                    <a:srgbClr val="808080"/>
                  </a:outerShdw>
                </a:effectLst>
              </a:rPr>
              <a:t>Supra Cultural or Cultural?</a:t>
            </a:r>
          </a:p>
        </p:txBody>
      </p:sp>
      <p:sp>
        <p:nvSpPr>
          <p:cNvPr id="4" name="Subtitle 2">
            <a:extLst>
              <a:ext uri="{FF2B5EF4-FFF2-40B4-BE49-F238E27FC236}">
                <a16:creationId xmlns:a16="http://schemas.microsoft.com/office/drawing/2014/main" id="{642DA2D5-283C-F643-B8AF-F13C9885EBD1}"/>
              </a:ext>
            </a:extLst>
          </p:cNvPr>
          <p:cNvSpPr txBox="1">
            <a:spLocks/>
          </p:cNvSpPr>
          <p:nvPr/>
        </p:nvSpPr>
        <p:spPr bwMode="auto">
          <a:xfrm>
            <a:off x="304800" y="1447800"/>
            <a:ext cx="86106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The pastor receiving a full salary from the congregation</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Having a choir during worship services</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Guitar accompaniment in worship services</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Handing out gospel tracts to unbelievers</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Caring for the sick and discouraged among the church membership </a:t>
            </a:r>
          </a:p>
        </p:txBody>
      </p:sp>
      <p:sp>
        <p:nvSpPr>
          <p:cNvPr id="5" name="Text Box 29">
            <a:extLst>
              <a:ext uri="{FF2B5EF4-FFF2-40B4-BE49-F238E27FC236}">
                <a16:creationId xmlns:a16="http://schemas.microsoft.com/office/drawing/2014/main" id="{3C418456-9BD3-804A-AAB7-E531A0C85703}"/>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6" name="Rectangle 5">
            <a:extLst>
              <a:ext uri="{FF2B5EF4-FFF2-40B4-BE49-F238E27FC236}">
                <a16:creationId xmlns:a16="http://schemas.microsoft.com/office/drawing/2014/main" id="{C032E4EF-BFE3-914D-9FF9-D6FF25F58B7E}"/>
              </a:ext>
            </a:extLst>
          </p:cNvPr>
          <p:cNvSpPr/>
          <p:nvPr/>
        </p:nvSpPr>
        <p:spPr>
          <a:xfrm>
            <a:off x="-76200" y="47244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7" name="Rectangle 6">
            <a:extLst>
              <a:ext uri="{FF2B5EF4-FFF2-40B4-BE49-F238E27FC236}">
                <a16:creationId xmlns:a16="http://schemas.microsoft.com/office/drawing/2014/main" id="{A7A12299-8E65-7C4D-854B-5C45BE3A409D}"/>
              </a:ext>
            </a:extLst>
          </p:cNvPr>
          <p:cNvSpPr/>
          <p:nvPr/>
        </p:nvSpPr>
        <p:spPr>
          <a:xfrm>
            <a:off x="-76200" y="13716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8" name="Rectangle 7">
            <a:extLst>
              <a:ext uri="{FF2B5EF4-FFF2-40B4-BE49-F238E27FC236}">
                <a16:creationId xmlns:a16="http://schemas.microsoft.com/office/drawing/2014/main" id="{D376C740-E3D8-F34F-8DB9-956F1D6F891E}"/>
              </a:ext>
            </a:extLst>
          </p:cNvPr>
          <p:cNvSpPr/>
          <p:nvPr/>
        </p:nvSpPr>
        <p:spPr>
          <a:xfrm>
            <a:off x="-76200" y="24384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9" name="Rectangle 8">
            <a:extLst>
              <a:ext uri="{FF2B5EF4-FFF2-40B4-BE49-F238E27FC236}">
                <a16:creationId xmlns:a16="http://schemas.microsoft.com/office/drawing/2014/main" id="{92884C14-BCD4-E643-B31F-A2C3D9D468C1}"/>
              </a:ext>
            </a:extLst>
          </p:cNvPr>
          <p:cNvSpPr/>
          <p:nvPr/>
        </p:nvSpPr>
        <p:spPr>
          <a:xfrm>
            <a:off x="-76200" y="31242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0" name="Rectangle 9">
            <a:extLst>
              <a:ext uri="{FF2B5EF4-FFF2-40B4-BE49-F238E27FC236}">
                <a16:creationId xmlns:a16="http://schemas.microsoft.com/office/drawing/2014/main" id="{C75DA8F5-2471-804F-96FC-E652E57CEC9A}"/>
              </a:ext>
            </a:extLst>
          </p:cNvPr>
          <p:cNvSpPr/>
          <p:nvPr/>
        </p:nvSpPr>
        <p:spPr>
          <a:xfrm>
            <a:off x="-76200" y="41148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descr="churchwindows.jpg">
            <a:extLst>
              <a:ext uri="{FF2B5EF4-FFF2-40B4-BE49-F238E27FC236}">
                <a16:creationId xmlns:a16="http://schemas.microsoft.com/office/drawing/2014/main" id="{1EA7F96A-0AF9-AA4A-9EC8-59123CA05AA2}"/>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B42B62-E65B-A54D-A39C-597A64AE859C}"/>
              </a:ext>
            </a:extLst>
          </p:cNvPr>
          <p:cNvSpPr>
            <a:spLocks noGrp="1"/>
          </p:cNvSpPr>
          <p:nvPr>
            <p:ph type="ctrTitle"/>
          </p:nvPr>
        </p:nvSpPr>
        <p:spPr>
          <a:xfrm>
            <a:off x="0" y="0"/>
            <a:ext cx="9144000" cy="1143000"/>
          </a:xfrm>
        </p:spPr>
        <p:txBody>
          <a:bodyPr/>
          <a:lstStyle/>
          <a:p>
            <a:r>
              <a:rPr lang="en-US" altLang="en-US" b="1">
                <a:effectLst>
                  <a:outerShdw blurRad="38100" dist="38100" dir="2700000" algn="tl">
                    <a:srgbClr val="808080"/>
                  </a:outerShdw>
                </a:effectLst>
              </a:rPr>
              <a:t>Supra Cultural or Cultural?</a:t>
            </a:r>
          </a:p>
        </p:txBody>
      </p:sp>
      <p:sp>
        <p:nvSpPr>
          <p:cNvPr id="4" name="Subtitle 2">
            <a:extLst>
              <a:ext uri="{FF2B5EF4-FFF2-40B4-BE49-F238E27FC236}">
                <a16:creationId xmlns:a16="http://schemas.microsoft.com/office/drawing/2014/main" id="{12E52F1A-CE61-1D49-BDD0-5F69522ACB3B}"/>
              </a:ext>
            </a:extLst>
          </p:cNvPr>
          <p:cNvSpPr txBox="1">
            <a:spLocks/>
          </p:cNvSpPr>
          <p:nvPr/>
        </p:nvSpPr>
        <p:spPr bwMode="auto">
          <a:xfrm>
            <a:off x="304800" y="1447800"/>
            <a:ext cx="88392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Calling the main preacher </a:t>
            </a:r>
            <a:r>
              <a:rPr lang="en-US" altLang="ja-JP" sz="3200" b="1">
                <a:solidFill>
                  <a:srgbClr val="FFFFFF"/>
                </a:solidFill>
                <a:effectLst>
                  <a:outerShdw blurRad="38100" dist="38100" dir="2700000" algn="tl">
                    <a:srgbClr val="808080"/>
                  </a:outerShdw>
                </a:effectLst>
              </a:rPr>
              <a:t>"Rev." or pastor</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Meeting regularly in small groups for prayer and Bible study</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Instructing believers to regularly memorize verses of Scripture</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Main church worship services on Sunday</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Church leadership by a group of elders</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Head coverings for women during worship</a:t>
            </a:r>
          </a:p>
        </p:txBody>
      </p:sp>
      <p:sp>
        <p:nvSpPr>
          <p:cNvPr id="5" name="Text Box 29">
            <a:extLst>
              <a:ext uri="{FF2B5EF4-FFF2-40B4-BE49-F238E27FC236}">
                <a16:creationId xmlns:a16="http://schemas.microsoft.com/office/drawing/2014/main" id="{7FC6D6BB-E66B-1440-BCA4-9B08179529FA}"/>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9" name="Rectangle 8">
            <a:extLst>
              <a:ext uri="{FF2B5EF4-FFF2-40B4-BE49-F238E27FC236}">
                <a16:creationId xmlns:a16="http://schemas.microsoft.com/office/drawing/2014/main" id="{8BEAF51D-7A3E-6C4B-BAEB-41FC7867EAE0}"/>
              </a:ext>
            </a:extLst>
          </p:cNvPr>
          <p:cNvSpPr/>
          <p:nvPr/>
        </p:nvSpPr>
        <p:spPr>
          <a:xfrm>
            <a:off x="-76200" y="31242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0" name="Rectangle 9">
            <a:extLst>
              <a:ext uri="{FF2B5EF4-FFF2-40B4-BE49-F238E27FC236}">
                <a16:creationId xmlns:a16="http://schemas.microsoft.com/office/drawing/2014/main" id="{9AFE4E05-34E1-8945-810A-C9B20A724FA2}"/>
              </a:ext>
            </a:extLst>
          </p:cNvPr>
          <p:cNvSpPr/>
          <p:nvPr/>
        </p:nvSpPr>
        <p:spPr>
          <a:xfrm>
            <a:off x="-76200" y="40386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1" name="Rectangle 10">
            <a:extLst>
              <a:ext uri="{FF2B5EF4-FFF2-40B4-BE49-F238E27FC236}">
                <a16:creationId xmlns:a16="http://schemas.microsoft.com/office/drawing/2014/main" id="{9C6AF1DD-5E3C-EE4F-9F2E-69DFE4234071}"/>
              </a:ext>
            </a:extLst>
          </p:cNvPr>
          <p:cNvSpPr/>
          <p:nvPr/>
        </p:nvSpPr>
        <p:spPr>
          <a:xfrm>
            <a:off x="-76200" y="53340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2" name="Rectangle 11">
            <a:extLst>
              <a:ext uri="{FF2B5EF4-FFF2-40B4-BE49-F238E27FC236}">
                <a16:creationId xmlns:a16="http://schemas.microsoft.com/office/drawing/2014/main" id="{456DC738-1998-F04C-AC5D-A98A6B66E315}"/>
              </a:ext>
            </a:extLst>
          </p:cNvPr>
          <p:cNvSpPr/>
          <p:nvPr/>
        </p:nvSpPr>
        <p:spPr>
          <a:xfrm>
            <a:off x="-76200" y="19812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13" name="Rectangle 12">
            <a:extLst>
              <a:ext uri="{FF2B5EF4-FFF2-40B4-BE49-F238E27FC236}">
                <a16:creationId xmlns:a16="http://schemas.microsoft.com/office/drawing/2014/main" id="{234AF1DE-EB8B-0B45-A169-449460B73A07}"/>
              </a:ext>
            </a:extLst>
          </p:cNvPr>
          <p:cNvSpPr/>
          <p:nvPr/>
        </p:nvSpPr>
        <p:spPr>
          <a:xfrm>
            <a:off x="-76200" y="47244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14" name="Rectangle 13">
            <a:extLst>
              <a:ext uri="{FF2B5EF4-FFF2-40B4-BE49-F238E27FC236}">
                <a16:creationId xmlns:a16="http://schemas.microsoft.com/office/drawing/2014/main" id="{C444A4BB-C5D0-5546-9D28-3CE96F5FEE8A}"/>
              </a:ext>
            </a:extLst>
          </p:cNvPr>
          <p:cNvSpPr/>
          <p:nvPr/>
        </p:nvSpPr>
        <p:spPr>
          <a:xfrm>
            <a:off x="-143677" y="1371600"/>
            <a:ext cx="677077" cy="769441"/>
          </a:xfrm>
          <a:prstGeom prst="rect">
            <a:avLst/>
          </a:prstGeom>
          <a:noFill/>
        </p:spPr>
        <p:txBody>
          <a:bodyPr>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9B6682A4-9FC2-F144-9199-6315EDFC1B30}"/>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18</a:t>
            </a:r>
          </a:p>
        </p:txBody>
      </p:sp>
      <p:pic>
        <p:nvPicPr>
          <p:cNvPr id="231427" name="Picture 4" descr="map_2.jpg">
            <a:extLst>
              <a:ext uri="{FF2B5EF4-FFF2-40B4-BE49-F238E27FC236}">
                <a16:creationId xmlns:a16="http://schemas.microsoft.com/office/drawing/2014/main" id="{B25AAF2D-746B-554C-B21B-A51777C2BEA7}"/>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8280D18-766F-394A-9797-4F733E44FA70}"/>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
        <p:nvSpPr>
          <p:cNvPr id="4" name="Subtitle 2">
            <a:extLst>
              <a:ext uri="{FF2B5EF4-FFF2-40B4-BE49-F238E27FC236}">
                <a16:creationId xmlns:a16="http://schemas.microsoft.com/office/drawing/2014/main" id="{83678DCF-7250-3D4B-AAC5-6308C10206C3}"/>
              </a:ext>
            </a:extLst>
          </p:cNvPr>
          <p:cNvSpPr txBox="1">
            <a:spLocks/>
          </p:cNvSpPr>
          <p:nvPr/>
        </p:nvSpPr>
        <p:spPr bwMode="auto">
          <a:xfrm>
            <a:off x="4114800" y="1676400"/>
            <a:ext cx="4876800" cy="49530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effectLst>
                  <a:outerShdw blurRad="38100" dist="38100" dir="2700000" algn="tl">
                    <a:srgbClr val="C0C0C0"/>
                  </a:outerShdw>
                </a:effectLst>
              </a:rPr>
              <a:t>How can we truly have an indigenous church—relevant both to the Bible as well as to the culture?  What are some helpful principles to apply to a certain practice?</a:t>
            </a:r>
          </a:p>
        </p:txBody>
      </p:sp>
      <p:sp>
        <p:nvSpPr>
          <p:cNvPr id="7" name="TextBox 6">
            <a:extLst>
              <a:ext uri="{FF2B5EF4-FFF2-40B4-BE49-F238E27FC236}">
                <a16:creationId xmlns:a16="http://schemas.microsoft.com/office/drawing/2014/main" id="{8F80E671-5F46-1B44-88CA-55D9453C862F}"/>
              </a:ext>
            </a:extLst>
          </p:cNvPr>
          <p:cNvSpPr txBox="1"/>
          <p:nvPr/>
        </p:nvSpPr>
        <p:spPr>
          <a:xfrm>
            <a:off x="762000" y="5951538"/>
            <a:ext cx="8153400" cy="830262"/>
          </a:xfrm>
          <a:prstGeom prst="rect">
            <a:avLst/>
          </a:prstGeom>
          <a:no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effectLst>
                  <a:outerShdw blurRad="38100" dist="38100" dir="2700000" algn="tl">
                    <a:srgbClr val="C0C0C0"/>
                  </a:outerShdw>
                </a:effectLst>
              </a:rPr>
              <a:t>The following is adapted from the </a:t>
            </a:r>
            <a:r>
              <a:rPr lang="en-US" altLang="en-US" b="1" i="1">
                <a:effectLst>
                  <a:outerShdw blurRad="38100" dist="38100" dir="2700000" algn="tl">
                    <a:srgbClr val="C0C0C0"/>
                  </a:outerShdw>
                </a:effectLst>
              </a:rPr>
              <a:t>Church Dynamics Course Guide</a:t>
            </a:r>
            <a:r>
              <a:rPr lang="en-US" altLang="en-US" b="1">
                <a:effectLst>
                  <a:outerShdw blurRad="38100" dist="38100" dir="2700000" algn="tl">
                    <a:srgbClr val="C0C0C0"/>
                  </a:outerShdw>
                </a:effectLst>
              </a:rPr>
              <a:t> (BEE World:  Colorado Springs), 63-65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1A58809E-D863-124E-B36F-D37066EF06FC}"/>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18</a:t>
            </a:r>
          </a:p>
        </p:txBody>
      </p:sp>
      <p:pic>
        <p:nvPicPr>
          <p:cNvPr id="232451" name="Picture 4" descr="map_2.jpg">
            <a:extLst>
              <a:ext uri="{FF2B5EF4-FFF2-40B4-BE49-F238E27FC236}">
                <a16:creationId xmlns:a16="http://schemas.microsoft.com/office/drawing/2014/main" id="{6ADD1730-A2D2-214D-B555-814C5276D651}"/>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BA2BB6-7344-F146-B339-FD627B803C83}"/>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
        <p:nvSpPr>
          <p:cNvPr id="4" name="Subtitle 2">
            <a:extLst>
              <a:ext uri="{FF2B5EF4-FFF2-40B4-BE49-F238E27FC236}">
                <a16:creationId xmlns:a16="http://schemas.microsoft.com/office/drawing/2014/main" id="{A76CC1DB-DB55-A644-B431-A50DA25A69D6}"/>
              </a:ext>
            </a:extLst>
          </p:cNvPr>
          <p:cNvSpPr txBox="1">
            <a:spLocks/>
          </p:cNvSpPr>
          <p:nvPr/>
        </p:nvSpPr>
        <p:spPr bwMode="auto">
          <a:xfrm>
            <a:off x="4038600" y="1676400"/>
            <a:ext cx="50292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a)	Clarify in your own mind whether the Bible commands or prohibits a certain practice (see the examples immediately above).  If so, then you must obey Scripture over culture.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3299FC67-9DC2-2745-9DE0-B63E0AB800E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18</a:t>
            </a:r>
          </a:p>
        </p:txBody>
      </p:sp>
      <p:pic>
        <p:nvPicPr>
          <p:cNvPr id="233475" name="Picture 4" descr="map_2.jpg">
            <a:extLst>
              <a:ext uri="{FF2B5EF4-FFF2-40B4-BE49-F238E27FC236}">
                <a16:creationId xmlns:a16="http://schemas.microsoft.com/office/drawing/2014/main" id="{0E49932A-F5E8-5143-82D6-3D5895F981B9}"/>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04EEF94-0D5B-F74E-8885-DDEBC9CF3243}"/>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
        <p:nvSpPr>
          <p:cNvPr id="4" name="Subtitle 2">
            <a:extLst>
              <a:ext uri="{FF2B5EF4-FFF2-40B4-BE49-F238E27FC236}">
                <a16:creationId xmlns:a16="http://schemas.microsoft.com/office/drawing/2014/main" id="{7A74A7C3-2029-AF47-89C4-F5474E12BBE7}"/>
              </a:ext>
            </a:extLst>
          </p:cNvPr>
          <p:cNvSpPr txBox="1">
            <a:spLocks/>
          </p:cNvSpPr>
          <p:nvPr/>
        </p:nvSpPr>
        <p:spPr bwMode="auto">
          <a:xfrm>
            <a:off x="4038600" y="1676400"/>
            <a:ext cx="50292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b)	Even if Scripture allows a practice, it may not be best suited to your own particular culture, so evaluate the culture in which your church ministers.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59AB63A6-B475-0541-9415-CD37D6677953}"/>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4499" name="Picture 4" descr="map_2.jpg">
            <a:extLst>
              <a:ext uri="{FF2B5EF4-FFF2-40B4-BE49-F238E27FC236}">
                <a16:creationId xmlns:a16="http://schemas.microsoft.com/office/drawing/2014/main" id="{A823DBB9-FEBE-BE40-8EEA-E647810961EC}"/>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85FA4285-8CC4-6A42-8EC7-B29BCABCB579}"/>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200" b="1" dirty="0">
                <a:solidFill>
                  <a:srgbClr val="000000"/>
                </a:solidFill>
                <a:effectLst>
                  <a:outerShdw blurRad="38100" dist="38100" dir="2700000" algn="tl">
                    <a:srgbClr val="DDDDDD"/>
                  </a:outerShdw>
                </a:effectLst>
              </a:rPr>
              <a:t>c)	Ask not </a:t>
            </a:r>
            <a:r>
              <a:rPr lang="en-US" altLang="ja-JP" sz="3200" b="1" dirty="0">
                <a:solidFill>
                  <a:srgbClr val="000000"/>
                </a:solidFill>
                <a:effectLst>
                  <a:outerShdw blurRad="38100" dist="38100" dir="2700000" algn="tl">
                    <a:srgbClr val="DDDDDD"/>
                  </a:outerShdw>
                </a:effectLst>
              </a:rPr>
              <a:t>"</a:t>
            </a:r>
            <a:r>
              <a:rPr lang="en-US" altLang="ja-JP" sz="3200" b="1" i="1" dirty="0">
                <a:solidFill>
                  <a:srgbClr val="FF0000"/>
                </a:solidFill>
                <a:effectLst>
                  <a:outerShdw blurRad="38100" dist="38100" dir="2700000" algn="tl">
                    <a:srgbClr val="DDDDDD"/>
                  </a:outerShdw>
                </a:effectLst>
              </a:rPr>
              <a:t>what </a:t>
            </a:r>
            <a:r>
              <a:rPr lang="en-US" altLang="ja-JP" sz="3200" b="1" dirty="0">
                <a:solidFill>
                  <a:srgbClr val="000000"/>
                </a:solidFill>
                <a:effectLst>
                  <a:outerShdw blurRad="38100" dist="38100" dir="2700000" algn="tl">
                    <a:srgbClr val="DDDDDD"/>
                  </a:outerShdw>
                </a:effectLst>
              </a:rPr>
              <a:t>do I do" but "</a:t>
            </a:r>
            <a:r>
              <a:rPr lang="en-US" altLang="ja-JP" sz="3200" b="1" i="1" dirty="0">
                <a:solidFill>
                  <a:srgbClr val="FF0000"/>
                </a:solidFill>
                <a:effectLst>
                  <a:outerShdw blurRad="38100" dist="38100" dir="2700000" algn="tl">
                    <a:srgbClr val="DDDDDD"/>
                  </a:outerShdw>
                </a:effectLst>
              </a:rPr>
              <a:t>why </a:t>
            </a:r>
            <a:r>
              <a:rPr lang="en-US" altLang="ja-JP" sz="3200" b="1" dirty="0">
                <a:solidFill>
                  <a:srgbClr val="000000"/>
                </a:solidFill>
                <a:effectLst>
                  <a:outerShdw blurRad="38100" dist="38100" dir="2700000" algn="tl">
                    <a:srgbClr val="DDDDDD"/>
                  </a:outerShdw>
                </a:effectLst>
              </a:rPr>
              <a:t>do I practice this method, custom, or tradition?"  Knowing the reason will help you to see if you are following a biblical command or simply carrying on a tradition for its own sake.</a:t>
            </a:r>
            <a:endParaRPr lang="en-US" sz="3200" b="1" dirty="0">
              <a:solidFill>
                <a:srgbClr val="000000"/>
              </a:solidFill>
              <a:effectLst>
                <a:outerShdw blurRad="38100" dist="38100" dir="2700000" algn="tl">
                  <a:srgbClr val="DDDDDD"/>
                </a:outerShdw>
              </a:effectLst>
            </a:endParaRPr>
          </a:p>
        </p:txBody>
      </p:sp>
      <p:sp>
        <p:nvSpPr>
          <p:cNvPr id="2" name="Title 1">
            <a:extLst>
              <a:ext uri="{FF2B5EF4-FFF2-40B4-BE49-F238E27FC236}">
                <a16:creationId xmlns:a16="http://schemas.microsoft.com/office/drawing/2014/main" id="{B6FFCDB2-7407-8C4D-913E-F66FC6672522}"/>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15FFF69E-FF09-814A-8E60-6A8D945A9F36}"/>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5523" name="Picture 4" descr="map_2.jpg">
            <a:extLst>
              <a:ext uri="{FF2B5EF4-FFF2-40B4-BE49-F238E27FC236}">
                <a16:creationId xmlns:a16="http://schemas.microsoft.com/office/drawing/2014/main" id="{48579029-7B95-1645-9FC0-EFE2EB9C9414}"/>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6F18FC60-E3DF-AA4A-94DC-EC726B49A7A4}"/>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Tx/>
              <a:buAutoNum type="alphaLcParenR" startAt="4"/>
            </a:pPr>
            <a:r>
              <a:rPr lang="en-US" altLang="en-US" sz="3200" b="1">
                <a:solidFill>
                  <a:srgbClr val="000000"/>
                </a:solidFill>
                <a:effectLst>
                  <a:outerShdw blurRad="38100" dist="38100" dir="2700000" algn="tl">
                    <a:srgbClr val="C0C0C0"/>
                  </a:outerShdw>
                </a:effectLst>
              </a:rPr>
              <a:t>Be willing to change—even </a:t>
            </a:r>
            <a:r>
              <a:rPr lang="en-US" altLang="en-US" sz="3200" b="1">
                <a:solidFill>
                  <a:srgbClr val="FF0000"/>
                </a:solidFill>
                <a:effectLst>
                  <a:outerShdw blurRad="38100" dist="38100" dir="2700000" algn="tl">
                    <a:srgbClr val="C0C0C0"/>
                  </a:outerShdw>
                </a:effectLst>
              </a:rPr>
              <a:t>eager </a:t>
            </a:r>
            <a:r>
              <a:rPr lang="en-US" altLang="en-US" sz="3200" b="1">
                <a:solidFill>
                  <a:srgbClr val="000000"/>
                </a:solidFill>
                <a:effectLst>
                  <a:outerShdw blurRad="38100" dist="38100" dir="2700000" algn="tl">
                    <a:srgbClr val="C0C0C0"/>
                  </a:outerShdw>
                </a:effectLst>
              </a:rPr>
              <a:t>to change!  Are you flexible to change </a:t>
            </a:r>
            <a:r>
              <a:rPr lang="en-US" altLang="en-US" sz="3200" b="1">
                <a:solidFill>
                  <a:srgbClr val="FF0000"/>
                </a:solidFill>
                <a:effectLst>
                  <a:outerShdw blurRad="38100" dist="38100" dir="2700000" algn="tl">
                    <a:srgbClr val="C0C0C0"/>
                  </a:outerShdw>
                </a:effectLst>
              </a:rPr>
              <a:t>anything </a:t>
            </a:r>
            <a:r>
              <a:rPr lang="en-US" altLang="en-US" sz="3200" b="1">
                <a:solidFill>
                  <a:srgbClr val="000000"/>
                </a:solidFill>
                <a:effectLst>
                  <a:outerShdw blurRad="38100" dist="38100" dir="2700000" algn="tl">
                    <a:srgbClr val="C0C0C0"/>
                  </a:outerShdw>
                </a:effectLst>
              </a:rPr>
              <a:t>that is not biblically mandated?</a:t>
            </a:r>
          </a:p>
          <a:p>
            <a:pPr>
              <a:spcBef>
                <a:spcPct val="20000"/>
              </a:spcBef>
              <a:buFontTx/>
              <a:buAutoNum type="alphaLcParenR" startAt="4"/>
            </a:pPr>
            <a:r>
              <a:rPr lang="en-US" altLang="en-US" sz="3200" b="1">
                <a:solidFill>
                  <a:srgbClr val="000000"/>
                </a:solidFill>
                <a:effectLst>
                  <a:outerShdw blurRad="38100" dist="38100" dir="2700000" algn="tl">
                    <a:srgbClr val="C0C0C0"/>
                  </a:outerShdw>
                </a:effectLst>
              </a:rPr>
              <a:t>Discuss with your leaders the need for change until they agree that it is God</a:t>
            </a:r>
            <a:r>
              <a:rPr lang="fr-FR" altLang="ja-JP" sz="3200" b="1">
                <a:solidFill>
                  <a:srgbClr val="000000"/>
                </a:solidFill>
                <a:effectLst>
                  <a:outerShdw blurRad="38100" dist="38100" dir="2700000" algn="tl">
                    <a:srgbClr val="C0C0C0"/>
                  </a:outerShdw>
                </a:effectLst>
              </a:rPr>
              <a:t>'</a:t>
            </a:r>
            <a:r>
              <a:rPr lang="en-US" altLang="ja-JP" sz="3200" b="1">
                <a:solidFill>
                  <a:srgbClr val="000000"/>
                </a:solidFill>
                <a:effectLst>
                  <a:outerShdw blurRad="38100" dist="38100" dir="2700000" algn="tl">
                    <a:srgbClr val="C0C0C0"/>
                  </a:outerShdw>
                </a:effectLst>
              </a:rPr>
              <a:t>s timing.</a:t>
            </a:r>
            <a:endParaRPr lang="en-US" altLang="en-US" sz="3200" b="1">
              <a:solidFill>
                <a:srgbClr val="000000"/>
              </a:solidFill>
              <a:effectLst>
                <a:outerShdw blurRad="38100" dist="38100" dir="2700000" algn="tl">
                  <a:srgbClr val="C0C0C0"/>
                </a:outerShdw>
              </a:effectLst>
            </a:endParaRPr>
          </a:p>
        </p:txBody>
      </p:sp>
      <p:sp>
        <p:nvSpPr>
          <p:cNvPr id="2" name="Title 1">
            <a:extLst>
              <a:ext uri="{FF2B5EF4-FFF2-40B4-BE49-F238E27FC236}">
                <a16:creationId xmlns:a16="http://schemas.microsoft.com/office/drawing/2014/main" id="{183FCC56-74A5-5147-8891-BA311637A199}"/>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DB8EB157-5028-544B-9520-C6D6BBC9C39F}"/>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6547" name="Picture 4" descr="map_2.jpg">
            <a:extLst>
              <a:ext uri="{FF2B5EF4-FFF2-40B4-BE49-F238E27FC236}">
                <a16:creationId xmlns:a16="http://schemas.microsoft.com/office/drawing/2014/main" id="{B523FDF2-DA95-3B40-8207-124EF3000798}"/>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62C91674-0418-9245-901B-AA9C92A4C2BD}"/>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f)	Teach the people within the church the biblical and cultural rationale for the necessary change, noting that the entire church leadership agrees.</a:t>
            </a:r>
          </a:p>
        </p:txBody>
      </p:sp>
      <p:sp>
        <p:nvSpPr>
          <p:cNvPr id="2" name="Title 1">
            <a:extLst>
              <a:ext uri="{FF2B5EF4-FFF2-40B4-BE49-F238E27FC236}">
                <a16:creationId xmlns:a16="http://schemas.microsoft.com/office/drawing/2014/main" id="{93465498-4251-E74F-BFBA-3266662C3F41}"/>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7614851C-5D05-F049-A902-C43ADC2155FA}"/>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7571" name="Picture 4" descr="map_2.jpg">
            <a:extLst>
              <a:ext uri="{FF2B5EF4-FFF2-40B4-BE49-F238E27FC236}">
                <a16:creationId xmlns:a16="http://schemas.microsoft.com/office/drawing/2014/main" id="{6427A01A-5A13-4A42-9B3C-0D98D69C1CEB}"/>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EB5B2AE2-FCE9-8744-B63A-53ADABDC4513}"/>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g)	Prayerfully implement the needed change while simultaneously getting feedback from the people.</a:t>
            </a:r>
          </a:p>
        </p:txBody>
      </p:sp>
      <p:sp>
        <p:nvSpPr>
          <p:cNvPr id="2" name="Title 1">
            <a:extLst>
              <a:ext uri="{FF2B5EF4-FFF2-40B4-BE49-F238E27FC236}">
                <a16:creationId xmlns:a16="http://schemas.microsoft.com/office/drawing/2014/main" id="{AC4F6028-3F1A-C14B-9D46-FBFD6660EC26}"/>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5" descr="needothers2.jpg">
            <a:extLst>
              <a:ext uri="{FF2B5EF4-FFF2-40B4-BE49-F238E27FC236}">
                <a16:creationId xmlns:a16="http://schemas.microsoft.com/office/drawing/2014/main" id="{360E17EF-8A01-3D40-ADDA-2AF98B04FAAA}"/>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4" name="Rectangle 2">
            <a:extLst>
              <a:ext uri="{FF2B5EF4-FFF2-40B4-BE49-F238E27FC236}">
                <a16:creationId xmlns:a16="http://schemas.microsoft.com/office/drawing/2014/main" id="{AA881FDE-3669-3A41-A171-D8687DE95846}"/>
              </a:ext>
            </a:extLst>
          </p:cNvPr>
          <p:cNvSpPr>
            <a:spLocks noGrp="1" noChangeArrowheads="1"/>
          </p:cNvSpPr>
          <p:nvPr>
            <p:ph type="ctrTitle" idx="4294967295"/>
          </p:nvPr>
        </p:nvSpPr>
        <p:spPr>
          <a:xfrm>
            <a:off x="0" y="228600"/>
            <a:ext cx="2819400" cy="4419600"/>
          </a:xfrm>
        </p:spPr>
        <p:txBody>
          <a:bodyPr/>
          <a:lstStyle/>
          <a:p>
            <a:pPr eaLnBrk="1" hangingPunct="1"/>
            <a:r>
              <a:rPr lang="en-US" altLang="en-US">
                <a:solidFill>
                  <a:srgbClr val="DAEDEF"/>
                </a:solidFill>
                <a:latin typeface="Arial Unicode MS" panose="020B0604020202020204" pitchFamily="34" charset="-128"/>
              </a:rPr>
              <a:t>Evaluating Function &amp; Form</a:t>
            </a:r>
          </a:p>
        </p:txBody>
      </p:sp>
      <p:sp>
        <p:nvSpPr>
          <p:cNvPr id="4" name="Rectangle 3">
            <a:extLst>
              <a:ext uri="{FF2B5EF4-FFF2-40B4-BE49-F238E27FC236}">
                <a16:creationId xmlns:a16="http://schemas.microsoft.com/office/drawing/2014/main" id="{374968E6-C2FE-294C-8C7A-6D619BBE759B}"/>
              </a:ext>
            </a:extLst>
          </p:cNvPr>
          <p:cNvSpPr txBox="1">
            <a:spLocks noChangeArrowheads="1"/>
          </p:cNvSpPr>
          <p:nvPr/>
        </p:nvSpPr>
        <p:spPr bwMode="auto">
          <a:xfrm>
            <a:off x="4114800" y="762000"/>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rabicPeriod"/>
            </a:pPr>
            <a:r>
              <a:rPr lang="en-US" altLang="en-US" sz="2800" b="1"/>
              <a:t>What are the various activities of my regular church ministry?</a:t>
            </a:r>
          </a:p>
          <a:p>
            <a:pPr>
              <a:buFont typeface="Arial" panose="020B0604020202020204" pitchFamily="34" charset="0"/>
              <a:buAutoNum type="arabicPeriod"/>
            </a:pPr>
            <a:endParaRPr lang="en-US" altLang="en-US" sz="2800" b="1"/>
          </a:p>
          <a:p>
            <a:pPr>
              <a:buFont typeface="Arial" panose="020B0604020202020204" pitchFamily="34" charset="0"/>
              <a:buAutoNum type="arabicPeriod"/>
            </a:pPr>
            <a:r>
              <a:rPr lang="en-US" altLang="en-US" sz="2800" b="1"/>
              <a:t>Which of these activities should never be changed because they are biblical?</a:t>
            </a:r>
          </a:p>
          <a:p>
            <a:pPr>
              <a:buFont typeface="Arial" panose="020B0604020202020204" pitchFamily="34" charset="0"/>
              <a:buAutoNum type="arabicPeriod"/>
            </a:pPr>
            <a:endParaRPr lang="en-US" altLang="en-US" sz="2800" b="1"/>
          </a:p>
          <a:p>
            <a:pPr>
              <a:buFont typeface="Arial" panose="020B0604020202020204" pitchFamily="34" charset="0"/>
              <a:buAutoNum type="arabicPeriod"/>
            </a:pPr>
            <a:r>
              <a:rPr lang="en-US" altLang="en-US" sz="2800" b="1"/>
              <a:t>Which timeless biblical principles are not being implemented in my ministry? </a:t>
            </a:r>
          </a:p>
          <a:p>
            <a:pPr>
              <a:buFont typeface="Arial" panose="020B0604020202020204" pitchFamily="34" charset="0"/>
              <a:buAutoNum type="arabicPeriod"/>
            </a:pPr>
            <a:endParaRPr lang="en-US" altLang="en-US" sz="2800" b="1">
              <a:solidFill>
                <a:srgbClr val="000000"/>
              </a:solidFill>
              <a:latin typeface="Arial Unicode MS" panose="020B0604020202020204" pitchFamily="34" charset="-128"/>
            </a:endParaRPr>
          </a:p>
        </p:txBody>
      </p:sp>
      <p:sp>
        <p:nvSpPr>
          <p:cNvPr id="5" name="Text Box 29">
            <a:extLst>
              <a:ext uri="{FF2B5EF4-FFF2-40B4-BE49-F238E27FC236}">
                <a16:creationId xmlns:a16="http://schemas.microsoft.com/office/drawing/2014/main" id="{E529DCC0-0426-9548-AD30-0E2DBC895E1B}"/>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heckerboard(across)">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028" descr="nebula-bullets">
            <a:extLst>
              <a:ext uri="{FF2B5EF4-FFF2-40B4-BE49-F238E27FC236}">
                <a16:creationId xmlns:a16="http://schemas.microsoft.com/office/drawing/2014/main" id="{2A6E3390-95F2-4C40-81E2-9AA9BB41D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22" name="Rectangle 1026">
            <a:extLst>
              <a:ext uri="{FF2B5EF4-FFF2-40B4-BE49-F238E27FC236}">
                <a16:creationId xmlns:a16="http://schemas.microsoft.com/office/drawing/2014/main" id="{95698568-38D3-8D4D-B310-2B5CBDD6AA2C}"/>
              </a:ext>
            </a:extLst>
          </p:cNvPr>
          <p:cNvSpPr>
            <a:spLocks noGrp="1" noChangeArrowheads="1"/>
          </p:cNvSpPr>
          <p:nvPr>
            <p:ph type="title"/>
          </p:nvPr>
        </p:nvSpPr>
        <p:spPr>
          <a:xfrm>
            <a:off x="457200" y="990600"/>
            <a:ext cx="7620000" cy="838200"/>
          </a:xfrm>
          <a:effectLst>
            <a:outerShdw blurRad="63500" dist="35921" dir="2700000" algn="ctr" rotWithShape="0">
              <a:schemeClr val="tx2">
                <a:alpha val="74997"/>
              </a:schemeClr>
            </a:outerShdw>
          </a:effectLst>
        </p:spPr>
        <p:txBody>
          <a:bodyPr/>
          <a:lstStyle/>
          <a:p>
            <a:pPr algn="l" eaLnBrk="1" hangingPunct="1"/>
            <a:r>
              <a:rPr lang="en-US" altLang="en-US" b="1">
                <a:solidFill>
                  <a:schemeClr val="bg1"/>
                </a:solidFill>
                <a:ea typeface="ＭＳ Ｐゴシック" panose="020B0600070205080204" pitchFamily="34" charset="-128"/>
              </a:rPr>
              <a:t>A Biblical Definition</a:t>
            </a:r>
            <a:endParaRPr lang="en-US" altLang="en-US">
              <a:solidFill>
                <a:schemeClr val="bg1"/>
              </a:solidFill>
              <a:ea typeface="ＭＳ Ｐゴシック" panose="020B0600070205080204" pitchFamily="34" charset="-128"/>
            </a:endParaRPr>
          </a:p>
        </p:txBody>
      </p:sp>
      <p:sp>
        <p:nvSpPr>
          <p:cNvPr id="1515523" name="Rectangle 1027">
            <a:extLst>
              <a:ext uri="{FF2B5EF4-FFF2-40B4-BE49-F238E27FC236}">
                <a16:creationId xmlns:a16="http://schemas.microsoft.com/office/drawing/2014/main" id="{74FD44C1-4BC3-894F-B535-7826EED6C129}"/>
              </a:ext>
            </a:extLst>
          </p:cNvPr>
          <p:cNvSpPr>
            <a:spLocks noGrp="1" noChangeArrowheads="1"/>
          </p:cNvSpPr>
          <p:nvPr>
            <p:ph type="body" idx="1"/>
          </p:nvPr>
        </p:nvSpPr>
        <p:spPr>
          <a:xfrm>
            <a:off x="914400" y="2209800"/>
            <a:ext cx="8229600" cy="3840163"/>
          </a:xfrm>
          <a:effectLst>
            <a:outerShdw blurRad="63500" dist="35921" dir="2700000" algn="ctr" rotWithShape="0">
              <a:schemeClr val="tx2">
                <a:alpha val="74997"/>
              </a:schemeClr>
            </a:outerShdw>
          </a:effectLst>
        </p:spPr>
        <p:txBody>
          <a:bodyPr/>
          <a:lstStyle/>
          <a:p>
            <a:r>
              <a:rPr lang="en-US" altLang="ja-JP" sz="4000">
                <a:solidFill>
                  <a:srgbClr val="FFFFFF"/>
                </a:solidFill>
                <a:ea typeface="ＭＳ Ｐゴシック" panose="020B0600070205080204" pitchFamily="34" charset="-128"/>
              </a:rPr>
              <a:t>"The church is the living community of people in Christ Jesus, organized to fulfill corporately a threefold purpose: </a:t>
            </a:r>
            <a:br>
              <a:rPr lang="en-US" altLang="ja-JP" sz="4000">
                <a:solidFill>
                  <a:srgbClr val="FFFFFF"/>
                </a:solidFill>
                <a:ea typeface="ＭＳ Ｐゴシック" panose="020B0600070205080204" pitchFamily="34" charset="-128"/>
              </a:rPr>
            </a:br>
            <a:r>
              <a:rPr lang="en-US" altLang="ja-JP" sz="4000">
                <a:solidFill>
                  <a:srgbClr val="FFFFFF"/>
                </a:solidFill>
                <a:ea typeface="ＭＳ Ｐゴシック" panose="020B0600070205080204" pitchFamily="34" charset="-128"/>
              </a:rPr>
              <a:t>worship, edification, and multiplication"</a:t>
            </a:r>
            <a:endParaRPr lang="en-US" altLang="en-US" sz="4000">
              <a:solidFill>
                <a:srgbClr val="FFFFFF"/>
              </a:solidFill>
              <a:ea typeface="ＭＳ Ｐゴシック" panose="020B0600070205080204" pitchFamily="34" charset="-128"/>
            </a:endParaRPr>
          </a:p>
        </p:txBody>
      </p:sp>
      <p:sp>
        <p:nvSpPr>
          <p:cNvPr id="5" name="Rectangle 1027">
            <a:extLst>
              <a:ext uri="{FF2B5EF4-FFF2-40B4-BE49-F238E27FC236}">
                <a16:creationId xmlns:a16="http://schemas.microsoft.com/office/drawing/2014/main" id="{0B3859CB-41B6-0C47-BACF-719F481D2CEC}"/>
              </a:ext>
            </a:extLst>
          </p:cNvPr>
          <p:cNvSpPr txBox="1">
            <a:spLocks noChangeArrowheads="1"/>
          </p:cNvSpPr>
          <p:nvPr/>
        </p:nvSpPr>
        <p:spPr bwMode="auto">
          <a:xfrm>
            <a:off x="838200" y="6096000"/>
            <a:ext cx="8305800" cy="762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defRPr/>
            </a:pPr>
            <a:r>
              <a:rPr lang="en-US" sz="3200" i="1" dirty="0">
                <a:solidFill>
                  <a:srgbClr val="FFFFFF"/>
                </a:solidFill>
                <a:latin typeface="Arial" charset="0"/>
                <a:ea typeface="ＭＳ Ｐゴシック" charset="-128"/>
                <a:cs typeface="ＭＳ Ｐゴシック" charset="-128"/>
              </a:rPr>
              <a:t>Church Dynamics</a:t>
            </a:r>
            <a:r>
              <a:rPr lang="en-US" sz="3200" dirty="0">
                <a:solidFill>
                  <a:srgbClr val="FFFFFF"/>
                </a:solidFill>
                <a:latin typeface="Arial" charset="0"/>
                <a:ea typeface="ＭＳ Ｐゴシック" charset="-128"/>
                <a:cs typeface="ＭＳ Ｐゴシック" charset="-128"/>
              </a:rPr>
              <a:t> (BEE World Course)</a:t>
            </a:r>
            <a:r>
              <a:rPr lang="en-US" sz="3200" i="1" dirty="0">
                <a:solidFill>
                  <a:srgbClr val="FFFFFF"/>
                </a:solidFill>
                <a:latin typeface="Arial" charset="0"/>
                <a:ea typeface="ＭＳ Ｐゴシック" charset="-128"/>
                <a:cs typeface="ＭＳ Ｐゴシック" charset="-128"/>
              </a:rPr>
              <a:t>, </a:t>
            </a:r>
            <a:r>
              <a:rPr lang="en-US" sz="3200" dirty="0">
                <a:solidFill>
                  <a:srgbClr val="FFFFFF"/>
                </a:solidFill>
                <a:latin typeface="Arial" charset="0"/>
                <a:ea typeface="ＭＳ Ｐゴシック" charset="-128"/>
                <a:cs typeface="ＭＳ Ｐゴシック" charset="-128"/>
              </a:rPr>
              <a:t>40.</a:t>
            </a:r>
            <a:endParaRPr lang="en-US" sz="3200" kern="0" dirty="0">
              <a:solidFill>
                <a:srgbClr val="FFFFFF"/>
              </a:solidFill>
              <a:latin typeface="+mn-lt"/>
              <a:ea typeface="ＭＳ Ｐゴシック" charset="-128"/>
              <a:cs typeface="ＭＳ Ｐゴシック" charset="-128"/>
            </a:endParaRPr>
          </a:p>
        </p:txBody>
      </p:sp>
      <p:sp>
        <p:nvSpPr>
          <p:cNvPr id="6" name="Text Box 29">
            <a:extLst>
              <a:ext uri="{FF2B5EF4-FFF2-40B4-BE49-F238E27FC236}">
                <a16:creationId xmlns:a16="http://schemas.microsoft.com/office/drawing/2014/main" id="{10EA4FFD-872B-0847-82C5-4DE21278F25F}"/>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5" descr="needothers2.jpg">
            <a:extLst>
              <a:ext uri="{FF2B5EF4-FFF2-40B4-BE49-F238E27FC236}">
                <a16:creationId xmlns:a16="http://schemas.microsoft.com/office/drawing/2014/main" id="{56AA9298-FE8F-9B4E-841D-C9DA7454C4B8}"/>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Rectangle 2">
            <a:extLst>
              <a:ext uri="{FF2B5EF4-FFF2-40B4-BE49-F238E27FC236}">
                <a16:creationId xmlns:a16="http://schemas.microsoft.com/office/drawing/2014/main" id="{B240E54D-4F35-D740-8F34-6DB23733EEBC}"/>
              </a:ext>
            </a:extLst>
          </p:cNvPr>
          <p:cNvSpPr>
            <a:spLocks noGrp="1" noChangeArrowheads="1"/>
          </p:cNvSpPr>
          <p:nvPr>
            <p:ph type="ctrTitle" idx="4294967295"/>
          </p:nvPr>
        </p:nvSpPr>
        <p:spPr>
          <a:xfrm>
            <a:off x="0" y="228600"/>
            <a:ext cx="2819400" cy="4419600"/>
          </a:xfrm>
        </p:spPr>
        <p:txBody>
          <a:bodyPr/>
          <a:lstStyle/>
          <a:p>
            <a:pPr eaLnBrk="1" hangingPunct="1"/>
            <a:r>
              <a:rPr lang="en-US" altLang="en-US">
                <a:solidFill>
                  <a:srgbClr val="DAEDEF"/>
                </a:solidFill>
                <a:latin typeface="Arial Unicode MS" panose="020B0604020202020204" pitchFamily="34" charset="-128"/>
              </a:rPr>
              <a:t>Evaluating Function &amp; Form</a:t>
            </a:r>
          </a:p>
        </p:txBody>
      </p:sp>
      <p:sp>
        <p:nvSpPr>
          <p:cNvPr id="4" name="Rectangle 3">
            <a:extLst>
              <a:ext uri="{FF2B5EF4-FFF2-40B4-BE49-F238E27FC236}">
                <a16:creationId xmlns:a16="http://schemas.microsoft.com/office/drawing/2014/main" id="{DECAAA14-B6C5-C540-97BF-978BFAB2CBC0}"/>
              </a:ext>
            </a:extLst>
          </p:cNvPr>
          <p:cNvSpPr txBox="1">
            <a:spLocks noChangeArrowheads="1"/>
          </p:cNvSpPr>
          <p:nvPr/>
        </p:nvSpPr>
        <p:spPr bwMode="auto">
          <a:xfrm>
            <a:off x="4114800" y="762000"/>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rabicPeriod" startAt="4"/>
            </a:pPr>
            <a:r>
              <a:rPr lang="en-US" altLang="en-US" sz="2800" b="1"/>
              <a:t>What can I learn from history that would benefit my ministry today?</a:t>
            </a:r>
          </a:p>
          <a:p>
            <a:pPr>
              <a:buFont typeface="Arial" panose="020B0604020202020204" pitchFamily="34" charset="0"/>
              <a:buAutoNum type="arabicPeriod" startAt="4"/>
            </a:pPr>
            <a:endParaRPr lang="en-US" altLang="en-US" sz="2800" b="1"/>
          </a:p>
          <a:p>
            <a:pPr>
              <a:buFont typeface="Arial" panose="020B0604020202020204" pitchFamily="34" charset="0"/>
              <a:buAutoNum type="arabicPeriod" startAt="4"/>
            </a:pPr>
            <a:r>
              <a:rPr lang="en-US" altLang="en-US" sz="2800" b="1"/>
              <a:t>What practice am I treating as if it is supra cultural even though it is cultural?  What long-term effect can this have on my ministry?</a:t>
            </a:r>
          </a:p>
        </p:txBody>
      </p:sp>
      <p:sp>
        <p:nvSpPr>
          <p:cNvPr id="5" name="Text Box 29">
            <a:extLst>
              <a:ext uri="{FF2B5EF4-FFF2-40B4-BE49-F238E27FC236}">
                <a16:creationId xmlns:a16="http://schemas.microsoft.com/office/drawing/2014/main" id="{252A18A4-AE5D-F14D-9323-FC3314B028FD}"/>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needothers2.jpg">
            <a:extLst>
              <a:ext uri="{FF2B5EF4-FFF2-40B4-BE49-F238E27FC236}">
                <a16:creationId xmlns:a16="http://schemas.microsoft.com/office/drawing/2014/main" id="{8D2A0E39-18C9-7C43-A957-31A3F6F4497F}"/>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2">
            <a:extLst>
              <a:ext uri="{FF2B5EF4-FFF2-40B4-BE49-F238E27FC236}">
                <a16:creationId xmlns:a16="http://schemas.microsoft.com/office/drawing/2014/main" id="{785F5DD1-57CA-BF45-B82B-4CEF7FA17D3F}"/>
              </a:ext>
            </a:extLst>
          </p:cNvPr>
          <p:cNvSpPr>
            <a:spLocks noGrp="1" noChangeArrowheads="1"/>
          </p:cNvSpPr>
          <p:nvPr>
            <p:ph type="ctrTitle" idx="4294967295"/>
          </p:nvPr>
        </p:nvSpPr>
        <p:spPr>
          <a:xfrm>
            <a:off x="0" y="228600"/>
            <a:ext cx="2819400" cy="4419600"/>
          </a:xfrm>
        </p:spPr>
        <p:txBody>
          <a:bodyPr/>
          <a:lstStyle/>
          <a:p>
            <a:pPr eaLnBrk="1" hangingPunct="1"/>
            <a:r>
              <a:rPr lang="en-US" altLang="en-US">
                <a:solidFill>
                  <a:srgbClr val="DAEDEF"/>
                </a:solidFill>
                <a:latin typeface="Arial Unicode MS" panose="020B0604020202020204" pitchFamily="34" charset="-128"/>
              </a:rPr>
              <a:t>Evaluating Function &amp; Form</a:t>
            </a:r>
          </a:p>
        </p:txBody>
      </p:sp>
      <p:sp>
        <p:nvSpPr>
          <p:cNvPr id="242691" name="Rectangle 3">
            <a:extLst>
              <a:ext uri="{FF2B5EF4-FFF2-40B4-BE49-F238E27FC236}">
                <a16:creationId xmlns:a16="http://schemas.microsoft.com/office/drawing/2014/main" id="{7BD3EC2C-DA40-6042-87C1-FB0DC378CFF4}"/>
              </a:ext>
            </a:extLst>
          </p:cNvPr>
          <p:cNvSpPr txBox="1">
            <a:spLocks noChangeArrowheads="1"/>
          </p:cNvSpPr>
          <p:nvPr/>
        </p:nvSpPr>
        <p:spPr bwMode="auto">
          <a:xfrm>
            <a:off x="4114800" y="533400"/>
            <a:ext cx="4953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rabicPeriod" startAt="6"/>
            </a:pPr>
            <a:r>
              <a:rPr lang="en-US" altLang="en-US" sz="2800" b="1"/>
              <a:t>What is the single most important task that I must carry out to accomplish my God-given ministry?  What is second?</a:t>
            </a:r>
          </a:p>
        </p:txBody>
      </p:sp>
      <p:sp>
        <p:nvSpPr>
          <p:cNvPr id="5" name="Text Box 29">
            <a:extLst>
              <a:ext uri="{FF2B5EF4-FFF2-40B4-BE49-F238E27FC236}">
                <a16:creationId xmlns:a16="http://schemas.microsoft.com/office/drawing/2014/main" id="{29B9C5C5-A70E-2E41-99CB-AF9303304A41}"/>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4737" name="Picture 5" descr="Romans 200 Blue Background.jpg">
            <a:extLst>
              <a:ext uri="{FF2B5EF4-FFF2-40B4-BE49-F238E27FC236}">
                <a16:creationId xmlns:a16="http://schemas.microsoft.com/office/drawing/2014/main" id="{B5A339F5-038C-CF44-B4B5-A91BA9D776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38" name="Picture 1028" descr="GIC_LOGO">
            <a:extLst>
              <a:ext uri="{FF2B5EF4-FFF2-40B4-BE49-F238E27FC236}">
                <a16:creationId xmlns:a16="http://schemas.microsoft.com/office/drawing/2014/main" id="{20941511-F669-E345-973D-4B6C84A72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20775"/>
            <a:ext cx="914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3426" name="Rectangle 1026">
            <a:extLst>
              <a:ext uri="{FF2B5EF4-FFF2-40B4-BE49-F238E27FC236}">
                <a16:creationId xmlns:a16="http://schemas.microsoft.com/office/drawing/2014/main" id="{CDBB188A-D7B0-8F44-8381-6A401E8D313A}"/>
              </a:ext>
            </a:extLst>
          </p:cNvPr>
          <p:cNvSpPr>
            <a:spLocks noGrp="1" noChangeArrowheads="1"/>
          </p:cNvSpPr>
          <p:nvPr>
            <p:ph type="ctrTitle"/>
          </p:nvPr>
        </p:nvSpPr>
        <p:spPr>
          <a:xfrm>
            <a:off x="36513" y="-26988"/>
            <a:ext cx="9132887" cy="1223963"/>
          </a:xfrm>
          <a:solidFill>
            <a:srgbClr val="000000"/>
          </a:solidFill>
          <a:effectLst>
            <a:outerShdw blurRad="25400" dist="35921" dir="2700000" algn="ctr" rotWithShape="0">
              <a:srgbClr val="000000">
                <a:alpha val="99962"/>
              </a:srgbClr>
            </a:outerShdw>
          </a:effectLst>
        </p:spPr>
        <p:txBody>
          <a:bodyPr/>
          <a:lstStyle/>
          <a:p>
            <a:pPr>
              <a:defRPr/>
            </a:pPr>
            <a:r>
              <a:rPr lang="en-US" sz="4000"/>
              <a:t>Israel &amp; the Church: </a:t>
            </a:r>
            <a:br>
              <a:rPr lang="en-US" sz="4000"/>
            </a:br>
            <a:r>
              <a:rPr lang="en-US" sz="4000">
                <a:solidFill>
                  <a:srgbClr val="FFFF00"/>
                </a:solidFill>
              </a:rPr>
              <a:t>Discontinuity or Continuity?</a:t>
            </a:r>
          </a:p>
        </p:txBody>
      </p:sp>
      <p:sp>
        <p:nvSpPr>
          <p:cNvPr id="5" name="Rectangle 1027">
            <a:extLst>
              <a:ext uri="{FF2B5EF4-FFF2-40B4-BE49-F238E27FC236}">
                <a16:creationId xmlns:a16="http://schemas.microsoft.com/office/drawing/2014/main" id="{D695B2E2-E492-8D4E-8C80-109D5989B56A}"/>
              </a:ext>
            </a:extLst>
          </p:cNvPr>
          <p:cNvSpPr txBox="1">
            <a:spLocks noChangeArrowheads="1"/>
          </p:cNvSpPr>
          <p:nvPr/>
        </p:nvSpPr>
        <p:spPr bwMode="auto">
          <a:xfrm>
            <a:off x="36513" y="1196975"/>
            <a:ext cx="9144000" cy="7350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buFont typeface="Wingdings" pitchFamily="2" charset="2"/>
              <a:buNone/>
            </a:pPr>
            <a:r>
              <a:rPr lang="en-US" altLang="en-US" sz="4400" i="1">
                <a:solidFill>
                  <a:srgbClr val="FFFF00"/>
                </a:solidFill>
                <a:latin typeface="Tahoma" panose="020B0604030504040204" pitchFamily="34" charset="0"/>
              </a:rPr>
              <a:t>Answer: Both!</a:t>
            </a:r>
          </a:p>
        </p:txBody>
      </p:sp>
      <p:sp>
        <p:nvSpPr>
          <p:cNvPr id="6" name="Rectangle 1027">
            <a:extLst>
              <a:ext uri="{FF2B5EF4-FFF2-40B4-BE49-F238E27FC236}">
                <a16:creationId xmlns:a16="http://schemas.microsoft.com/office/drawing/2014/main" id="{F4D3934F-8028-584B-A73A-9FBCBB1CF1C5}"/>
              </a:ext>
            </a:extLst>
          </p:cNvPr>
          <p:cNvSpPr txBox="1">
            <a:spLocks noChangeArrowheads="1"/>
          </p:cNvSpPr>
          <p:nvPr/>
        </p:nvSpPr>
        <p:spPr bwMode="auto">
          <a:xfrm>
            <a:off x="36513" y="1916113"/>
            <a:ext cx="9144000" cy="576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buFont typeface="Wingdings" pitchFamily="2" charset="2"/>
              <a:buNone/>
            </a:pPr>
            <a:r>
              <a:rPr lang="en-US" altLang="en-US" sz="3200" i="1">
                <a:solidFill>
                  <a:srgbClr val="FFFFFF"/>
                </a:solidFill>
                <a:latin typeface="Tahoma" panose="020B0604030504040204" pitchFamily="34" charset="0"/>
              </a:rPr>
              <a:t>But is the Church the </a:t>
            </a:r>
            <a:r>
              <a:rPr lang="en-US" altLang="ja-JP" sz="3200" i="1">
                <a:solidFill>
                  <a:srgbClr val="FFFFFF"/>
                </a:solidFill>
                <a:latin typeface="Tahoma" panose="020B0604030504040204" pitchFamily="34" charset="0"/>
              </a:rPr>
              <a:t>"New Israel"?</a:t>
            </a:r>
            <a:endParaRPr lang="en-US" altLang="en-US" sz="3200" i="1">
              <a:solidFill>
                <a:srgbClr val="FFFFFF"/>
              </a:solidFill>
              <a:latin typeface="Tahoma" panose="020B0604030504040204" pitchFamily="34" charset="0"/>
            </a:endParaRPr>
          </a:p>
        </p:txBody>
      </p:sp>
      <p:sp>
        <p:nvSpPr>
          <p:cNvPr id="7" name="Text Box 29">
            <a:extLst>
              <a:ext uri="{FF2B5EF4-FFF2-40B4-BE49-F238E27FC236}">
                <a16:creationId xmlns:a16="http://schemas.microsoft.com/office/drawing/2014/main" id="{EB9731FB-3886-1F43-BCDF-D72D2C7828AA}"/>
              </a:ext>
            </a:extLst>
          </p:cNvPr>
          <p:cNvSpPr txBox="1">
            <a:spLocks noChangeArrowheads="1"/>
          </p:cNvSpPr>
          <p:nvPr/>
        </p:nvSpPr>
        <p:spPr bwMode="auto">
          <a:xfrm>
            <a:off x="8616950" y="0"/>
            <a:ext cx="527050"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effectLst>
                  <a:outerShdw blurRad="38100" dist="38100" dir="2700000" algn="tl">
                    <a:srgbClr val="808080"/>
                  </a:outerShdw>
                </a:effectLst>
                <a:cs typeface="Arial" panose="020B0604020202020204" pitchFamily="34"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a:extLst>
              <a:ext uri="{FF2B5EF4-FFF2-40B4-BE49-F238E27FC236}">
                <a16:creationId xmlns:a16="http://schemas.microsoft.com/office/drawing/2014/main" id="{2095690B-1726-DC41-8337-0D59526DC755}"/>
              </a:ext>
            </a:extLst>
          </p:cNvPr>
          <p:cNvSpPr>
            <a:spLocks noGrp="1" noChangeArrowheads="1"/>
          </p:cNvSpPr>
          <p:nvPr>
            <p:ph type="ctrTitle" idx="4294967295"/>
          </p:nvPr>
        </p:nvSpPr>
        <p:spPr>
          <a:xfrm>
            <a:off x="685800" y="152400"/>
            <a:ext cx="7772400" cy="1066800"/>
          </a:xfrm>
        </p:spPr>
        <p:txBody>
          <a:bodyPr/>
          <a:lstStyle/>
          <a:p>
            <a:pPr eaLnBrk="1" hangingPunct="1"/>
            <a:r>
              <a:rPr lang="en-US" altLang="en-US" sz="3600" b="1">
                <a:solidFill>
                  <a:srgbClr val="FFFFFF"/>
                </a:solidFill>
              </a:rPr>
              <a:t>But why is Distinguishing </a:t>
            </a:r>
            <a:br>
              <a:rPr lang="en-US" altLang="en-US" sz="3600" b="1">
                <a:solidFill>
                  <a:srgbClr val="FFFFFF"/>
                </a:solidFill>
              </a:rPr>
            </a:br>
            <a:r>
              <a:rPr lang="en-US" altLang="en-US" sz="3600" b="1">
                <a:solidFill>
                  <a:srgbClr val="FFFFFF"/>
                </a:solidFill>
              </a:rPr>
              <a:t>Israel &amp; the Church Significant?</a:t>
            </a:r>
          </a:p>
        </p:txBody>
      </p:sp>
      <p:sp>
        <p:nvSpPr>
          <p:cNvPr id="3" name="Text Box 29">
            <a:extLst>
              <a:ext uri="{FF2B5EF4-FFF2-40B4-BE49-F238E27FC236}">
                <a16:creationId xmlns:a16="http://schemas.microsoft.com/office/drawing/2014/main" id="{D0D07867-C20A-2B44-BBE7-92C9C1172B78}"/>
              </a:ext>
            </a:extLst>
          </p:cNvPr>
          <p:cNvSpPr txBox="1">
            <a:spLocks noChangeArrowheads="1"/>
          </p:cNvSpPr>
          <p:nvPr/>
        </p:nvSpPr>
        <p:spPr bwMode="auto">
          <a:xfrm>
            <a:off x="85344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effectLst>
                  <a:outerShdw blurRad="38100" dist="38100" dir="2700000" algn="tl">
                    <a:srgbClr val="808080"/>
                  </a:outerShdw>
                </a:effectLst>
                <a:cs typeface="Arial" panose="020B0604020202020204" pitchFamily="34" charset="0"/>
              </a:rPr>
              <a:t>22</a:t>
            </a:r>
          </a:p>
        </p:txBody>
      </p:sp>
      <p:grpSp>
        <p:nvGrpSpPr>
          <p:cNvPr id="2" name="Group 7">
            <a:extLst>
              <a:ext uri="{FF2B5EF4-FFF2-40B4-BE49-F238E27FC236}">
                <a16:creationId xmlns:a16="http://schemas.microsoft.com/office/drawing/2014/main" id="{8AFC5EC4-457F-264E-AE1A-2F168E8F11E1}"/>
              </a:ext>
            </a:extLst>
          </p:cNvPr>
          <p:cNvGrpSpPr>
            <a:grpSpLocks/>
          </p:cNvGrpSpPr>
          <p:nvPr/>
        </p:nvGrpSpPr>
        <p:grpSpPr bwMode="auto">
          <a:xfrm>
            <a:off x="304800" y="2133600"/>
            <a:ext cx="4195763" cy="3979863"/>
            <a:chOff x="304800" y="2133600"/>
            <a:chExt cx="4195810" cy="3979863"/>
          </a:xfrm>
        </p:grpSpPr>
        <p:pic>
          <p:nvPicPr>
            <p:cNvPr id="245767" name="Picture 28" descr="10 commandments.jpg">
              <a:extLst>
                <a:ext uri="{FF2B5EF4-FFF2-40B4-BE49-F238E27FC236}">
                  <a16:creationId xmlns:a16="http://schemas.microsoft.com/office/drawing/2014/main" id="{F78B7A37-D8D8-FE40-8F34-2396C41B35E2}"/>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04800" y="2133600"/>
              <a:ext cx="419581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0B71B69-754D-5A49-B4F1-77E574DB990F}"/>
                </a:ext>
              </a:extLst>
            </p:cNvPr>
            <p:cNvSpPr txBox="1">
              <a:spLocks noChangeArrowheads="1"/>
            </p:cNvSpPr>
            <p:nvPr/>
          </p:nvSpPr>
          <p:spPr bwMode="auto">
            <a:xfrm>
              <a:off x="381001" y="2743200"/>
              <a:ext cx="3962444" cy="2743200"/>
            </a:xfrm>
            <a:prstGeom prst="rect">
              <a:avLst/>
            </a:prstGeom>
            <a:noFill/>
            <a:ln w="9525">
              <a:noFill/>
              <a:miter lim="800000"/>
              <a:headEnd/>
              <a:tailEnd/>
            </a:ln>
          </p:spPr>
          <p:txBody>
            <a:bodyPr anchor="ctr"/>
            <a:lstStyle/>
            <a:p>
              <a:pPr algn="ctr" eaLnBrk="1" hangingPunct="1">
                <a:defRPr/>
              </a:pPr>
              <a:r>
                <a:rPr lang="en-US" sz="4400" b="1" kern="0" dirty="0">
                  <a:latin typeface="Arial" charset="0"/>
                  <a:ea typeface="+mj-ea"/>
                  <a:cs typeface="+mj-cs"/>
                </a:rPr>
                <a:t>Does the Mosaic Law apply today?</a:t>
              </a:r>
            </a:p>
          </p:txBody>
        </p:sp>
      </p:grpSp>
      <p:grpSp>
        <p:nvGrpSpPr>
          <p:cNvPr id="4" name="Group 8">
            <a:extLst>
              <a:ext uri="{FF2B5EF4-FFF2-40B4-BE49-F238E27FC236}">
                <a16:creationId xmlns:a16="http://schemas.microsoft.com/office/drawing/2014/main" id="{95581397-57D3-A940-AB2E-D78D2A3303A4}"/>
              </a:ext>
            </a:extLst>
          </p:cNvPr>
          <p:cNvGrpSpPr>
            <a:grpSpLocks/>
          </p:cNvGrpSpPr>
          <p:nvPr/>
        </p:nvGrpSpPr>
        <p:grpSpPr bwMode="auto">
          <a:xfrm>
            <a:off x="4724400" y="2133600"/>
            <a:ext cx="4191000" cy="3987800"/>
            <a:chOff x="4724400" y="2133600"/>
            <a:chExt cx="4191000" cy="3988117"/>
          </a:xfrm>
        </p:grpSpPr>
        <p:pic>
          <p:nvPicPr>
            <p:cNvPr id="245765" name="Picture 5" descr="Bible Acts.jpg">
              <a:extLst>
                <a:ext uri="{FF2B5EF4-FFF2-40B4-BE49-F238E27FC236}">
                  <a16:creationId xmlns:a16="http://schemas.microsoft.com/office/drawing/2014/main" id="{D1A4255B-39B7-384C-8D72-DB6C2C814ADC}"/>
                </a:ext>
              </a:extLst>
            </p:cNvPr>
            <p:cNvPicPr>
              <a:picLocks noChangeAspect="1"/>
            </p:cNvPicPr>
            <p:nvPr/>
          </p:nvPicPr>
          <p:blipFill>
            <a:blip r:embed="rId4">
              <a:extLst>
                <a:ext uri="{28A0092B-C50C-407E-A947-70E740481C1C}">
                  <a14:useLocalDpi xmlns:a14="http://schemas.microsoft.com/office/drawing/2010/main" val="0"/>
                </a:ext>
              </a:extLst>
            </a:blip>
            <a:srcRect l="11392" r="18987"/>
            <a:stretch>
              <a:fillRect/>
            </a:stretch>
          </p:blipFill>
          <p:spPr bwMode="auto">
            <a:xfrm>
              <a:off x="4724400" y="2133600"/>
              <a:ext cx="4191000" cy="398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F657AB95-5E35-9047-B710-F12D1AEF4ADB}"/>
                </a:ext>
              </a:extLst>
            </p:cNvPr>
            <p:cNvSpPr txBox="1">
              <a:spLocks noChangeArrowheads="1"/>
            </p:cNvSpPr>
            <p:nvPr/>
          </p:nvSpPr>
          <p:spPr bwMode="auto">
            <a:xfrm>
              <a:off x="4800600" y="2743248"/>
              <a:ext cx="3962400" cy="2743418"/>
            </a:xfrm>
            <a:prstGeom prst="rect">
              <a:avLst/>
            </a:prstGeom>
            <a:noFill/>
            <a:ln w="9525">
              <a:noFill/>
              <a:miter lim="800000"/>
              <a:headEnd/>
              <a:tailEnd/>
            </a:ln>
          </p:spPr>
          <p:txBody>
            <a:bodyPr anchor="ctr"/>
            <a:lstStyle/>
            <a:p>
              <a:pPr algn="ctr" eaLnBrk="1" hangingPunct="1">
                <a:defRPr/>
              </a:pPr>
              <a:r>
                <a:rPr lang="en-US" sz="4400" b="1" kern="0" dirty="0">
                  <a:latin typeface="Arial" charset="0"/>
                  <a:ea typeface="+mj-ea"/>
                  <a:cs typeface="+mj-cs"/>
                </a:rPr>
                <a:t>Should we spiritualize Scripture?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b_bulb_glow">
            <a:extLst>
              <a:ext uri="{FF2B5EF4-FFF2-40B4-BE49-F238E27FC236}">
                <a16:creationId xmlns:a16="http://schemas.microsoft.com/office/drawing/2014/main" id="{B3B658D7-F40B-5E46-A16E-9A527B5B4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0" name="Picture 3" descr="international[1]">
            <a:extLst>
              <a:ext uri="{FF2B5EF4-FFF2-40B4-BE49-F238E27FC236}">
                <a16:creationId xmlns:a16="http://schemas.microsoft.com/office/drawing/2014/main" id="{9E27A2EA-0024-C749-A053-1880AA1DC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Title 5">
            <a:extLst>
              <a:ext uri="{FF2B5EF4-FFF2-40B4-BE49-F238E27FC236}">
                <a16:creationId xmlns:a16="http://schemas.microsoft.com/office/drawing/2014/main" id="{42C30047-C4C9-634B-AEF7-20438A8073B1}"/>
              </a:ext>
            </a:extLst>
          </p:cNvPr>
          <p:cNvSpPr>
            <a:spLocks noGrp="1"/>
          </p:cNvSpPr>
          <p:nvPr>
            <p:ph type="title" idx="4294967295"/>
          </p:nvPr>
        </p:nvSpPr>
        <p:spPr>
          <a:xfrm>
            <a:off x="0" y="0"/>
            <a:ext cx="9144000" cy="914400"/>
          </a:xfrm>
        </p:spPr>
        <p:txBody>
          <a:bodyPr/>
          <a:lstStyle/>
          <a:p>
            <a:pPr eaLnBrk="1" hangingPunct="1"/>
            <a:r>
              <a:rPr lang="en-US" altLang="en-US" sz="3200" i="1">
                <a:solidFill>
                  <a:srgbClr val="FFFFFF"/>
                </a:solidFill>
              </a:rPr>
              <a:t>Contrasting Two Key Covenants</a:t>
            </a:r>
          </a:p>
        </p:txBody>
      </p:sp>
      <p:sp>
        <p:nvSpPr>
          <p:cNvPr id="7" name="Text Box 5">
            <a:extLst>
              <a:ext uri="{FF2B5EF4-FFF2-40B4-BE49-F238E27FC236}">
                <a16:creationId xmlns:a16="http://schemas.microsoft.com/office/drawing/2014/main" id="{80CBDE36-54BE-3E47-B98C-AB4979A9E7FF}"/>
              </a:ext>
            </a:extLst>
          </p:cNvPr>
          <p:cNvSpPr txBox="1">
            <a:spLocks noChangeArrowheads="1"/>
          </p:cNvSpPr>
          <p:nvPr/>
        </p:nvSpPr>
        <p:spPr bwMode="auto">
          <a:xfrm>
            <a:off x="8451850" y="0"/>
            <a:ext cx="6985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rPr>
              <a:t>22a</a:t>
            </a:r>
          </a:p>
        </p:txBody>
      </p:sp>
      <p:graphicFrame>
        <p:nvGraphicFramePr>
          <p:cNvPr id="179222" name="Group 22">
            <a:extLst>
              <a:ext uri="{FF2B5EF4-FFF2-40B4-BE49-F238E27FC236}">
                <a16:creationId xmlns:a16="http://schemas.microsoft.com/office/drawing/2014/main" id="{A0406529-B18E-FB4B-90AA-814B16868DA8}"/>
              </a:ext>
            </a:extLst>
          </p:cNvPr>
          <p:cNvGraphicFramePr>
            <a:graphicFrameLocks noGrp="1"/>
          </p:cNvGraphicFramePr>
          <p:nvPr/>
        </p:nvGraphicFramePr>
        <p:xfrm>
          <a:off x="76200" y="990600"/>
          <a:ext cx="8991600" cy="5715000"/>
        </p:xfrm>
        <a:graphic>
          <a:graphicData uri="http://schemas.openxmlformats.org/drawingml/2006/table">
            <a:tbl>
              <a:tblPr/>
              <a:tblGrid>
                <a:gridCol w="1752600">
                  <a:extLst>
                    <a:ext uri="{9D8B030D-6E8A-4147-A177-3AD203B41FA5}">
                      <a16:colId xmlns:a16="http://schemas.microsoft.com/office/drawing/2014/main" val="2184673702"/>
                    </a:ext>
                  </a:extLst>
                </a:gridCol>
                <a:gridCol w="3733800">
                  <a:extLst>
                    <a:ext uri="{9D8B030D-6E8A-4147-A177-3AD203B41FA5}">
                      <a16:colId xmlns:a16="http://schemas.microsoft.com/office/drawing/2014/main" val="2605967341"/>
                    </a:ext>
                  </a:extLst>
                </a:gridCol>
                <a:gridCol w="3505200">
                  <a:extLst>
                    <a:ext uri="{9D8B030D-6E8A-4147-A177-3AD203B41FA5}">
                      <a16:colId xmlns:a16="http://schemas.microsoft.com/office/drawing/2014/main" val="231480111"/>
                    </a:ext>
                  </a:extLst>
                </a:gridCol>
              </a:tblGrid>
              <a:tr h="609600">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32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T="45715" marB="45715" horzOverflow="overflow">
                    <a:lnL>
                      <a:noFill/>
                    </a:lnL>
                    <a:lnR>
                      <a:noFill/>
                    </a:lnR>
                    <a:lnT>
                      <a:noFill/>
                    </a:lnT>
                    <a:lnB>
                      <a:noFill/>
                    </a:lnB>
                    <a:lnTlToBr>
                      <a:noFill/>
                    </a:lnTlToBr>
                    <a:lnBlToTr>
                      <a:noFill/>
                    </a:lnBlToTr>
                    <a:solidFill>
                      <a:srgbClr val="000000"/>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800" b="1" i="0" u="sng"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800" b="1" i="0" u="sng"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2648063352"/>
                  </a:ext>
                </a:extLst>
              </a:tr>
              <a:tr h="1462088">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Recipient </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(Date &amp; Place)</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Abraham as mediator for all nations in 2060 BC at Ur of the Chaldees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Moses as mediator for Israel in 1445 BC at Mount Sinai</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426467361"/>
                  </a:ext>
                </a:extLst>
              </a:tr>
              <a:tr h="1462088">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Scripture</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Genesis 12:1-3 (but formalized into a covenant in Genesis 15)</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Exodus 20–31 is the heart of the covenant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866541396"/>
                  </a:ext>
                </a:extLst>
              </a:tr>
              <a:tr h="1082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Between God &amp;</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 person (for a future nation)</a:t>
                      </a: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 nation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172379506"/>
                  </a:ext>
                </a:extLst>
              </a:tr>
              <a:tr h="1096963">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Scope</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Universal (</a:t>
                      </a: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"all peoples will be blessed through you")</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Only Israel received the Law (Deut. 4:8; Ps. 147:20)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102811360"/>
                  </a:ext>
                </a:extLst>
              </a:tr>
            </a:tbl>
          </a:graphicData>
        </a:graphic>
      </p:graphicFrame>
    </p:spTree>
  </p:cSld>
  <p:clrMapOvr>
    <a:masterClrMapping/>
  </p:clrMapOvr>
  <p:transition spd="slow">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b_bulb_glow">
            <a:extLst>
              <a:ext uri="{FF2B5EF4-FFF2-40B4-BE49-F238E27FC236}">
                <a16:creationId xmlns:a16="http://schemas.microsoft.com/office/drawing/2014/main" id="{FAD4570B-B5A2-7E4A-B7DC-D1B9DAFFD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58" name="Picture 3" descr="international[1]">
            <a:extLst>
              <a:ext uri="{FF2B5EF4-FFF2-40B4-BE49-F238E27FC236}">
                <a16:creationId xmlns:a16="http://schemas.microsoft.com/office/drawing/2014/main" id="{3D06697E-DD21-AA40-AD84-4535A0311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Title 5">
            <a:extLst>
              <a:ext uri="{FF2B5EF4-FFF2-40B4-BE49-F238E27FC236}">
                <a16:creationId xmlns:a16="http://schemas.microsoft.com/office/drawing/2014/main" id="{B885B613-E399-3240-8EC1-B29C26A4E76B}"/>
              </a:ext>
            </a:extLst>
          </p:cNvPr>
          <p:cNvSpPr>
            <a:spLocks noGrp="1"/>
          </p:cNvSpPr>
          <p:nvPr>
            <p:ph type="title" idx="4294967295"/>
          </p:nvPr>
        </p:nvSpPr>
        <p:spPr>
          <a:xfrm>
            <a:off x="0" y="0"/>
            <a:ext cx="9144000" cy="914400"/>
          </a:xfrm>
        </p:spPr>
        <p:txBody>
          <a:bodyPr/>
          <a:lstStyle/>
          <a:p>
            <a:pPr eaLnBrk="1" hangingPunct="1"/>
            <a:r>
              <a:rPr lang="en-US" altLang="en-US" sz="3200" i="1">
                <a:solidFill>
                  <a:srgbClr val="FFFFFF"/>
                </a:solidFill>
              </a:rPr>
              <a:t>Contrasting Two Key Covenants</a:t>
            </a:r>
          </a:p>
        </p:txBody>
      </p:sp>
      <p:sp>
        <p:nvSpPr>
          <p:cNvPr id="7" name="Text Box 5">
            <a:extLst>
              <a:ext uri="{FF2B5EF4-FFF2-40B4-BE49-F238E27FC236}">
                <a16:creationId xmlns:a16="http://schemas.microsoft.com/office/drawing/2014/main" id="{4D6EB653-3E42-4940-92D2-A5342C3431E3}"/>
              </a:ext>
            </a:extLst>
          </p:cNvPr>
          <p:cNvSpPr txBox="1">
            <a:spLocks noChangeArrowheads="1"/>
          </p:cNvSpPr>
          <p:nvPr/>
        </p:nvSpPr>
        <p:spPr bwMode="auto">
          <a:xfrm>
            <a:off x="8451850" y="0"/>
            <a:ext cx="6985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rPr>
              <a:t>22a</a:t>
            </a:r>
          </a:p>
        </p:txBody>
      </p:sp>
      <p:graphicFrame>
        <p:nvGraphicFramePr>
          <p:cNvPr id="180246" name="Group 22">
            <a:extLst>
              <a:ext uri="{FF2B5EF4-FFF2-40B4-BE49-F238E27FC236}">
                <a16:creationId xmlns:a16="http://schemas.microsoft.com/office/drawing/2014/main" id="{0384C513-73B7-8C4A-8DFD-E689858B22D1}"/>
              </a:ext>
            </a:extLst>
          </p:cNvPr>
          <p:cNvGraphicFramePr>
            <a:graphicFrameLocks noGrp="1"/>
          </p:cNvGraphicFramePr>
          <p:nvPr/>
        </p:nvGraphicFramePr>
        <p:xfrm>
          <a:off x="76200" y="990600"/>
          <a:ext cx="8991600" cy="5700713"/>
        </p:xfrm>
        <a:graphic>
          <a:graphicData uri="http://schemas.openxmlformats.org/drawingml/2006/table">
            <a:tbl>
              <a:tblPr/>
              <a:tblGrid>
                <a:gridCol w="1752600">
                  <a:extLst>
                    <a:ext uri="{9D8B030D-6E8A-4147-A177-3AD203B41FA5}">
                      <a16:colId xmlns:a16="http://schemas.microsoft.com/office/drawing/2014/main" val="194989394"/>
                    </a:ext>
                  </a:extLst>
                </a:gridCol>
                <a:gridCol w="3733800">
                  <a:extLst>
                    <a:ext uri="{9D8B030D-6E8A-4147-A177-3AD203B41FA5}">
                      <a16:colId xmlns:a16="http://schemas.microsoft.com/office/drawing/2014/main" val="3996539219"/>
                    </a:ext>
                  </a:extLst>
                </a:gridCol>
                <a:gridCol w="3505200">
                  <a:extLst>
                    <a:ext uri="{9D8B030D-6E8A-4147-A177-3AD203B41FA5}">
                      <a16:colId xmlns:a16="http://schemas.microsoft.com/office/drawing/2014/main" val="1840969897"/>
                    </a:ext>
                  </a:extLst>
                </a:gridCol>
              </a:tblGrid>
              <a:tr h="609600">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32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T="45717" marB="45717" horzOverflow="overflow">
                    <a:lnL>
                      <a:noFill/>
                    </a:lnL>
                    <a:lnR>
                      <a:noFill/>
                    </a:lnR>
                    <a:lnT>
                      <a:noFill/>
                    </a:lnT>
                    <a:lnB>
                      <a:noFill/>
                    </a:lnB>
                    <a:lnTlToBr>
                      <a:noFill/>
                    </a:lnTlToBr>
                    <a:lnBlToTr>
                      <a:noFill/>
                    </a:lnBlToTr>
                    <a:solidFill>
                      <a:srgbClr val="000000"/>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800" b="1" i="0" u="sng"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800" b="1" i="0" u="sng"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411092362"/>
                  </a:ext>
                </a:extLst>
              </a:tr>
              <a:tr h="1828800">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Promises</a:t>
                      </a:r>
                      <a:endPar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Land, seed, and blessing (without indication of time of fulfillment)</a:t>
                      </a: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Blessing for obedience and cursing for disobedience (Lev. 26; Deut. 28)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63601627"/>
                  </a:ext>
                </a:extLst>
              </a:tr>
              <a:tr h="1082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Conditions</a:t>
                      </a:r>
                      <a:endPar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Unconditional: </a:t>
                      </a:r>
                      <a:r>
                        <a:rPr kumimoji="0" lang="en-US" altLang="ja-JP"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"I will…"</a:t>
                      </a:r>
                      <a:endPar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Conditional: </a:t>
                      </a:r>
                      <a:r>
                        <a:rPr kumimoji="0" lang="en-US" altLang="ja-JP"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"If you will…then I will…"</a:t>
                      </a:r>
                      <a:endPar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314479587"/>
                  </a:ext>
                </a:extLst>
              </a:tr>
              <a:tr h="1082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Partici-pation</a:t>
                      </a:r>
                      <a:endPar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Abraham asleep (Gen. 15:17)</a:t>
                      </a: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Israel agreed to obey (Exod. 19:8)</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534516010"/>
                  </a:ext>
                </a:extLst>
              </a:tr>
              <a:tr h="1096963">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Analogy</a:t>
                      </a:r>
                      <a:endPar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Father to son (royal grant)</a:t>
                      </a: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2"/>
                          </a:solidFill>
                          <a:effectLst/>
                          <a:latin typeface="Arial" panose="020B0604020202020204" pitchFamily="34" charset="0"/>
                          <a:ea typeface="ＭＳ Ｐゴシック" panose="020B0600070205080204" pitchFamily="34" charset="-128"/>
                        </a:rPr>
                        <a:t>Suzerain (superior king) to vassal (servant nation)</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344294067"/>
                  </a:ext>
                </a:extLst>
              </a:tr>
            </a:tbl>
          </a:graphicData>
        </a:graphic>
      </p:graphicFrame>
    </p:spTree>
  </p:cSld>
  <p:clrMapOvr>
    <a:masterClrMapping/>
  </p:clrMapOvr>
  <p:transition spd="slow">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b_bulb_glow">
            <a:extLst>
              <a:ext uri="{FF2B5EF4-FFF2-40B4-BE49-F238E27FC236}">
                <a16:creationId xmlns:a16="http://schemas.microsoft.com/office/drawing/2014/main" id="{7CF436DA-4156-3D4E-859F-E54B548D2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6" name="Picture 3" descr="international[1]">
            <a:extLst>
              <a:ext uri="{FF2B5EF4-FFF2-40B4-BE49-F238E27FC236}">
                <a16:creationId xmlns:a16="http://schemas.microsoft.com/office/drawing/2014/main" id="{9CAEFFF3-A44C-7143-B030-257146373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Title 5">
            <a:extLst>
              <a:ext uri="{FF2B5EF4-FFF2-40B4-BE49-F238E27FC236}">
                <a16:creationId xmlns:a16="http://schemas.microsoft.com/office/drawing/2014/main" id="{C2BCBBEC-8934-364D-A96A-A6C81530CC4D}"/>
              </a:ext>
            </a:extLst>
          </p:cNvPr>
          <p:cNvSpPr>
            <a:spLocks noGrp="1"/>
          </p:cNvSpPr>
          <p:nvPr>
            <p:ph type="title" idx="4294967295"/>
          </p:nvPr>
        </p:nvSpPr>
        <p:spPr>
          <a:xfrm>
            <a:off x="0" y="0"/>
            <a:ext cx="9144000" cy="914400"/>
          </a:xfrm>
        </p:spPr>
        <p:txBody>
          <a:bodyPr/>
          <a:lstStyle/>
          <a:p>
            <a:pPr eaLnBrk="1" hangingPunct="1"/>
            <a:r>
              <a:rPr lang="en-US" altLang="en-US" sz="3200" i="1">
                <a:solidFill>
                  <a:srgbClr val="FFFFFF"/>
                </a:solidFill>
              </a:rPr>
              <a:t>Contrasting Two Key Covenants</a:t>
            </a:r>
          </a:p>
        </p:txBody>
      </p:sp>
      <p:sp>
        <p:nvSpPr>
          <p:cNvPr id="7" name="Text Box 5">
            <a:extLst>
              <a:ext uri="{FF2B5EF4-FFF2-40B4-BE49-F238E27FC236}">
                <a16:creationId xmlns:a16="http://schemas.microsoft.com/office/drawing/2014/main" id="{5AC160DF-9C88-104D-9CBD-DC4B2B153806}"/>
              </a:ext>
            </a:extLst>
          </p:cNvPr>
          <p:cNvSpPr txBox="1">
            <a:spLocks noChangeArrowheads="1"/>
          </p:cNvSpPr>
          <p:nvPr/>
        </p:nvSpPr>
        <p:spPr bwMode="auto">
          <a:xfrm>
            <a:off x="8451850" y="0"/>
            <a:ext cx="6985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rPr>
              <a:t>22a</a:t>
            </a:r>
          </a:p>
        </p:txBody>
      </p:sp>
      <p:graphicFrame>
        <p:nvGraphicFramePr>
          <p:cNvPr id="181271" name="Group 23">
            <a:extLst>
              <a:ext uri="{FF2B5EF4-FFF2-40B4-BE49-F238E27FC236}">
                <a16:creationId xmlns:a16="http://schemas.microsoft.com/office/drawing/2014/main" id="{4132277B-7CC1-A749-B28A-D43C20DD47EB}"/>
              </a:ext>
            </a:extLst>
          </p:cNvPr>
          <p:cNvGraphicFramePr>
            <a:graphicFrameLocks noGrp="1"/>
          </p:cNvGraphicFramePr>
          <p:nvPr/>
        </p:nvGraphicFramePr>
        <p:xfrm>
          <a:off x="76200" y="990600"/>
          <a:ext cx="8991600" cy="5686425"/>
        </p:xfrm>
        <a:graphic>
          <a:graphicData uri="http://schemas.openxmlformats.org/drawingml/2006/table">
            <a:tbl>
              <a:tblPr/>
              <a:tblGrid>
                <a:gridCol w="1905000">
                  <a:extLst>
                    <a:ext uri="{9D8B030D-6E8A-4147-A177-3AD203B41FA5}">
                      <a16:colId xmlns:a16="http://schemas.microsoft.com/office/drawing/2014/main" val="738580007"/>
                    </a:ext>
                  </a:extLst>
                </a:gridCol>
                <a:gridCol w="3581400">
                  <a:extLst>
                    <a:ext uri="{9D8B030D-6E8A-4147-A177-3AD203B41FA5}">
                      <a16:colId xmlns:a16="http://schemas.microsoft.com/office/drawing/2014/main" val="1066064690"/>
                    </a:ext>
                  </a:extLst>
                </a:gridCol>
                <a:gridCol w="3505200">
                  <a:extLst>
                    <a:ext uri="{9D8B030D-6E8A-4147-A177-3AD203B41FA5}">
                      <a16:colId xmlns:a16="http://schemas.microsoft.com/office/drawing/2014/main" val="3893297481"/>
                    </a:ext>
                  </a:extLst>
                </a:gridCol>
              </a:tblGrid>
              <a:tr h="609600">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32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horzOverflow="overflow">
                    <a:lnL>
                      <a:noFill/>
                    </a:lnL>
                    <a:lnR>
                      <a:noFill/>
                    </a:lnR>
                    <a:lnT>
                      <a:noFill/>
                    </a:lnT>
                    <a:lnB>
                      <a:noFill/>
                    </a:lnB>
                    <a:lnTlToBr>
                      <a:noFill/>
                    </a:lnTlToBr>
                    <a:lnBlToTr>
                      <a:noFill/>
                    </a:lnBlToTr>
                    <a:solidFill>
                      <a:srgbClr val="000000"/>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800" b="1" i="0" u="sng"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800" b="1" i="0" u="sng"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13710906"/>
                  </a:ext>
                </a:extLst>
              </a:tr>
              <a:tr h="1082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Form</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Oral (no written stipulations)</a:t>
                      </a: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Written on tablets of stone &amp; Pentateuch</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811491196"/>
                  </a:ext>
                </a:extLst>
              </a:tr>
              <a:tr h="1828800">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Emphasis</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Blessing over discipline/judgment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(five </a:t>
                      </a: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"blessings" in Gen. 12:1-3)</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Judgment/discipline over blessing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(contrast Deut. 28:1-14 &amp; 28:15-68)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766818528"/>
                  </a:ext>
                </a:extLst>
              </a:tr>
              <a:tr h="1082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Christology</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Ultimate seed (Gen. 12:3)</a:t>
                      </a: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Typified in tabernacle (Heb. 8–10)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55144513"/>
                  </a:ext>
                </a:extLst>
              </a:tr>
              <a:tr h="1082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Sign</a:t>
                      </a:r>
                      <a:endPar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Circumcision (Gen. 17:11)</a:t>
                      </a:r>
                    </a:p>
                  </a:txBody>
                  <a:tcPr marL="50800" marR="50800" marT="0" marB="0" horzOverflow="overflow">
                    <a:lnL>
                      <a:noFill/>
                    </a:lnL>
                    <a:lnR>
                      <a:noFill/>
                    </a:lnR>
                    <a:lnT>
                      <a:noFill/>
                    </a:lnT>
                    <a:lnB>
                      <a:noFill/>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Sabbath (Exod. 31:13, 17)</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727583320"/>
                  </a:ext>
                </a:extLst>
              </a:tr>
            </a:tbl>
          </a:graphicData>
        </a:graphic>
      </p:graphicFrame>
    </p:spTree>
  </p:cSld>
  <p:clrMapOvr>
    <a:masterClrMapping/>
  </p:clrMapOvr>
  <p:transition spd="slow">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3" descr="Heston Moses.jpg">
            <a:extLst>
              <a:ext uri="{FF2B5EF4-FFF2-40B4-BE49-F238E27FC236}">
                <a16:creationId xmlns:a16="http://schemas.microsoft.com/office/drawing/2014/main" id="{28BF0E00-17D0-0C4E-93A0-E0E74656BEAB}"/>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5731" name="Rectangle 3">
            <a:extLst>
              <a:ext uri="{FF2B5EF4-FFF2-40B4-BE49-F238E27FC236}">
                <a16:creationId xmlns:a16="http://schemas.microsoft.com/office/drawing/2014/main" id="{998934E3-7F89-6F47-B190-F2ACE5417C59}"/>
              </a:ext>
            </a:extLst>
          </p:cNvPr>
          <p:cNvSpPr>
            <a:spLocks noGrp="1" noChangeArrowheads="1"/>
          </p:cNvSpPr>
          <p:nvPr>
            <p:ph type="title"/>
          </p:nvPr>
        </p:nvSpPr>
        <p:spPr>
          <a:xfrm>
            <a:off x="76200" y="2590800"/>
            <a:ext cx="8991600" cy="4114800"/>
          </a:xfrm>
        </p:spPr>
        <p:txBody>
          <a:bodyPr/>
          <a:lstStyle/>
          <a:p>
            <a:pPr eaLnBrk="1" hangingPunct="1"/>
            <a:r>
              <a:rPr kumimoji="1" lang="en-US" altLang="en-US" sz="8000">
                <a:effectLst>
                  <a:outerShdw blurRad="38100" dist="38100" dir="2700000" algn="tl">
                    <a:srgbClr val="000000"/>
                  </a:outerShdw>
                </a:effectLst>
                <a:ea typeface="ＭＳ Ｐゴシック" panose="020B0600070205080204" pitchFamily="34" charset="-128"/>
              </a:rPr>
              <a:t>The heart of the </a:t>
            </a:r>
            <a:br>
              <a:rPr kumimoji="1" lang="en-US" altLang="en-US" sz="8000">
                <a:effectLst>
                  <a:outerShdw blurRad="38100" dist="38100" dir="2700000" algn="tl">
                    <a:srgbClr val="000000"/>
                  </a:outerShdw>
                </a:effectLst>
                <a:ea typeface="ＭＳ Ｐゴシック" panose="020B0600070205080204" pitchFamily="34" charset="-128"/>
              </a:rPr>
            </a:br>
            <a:r>
              <a:rPr kumimoji="1" lang="en-US" altLang="en-US" sz="8000">
                <a:effectLst>
                  <a:outerShdw blurRad="38100" dist="38100" dir="2700000" algn="tl">
                    <a:srgbClr val="000000"/>
                  </a:outerShdw>
                </a:effectLst>
                <a:ea typeface="ＭＳ Ｐゴシック" panose="020B0600070205080204" pitchFamily="34" charset="-128"/>
              </a:rPr>
              <a:t>Mosaic Covenant is the </a:t>
            </a:r>
            <a:br>
              <a:rPr kumimoji="1" lang="en-US" altLang="en-US" sz="8000">
                <a:effectLst>
                  <a:outerShdw blurRad="38100" dist="38100" dir="2700000" algn="tl">
                    <a:srgbClr val="000000"/>
                  </a:outerShdw>
                </a:effectLst>
                <a:ea typeface="ＭＳ Ｐゴシック" panose="020B0600070205080204" pitchFamily="34" charset="-128"/>
              </a:rPr>
            </a:br>
            <a:r>
              <a:rPr kumimoji="1" lang="en-US" altLang="en-US" sz="8000">
                <a:solidFill>
                  <a:srgbClr val="FFFF00"/>
                </a:solidFill>
                <a:effectLst>
                  <a:outerShdw blurRad="38100" dist="38100" dir="2700000" algn="tl">
                    <a:srgbClr val="000000"/>
                  </a:outerShdw>
                </a:effectLst>
                <a:ea typeface="ＭＳ Ｐゴシック" panose="020B0600070205080204" pitchFamily="34" charset="-128"/>
              </a:rPr>
              <a:t>Ten Commandments</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a:extLst>
              <a:ext uri="{FF2B5EF4-FFF2-40B4-BE49-F238E27FC236}">
                <a16:creationId xmlns:a16="http://schemas.microsoft.com/office/drawing/2014/main" id="{21A3CAC6-F891-E846-9A47-C6511B4A7E73}"/>
              </a:ext>
            </a:extLst>
          </p:cNvPr>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cs typeface="Arial" panose="020B0604020202020204" pitchFamily="34" charset="0"/>
            </a:endParaRPr>
          </a:p>
        </p:txBody>
      </p:sp>
      <p:pic>
        <p:nvPicPr>
          <p:cNvPr id="256002" name="Picture 28" descr="10 commandments.jpg">
            <a:extLst>
              <a:ext uri="{FF2B5EF4-FFF2-40B4-BE49-F238E27FC236}">
                <a16:creationId xmlns:a16="http://schemas.microsoft.com/office/drawing/2014/main" id="{18FA7734-182D-1549-AFF0-77CFB2457C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22494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Rectangle 3">
            <a:extLst>
              <a:ext uri="{FF2B5EF4-FFF2-40B4-BE49-F238E27FC236}">
                <a16:creationId xmlns:a16="http://schemas.microsoft.com/office/drawing/2014/main" id="{0A40D167-3412-E540-A728-0F806C8D9FDF}"/>
              </a:ext>
            </a:extLst>
          </p:cNvPr>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cs typeface="Arial" panose="020B0604020202020204" pitchFamily="34" charset="0"/>
            </a:endParaRPr>
          </a:p>
        </p:txBody>
      </p:sp>
      <p:sp>
        <p:nvSpPr>
          <p:cNvPr id="1078276" name="Rectangle 4">
            <a:extLst>
              <a:ext uri="{FF2B5EF4-FFF2-40B4-BE49-F238E27FC236}">
                <a16:creationId xmlns:a16="http://schemas.microsoft.com/office/drawing/2014/main" id="{F3D45424-4F26-2B4E-85CE-C811DCEDD772}"/>
              </a:ext>
            </a:extLst>
          </p:cNvPr>
          <p:cNvSpPr>
            <a:spLocks noChangeArrowheads="1"/>
          </p:cNvSpPr>
          <p:nvPr/>
        </p:nvSpPr>
        <p:spPr bwMode="auto">
          <a:xfrm>
            <a:off x="1295400" y="1149350"/>
            <a:ext cx="7327900" cy="4829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endParaRPr lang="en-US" sz="4400" b="1" dirty="0">
              <a:solidFill>
                <a:srgbClr val="FAFD00"/>
              </a:solidFill>
              <a:latin typeface="Arial"/>
              <a:ea typeface="ＭＳ Ｐゴシック" charset="-128"/>
              <a:cs typeface="Arial"/>
            </a:endParaRPr>
          </a:p>
          <a:p>
            <a:pPr algn="ctr">
              <a:defRPr/>
            </a:pPr>
            <a:r>
              <a:rPr lang="en-US" sz="3200" b="1" dirty="0">
                <a:solidFill>
                  <a:srgbClr val="00DFCA"/>
                </a:solidFill>
                <a:latin typeface="Arial"/>
                <a:ea typeface="ＭＳ Ｐゴシック" charset="-128"/>
                <a:cs typeface="Arial"/>
              </a:rPr>
              <a:t>A Godly Education In Three Parts:</a:t>
            </a:r>
            <a:r>
              <a:rPr lang="en-US" b="1" dirty="0">
                <a:solidFill>
                  <a:srgbClr val="00DFCA"/>
                </a:solidFill>
                <a:latin typeface="Arial"/>
                <a:ea typeface="ＭＳ Ｐゴシック" charset="-128"/>
                <a:cs typeface="Arial"/>
              </a:rPr>
              <a:t>                          </a:t>
            </a:r>
            <a:endParaRPr lang="en-US" sz="2800" b="1" dirty="0">
              <a:solidFill>
                <a:srgbClr val="00DFCA"/>
              </a:solidFill>
              <a:latin typeface="Arial"/>
              <a:ea typeface="ＭＳ Ｐゴシック" charset="-128"/>
              <a:cs typeface="Arial"/>
            </a:endParaRPr>
          </a:p>
          <a:p>
            <a:pPr>
              <a:defRPr/>
            </a:pPr>
            <a:endParaRPr lang="en-US" b="1" dirty="0">
              <a:solidFill>
                <a:srgbClr val="FFFFFF"/>
              </a:solidFill>
              <a:latin typeface="Arial"/>
              <a:ea typeface="ＭＳ Ｐゴシック" charset="-128"/>
              <a:cs typeface="Arial"/>
            </a:endParaRPr>
          </a:p>
          <a:p>
            <a:pPr>
              <a:defRPr/>
            </a:pPr>
            <a:r>
              <a:rPr lang="en-US" sz="2800" b="1" dirty="0">
                <a:solidFill>
                  <a:srgbClr val="FAFD00"/>
                </a:solidFill>
                <a:latin typeface="Arial"/>
                <a:ea typeface="ＭＳ Ｐゴシック" charset="-128"/>
                <a:cs typeface="Arial"/>
              </a:rPr>
              <a:t>MORAL: </a:t>
            </a:r>
            <a:r>
              <a:rPr lang="en-US" b="1" dirty="0">
                <a:solidFill>
                  <a:srgbClr val="FFFFFF"/>
                </a:solidFill>
                <a:latin typeface="Arial"/>
                <a:ea typeface="ＭＳ Ｐゴシック" charset="-128"/>
                <a:cs typeface="Arial"/>
              </a:rPr>
              <a:t>The Ten Commandments; a basis for our current legal system.</a:t>
            </a:r>
          </a:p>
          <a:p>
            <a:pPr>
              <a:defRPr/>
            </a:pPr>
            <a:endParaRPr lang="en-US" b="1" dirty="0">
              <a:solidFill>
                <a:srgbClr val="FFFFFF"/>
              </a:solidFill>
              <a:latin typeface="Arial"/>
              <a:ea typeface="ＭＳ Ｐゴシック" charset="-128"/>
              <a:cs typeface="Arial"/>
            </a:endParaRPr>
          </a:p>
          <a:p>
            <a:pPr>
              <a:defRPr/>
            </a:pPr>
            <a:r>
              <a:rPr lang="en-US" sz="2800" b="1" dirty="0">
                <a:solidFill>
                  <a:srgbClr val="FAFD00"/>
                </a:solidFill>
                <a:latin typeface="Arial"/>
                <a:ea typeface="ＭＳ Ｐゴシック" charset="-128"/>
                <a:cs typeface="Arial"/>
              </a:rPr>
              <a:t>CIVIL: </a:t>
            </a:r>
            <a:r>
              <a:rPr lang="en-US" b="1" dirty="0">
                <a:solidFill>
                  <a:srgbClr val="FFFFFF"/>
                </a:solidFill>
                <a:latin typeface="Arial"/>
                <a:ea typeface="ＭＳ Ｐゴシック" charset="-128"/>
                <a:cs typeface="Arial"/>
              </a:rPr>
              <a:t>How the people are to live with each 	other in the new social structure.</a:t>
            </a:r>
          </a:p>
          <a:p>
            <a:pPr>
              <a:defRPr/>
            </a:pPr>
            <a:endParaRPr lang="en-US" b="1" dirty="0">
              <a:solidFill>
                <a:srgbClr val="FFFFFF"/>
              </a:solidFill>
              <a:latin typeface="Arial"/>
              <a:ea typeface="ＭＳ Ｐゴシック" charset="-128"/>
              <a:cs typeface="Arial"/>
            </a:endParaRPr>
          </a:p>
          <a:p>
            <a:pPr>
              <a:defRPr/>
            </a:pPr>
            <a:r>
              <a:rPr lang="en-US" sz="2800" b="1" dirty="0">
                <a:solidFill>
                  <a:srgbClr val="FAFD00"/>
                </a:solidFill>
                <a:latin typeface="Arial"/>
                <a:ea typeface="ＭＳ Ｐゴシック" charset="-128"/>
                <a:cs typeface="Arial"/>
              </a:rPr>
              <a:t>CEREMONIAL: </a:t>
            </a:r>
            <a:r>
              <a:rPr lang="en-US" b="1" dirty="0">
                <a:solidFill>
                  <a:srgbClr val="FFFFFF"/>
                </a:solidFill>
                <a:latin typeface="Arial"/>
                <a:ea typeface="ＭＳ Ｐゴシック" charset="-128"/>
                <a:cs typeface="Arial"/>
              </a:rPr>
              <a:t>How to worship God in the new social structure.</a:t>
            </a:r>
          </a:p>
        </p:txBody>
      </p:sp>
      <p:sp>
        <p:nvSpPr>
          <p:cNvPr id="1078279" name="Text Box 7">
            <a:extLst>
              <a:ext uri="{FF2B5EF4-FFF2-40B4-BE49-F238E27FC236}">
                <a16:creationId xmlns:a16="http://schemas.microsoft.com/office/drawing/2014/main" id="{8B14A03B-3815-F749-ACC0-348B4EEEE71C}"/>
              </a:ext>
            </a:extLst>
          </p:cNvPr>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400" b="1">
                <a:solidFill>
                  <a:srgbClr val="FFFFFF"/>
                </a:solidFill>
                <a:cs typeface="Arial" charset="0"/>
              </a:rPr>
              <a:t>Ex. 25-31</a:t>
            </a:r>
            <a:endParaRPr lang="en-US" sz="800" b="1" u="sng">
              <a:solidFill>
                <a:srgbClr val="000000"/>
              </a:solidFill>
              <a:cs typeface="Arial" charset="0"/>
            </a:endParaRPr>
          </a:p>
        </p:txBody>
      </p:sp>
      <p:sp>
        <p:nvSpPr>
          <p:cNvPr id="256006" name="Rectangle 8">
            <a:extLst>
              <a:ext uri="{FF2B5EF4-FFF2-40B4-BE49-F238E27FC236}">
                <a16:creationId xmlns:a16="http://schemas.microsoft.com/office/drawing/2014/main" id="{9A7895E2-988F-344A-918D-FEC308F50E77}"/>
              </a:ext>
            </a:extLst>
          </p:cNvPr>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cs typeface="Arial" panose="020B0604020202020204" pitchFamily="34" charset="0"/>
            </a:endParaRPr>
          </a:p>
        </p:txBody>
      </p:sp>
      <p:sp>
        <p:nvSpPr>
          <p:cNvPr id="256007" name="Rectangle 9">
            <a:extLst>
              <a:ext uri="{FF2B5EF4-FFF2-40B4-BE49-F238E27FC236}">
                <a16:creationId xmlns:a16="http://schemas.microsoft.com/office/drawing/2014/main" id="{12D4406C-C55A-BA4A-9EB1-3ADE10E8D715}"/>
              </a:ext>
            </a:extLst>
          </p:cNvPr>
          <p:cNvSpPr>
            <a:spLocks noChangeArrowheads="1"/>
          </p:cNvSpPr>
          <p:nvPr/>
        </p:nvSpPr>
        <p:spPr bwMode="auto">
          <a:xfrm>
            <a:off x="8121650" y="4356100"/>
            <a:ext cx="2968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0000"/>
                </a:solidFill>
                <a:cs typeface="Arial" panose="020B0604020202020204" pitchFamily="34" charset="0"/>
              </a:rPr>
              <a:t>40</a:t>
            </a:r>
          </a:p>
        </p:txBody>
      </p:sp>
      <p:sp>
        <p:nvSpPr>
          <p:cNvPr id="256008" name="AutoShape 10">
            <a:extLst>
              <a:ext uri="{FF2B5EF4-FFF2-40B4-BE49-F238E27FC236}">
                <a16:creationId xmlns:a16="http://schemas.microsoft.com/office/drawing/2014/main" id="{06FD9D25-42B0-E340-938F-CCF8C6500C17}"/>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cs typeface="Arial" panose="020B0604020202020204" pitchFamily="34" charset="0"/>
            </a:endParaRPr>
          </a:p>
        </p:txBody>
      </p:sp>
      <p:sp>
        <p:nvSpPr>
          <p:cNvPr id="256009" name="Rectangle 11">
            <a:extLst>
              <a:ext uri="{FF2B5EF4-FFF2-40B4-BE49-F238E27FC236}">
                <a16:creationId xmlns:a16="http://schemas.microsoft.com/office/drawing/2014/main" id="{8CAEEE38-866B-3A4F-ABAF-294AE97BF48D}"/>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cs typeface="Arial" panose="020B0604020202020204" pitchFamily="34" charset="0"/>
            </a:endParaRPr>
          </a:p>
        </p:txBody>
      </p:sp>
      <p:sp>
        <p:nvSpPr>
          <p:cNvPr id="256010" name="AutoShape 12">
            <a:extLst>
              <a:ext uri="{FF2B5EF4-FFF2-40B4-BE49-F238E27FC236}">
                <a16:creationId xmlns:a16="http://schemas.microsoft.com/office/drawing/2014/main" id="{55227113-9C16-ED4A-A2BB-CB5AEC078BCA}"/>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cs typeface="Arial" panose="020B0604020202020204" pitchFamily="34" charset="0"/>
            </a:endParaRPr>
          </a:p>
        </p:txBody>
      </p:sp>
      <p:sp>
        <p:nvSpPr>
          <p:cNvPr id="256011" name="Line 13">
            <a:extLst>
              <a:ext uri="{FF2B5EF4-FFF2-40B4-BE49-F238E27FC236}">
                <a16:creationId xmlns:a16="http://schemas.microsoft.com/office/drawing/2014/main" id="{FA6A7BC0-A932-924B-8D39-42C05A021F19}"/>
              </a:ext>
            </a:extLst>
          </p:cNvPr>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12" name="Line 14">
            <a:extLst>
              <a:ext uri="{FF2B5EF4-FFF2-40B4-BE49-F238E27FC236}">
                <a16:creationId xmlns:a16="http://schemas.microsoft.com/office/drawing/2014/main" id="{1E564AF3-D4DB-0E4E-A323-F17751A53879}"/>
              </a:ext>
            </a:extLst>
          </p:cNvPr>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13" name="Line 15">
            <a:extLst>
              <a:ext uri="{FF2B5EF4-FFF2-40B4-BE49-F238E27FC236}">
                <a16:creationId xmlns:a16="http://schemas.microsoft.com/office/drawing/2014/main" id="{723D2E22-0CAF-C140-9E2C-6189C5354065}"/>
              </a:ext>
            </a:extLst>
          </p:cNvPr>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14" name="Line 16">
            <a:extLst>
              <a:ext uri="{FF2B5EF4-FFF2-40B4-BE49-F238E27FC236}">
                <a16:creationId xmlns:a16="http://schemas.microsoft.com/office/drawing/2014/main" id="{C93FE569-953A-CA4A-B56E-D830320D8CA8}"/>
              </a:ext>
            </a:extLst>
          </p:cNvPr>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15" name="Line 17">
            <a:extLst>
              <a:ext uri="{FF2B5EF4-FFF2-40B4-BE49-F238E27FC236}">
                <a16:creationId xmlns:a16="http://schemas.microsoft.com/office/drawing/2014/main" id="{4793955B-CF4C-8B49-8F6A-2CD5036B096B}"/>
              </a:ext>
            </a:extLst>
          </p:cNvPr>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16" name="Rectangle 18">
            <a:extLst>
              <a:ext uri="{FF2B5EF4-FFF2-40B4-BE49-F238E27FC236}">
                <a16:creationId xmlns:a16="http://schemas.microsoft.com/office/drawing/2014/main" id="{6916D691-4092-544D-8C33-E28F54E95D57}"/>
              </a:ext>
            </a:extLst>
          </p:cNvPr>
          <p:cNvSpPr>
            <a:spLocks noChangeArrowheads="1"/>
          </p:cNvSpPr>
          <p:nvPr/>
        </p:nvSpPr>
        <p:spPr bwMode="auto">
          <a:xfrm>
            <a:off x="8007350" y="3429000"/>
            <a:ext cx="6000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solidFill>
                  <a:srgbClr val="000000"/>
                </a:solidFill>
                <a:cs typeface="Arial" panose="020B0604020202020204" pitchFamily="34" charset="0"/>
              </a:rPr>
              <a:t>MOSES</a:t>
            </a:r>
          </a:p>
        </p:txBody>
      </p:sp>
      <p:sp>
        <p:nvSpPr>
          <p:cNvPr id="256017" name="Rectangle 19">
            <a:extLst>
              <a:ext uri="{FF2B5EF4-FFF2-40B4-BE49-F238E27FC236}">
                <a16:creationId xmlns:a16="http://schemas.microsoft.com/office/drawing/2014/main" id="{5D8ECB72-EB2D-CB45-89AD-400E7A873612}"/>
              </a:ext>
            </a:extLst>
          </p:cNvPr>
          <p:cNvSpPr>
            <a:spLocks noChangeArrowheads="1"/>
          </p:cNvSpPr>
          <p:nvPr/>
        </p:nvSpPr>
        <p:spPr bwMode="auto">
          <a:xfrm>
            <a:off x="8156575" y="3841750"/>
            <a:ext cx="458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solidFill>
                  <a:srgbClr val="000000"/>
                </a:solidFill>
                <a:cs typeface="Arial" panose="020B0604020202020204" pitchFamily="34" charset="0"/>
              </a:rPr>
              <a:t>Sinai</a:t>
            </a:r>
          </a:p>
        </p:txBody>
      </p:sp>
      <p:sp>
        <p:nvSpPr>
          <p:cNvPr id="256018" name="Rectangle 20">
            <a:extLst>
              <a:ext uri="{FF2B5EF4-FFF2-40B4-BE49-F238E27FC236}">
                <a16:creationId xmlns:a16="http://schemas.microsoft.com/office/drawing/2014/main" id="{D0E1EED6-98F3-0941-BEC5-6699A419EDF1}"/>
              </a:ext>
            </a:extLst>
          </p:cNvPr>
          <p:cNvSpPr>
            <a:spLocks noChangeArrowheads="1"/>
          </p:cNvSpPr>
          <p:nvPr/>
        </p:nvSpPr>
        <p:spPr bwMode="auto">
          <a:xfrm>
            <a:off x="8075613" y="4025900"/>
            <a:ext cx="650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solidFill>
                  <a:srgbClr val="000000"/>
                </a:solidFill>
                <a:cs typeface="Arial" panose="020B0604020202020204" pitchFamily="34" charset="0"/>
              </a:rPr>
              <a:t>M - C - C</a:t>
            </a:r>
          </a:p>
        </p:txBody>
      </p:sp>
      <p:sp>
        <p:nvSpPr>
          <p:cNvPr id="256019" name="Line 21">
            <a:extLst>
              <a:ext uri="{FF2B5EF4-FFF2-40B4-BE49-F238E27FC236}">
                <a16:creationId xmlns:a16="http://schemas.microsoft.com/office/drawing/2014/main" id="{4B2C4464-417F-7B4B-8DD9-A37187A98D2E}"/>
              </a:ext>
            </a:extLst>
          </p:cNvPr>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20" name="Rectangle 22">
            <a:extLst>
              <a:ext uri="{FF2B5EF4-FFF2-40B4-BE49-F238E27FC236}">
                <a16:creationId xmlns:a16="http://schemas.microsoft.com/office/drawing/2014/main" id="{A12345F1-97D0-3D4B-80CD-DB33A53AF653}"/>
              </a:ext>
            </a:extLst>
          </p:cNvPr>
          <p:cNvSpPr>
            <a:spLocks noChangeArrowheads="1"/>
          </p:cNvSpPr>
          <p:nvPr/>
        </p:nvSpPr>
        <p:spPr bwMode="auto">
          <a:xfrm>
            <a:off x="8120063" y="3670300"/>
            <a:ext cx="6000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solidFill>
                  <a:srgbClr val="000000"/>
                </a:solidFill>
                <a:cs typeface="Arial" panose="020B0604020202020204" pitchFamily="34" charset="0"/>
              </a:rPr>
              <a:t>Exodus</a:t>
            </a:r>
          </a:p>
        </p:txBody>
      </p:sp>
      <p:sp>
        <p:nvSpPr>
          <p:cNvPr id="256021" name="Text Box 23">
            <a:extLst>
              <a:ext uri="{FF2B5EF4-FFF2-40B4-BE49-F238E27FC236}">
                <a16:creationId xmlns:a16="http://schemas.microsoft.com/office/drawing/2014/main" id="{1CF247EB-476E-0048-9338-B645E65A59D5}"/>
              </a:ext>
            </a:extLst>
          </p:cNvPr>
          <p:cNvSpPr txBox="1">
            <a:spLocks noChangeArrowheads="1"/>
          </p:cNvSpPr>
          <p:nvPr/>
        </p:nvSpPr>
        <p:spPr bwMode="auto">
          <a:xfrm>
            <a:off x="8758238" y="889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a:solidFill>
                  <a:srgbClr val="FFA27C"/>
                </a:solidFill>
                <a:cs typeface="Arial" panose="020B0604020202020204" pitchFamily="34" charset="0"/>
              </a:rPr>
              <a:t> </a:t>
            </a:r>
          </a:p>
        </p:txBody>
      </p:sp>
      <p:sp>
        <p:nvSpPr>
          <p:cNvPr id="1078296" name="Rectangle 24">
            <a:extLst>
              <a:ext uri="{FF2B5EF4-FFF2-40B4-BE49-F238E27FC236}">
                <a16:creationId xmlns:a16="http://schemas.microsoft.com/office/drawing/2014/main" id="{DFEFA82B-72EA-D24A-A3F0-9E862F4515B7}"/>
              </a:ext>
            </a:extLst>
          </p:cNvPr>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rgbClr val="FFFFFF"/>
                </a:solidFill>
                <a:effectLst>
                  <a:outerShdw blurRad="38100" dist="38100" dir="2700000" algn="tl">
                    <a:srgbClr val="000000"/>
                  </a:outerShdw>
                </a:effectLst>
                <a:cs typeface="Arial" panose="020B0604020202020204" pitchFamily="34" charset="0"/>
              </a:rPr>
              <a:t>13</a:t>
            </a:r>
          </a:p>
        </p:txBody>
      </p:sp>
      <p:sp>
        <p:nvSpPr>
          <p:cNvPr id="256023" name="Text Box 25">
            <a:extLst>
              <a:ext uri="{FF2B5EF4-FFF2-40B4-BE49-F238E27FC236}">
                <a16:creationId xmlns:a16="http://schemas.microsoft.com/office/drawing/2014/main" id="{AC4EF5DB-4D8D-F64B-9DF6-D3603FD5553C}"/>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b="1">
                <a:solidFill>
                  <a:srgbClr val="FFFFFF"/>
                </a:solidFill>
                <a:cs typeface="Arial" panose="020B0604020202020204" pitchFamily="34" charset="0"/>
              </a:rPr>
              <a:t>Handbook pg. 26-29</a:t>
            </a:r>
          </a:p>
        </p:txBody>
      </p:sp>
      <p:sp>
        <p:nvSpPr>
          <p:cNvPr id="1078298" name="Text Box 26">
            <a:extLst>
              <a:ext uri="{FF2B5EF4-FFF2-40B4-BE49-F238E27FC236}">
                <a16:creationId xmlns:a16="http://schemas.microsoft.com/office/drawing/2014/main" id="{144065E8-7001-0E4C-993F-A77A4252C0AF}"/>
              </a:ext>
            </a:extLst>
          </p:cNvPr>
          <p:cNvSpPr txBox="1">
            <a:spLocks noChangeArrowheads="1"/>
          </p:cNvSpPr>
          <p:nvPr/>
        </p:nvSpPr>
        <p:spPr bwMode="auto">
          <a:xfrm rot="-1159807">
            <a:off x="77788" y="3422650"/>
            <a:ext cx="8999537" cy="708025"/>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000" b="1">
                <a:solidFill>
                  <a:srgbClr val="FAFD00"/>
                </a:solidFill>
                <a:cs typeface="Arial" panose="020B0604020202020204" pitchFamily="34" charset="0"/>
              </a:rPr>
              <a:t>BUT ARE THE BIG 10 </a:t>
            </a:r>
            <a:r>
              <a:rPr lang="en-US" altLang="en-US" sz="4000" b="1" i="1">
                <a:solidFill>
                  <a:srgbClr val="FAFD00"/>
                </a:solidFill>
                <a:cs typeface="Arial" panose="020B0604020202020204" pitchFamily="34" charset="0"/>
              </a:rPr>
              <a:t>MORAL</a:t>
            </a:r>
            <a:r>
              <a:rPr lang="en-US" altLang="en-US" sz="4000" b="1">
                <a:solidFill>
                  <a:srgbClr val="FAFD00"/>
                </a:solidFill>
                <a:cs typeface="Arial" panose="020B0604020202020204" pitchFamily="34" charset="0"/>
              </a:rPr>
              <a:t> LAW?</a:t>
            </a:r>
            <a:endParaRPr lang="en-US" altLang="en-US" sz="4400" b="1">
              <a:solidFill>
                <a:srgbClr val="FAFD00"/>
              </a:solidFill>
              <a:cs typeface="Arial" panose="020B0604020202020204" pitchFamily="34" charset="0"/>
            </a:endParaRPr>
          </a:p>
        </p:txBody>
      </p:sp>
      <p:sp>
        <p:nvSpPr>
          <p:cNvPr id="256025" name="Text Box 27">
            <a:extLst>
              <a:ext uri="{FF2B5EF4-FFF2-40B4-BE49-F238E27FC236}">
                <a16:creationId xmlns:a16="http://schemas.microsoft.com/office/drawing/2014/main" id="{899938EC-CA55-8F41-832B-609C3F350DA6}"/>
              </a:ext>
            </a:extLst>
          </p:cNvPr>
          <p:cNvSpPr txBox="1">
            <a:spLocks noChangeArrowheads="1"/>
          </p:cNvSpPr>
          <p:nvPr/>
        </p:nvSpPr>
        <p:spPr bwMode="auto">
          <a:xfrm>
            <a:off x="8413750" y="0"/>
            <a:ext cx="714375"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FFFFF"/>
                </a:solidFill>
                <a:cs typeface="Arial" panose="020B0604020202020204" pitchFamily="34" charset="0"/>
              </a:rPr>
              <a:t>22b</a:t>
            </a:r>
          </a:p>
        </p:txBody>
      </p:sp>
      <p:sp>
        <p:nvSpPr>
          <p:cNvPr id="1078300" name="Rectangle 28">
            <a:extLst>
              <a:ext uri="{FF2B5EF4-FFF2-40B4-BE49-F238E27FC236}">
                <a16:creationId xmlns:a16="http://schemas.microsoft.com/office/drawing/2014/main" id="{475339C5-249D-AC49-8267-22A85573C973}"/>
              </a:ext>
            </a:extLst>
          </p:cNvPr>
          <p:cNvSpPr>
            <a:spLocks noGrp="1" noChangeArrowheads="1"/>
          </p:cNvSpPr>
          <p:nvPr>
            <p:ph type="title" idx="4294967295"/>
          </p:nvPr>
        </p:nvSpPr>
        <p:spPr bwMode="auto">
          <a:xfrm>
            <a:off x="1143000" y="1143000"/>
            <a:ext cx="7924800" cy="762000"/>
          </a:xfrm>
          <a:prstGeom prst="rect">
            <a:avLst/>
          </a:prstGeom>
          <a:noFill/>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altLang="en-US" sz="3600" b="1">
                <a:solidFill>
                  <a:srgbClr val="FAFD00"/>
                </a:solidFill>
                <a:effectLst/>
                <a:latin typeface="Arial" panose="020B0604020202020204" pitchFamily="34" charset="0"/>
                <a:ea typeface="ＭＳ Ｐゴシック" panose="020B0600070205080204" pitchFamily="34" charset="-128"/>
                <a:cs typeface="Arial" panose="020B0604020202020204" pitchFamily="34" charset="0"/>
              </a:rPr>
              <a:t>TRADITIONAL VIEW ON LAW</a:t>
            </a:r>
            <a:endParaRPr lang="en-US" altLang="en-US" sz="400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8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98"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8049" name="Group 3">
            <a:extLst>
              <a:ext uri="{FF2B5EF4-FFF2-40B4-BE49-F238E27FC236}">
                <a16:creationId xmlns:a16="http://schemas.microsoft.com/office/drawing/2014/main" id="{0A0BA69B-B0B2-CF40-BB4A-ABBBACBD1D23}"/>
              </a:ext>
            </a:extLst>
          </p:cNvPr>
          <p:cNvGrpSpPr>
            <a:grpSpLocks/>
          </p:cNvGrpSpPr>
          <p:nvPr/>
        </p:nvGrpSpPr>
        <p:grpSpPr bwMode="auto">
          <a:xfrm>
            <a:off x="0" y="457200"/>
            <a:ext cx="9144000" cy="6400800"/>
            <a:chOff x="0" y="288"/>
            <a:chExt cx="5760" cy="2742"/>
          </a:xfrm>
        </p:grpSpPr>
        <p:grpSp>
          <p:nvGrpSpPr>
            <p:cNvPr id="258052" name="Group 4">
              <a:extLst>
                <a:ext uri="{FF2B5EF4-FFF2-40B4-BE49-F238E27FC236}">
                  <a16:creationId xmlns:a16="http://schemas.microsoft.com/office/drawing/2014/main" id="{427BF5D8-0286-3D4F-8C20-90CB2513C794}"/>
                </a:ext>
              </a:extLst>
            </p:cNvPr>
            <p:cNvGrpSpPr>
              <a:grpSpLocks/>
            </p:cNvGrpSpPr>
            <p:nvPr/>
          </p:nvGrpSpPr>
          <p:grpSpPr bwMode="auto">
            <a:xfrm>
              <a:off x="0" y="288"/>
              <a:ext cx="336" cy="434"/>
              <a:chOff x="0" y="0"/>
              <a:chExt cx="240" cy="470"/>
            </a:xfrm>
          </p:grpSpPr>
          <p:sp>
            <p:nvSpPr>
              <p:cNvPr id="258086" name="Rectangle 5">
                <a:extLst>
                  <a:ext uri="{FF2B5EF4-FFF2-40B4-BE49-F238E27FC236}">
                    <a16:creationId xmlns:a16="http://schemas.microsoft.com/office/drawing/2014/main" id="{C5B0B980-0624-1B4D-AA4D-692CF6F43F3C}"/>
                  </a:ext>
                </a:extLst>
              </p:cNvPr>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800" b="1">
                    <a:solidFill>
                      <a:srgbClr val="F1F7E9"/>
                    </a:solidFill>
                    <a:latin typeface="Arial Narrow" panose="020B0604020202020204" pitchFamily="34" charset="0"/>
                    <a:ea typeface="SimSun" panose="02010600030101010101" pitchFamily="2" charset="-122"/>
                  </a:rPr>
                  <a:t>#</a:t>
                </a:r>
              </a:p>
            </p:txBody>
          </p:sp>
          <p:sp>
            <p:nvSpPr>
              <p:cNvPr id="258087" name="Rectangle 6">
                <a:extLst>
                  <a:ext uri="{FF2B5EF4-FFF2-40B4-BE49-F238E27FC236}">
                    <a16:creationId xmlns:a16="http://schemas.microsoft.com/office/drawing/2014/main" id="{866A64CA-21DE-6243-B177-5329F17B7CC0}"/>
                  </a:ext>
                </a:extLst>
              </p:cNvPr>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53" name="Group 7">
              <a:extLst>
                <a:ext uri="{FF2B5EF4-FFF2-40B4-BE49-F238E27FC236}">
                  <a16:creationId xmlns:a16="http://schemas.microsoft.com/office/drawing/2014/main" id="{B13D7C9E-880C-1D42-92B6-4CCDB0605417}"/>
                </a:ext>
              </a:extLst>
            </p:cNvPr>
            <p:cNvGrpSpPr>
              <a:grpSpLocks/>
            </p:cNvGrpSpPr>
            <p:nvPr/>
          </p:nvGrpSpPr>
          <p:grpSpPr bwMode="auto">
            <a:xfrm>
              <a:off x="336" y="288"/>
              <a:ext cx="2611" cy="434"/>
              <a:chOff x="240" y="0"/>
              <a:chExt cx="1864" cy="470"/>
            </a:xfrm>
          </p:grpSpPr>
          <p:sp>
            <p:nvSpPr>
              <p:cNvPr id="258084" name="Rectangle 8">
                <a:extLst>
                  <a:ext uri="{FF2B5EF4-FFF2-40B4-BE49-F238E27FC236}">
                    <a16:creationId xmlns:a16="http://schemas.microsoft.com/office/drawing/2014/main" id="{538D0D99-0DBF-3345-96DA-1EB7FD77545C}"/>
                  </a:ext>
                </a:extLst>
              </p:cNvPr>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800" b="1">
                    <a:solidFill>
                      <a:srgbClr val="F1F7E9"/>
                    </a:solidFill>
                    <a:latin typeface="Arial Narrow" panose="020B0604020202020204" pitchFamily="34" charset="0"/>
                    <a:ea typeface="SimSun" panose="02010600030101010101" pitchFamily="2" charset="-122"/>
                  </a:rPr>
                  <a:t> Old Testament Commands</a:t>
                </a:r>
              </a:p>
            </p:txBody>
          </p:sp>
          <p:sp>
            <p:nvSpPr>
              <p:cNvPr id="258085" name="Rectangle 9">
                <a:extLst>
                  <a:ext uri="{FF2B5EF4-FFF2-40B4-BE49-F238E27FC236}">
                    <a16:creationId xmlns:a16="http://schemas.microsoft.com/office/drawing/2014/main" id="{9B6B9E3C-D794-5041-B6AD-04663232AA54}"/>
                  </a:ext>
                </a:extLst>
              </p:cNvPr>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54" name="Group 10">
              <a:extLst>
                <a:ext uri="{FF2B5EF4-FFF2-40B4-BE49-F238E27FC236}">
                  <a16:creationId xmlns:a16="http://schemas.microsoft.com/office/drawing/2014/main" id="{DD079850-2EA5-0743-88D4-52D21F35D8A2}"/>
                </a:ext>
              </a:extLst>
            </p:cNvPr>
            <p:cNvGrpSpPr>
              <a:grpSpLocks/>
            </p:cNvGrpSpPr>
            <p:nvPr/>
          </p:nvGrpSpPr>
          <p:grpSpPr bwMode="auto">
            <a:xfrm>
              <a:off x="2947" y="288"/>
              <a:ext cx="2813" cy="434"/>
              <a:chOff x="2104" y="0"/>
              <a:chExt cx="2008" cy="470"/>
            </a:xfrm>
          </p:grpSpPr>
          <p:sp>
            <p:nvSpPr>
              <p:cNvPr id="258082" name="Rectangle 11">
                <a:extLst>
                  <a:ext uri="{FF2B5EF4-FFF2-40B4-BE49-F238E27FC236}">
                    <a16:creationId xmlns:a16="http://schemas.microsoft.com/office/drawing/2014/main" id="{564522E9-C9E5-B449-A5AA-3E6981472F2B}"/>
                  </a:ext>
                </a:extLst>
              </p:cNvPr>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800" b="1">
                    <a:solidFill>
                      <a:srgbClr val="F1F7E9"/>
                    </a:solidFill>
                    <a:latin typeface="Arial Narrow" panose="020B0604020202020204" pitchFamily="34" charset="0"/>
                    <a:ea typeface="SimSun" panose="02010600030101010101" pitchFamily="2" charset="-122"/>
                  </a:rPr>
                  <a:t> New Testament Repetitions</a:t>
                </a:r>
              </a:p>
            </p:txBody>
          </p:sp>
          <p:sp>
            <p:nvSpPr>
              <p:cNvPr id="258083" name="Rectangle 12">
                <a:extLst>
                  <a:ext uri="{FF2B5EF4-FFF2-40B4-BE49-F238E27FC236}">
                    <a16:creationId xmlns:a16="http://schemas.microsoft.com/office/drawing/2014/main" id="{64559CBE-659F-014F-892F-55003F28DAD5}"/>
                  </a:ext>
                </a:extLst>
              </p:cNvPr>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55" name="Group 13">
              <a:extLst>
                <a:ext uri="{FF2B5EF4-FFF2-40B4-BE49-F238E27FC236}">
                  <a16:creationId xmlns:a16="http://schemas.microsoft.com/office/drawing/2014/main" id="{80B37004-0AF9-194A-BCF4-C96F69F8C301}"/>
                </a:ext>
              </a:extLst>
            </p:cNvPr>
            <p:cNvGrpSpPr>
              <a:grpSpLocks/>
            </p:cNvGrpSpPr>
            <p:nvPr/>
          </p:nvGrpSpPr>
          <p:grpSpPr bwMode="auto">
            <a:xfrm>
              <a:off x="0" y="722"/>
              <a:ext cx="336" cy="710"/>
              <a:chOff x="0" y="470"/>
              <a:chExt cx="240" cy="768"/>
            </a:xfrm>
          </p:grpSpPr>
          <p:sp>
            <p:nvSpPr>
              <p:cNvPr id="258080" name="Rectangle 14">
                <a:extLst>
                  <a:ext uri="{FF2B5EF4-FFF2-40B4-BE49-F238E27FC236}">
                    <a16:creationId xmlns:a16="http://schemas.microsoft.com/office/drawing/2014/main" id="{A9256464-3B1F-724C-B939-50521106A48D}"/>
                  </a:ext>
                </a:extLst>
              </p:cNvPr>
              <p:cNvSpPr>
                <a:spLocks noChangeArrowheads="1"/>
              </p:cNvSpPr>
              <p:nvPr/>
            </p:nvSpPr>
            <p:spPr bwMode="auto">
              <a:xfrm>
                <a:off x="32" y="470"/>
                <a:ext cx="17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1</a:t>
                </a:r>
              </a:p>
            </p:txBody>
          </p:sp>
          <p:sp>
            <p:nvSpPr>
              <p:cNvPr id="258081" name="Rectangle 15">
                <a:extLst>
                  <a:ext uri="{FF2B5EF4-FFF2-40B4-BE49-F238E27FC236}">
                    <a16:creationId xmlns:a16="http://schemas.microsoft.com/office/drawing/2014/main" id="{86AB62B7-57C6-BE4F-9294-85DA689234FA}"/>
                  </a:ext>
                </a:extLst>
              </p:cNvPr>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56" name="Group 16">
              <a:extLst>
                <a:ext uri="{FF2B5EF4-FFF2-40B4-BE49-F238E27FC236}">
                  <a16:creationId xmlns:a16="http://schemas.microsoft.com/office/drawing/2014/main" id="{00C62BF9-CF92-2A44-851D-788C929F586C}"/>
                </a:ext>
              </a:extLst>
            </p:cNvPr>
            <p:cNvGrpSpPr>
              <a:grpSpLocks/>
            </p:cNvGrpSpPr>
            <p:nvPr/>
          </p:nvGrpSpPr>
          <p:grpSpPr bwMode="auto">
            <a:xfrm>
              <a:off x="336" y="722"/>
              <a:ext cx="2611" cy="710"/>
              <a:chOff x="240" y="470"/>
              <a:chExt cx="1864" cy="768"/>
            </a:xfrm>
          </p:grpSpPr>
          <p:sp>
            <p:nvSpPr>
              <p:cNvPr id="258078" name="Rectangle 17">
                <a:extLst>
                  <a:ext uri="{FF2B5EF4-FFF2-40B4-BE49-F238E27FC236}">
                    <a16:creationId xmlns:a16="http://schemas.microsoft.com/office/drawing/2014/main" id="{FEA7169A-C6A9-BD4A-841F-4CA5AADEE9DF}"/>
                  </a:ext>
                </a:extLst>
              </p:cNvPr>
              <p:cNvSpPr>
                <a:spLocks noChangeArrowheads="1"/>
              </p:cNvSpPr>
              <p:nvPr/>
            </p:nvSpPr>
            <p:spPr bwMode="auto">
              <a:xfrm>
                <a:off x="272" y="470"/>
                <a:ext cx="180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And God spoke all these words: "I am the LORD your God, who brought you out of Egypt, out of the land of slavery.  You shall have no other gods before me" (Exod. 20:1-3).</a:t>
                </a:r>
              </a:p>
            </p:txBody>
          </p:sp>
          <p:sp>
            <p:nvSpPr>
              <p:cNvPr id="258079" name="Rectangle 18">
                <a:extLst>
                  <a:ext uri="{FF2B5EF4-FFF2-40B4-BE49-F238E27FC236}">
                    <a16:creationId xmlns:a16="http://schemas.microsoft.com/office/drawing/2014/main" id="{C788C540-B295-E34A-A275-85322517F45F}"/>
                  </a:ext>
                </a:extLst>
              </p:cNvPr>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57" name="Group 19">
              <a:extLst>
                <a:ext uri="{FF2B5EF4-FFF2-40B4-BE49-F238E27FC236}">
                  <a16:creationId xmlns:a16="http://schemas.microsoft.com/office/drawing/2014/main" id="{6ED8E76E-145E-8247-905F-7BA5BF5E14C2}"/>
                </a:ext>
              </a:extLst>
            </p:cNvPr>
            <p:cNvGrpSpPr>
              <a:grpSpLocks/>
            </p:cNvGrpSpPr>
            <p:nvPr/>
          </p:nvGrpSpPr>
          <p:grpSpPr bwMode="auto">
            <a:xfrm>
              <a:off x="2947" y="722"/>
              <a:ext cx="2813" cy="710"/>
              <a:chOff x="2104" y="470"/>
              <a:chExt cx="2008" cy="768"/>
            </a:xfrm>
          </p:grpSpPr>
          <p:sp>
            <p:nvSpPr>
              <p:cNvPr id="258076" name="Rectangle 20">
                <a:extLst>
                  <a:ext uri="{FF2B5EF4-FFF2-40B4-BE49-F238E27FC236}">
                    <a16:creationId xmlns:a16="http://schemas.microsoft.com/office/drawing/2014/main" id="{16B760A7-6A0E-1547-A59C-420A1BBF36FD}"/>
                  </a:ext>
                </a:extLst>
              </p:cNvPr>
              <p:cNvSpPr>
                <a:spLocks noChangeArrowheads="1"/>
              </p:cNvSpPr>
              <p:nvPr/>
            </p:nvSpPr>
            <p:spPr bwMode="auto">
              <a:xfrm>
                <a:off x="2136" y="470"/>
                <a:ext cx="194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 "Men, why are you doing this? We too are only men, human like you. We are bringing you good news, telling you to turn from these worthless things to the living God…" (Acts 14:15; noted 50+ times).</a:t>
                </a:r>
              </a:p>
            </p:txBody>
          </p:sp>
          <p:sp>
            <p:nvSpPr>
              <p:cNvPr id="258077" name="Rectangle 21">
                <a:extLst>
                  <a:ext uri="{FF2B5EF4-FFF2-40B4-BE49-F238E27FC236}">
                    <a16:creationId xmlns:a16="http://schemas.microsoft.com/office/drawing/2014/main" id="{C30198A7-52D7-E249-9C8C-22F2CA638365}"/>
                  </a:ext>
                </a:extLst>
              </p:cNvPr>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58" name="Group 22">
              <a:extLst>
                <a:ext uri="{FF2B5EF4-FFF2-40B4-BE49-F238E27FC236}">
                  <a16:creationId xmlns:a16="http://schemas.microsoft.com/office/drawing/2014/main" id="{6CA0D98A-C8F3-3D47-B7EB-3AC8165DBD9D}"/>
                </a:ext>
              </a:extLst>
            </p:cNvPr>
            <p:cNvGrpSpPr>
              <a:grpSpLocks/>
            </p:cNvGrpSpPr>
            <p:nvPr/>
          </p:nvGrpSpPr>
          <p:grpSpPr bwMode="auto">
            <a:xfrm>
              <a:off x="0" y="1432"/>
              <a:ext cx="336" cy="976"/>
              <a:chOff x="0" y="1238"/>
              <a:chExt cx="240" cy="1056"/>
            </a:xfrm>
          </p:grpSpPr>
          <p:sp>
            <p:nvSpPr>
              <p:cNvPr id="258074" name="Rectangle 23">
                <a:extLst>
                  <a:ext uri="{FF2B5EF4-FFF2-40B4-BE49-F238E27FC236}">
                    <a16:creationId xmlns:a16="http://schemas.microsoft.com/office/drawing/2014/main" id="{150959D6-D43C-5A44-856F-45E711D1694F}"/>
                  </a:ext>
                </a:extLst>
              </p:cNvPr>
              <p:cNvSpPr>
                <a:spLocks noChangeArrowheads="1"/>
              </p:cNvSpPr>
              <p:nvPr/>
            </p:nvSpPr>
            <p:spPr bwMode="auto">
              <a:xfrm>
                <a:off x="32" y="1238"/>
                <a:ext cx="17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2</a:t>
                </a:r>
              </a:p>
            </p:txBody>
          </p:sp>
          <p:sp>
            <p:nvSpPr>
              <p:cNvPr id="258075" name="Rectangle 24">
                <a:extLst>
                  <a:ext uri="{FF2B5EF4-FFF2-40B4-BE49-F238E27FC236}">
                    <a16:creationId xmlns:a16="http://schemas.microsoft.com/office/drawing/2014/main" id="{655E62E7-B1B9-2844-9A66-97C045B324DD}"/>
                  </a:ext>
                </a:extLst>
              </p:cNvPr>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59" name="Group 25">
              <a:extLst>
                <a:ext uri="{FF2B5EF4-FFF2-40B4-BE49-F238E27FC236}">
                  <a16:creationId xmlns:a16="http://schemas.microsoft.com/office/drawing/2014/main" id="{DDB1D21D-76A7-BF49-8F81-B7C3D3AEAB04}"/>
                </a:ext>
              </a:extLst>
            </p:cNvPr>
            <p:cNvGrpSpPr>
              <a:grpSpLocks/>
            </p:cNvGrpSpPr>
            <p:nvPr/>
          </p:nvGrpSpPr>
          <p:grpSpPr bwMode="auto">
            <a:xfrm>
              <a:off x="336" y="1432"/>
              <a:ext cx="2611" cy="976"/>
              <a:chOff x="240" y="1238"/>
              <a:chExt cx="1864" cy="1056"/>
            </a:xfrm>
          </p:grpSpPr>
          <p:sp>
            <p:nvSpPr>
              <p:cNvPr id="258072" name="Rectangle 26">
                <a:extLst>
                  <a:ext uri="{FF2B5EF4-FFF2-40B4-BE49-F238E27FC236}">
                    <a16:creationId xmlns:a16="http://schemas.microsoft.com/office/drawing/2014/main" id="{196D6E39-17DE-3D40-89C4-3773152803CF}"/>
                  </a:ext>
                </a:extLst>
              </p:cNvPr>
              <p:cNvSpPr>
                <a:spLocks noChangeArrowheads="1"/>
              </p:cNvSpPr>
              <p:nvPr/>
            </p:nvSpPr>
            <p:spPr bwMode="auto">
              <a:xfrm>
                <a:off x="272" y="1238"/>
                <a:ext cx="1800"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 "You shall not make for yourself an idol… for I… am a jealous God, punishing the children for the sin of the fathers … but showing love to a thousand generations of those who love me…" (Exod. 20:4-6).</a:t>
                </a:r>
              </a:p>
            </p:txBody>
          </p:sp>
          <p:sp>
            <p:nvSpPr>
              <p:cNvPr id="258073" name="Rectangle 27">
                <a:extLst>
                  <a:ext uri="{FF2B5EF4-FFF2-40B4-BE49-F238E27FC236}">
                    <a16:creationId xmlns:a16="http://schemas.microsoft.com/office/drawing/2014/main" id="{9BA12265-0FEA-744B-967E-A0C2CAA6FACB}"/>
                  </a:ext>
                </a:extLst>
              </p:cNvPr>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60" name="Group 28">
              <a:extLst>
                <a:ext uri="{FF2B5EF4-FFF2-40B4-BE49-F238E27FC236}">
                  <a16:creationId xmlns:a16="http://schemas.microsoft.com/office/drawing/2014/main" id="{02FE4819-BFE7-D442-A4C3-0C658A31FDFC}"/>
                </a:ext>
              </a:extLst>
            </p:cNvPr>
            <p:cNvGrpSpPr>
              <a:grpSpLocks/>
            </p:cNvGrpSpPr>
            <p:nvPr/>
          </p:nvGrpSpPr>
          <p:grpSpPr bwMode="auto">
            <a:xfrm>
              <a:off x="2947" y="1432"/>
              <a:ext cx="2813" cy="976"/>
              <a:chOff x="2104" y="1238"/>
              <a:chExt cx="2008" cy="1056"/>
            </a:xfrm>
          </p:grpSpPr>
          <p:sp>
            <p:nvSpPr>
              <p:cNvPr id="258070" name="Rectangle 29">
                <a:extLst>
                  <a:ext uri="{FF2B5EF4-FFF2-40B4-BE49-F238E27FC236}">
                    <a16:creationId xmlns:a16="http://schemas.microsoft.com/office/drawing/2014/main" id="{43BA626B-C693-8749-86E8-1EC1E6CD5351}"/>
                  </a:ext>
                </a:extLst>
              </p:cNvPr>
              <p:cNvSpPr>
                <a:spLocks noChangeArrowheads="1"/>
              </p:cNvSpPr>
              <p:nvPr/>
            </p:nvSpPr>
            <p:spPr bwMode="auto">
              <a:xfrm>
                <a:off x="2136" y="1238"/>
                <a:ext cx="194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 "Dear children, keep yourselves from idols" (1 John 5:21; cf. 1 Thess. 1:9; Rev. 2:14, 20; 9:20; mentioned in the NT 12 times = 12x). </a:t>
                </a:r>
              </a:p>
              <a:p>
                <a:pPr algn="ctr"/>
                <a:r>
                  <a:rPr lang="en-US" altLang="zh-CN" sz="2000" b="1">
                    <a:solidFill>
                      <a:srgbClr val="003300"/>
                    </a:solidFill>
                    <a:latin typeface="Arial Narrow" panose="020B0604020202020204" pitchFamily="34" charset="0"/>
                    <a:ea typeface="SimSun" panose="02010600030101010101" pitchFamily="2" charset="-122"/>
                  </a:rPr>
                  <a:t>* This chart is adapted and expanded from one by Lewis Sperry Chafer, </a:t>
                </a:r>
                <a:r>
                  <a:rPr lang="en-US" altLang="zh-CN" sz="2000" b="1" i="1">
                    <a:solidFill>
                      <a:srgbClr val="003300"/>
                    </a:solidFill>
                    <a:latin typeface="Arial Narrow" panose="020B0604020202020204" pitchFamily="34" charset="0"/>
                    <a:ea typeface="SimSun" panose="02010600030101010101" pitchFamily="2" charset="-122"/>
                  </a:rPr>
                  <a:t>Systematic Theology</a:t>
                </a:r>
                <a:r>
                  <a:rPr lang="en-US" altLang="zh-CN" sz="2000" b="1">
                    <a:solidFill>
                      <a:srgbClr val="003300"/>
                    </a:solidFill>
                    <a:latin typeface="Arial Narrow" panose="020B0604020202020204" pitchFamily="34" charset="0"/>
                    <a:ea typeface="SimSun" panose="02010600030101010101" pitchFamily="2" charset="-122"/>
                  </a:rPr>
                  <a:t>, 4:209-10</a:t>
                </a:r>
              </a:p>
            </p:txBody>
          </p:sp>
          <p:sp>
            <p:nvSpPr>
              <p:cNvPr id="258071" name="Rectangle 30">
                <a:extLst>
                  <a:ext uri="{FF2B5EF4-FFF2-40B4-BE49-F238E27FC236}">
                    <a16:creationId xmlns:a16="http://schemas.microsoft.com/office/drawing/2014/main" id="{004B82DD-F5FA-1346-AC14-5DCA1EAEA7B8}"/>
                  </a:ext>
                </a:extLst>
              </p:cNvPr>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61" name="Group 31">
              <a:extLst>
                <a:ext uri="{FF2B5EF4-FFF2-40B4-BE49-F238E27FC236}">
                  <a16:creationId xmlns:a16="http://schemas.microsoft.com/office/drawing/2014/main" id="{48F8A315-4C2A-774F-9CE7-4353F4A59ABA}"/>
                </a:ext>
              </a:extLst>
            </p:cNvPr>
            <p:cNvGrpSpPr>
              <a:grpSpLocks/>
            </p:cNvGrpSpPr>
            <p:nvPr/>
          </p:nvGrpSpPr>
          <p:grpSpPr bwMode="auto">
            <a:xfrm>
              <a:off x="0" y="2408"/>
              <a:ext cx="336" cy="622"/>
              <a:chOff x="0" y="2294"/>
              <a:chExt cx="240" cy="672"/>
            </a:xfrm>
          </p:grpSpPr>
          <p:sp>
            <p:nvSpPr>
              <p:cNvPr id="258068" name="Rectangle 32">
                <a:extLst>
                  <a:ext uri="{FF2B5EF4-FFF2-40B4-BE49-F238E27FC236}">
                    <a16:creationId xmlns:a16="http://schemas.microsoft.com/office/drawing/2014/main" id="{2FF0408A-2C8D-8D4E-AF4D-723BB106E054}"/>
                  </a:ext>
                </a:extLst>
              </p:cNvPr>
              <p:cNvSpPr>
                <a:spLocks noChangeArrowheads="1"/>
              </p:cNvSpPr>
              <p:nvPr/>
            </p:nvSpPr>
            <p:spPr bwMode="auto">
              <a:xfrm>
                <a:off x="32" y="2294"/>
                <a:ext cx="17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3</a:t>
                </a:r>
              </a:p>
            </p:txBody>
          </p:sp>
          <p:sp>
            <p:nvSpPr>
              <p:cNvPr id="258069" name="Rectangle 33">
                <a:extLst>
                  <a:ext uri="{FF2B5EF4-FFF2-40B4-BE49-F238E27FC236}">
                    <a16:creationId xmlns:a16="http://schemas.microsoft.com/office/drawing/2014/main" id="{BCD25746-D67D-E84D-9F6B-4E12BD24C2B7}"/>
                  </a:ext>
                </a:extLst>
              </p:cNvPr>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62" name="Group 34">
              <a:extLst>
                <a:ext uri="{FF2B5EF4-FFF2-40B4-BE49-F238E27FC236}">
                  <a16:creationId xmlns:a16="http://schemas.microsoft.com/office/drawing/2014/main" id="{68B371DD-F973-6C48-A667-84B1BB695CBE}"/>
                </a:ext>
              </a:extLst>
            </p:cNvPr>
            <p:cNvGrpSpPr>
              <a:grpSpLocks/>
            </p:cNvGrpSpPr>
            <p:nvPr/>
          </p:nvGrpSpPr>
          <p:grpSpPr bwMode="auto">
            <a:xfrm>
              <a:off x="336" y="2408"/>
              <a:ext cx="2611" cy="622"/>
              <a:chOff x="240" y="2294"/>
              <a:chExt cx="1864" cy="672"/>
            </a:xfrm>
          </p:grpSpPr>
          <p:sp>
            <p:nvSpPr>
              <p:cNvPr id="258066" name="Rectangle 35">
                <a:extLst>
                  <a:ext uri="{FF2B5EF4-FFF2-40B4-BE49-F238E27FC236}">
                    <a16:creationId xmlns:a16="http://schemas.microsoft.com/office/drawing/2014/main" id="{3D650D4B-70A9-DA44-A663-E32C017F60FA}"/>
                  </a:ext>
                </a:extLst>
              </p:cNvPr>
              <p:cNvSpPr>
                <a:spLocks noChangeArrowheads="1"/>
              </p:cNvSpPr>
              <p:nvPr/>
            </p:nvSpPr>
            <p:spPr bwMode="auto">
              <a:xfrm>
                <a:off x="272" y="2294"/>
                <a:ext cx="180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 "You shall not misuse the name of the LORD your God, for the LORD will not hold anyone guiltless who misuses his name" (Exod. 20:7).</a:t>
                </a:r>
              </a:p>
            </p:txBody>
          </p:sp>
          <p:sp>
            <p:nvSpPr>
              <p:cNvPr id="258067" name="Rectangle 36">
                <a:extLst>
                  <a:ext uri="{FF2B5EF4-FFF2-40B4-BE49-F238E27FC236}">
                    <a16:creationId xmlns:a16="http://schemas.microsoft.com/office/drawing/2014/main" id="{4DE1F7DD-11D0-414C-B804-6B2CD31D4832}"/>
                  </a:ext>
                </a:extLst>
              </p:cNvPr>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58063" name="Group 37">
              <a:extLst>
                <a:ext uri="{FF2B5EF4-FFF2-40B4-BE49-F238E27FC236}">
                  <a16:creationId xmlns:a16="http://schemas.microsoft.com/office/drawing/2014/main" id="{EE3BB697-F995-4642-B0A3-AAAE74A8B1B3}"/>
                </a:ext>
              </a:extLst>
            </p:cNvPr>
            <p:cNvGrpSpPr>
              <a:grpSpLocks/>
            </p:cNvGrpSpPr>
            <p:nvPr/>
          </p:nvGrpSpPr>
          <p:grpSpPr bwMode="auto">
            <a:xfrm>
              <a:off x="2947" y="2408"/>
              <a:ext cx="2813" cy="622"/>
              <a:chOff x="2104" y="2294"/>
              <a:chExt cx="2008" cy="672"/>
            </a:xfrm>
          </p:grpSpPr>
          <p:sp>
            <p:nvSpPr>
              <p:cNvPr id="258064" name="Rectangle 38">
                <a:extLst>
                  <a:ext uri="{FF2B5EF4-FFF2-40B4-BE49-F238E27FC236}">
                    <a16:creationId xmlns:a16="http://schemas.microsoft.com/office/drawing/2014/main" id="{9DB957FC-070C-204F-9E75-F85292C63464}"/>
                  </a:ext>
                </a:extLst>
              </p:cNvPr>
              <p:cNvSpPr>
                <a:spLocks noChangeArrowheads="1"/>
              </p:cNvSpPr>
              <p:nvPr/>
            </p:nvSpPr>
            <p:spPr bwMode="auto">
              <a:xfrm>
                <a:off x="2136" y="2294"/>
                <a:ext cx="194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 "Above all…do not swear—not by heaven or by earth or by anything else. Let your </a:t>
                </a:r>
                <a:r>
                  <a:rPr lang="fr-FR" altLang="zh-CN" sz="2000" b="1">
                    <a:solidFill>
                      <a:srgbClr val="003300"/>
                    </a:solidFill>
                    <a:latin typeface="Arial Narrow" panose="020B0604020202020204" pitchFamily="34" charset="0"/>
                    <a:ea typeface="SimSun" panose="02010600030101010101" pitchFamily="2" charset="-122"/>
                  </a:rPr>
                  <a:t>'</a:t>
                </a:r>
                <a:r>
                  <a:rPr lang="en-US" altLang="zh-CN" sz="2000" b="1">
                    <a:solidFill>
                      <a:srgbClr val="003300"/>
                    </a:solidFill>
                    <a:latin typeface="Arial Narrow" panose="020B0604020202020204" pitchFamily="34" charset="0"/>
                    <a:ea typeface="SimSun" panose="02010600030101010101" pitchFamily="2" charset="-122"/>
                  </a:rPr>
                  <a:t>Yes</a:t>
                </a:r>
                <a:r>
                  <a:rPr lang="fr-FR" altLang="zh-CN" sz="2000" b="1">
                    <a:solidFill>
                      <a:srgbClr val="003300"/>
                    </a:solidFill>
                    <a:latin typeface="Arial Narrow" panose="020B0604020202020204" pitchFamily="34" charset="0"/>
                    <a:ea typeface="SimSun" panose="02010600030101010101" pitchFamily="2" charset="-122"/>
                  </a:rPr>
                  <a:t>'</a:t>
                </a:r>
                <a:r>
                  <a:rPr lang="en-US" altLang="zh-CN" sz="2000" b="1">
                    <a:solidFill>
                      <a:srgbClr val="003300"/>
                    </a:solidFill>
                    <a:latin typeface="Arial Narrow" panose="020B0604020202020204" pitchFamily="34" charset="0"/>
                    <a:ea typeface="SimSun" panose="02010600030101010101" pitchFamily="2" charset="-122"/>
                  </a:rPr>
                  <a:t> be yes, and your </a:t>
                </a:r>
                <a:r>
                  <a:rPr lang="fr-FR" altLang="zh-CN" sz="2000" b="1">
                    <a:solidFill>
                      <a:srgbClr val="003300"/>
                    </a:solidFill>
                    <a:latin typeface="Arial Narrow" panose="020B0604020202020204" pitchFamily="34" charset="0"/>
                    <a:ea typeface="SimSun" panose="02010600030101010101" pitchFamily="2" charset="-122"/>
                  </a:rPr>
                  <a:t>'</a:t>
                </a:r>
                <a:r>
                  <a:rPr lang="en-US" altLang="zh-CN" sz="2000" b="1">
                    <a:solidFill>
                      <a:srgbClr val="003300"/>
                    </a:solidFill>
                    <a:latin typeface="Arial Narrow" panose="020B0604020202020204" pitchFamily="34" charset="0"/>
                    <a:ea typeface="SimSun" panose="02010600030101010101" pitchFamily="2" charset="-122"/>
                  </a:rPr>
                  <a:t>No,</a:t>
                </a:r>
                <a:r>
                  <a:rPr lang="fr-FR" altLang="zh-CN" sz="2000" b="1">
                    <a:solidFill>
                      <a:srgbClr val="003300"/>
                    </a:solidFill>
                    <a:latin typeface="Arial Narrow" panose="020B0604020202020204" pitchFamily="34" charset="0"/>
                    <a:ea typeface="SimSun" panose="02010600030101010101" pitchFamily="2" charset="-122"/>
                  </a:rPr>
                  <a:t>'</a:t>
                </a:r>
                <a:r>
                  <a:rPr lang="en-US" altLang="zh-CN" sz="2000" b="1">
                    <a:solidFill>
                      <a:srgbClr val="003300"/>
                    </a:solidFill>
                    <a:latin typeface="Arial Narrow" panose="020B0604020202020204" pitchFamily="34" charset="0"/>
                    <a:ea typeface="SimSun" panose="02010600030101010101" pitchFamily="2" charset="-122"/>
                  </a:rPr>
                  <a:t> no, or you will be condemned" (James 5:12; 4x).</a:t>
                </a:r>
              </a:p>
            </p:txBody>
          </p:sp>
          <p:sp>
            <p:nvSpPr>
              <p:cNvPr id="258065" name="Rectangle 39">
                <a:extLst>
                  <a:ext uri="{FF2B5EF4-FFF2-40B4-BE49-F238E27FC236}">
                    <a16:creationId xmlns:a16="http://schemas.microsoft.com/office/drawing/2014/main" id="{315F715B-3EDC-0B42-B550-EFCCB829295F}"/>
                  </a:ext>
                </a:extLst>
              </p:cNvPr>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sp>
        <p:nvSpPr>
          <p:cNvPr id="1082408" name="Rectangle 40">
            <a:extLst>
              <a:ext uri="{FF2B5EF4-FFF2-40B4-BE49-F238E27FC236}">
                <a16:creationId xmlns:a16="http://schemas.microsoft.com/office/drawing/2014/main" id="{784A5C2C-7356-DD40-AC1A-20504C343873}"/>
              </a:ext>
            </a:extLst>
          </p:cNvPr>
          <p:cNvSpPr>
            <a:spLocks noGrp="1" noChangeArrowheads="1"/>
          </p:cNvSpPr>
          <p:nvPr>
            <p:ph type="title"/>
          </p:nvPr>
        </p:nvSpPr>
        <p:spPr>
          <a:xfrm>
            <a:off x="76200" y="76200"/>
            <a:ext cx="8077200" cy="457200"/>
          </a:xfrm>
        </p:spPr>
        <p:txBody>
          <a:bodyPr/>
          <a:lstStyle/>
          <a:p>
            <a:pPr>
              <a:defRPr/>
            </a:pPr>
            <a:r>
              <a:rPr kumimoji="0" lang="en-US" altLang="zh-CN" sz="4000" b="1">
                <a:solidFill>
                  <a:schemeClr val="accent2"/>
                </a:solidFill>
                <a:latin typeface="Arial Black" charset="0"/>
                <a:ea typeface="SimSun" charset="0"/>
                <a:cs typeface="SimSun" charset="0"/>
              </a:rPr>
              <a:t>The Ten Commandments </a:t>
            </a:r>
            <a:endParaRPr kumimoji="0" lang="en-US" sz="4000" b="1">
              <a:solidFill>
                <a:schemeClr val="accent2"/>
              </a:solidFill>
              <a:latin typeface="Arial Black" charset="0"/>
              <a:ea typeface="SimSun" charset="0"/>
              <a:cs typeface="SimSun" charset="0"/>
            </a:endParaRPr>
          </a:p>
        </p:txBody>
      </p:sp>
      <p:sp>
        <p:nvSpPr>
          <p:cNvPr id="258051" name="Text Box 41">
            <a:extLst>
              <a:ext uri="{FF2B5EF4-FFF2-40B4-BE49-F238E27FC236}">
                <a16:creationId xmlns:a16="http://schemas.microsoft.com/office/drawing/2014/main" id="{BAEEBD46-91ED-2644-879F-09FD5B569820}"/>
              </a:ext>
            </a:extLst>
          </p:cNvPr>
          <p:cNvSpPr txBox="1">
            <a:spLocks noChangeArrowheads="1"/>
          </p:cNvSpPr>
          <p:nvPr/>
        </p:nvSpPr>
        <p:spPr bwMode="auto">
          <a:xfrm>
            <a:off x="8397875" y="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003300"/>
                </a:solidFill>
              </a:rPr>
              <a:t>22b</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A21E-3847-F548-BB9E-73CBFBE40A87}"/>
              </a:ext>
            </a:extLst>
          </p:cNvPr>
          <p:cNvSpPr>
            <a:spLocks noGrp="1"/>
          </p:cNvSpPr>
          <p:nvPr>
            <p:ph type="ctrTitle"/>
          </p:nvPr>
        </p:nvSpPr>
        <p:spPr>
          <a:xfrm>
            <a:off x="6300788" y="0"/>
            <a:ext cx="2663825" cy="6742113"/>
          </a:xfrm>
        </p:spPr>
        <p:txBody>
          <a:bodyPr/>
          <a:lstStyle/>
          <a:p>
            <a:r>
              <a:rPr lang="en-US" altLang="en-US" b="1" dirty="0">
                <a:solidFill>
                  <a:srgbClr val="000000"/>
                </a:solidFill>
                <a:effectLst>
                  <a:outerShdw blurRad="38100" dist="38100" dir="2700000" algn="tl">
                    <a:srgbClr val="C0C0C0"/>
                  </a:outerShdw>
                </a:effectLst>
              </a:rPr>
              <a:t>Is the building the "house of God"?</a:t>
            </a:r>
          </a:p>
        </p:txBody>
      </p:sp>
      <p:grpSp>
        <p:nvGrpSpPr>
          <p:cNvPr id="4" name="Group 3">
            <a:extLst>
              <a:ext uri="{FF2B5EF4-FFF2-40B4-BE49-F238E27FC236}">
                <a16:creationId xmlns:a16="http://schemas.microsoft.com/office/drawing/2014/main" id="{D764BDE8-78A8-FD0B-7372-79960F734D13}"/>
              </a:ext>
            </a:extLst>
          </p:cNvPr>
          <p:cNvGrpSpPr/>
          <p:nvPr/>
        </p:nvGrpSpPr>
        <p:grpSpPr>
          <a:xfrm>
            <a:off x="0" y="0"/>
            <a:ext cx="6489700" cy="6858000"/>
            <a:chOff x="0" y="0"/>
            <a:chExt cx="6489700" cy="6858000"/>
          </a:xfrm>
        </p:grpSpPr>
        <p:pic>
          <p:nvPicPr>
            <p:cNvPr id="134146" name="Picture 4" descr="god_loves church attendance.jpg">
              <a:extLst>
                <a:ext uri="{FF2B5EF4-FFF2-40B4-BE49-F238E27FC236}">
                  <a16:creationId xmlns:a16="http://schemas.microsoft.com/office/drawing/2014/main" id="{07CDCB84-E0E5-3947-8A2C-1D9ABAD37F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8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453F1BF-43D5-647C-F4D5-CD236937B078}"/>
                </a:ext>
              </a:extLst>
            </p:cNvPr>
            <p:cNvSpPr/>
            <p:nvPr/>
          </p:nvSpPr>
          <p:spPr bwMode="auto">
            <a:xfrm rot="207647">
              <a:off x="677552" y="328551"/>
              <a:ext cx="5129326" cy="5690701"/>
            </a:xfrm>
            <a:prstGeom prst="rect">
              <a:avLst/>
            </a:prstGeom>
            <a:solidFill>
              <a:srgbClr val="FFFE8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grpSp>
      <p:sp>
        <p:nvSpPr>
          <p:cNvPr id="5" name="Title 1">
            <a:extLst>
              <a:ext uri="{FF2B5EF4-FFF2-40B4-BE49-F238E27FC236}">
                <a16:creationId xmlns:a16="http://schemas.microsoft.com/office/drawing/2014/main" id="{CD25E478-7101-B295-0510-D895B0EDA6FC}"/>
              </a:ext>
            </a:extLst>
          </p:cNvPr>
          <p:cNvSpPr txBox="1">
            <a:spLocks/>
          </p:cNvSpPr>
          <p:nvPr/>
        </p:nvSpPr>
        <p:spPr bwMode="auto">
          <a:xfrm rot="173169">
            <a:off x="541486" y="-151256"/>
            <a:ext cx="53043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0" cap="none" spc="0" normalizeH="0" baseline="0" noProof="0" dirty="0">
                <a:ln>
                  <a:noFill/>
                </a:ln>
                <a:solidFill>
                  <a:srgbClr val="000000"/>
                </a:solidFill>
                <a:effectLst>
                  <a:outerShdw blurRad="38100" dist="38100" dir="2700000" algn="tl">
                    <a:srgbClr val="C0C0C0"/>
                  </a:outerShdw>
                </a:effectLst>
                <a:uLnTx/>
                <a:uFillTx/>
                <a:latin typeface="Brush Script MT" panose="03060802040406070304" pitchFamily="66" charset="-122"/>
                <a:ea typeface="Brush Script MT" panose="03060802040406070304" pitchFamily="66" charset="-122"/>
                <a:cs typeface="Brush Script MT" panose="03060802040406070304" pitchFamily="66" charset="-122"/>
              </a:rPr>
              <a:t>Love to have you drop by the house this Sunday.</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0" cap="none" spc="0" normalizeH="0" baseline="0" noProof="0" dirty="0">
                <a:ln>
                  <a:noFill/>
                </a:ln>
                <a:solidFill>
                  <a:srgbClr val="000000"/>
                </a:solidFill>
                <a:effectLst>
                  <a:outerShdw blurRad="38100" dist="38100" dir="2700000" algn="tl">
                    <a:srgbClr val="C0C0C0"/>
                  </a:outerShdw>
                </a:effectLst>
                <a:uLnTx/>
                <a:uFillTx/>
                <a:latin typeface="Brush Script MT" panose="03060802040406070304" pitchFamily="66" charset="-122"/>
                <a:ea typeface="Brush Script MT" panose="03060802040406070304" pitchFamily="66" charset="-122"/>
                <a:cs typeface="Brush Script MT" panose="03060802040406070304" pitchFamily="66" charset="-122"/>
              </a:rPr>
              <a:t>—God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0097" name="Group 3">
            <a:extLst>
              <a:ext uri="{FF2B5EF4-FFF2-40B4-BE49-F238E27FC236}">
                <a16:creationId xmlns:a16="http://schemas.microsoft.com/office/drawing/2014/main" id="{97A0D425-E60E-924D-ABA3-76890F5B289C}"/>
              </a:ext>
            </a:extLst>
          </p:cNvPr>
          <p:cNvGrpSpPr>
            <a:grpSpLocks/>
          </p:cNvGrpSpPr>
          <p:nvPr/>
        </p:nvGrpSpPr>
        <p:grpSpPr bwMode="auto">
          <a:xfrm>
            <a:off x="0" y="396875"/>
            <a:ext cx="9144000" cy="6461125"/>
            <a:chOff x="0" y="250"/>
            <a:chExt cx="5760" cy="3039"/>
          </a:xfrm>
        </p:grpSpPr>
        <p:grpSp>
          <p:nvGrpSpPr>
            <p:cNvPr id="260101" name="Group 4">
              <a:extLst>
                <a:ext uri="{FF2B5EF4-FFF2-40B4-BE49-F238E27FC236}">
                  <a16:creationId xmlns:a16="http://schemas.microsoft.com/office/drawing/2014/main" id="{BF3AFCC4-B9B8-0B46-A30D-3E1AE0D136EF}"/>
                </a:ext>
              </a:extLst>
            </p:cNvPr>
            <p:cNvGrpSpPr>
              <a:grpSpLocks/>
            </p:cNvGrpSpPr>
            <p:nvPr/>
          </p:nvGrpSpPr>
          <p:grpSpPr bwMode="auto">
            <a:xfrm>
              <a:off x="0" y="250"/>
              <a:ext cx="336" cy="384"/>
              <a:chOff x="0" y="0"/>
              <a:chExt cx="240" cy="470"/>
            </a:xfrm>
          </p:grpSpPr>
          <p:sp>
            <p:nvSpPr>
              <p:cNvPr id="260137" name="Rectangle 5">
                <a:extLst>
                  <a:ext uri="{FF2B5EF4-FFF2-40B4-BE49-F238E27FC236}">
                    <a16:creationId xmlns:a16="http://schemas.microsoft.com/office/drawing/2014/main" id="{F2514ADB-FA03-7D49-93C7-8EB94F2C9780}"/>
                  </a:ext>
                </a:extLst>
              </p:cNvPr>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1F7E9"/>
                    </a:solidFill>
                    <a:latin typeface="Arial Narrow" panose="020B0604020202020204" pitchFamily="34" charset="0"/>
                  </a:rPr>
                  <a:t>#</a:t>
                </a:r>
              </a:p>
            </p:txBody>
          </p:sp>
          <p:sp>
            <p:nvSpPr>
              <p:cNvPr id="260138" name="Rectangle 6">
                <a:extLst>
                  <a:ext uri="{FF2B5EF4-FFF2-40B4-BE49-F238E27FC236}">
                    <a16:creationId xmlns:a16="http://schemas.microsoft.com/office/drawing/2014/main" id="{7E00F710-62CA-2D4C-805A-92662DA26D82}"/>
                  </a:ext>
                </a:extLst>
              </p:cNvPr>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02" name="Group 7">
              <a:extLst>
                <a:ext uri="{FF2B5EF4-FFF2-40B4-BE49-F238E27FC236}">
                  <a16:creationId xmlns:a16="http://schemas.microsoft.com/office/drawing/2014/main" id="{579945DD-F57A-D74A-A9F1-32C3CA54BDB0}"/>
                </a:ext>
              </a:extLst>
            </p:cNvPr>
            <p:cNvGrpSpPr>
              <a:grpSpLocks/>
            </p:cNvGrpSpPr>
            <p:nvPr/>
          </p:nvGrpSpPr>
          <p:grpSpPr bwMode="auto">
            <a:xfrm>
              <a:off x="336" y="250"/>
              <a:ext cx="2611" cy="384"/>
              <a:chOff x="240" y="0"/>
              <a:chExt cx="1864" cy="470"/>
            </a:xfrm>
          </p:grpSpPr>
          <p:sp>
            <p:nvSpPr>
              <p:cNvPr id="260135" name="Rectangle 8">
                <a:extLst>
                  <a:ext uri="{FF2B5EF4-FFF2-40B4-BE49-F238E27FC236}">
                    <a16:creationId xmlns:a16="http://schemas.microsoft.com/office/drawing/2014/main" id="{C8AF5EDC-E470-6749-BD56-BE6F98F27C52}"/>
                  </a:ext>
                </a:extLst>
              </p:cNvPr>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1F7E9"/>
                    </a:solidFill>
                    <a:latin typeface="Arial Narrow" panose="020B0604020202020204" pitchFamily="34" charset="0"/>
                  </a:rPr>
                  <a:t>Old Testament Commands</a:t>
                </a:r>
              </a:p>
            </p:txBody>
          </p:sp>
          <p:sp>
            <p:nvSpPr>
              <p:cNvPr id="260136" name="Rectangle 9">
                <a:extLst>
                  <a:ext uri="{FF2B5EF4-FFF2-40B4-BE49-F238E27FC236}">
                    <a16:creationId xmlns:a16="http://schemas.microsoft.com/office/drawing/2014/main" id="{87ED9A43-865A-3348-AF47-07F38D7454DB}"/>
                  </a:ext>
                </a:extLst>
              </p:cNvPr>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03" name="Group 10">
              <a:extLst>
                <a:ext uri="{FF2B5EF4-FFF2-40B4-BE49-F238E27FC236}">
                  <a16:creationId xmlns:a16="http://schemas.microsoft.com/office/drawing/2014/main" id="{3A4448A6-1378-CC47-A868-F78263AD4098}"/>
                </a:ext>
              </a:extLst>
            </p:cNvPr>
            <p:cNvGrpSpPr>
              <a:grpSpLocks/>
            </p:cNvGrpSpPr>
            <p:nvPr/>
          </p:nvGrpSpPr>
          <p:grpSpPr bwMode="auto">
            <a:xfrm>
              <a:off x="2947" y="250"/>
              <a:ext cx="2813" cy="384"/>
              <a:chOff x="2104" y="0"/>
              <a:chExt cx="2008" cy="470"/>
            </a:xfrm>
          </p:grpSpPr>
          <p:sp>
            <p:nvSpPr>
              <p:cNvPr id="260133" name="Rectangle 11">
                <a:extLst>
                  <a:ext uri="{FF2B5EF4-FFF2-40B4-BE49-F238E27FC236}">
                    <a16:creationId xmlns:a16="http://schemas.microsoft.com/office/drawing/2014/main" id="{BCBA702C-1438-1C42-9AEF-938E27CBCAFB}"/>
                  </a:ext>
                </a:extLst>
              </p:cNvPr>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1F7E9"/>
                    </a:solidFill>
                    <a:latin typeface="Arial Narrow" panose="020B0604020202020204" pitchFamily="34" charset="0"/>
                  </a:rPr>
                  <a:t> New Testament Repetitions</a:t>
                </a:r>
              </a:p>
            </p:txBody>
          </p:sp>
          <p:sp>
            <p:nvSpPr>
              <p:cNvPr id="260134" name="Rectangle 12">
                <a:extLst>
                  <a:ext uri="{FF2B5EF4-FFF2-40B4-BE49-F238E27FC236}">
                    <a16:creationId xmlns:a16="http://schemas.microsoft.com/office/drawing/2014/main" id="{AA561D1E-7A89-C74C-9855-E88F18DF6E2F}"/>
                  </a:ext>
                </a:extLst>
              </p:cNvPr>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04" name="Group 13">
              <a:extLst>
                <a:ext uri="{FF2B5EF4-FFF2-40B4-BE49-F238E27FC236}">
                  <a16:creationId xmlns:a16="http://schemas.microsoft.com/office/drawing/2014/main" id="{ED93D765-6138-9D4B-ADC5-C4E0B2415EC8}"/>
                </a:ext>
              </a:extLst>
            </p:cNvPr>
            <p:cNvGrpSpPr>
              <a:grpSpLocks/>
            </p:cNvGrpSpPr>
            <p:nvPr/>
          </p:nvGrpSpPr>
          <p:grpSpPr bwMode="auto">
            <a:xfrm>
              <a:off x="0" y="1877"/>
              <a:ext cx="5760" cy="1412"/>
              <a:chOff x="0" y="634"/>
              <a:chExt cx="5760" cy="1412"/>
            </a:xfrm>
          </p:grpSpPr>
          <p:grpSp>
            <p:nvGrpSpPr>
              <p:cNvPr id="260115" name="Group 14">
                <a:extLst>
                  <a:ext uri="{FF2B5EF4-FFF2-40B4-BE49-F238E27FC236}">
                    <a16:creationId xmlns:a16="http://schemas.microsoft.com/office/drawing/2014/main" id="{21795116-B42E-3041-BCCB-AC1DF0E11BD8}"/>
                  </a:ext>
                </a:extLst>
              </p:cNvPr>
              <p:cNvGrpSpPr>
                <a:grpSpLocks/>
              </p:cNvGrpSpPr>
              <p:nvPr/>
            </p:nvGrpSpPr>
            <p:grpSpPr bwMode="auto">
              <a:xfrm>
                <a:off x="0" y="634"/>
                <a:ext cx="336" cy="784"/>
                <a:chOff x="0" y="470"/>
                <a:chExt cx="240" cy="960"/>
              </a:xfrm>
            </p:grpSpPr>
            <p:sp>
              <p:nvSpPr>
                <p:cNvPr id="260131" name="Rectangle 15">
                  <a:extLst>
                    <a:ext uri="{FF2B5EF4-FFF2-40B4-BE49-F238E27FC236}">
                      <a16:creationId xmlns:a16="http://schemas.microsoft.com/office/drawing/2014/main" id="{9A546A30-CF02-5145-B34A-D31CE24F1BF3}"/>
                    </a:ext>
                  </a:extLst>
                </p:cNvPr>
                <p:cNvSpPr>
                  <a:spLocks noChangeArrowheads="1"/>
                </p:cNvSpPr>
                <p:nvPr/>
              </p:nvSpPr>
              <p:spPr bwMode="auto">
                <a:xfrm>
                  <a:off x="32" y="470"/>
                  <a:ext cx="176"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003300"/>
                      </a:solidFill>
                      <a:latin typeface="Arial Narrow" panose="020B0604020202020204" pitchFamily="34" charset="0"/>
                    </a:rPr>
                    <a:t>5</a:t>
                  </a:r>
                </a:p>
              </p:txBody>
            </p:sp>
            <p:sp>
              <p:nvSpPr>
                <p:cNvPr id="260132" name="Rectangle 16">
                  <a:extLst>
                    <a:ext uri="{FF2B5EF4-FFF2-40B4-BE49-F238E27FC236}">
                      <a16:creationId xmlns:a16="http://schemas.microsoft.com/office/drawing/2014/main" id="{79ABE6F6-EC0B-DF42-956E-D69CC5DA6BEA}"/>
                    </a:ext>
                  </a:extLst>
                </p:cNvPr>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16" name="Group 17">
                <a:extLst>
                  <a:ext uri="{FF2B5EF4-FFF2-40B4-BE49-F238E27FC236}">
                    <a16:creationId xmlns:a16="http://schemas.microsoft.com/office/drawing/2014/main" id="{CA670E61-BB1C-5D4F-82C2-04D088ACFDA8}"/>
                  </a:ext>
                </a:extLst>
              </p:cNvPr>
              <p:cNvGrpSpPr>
                <a:grpSpLocks/>
              </p:cNvGrpSpPr>
              <p:nvPr/>
            </p:nvGrpSpPr>
            <p:grpSpPr bwMode="auto">
              <a:xfrm>
                <a:off x="336" y="634"/>
                <a:ext cx="2611" cy="784"/>
                <a:chOff x="240" y="470"/>
                <a:chExt cx="1864" cy="960"/>
              </a:xfrm>
            </p:grpSpPr>
            <p:sp>
              <p:nvSpPr>
                <p:cNvPr id="260129" name="Rectangle 18">
                  <a:extLst>
                    <a:ext uri="{FF2B5EF4-FFF2-40B4-BE49-F238E27FC236}">
                      <a16:creationId xmlns:a16="http://schemas.microsoft.com/office/drawing/2014/main" id="{F7C13F7F-4DD6-684E-BFDE-4871C07349A2}"/>
                    </a:ext>
                  </a:extLst>
                </p:cNvPr>
                <p:cNvSpPr>
                  <a:spLocks noChangeArrowheads="1"/>
                </p:cNvSpPr>
                <p:nvPr/>
              </p:nvSpPr>
              <p:spPr bwMode="auto">
                <a:xfrm>
                  <a:off x="272" y="470"/>
                  <a:ext cx="180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003300"/>
                      </a:solidFill>
                      <a:latin typeface="Arial Narrow" panose="020B0604020202020204" pitchFamily="34" charset="0"/>
                    </a:rPr>
                    <a:t> </a:t>
                  </a:r>
                  <a:r>
                    <a:rPr lang="en-US" altLang="ja-JP" sz="1800" b="1">
                      <a:solidFill>
                        <a:srgbClr val="003300"/>
                      </a:solidFill>
                      <a:latin typeface="Arial Narrow" panose="020B0604020202020204" pitchFamily="34" charset="0"/>
                    </a:rPr>
                    <a:t>"Honor your father and your mother, so that you may live long in the land the LORD your God is giving you" (Exod. 20:12).</a:t>
                  </a:r>
                  <a:endParaRPr lang="en-US" altLang="en-US" sz="1800" b="1">
                    <a:solidFill>
                      <a:srgbClr val="003300"/>
                    </a:solidFill>
                    <a:latin typeface="Arial Narrow" panose="020B0604020202020204" pitchFamily="34" charset="0"/>
                  </a:endParaRPr>
                </a:p>
              </p:txBody>
            </p:sp>
            <p:sp>
              <p:nvSpPr>
                <p:cNvPr id="260130" name="Rectangle 19">
                  <a:extLst>
                    <a:ext uri="{FF2B5EF4-FFF2-40B4-BE49-F238E27FC236}">
                      <a16:creationId xmlns:a16="http://schemas.microsoft.com/office/drawing/2014/main" id="{2A596517-ABA6-3641-9BF4-085171129E2A}"/>
                    </a:ext>
                  </a:extLst>
                </p:cNvPr>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17" name="Group 20">
                <a:extLst>
                  <a:ext uri="{FF2B5EF4-FFF2-40B4-BE49-F238E27FC236}">
                    <a16:creationId xmlns:a16="http://schemas.microsoft.com/office/drawing/2014/main" id="{7E2C1D4C-2CE1-1045-B9C6-CD220AA97185}"/>
                  </a:ext>
                </a:extLst>
              </p:cNvPr>
              <p:cNvGrpSpPr>
                <a:grpSpLocks/>
              </p:cNvGrpSpPr>
              <p:nvPr/>
            </p:nvGrpSpPr>
            <p:grpSpPr bwMode="auto">
              <a:xfrm>
                <a:off x="2947" y="634"/>
                <a:ext cx="2813" cy="784"/>
                <a:chOff x="2104" y="470"/>
                <a:chExt cx="2008" cy="960"/>
              </a:xfrm>
            </p:grpSpPr>
            <p:sp>
              <p:nvSpPr>
                <p:cNvPr id="260127" name="Rectangle 21">
                  <a:extLst>
                    <a:ext uri="{FF2B5EF4-FFF2-40B4-BE49-F238E27FC236}">
                      <a16:creationId xmlns:a16="http://schemas.microsoft.com/office/drawing/2014/main" id="{B59AF6F9-48F3-B848-8CF5-EA44F65C454A}"/>
                    </a:ext>
                  </a:extLst>
                </p:cNvPr>
                <p:cNvSpPr>
                  <a:spLocks noChangeArrowheads="1"/>
                </p:cNvSpPr>
                <p:nvPr/>
              </p:nvSpPr>
              <p:spPr bwMode="auto">
                <a:xfrm>
                  <a:off x="2136" y="470"/>
                  <a:ext cx="1944"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003300"/>
                      </a:solidFill>
                      <a:latin typeface="Arial Narrow" panose="020B0604020202020204" pitchFamily="34" charset="0"/>
                    </a:rPr>
                    <a:t> </a:t>
                  </a:r>
                  <a:r>
                    <a:rPr lang="en-US" altLang="ja-JP" sz="1800" b="1">
                      <a:solidFill>
                        <a:srgbClr val="003300"/>
                      </a:solidFill>
                      <a:latin typeface="Arial Narrow" panose="020B0604020202020204" pitchFamily="34" charset="0"/>
                    </a:rPr>
                    <a:t>"Children, obey your parents in the Lord, for this is right.  </a:t>
                  </a:r>
                  <a:r>
                    <a:rPr lang="fr-FR" altLang="ja-JP" sz="1800" b="1">
                      <a:solidFill>
                        <a:srgbClr val="003300"/>
                      </a:solidFill>
                      <a:latin typeface="Arial Narrow" panose="020B0604020202020204" pitchFamily="34" charset="0"/>
                    </a:rPr>
                    <a:t>'</a:t>
                  </a:r>
                  <a:r>
                    <a:rPr lang="en-US" altLang="ja-JP" sz="1800" b="1">
                      <a:solidFill>
                        <a:srgbClr val="003300"/>
                      </a:solidFill>
                      <a:latin typeface="Arial Narrow" panose="020B0604020202020204" pitchFamily="34" charset="0"/>
                    </a:rPr>
                    <a:t>Honor your father and mother</a:t>
                  </a:r>
                  <a:r>
                    <a:rPr lang="fr-FR" altLang="ja-JP" sz="1800" b="1">
                      <a:solidFill>
                        <a:srgbClr val="003300"/>
                      </a:solidFill>
                      <a:latin typeface="Arial Narrow" panose="020B0604020202020204" pitchFamily="34" charset="0"/>
                    </a:rPr>
                    <a:t>'</a:t>
                  </a:r>
                  <a:r>
                    <a:rPr lang="en-US" altLang="ja-JP" sz="1800" b="1">
                      <a:solidFill>
                        <a:srgbClr val="003300"/>
                      </a:solidFill>
                      <a:latin typeface="Arial Narrow" panose="020B0604020202020204" pitchFamily="34" charset="0"/>
                    </a:rPr>
                    <a:t>—which is the first commandment with a promise—that it may go well with you and that you may enjoy long life on the earth" (Eph. 6:1-3; Matt. 15:4-6; 19:19; Mark 7:10; 10:19; 6x).</a:t>
                  </a:r>
                  <a:endParaRPr lang="en-US" altLang="en-US" sz="1800" b="1">
                    <a:solidFill>
                      <a:srgbClr val="003300"/>
                    </a:solidFill>
                    <a:latin typeface="Arial Narrow" panose="020B0604020202020204" pitchFamily="34" charset="0"/>
                  </a:endParaRPr>
                </a:p>
              </p:txBody>
            </p:sp>
            <p:sp>
              <p:nvSpPr>
                <p:cNvPr id="260128" name="Rectangle 22">
                  <a:extLst>
                    <a:ext uri="{FF2B5EF4-FFF2-40B4-BE49-F238E27FC236}">
                      <a16:creationId xmlns:a16="http://schemas.microsoft.com/office/drawing/2014/main" id="{7604559C-8BC2-1F44-8A6A-CB9DC74A6E2F}"/>
                    </a:ext>
                  </a:extLst>
                </p:cNvPr>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18" name="Group 23">
                <a:extLst>
                  <a:ext uri="{FF2B5EF4-FFF2-40B4-BE49-F238E27FC236}">
                    <a16:creationId xmlns:a16="http://schemas.microsoft.com/office/drawing/2014/main" id="{C10F79DB-B25A-9241-AF4A-3E0E5EBFBC1B}"/>
                  </a:ext>
                </a:extLst>
              </p:cNvPr>
              <p:cNvGrpSpPr>
                <a:grpSpLocks/>
              </p:cNvGrpSpPr>
              <p:nvPr/>
            </p:nvGrpSpPr>
            <p:grpSpPr bwMode="auto">
              <a:xfrm>
                <a:off x="0" y="1418"/>
                <a:ext cx="336" cy="628"/>
                <a:chOff x="0" y="1430"/>
                <a:chExt cx="240" cy="768"/>
              </a:xfrm>
            </p:grpSpPr>
            <p:sp>
              <p:nvSpPr>
                <p:cNvPr id="260125" name="Rectangle 24">
                  <a:extLst>
                    <a:ext uri="{FF2B5EF4-FFF2-40B4-BE49-F238E27FC236}">
                      <a16:creationId xmlns:a16="http://schemas.microsoft.com/office/drawing/2014/main" id="{D6EC5185-C2A6-A045-B1B8-FD618B6FEF54}"/>
                    </a:ext>
                  </a:extLst>
                </p:cNvPr>
                <p:cNvSpPr>
                  <a:spLocks noChangeArrowheads="1"/>
                </p:cNvSpPr>
                <p:nvPr/>
              </p:nvSpPr>
              <p:spPr bwMode="auto">
                <a:xfrm>
                  <a:off x="32" y="1430"/>
                  <a:ext cx="17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003300"/>
                      </a:solidFill>
                      <a:latin typeface="Arial Narrow" panose="020B0604020202020204" pitchFamily="34" charset="0"/>
                    </a:rPr>
                    <a:t>6</a:t>
                  </a:r>
                </a:p>
              </p:txBody>
            </p:sp>
            <p:sp>
              <p:nvSpPr>
                <p:cNvPr id="260126" name="Rectangle 25">
                  <a:extLst>
                    <a:ext uri="{FF2B5EF4-FFF2-40B4-BE49-F238E27FC236}">
                      <a16:creationId xmlns:a16="http://schemas.microsoft.com/office/drawing/2014/main" id="{C974553A-94B0-074E-9DE8-3A6EEC42B242}"/>
                    </a:ext>
                  </a:extLst>
                </p:cNvPr>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19" name="Group 26">
                <a:extLst>
                  <a:ext uri="{FF2B5EF4-FFF2-40B4-BE49-F238E27FC236}">
                    <a16:creationId xmlns:a16="http://schemas.microsoft.com/office/drawing/2014/main" id="{217DE73F-9758-1645-AE13-B7BED4F31078}"/>
                  </a:ext>
                </a:extLst>
              </p:cNvPr>
              <p:cNvGrpSpPr>
                <a:grpSpLocks/>
              </p:cNvGrpSpPr>
              <p:nvPr/>
            </p:nvGrpSpPr>
            <p:grpSpPr bwMode="auto">
              <a:xfrm>
                <a:off x="336" y="1418"/>
                <a:ext cx="2611" cy="628"/>
                <a:chOff x="240" y="1430"/>
                <a:chExt cx="1864" cy="768"/>
              </a:xfrm>
            </p:grpSpPr>
            <p:sp>
              <p:nvSpPr>
                <p:cNvPr id="260123" name="Rectangle 27">
                  <a:extLst>
                    <a:ext uri="{FF2B5EF4-FFF2-40B4-BE49-F238E27FC236}">
                      <a16:creationId xmlns:a16="http://schemas.microsoft.com/office/drawing/2014/main" id="{4CE02E83-5B51-E340-851C-F93A4B6835B3}"/>
                    </a:ext>
                  </a:extLst>
                </p:cNvPr>
                <p:cNvSpPr>
                  <a:spLocks noChangeArrowheads="1"/>
                </p:cNvSpPr>
                <p:nvPr/>
              </p:nvSpPr>
              <p:spPr bwMode="auto">
                <a:xfrm>
                  <a:off x="272" y="1430"/>
                  <a:ext cx="180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ja-JP" sz="1800" b="1">
                      <a:solidFill>
                        <a:srgbClr val="003300"/>
                      </a:solidFill>
                      <a:latin typeface="Arial Narrow" panose="020B0604020202020204" pitchFamily="34" charset="0"/>
                    </a:rPr>
                    <a:t>"You shall not murder" (Exod. 20:13).</a:t>
                  </a:r>
                  <a:endParaRPr lang="en-US" altLang="en-US" sz="1800" b="1">
                    <a:solidFill>
                      <a:srgbClr val="003300"/>
                    </a:solidFill>
                    <a:latin typeface="Arial Narrow" panose="020B0604020202020204" pitchFamily="34" charset="0"/>
                  </a:endParaRPr>
                </a:p>
              </p:txBody>
            </p:sp>
            <p:sp>
              <p:nvSpPr>
                <p:cNvPr id="260124" name="Rectangle 28">
                  <a:extLst>
                    <a:ext uri="{FF2B5EF4-FFF2-40B4-BE49-F238E27FC236}">
                      <a16:creationId xmlns:a16="http://schemas.microsoft.com/office/drawing/2014/main" id="{0BF70D20-2CE4-5349-B7B3-E58C3D498891}"/>
                    </a:ext>
                  </a:extLst>
                </p:cNvPr>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20" name="Group 29">
                <a:extLst>
                  <a:ext uri="{FF2B5EF4-FFF2-40B4-BE49-F238E27FC236}">
                    <a16:creationId xmlns:a16="http://schemas.microsoft.com/office/drawing/2014/main" id="{DE8AD01A-0C3C-EA41-87EE-B95A33A17ED6}"/>
                  </a:ext>
                </a:extLst>
              </p:cNvPr>
              <p:cNvGrpSpPr>
                <a:grpSpLocks/>
              </p:cNvGrpSpPr>
              <p:nvPr/>
            </p:nvGrpSpPr>
            <p:grpSpPr bwMode="auto">
              <a:xfrm>
                <a:off x="2947" y="1418"/>
                <a:ext cx="2813" cy="628"/>
                <a:chOff x="2104" y="1430"/>
                <a:chExt cx="2008" cy="768"/>
              </a:xfrm>
            </p:grpSpPr>
            <p:sp>
              <p:nvSpPr>
                <p:cNvPr id="260121" name="Rectangle 30">
                  <a:extLst>
                    <a:ext uri="{FF2B5EF4-FFF2-40B4-BE49-F238E27FC236}">
                      <a16:creationId xmlns:a16="http://schemas.microsoft.com/office/drawing/2014/main" id="{090E5E01-17B0-424B-908C-6DAA833269A9}"/>
                    </a:ext>
                  </a:extLst>
                </p:cNvPr>
                <p:cNvSpPr>
                  <a:spLocks noChangeArrowheads="1"/>
                </p:cNvSpPr>
                <p:nvPr/>
              </p:nvSpPr>
              <p:spPr bwMode="auto">
                <a:xfrm>
                  <a:off x="2136" y="1430"/>
                  <a:ext cx="194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003300"/>
                      </a:solidFill>
                      <a:latin typeface="Arial Narrow" panose="020B0604020202020204" pitchFamily="34" charset="0"/>
                    </a:rPr>
                    <a:t> </a:t>
                  </a:r>
                  <a:r>
                    <a:rPr lang="en-US" altLang="ja-JP" sz="1800" b="1">
                      <a:solidFill>
                        <a:srgbClr val="003300"/>
                      </a:solidFill>
                      <a:latin typeface="Arial Narrow" panose="020B0604020202020204" pitchFamily="34" charset="0"/>
                    </a:rPr>
                    <a:t>"Anyone who hates his brother is a murderer, and you know that no murderer has eternal life in him" (1 John 3:15; cf. Matt. 19:18; Mark 10:19; Luke 18:20; Rom. 13:9; James 2:11; 6x).</a:t>
                  </a:r>
                  <a:endParaRPr lang="en-US" altLang="en-US" sz="1800" b="1">
                    <a:solidFill>
                      <a:srgbClr val="003300"/>
                    </a:solidFill>
                    <a:latin typeface="Arial Narrow" panose="020B0604020202020204" pitchFamily="34" charset="0"/>
                  </a:endParaRPr>
                </a:p>
              </p:txBody>
            </p:sp>
            <p:sp>
              <p:nvSpPr>
                <p:cNvPr id="260122" name="Rectangle 31">
                  <a:extLst>
                    <a:ext uri="{FF2B5EF4-FFF2-40B4-BE49-F238E27FC236}">
                      <a16:creationId xmlns:a16="http://schemas.microsoft.com/office/drawing/2014/main" id="{2DFEA6FA-71B0-EF47-B4EE-4FF8443D127B}"/>
                    </a:ext>
                  </a:extLst>
                </p:cNvPr>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grpSp>
          <p:nvGrpSpPr>
            <p:cNvPr id="260105" name="Group 32">
              <a:extLst>
                <a:ext uri="{FF2B5EF4-FFF2-40B4-BE49-F238E27FC236}">
                  <a16:creationId xmlns:a16="http://schemas.microsoft.com/office/drawing/2014/main" id="{0E67D467-9242-6D4E-A529-FAD01701B3A2}"/>
                </a:ext>
              </a:extLst>
            </p:cNvPr>
            <p:cNvGrpSpPr>
              <a:grpSpLocks/>
            </p:cNvGrpSpPr>
            <p:nvPr/>
          </p:nvGrpSpPr>
          <p:grpSpPr bwMode="auto">
            <a:xfrm>
              <a:off x="0" y="633"/>
              <a:ext cx="5760" cy="1242"/>
              <a:chOff x="0" y="3030"/>
              <a:chExt cx="5760" cy="1242"/>
            </a:xfrm>
          </p:grpSpPr>
          <p:grpSp>
            <p:nvGrpSpPr>
              <p:cNvPr id="260106" name="Group 33">
                <a:extLst>
                  <a:ext uri="{FF2B5EF4-FFF2-40B4-BE49-F238E27FC236}">
                    <a16:creationId xmlns:a16="http://schemas.microsoft.com/office/drawing/2014/main" id="{D15E3624-710A-3748-9065-98EA4D5D6849}"/>
                  </a:ext>
                </a:extLst>
              </p:cNvPr>
              <p:cNvGrpSpPr>
                <a:grpSpLocks/>
              </p:cNvGrpSpPr>
              <p:nvPr/>
            </p:nvGrpSpPr>
            <p:grpSpPr bwMode="auto">
              <a:xfrm>
                <a:off x="0" y="3030"/>
                <a:ext cx="336" cy="1242"/>
                <a:chOff x="0" y="2966"/>
                <a:chExt cx="240" cy="1344"/>
              </a:xfrm>
            </p:grpSpPr>
            <p:sp>
              <p:nvSpPr>
                <p:cNvPr id="260113" name="Rectangle 34">
                  <a:extLst>
                    <a:ext uri="{FF2B5EF4-FFF2-40B4-BE49-F238E27FC236}">
                      <a16:creationId xmlns:a16="http://schemas.microsoft.com/office/drawing/2014/main" id="{17125238-782F-9442-83BA-FD088A50EE01}"/>
                    </a:ext>
                  </a:extLst>
                </p:cNvPr>
                <p:cNvSpPr>
                  <a:spLocks noChangeArrowheads="1"/>
                </p:cNvSpPr>
                <p:nvPr/>
              </p:nvSpPr>
              <p:spPr bwMode="auto">
                <a:xfrm>
                  <a:off x="32" y="2966"/>
                  <a:ext cx="17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1800" b="1">
                      <a:solidFill>
                        <a:srgbClr val="003300"/>
                      </a:solidFill>
                      <a:latin typeface="Arial Narrow" panose="020B0604020202020204" pitchFamily="34" charset="0"/>
                      <a:ea typeface="SimSun" panose="02010600030101010101" pitchFamily="2" charset="-122"/>
                    </a:rPr>
                    <a:t>4</a:t>
                  </a:r>
                </a:p>
              </p:txBody>
            </p:sp>
            <p:sp>
              <p:nvSpPr>
                <p:cNvPr id="260114" name="Rectangle 35">
                  <a:extLst>
                    <a:ext uri="{FF2B5EF4-FFF2-40B4-BE49-F238E27FC236}">
                      <a16:creationId xmlns:a16="http://schemas.microsoft.com/office/drawing/2014/main" id="{F778DF48-21BA-9A4F-B1F5-075BA9A35C08}"/>
                    </a:ext>
                  </a:extLst>
                </p:cNvPr>
                <p:cNvSpPr>
                  <a:spLocks noChangeArrowheads="1"/>
                </p:cNvSpPr>
                <p:nvPr/>
              </p:nvSpPr>
              <p:spPr bwMode="auto">
                <a:xfrm>
                  <a:off x="0" y="2966"/>
                  <a:ext cx="240"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07" name="Group 36">
                <a:extLst>
                  <a:ext uri="{FF2B5EF4-FFF2-40B4-BE49-F238E27FC236}">
                    <a16:creationId xmlns:a16="http://schemas.microsoft.com/office/drawing/2014/main" id="{BB806EED-8B75-2246-86AE-19F16C9A4E21}"/>
                  </a:ext>
                </a:extLst>
              </p:cNvPr>
              <p:cNvGrpSpPr>
                <a:grpSpLocks/>
              </p:cNvGrpSpPr>
              <p:nvPr/>
            </p:nvGrpSpPr>
            <p:grpSpPr bwMode="auto">
              <a:xfrm>
                <a:off x="336" y="3030"/>
                <a:ext cx="2611" cy="1242"/>
                <a:chOff x="240" y="2966"/>
                <a:chExt cx="1864" cy="1344"/>
              </a:xfrm>
            </p:grpSpPr>
            <p:sp>
              <p:nvSpPr>
                <p:cNvPr id="260111" name="Rectangle 37">
                  <a:extLst>
                    <a:ext uri="{FF2B5EF4-FFF2-40B4-BE49-F238E27FC236}">
                      <a16:creationId xmlns:a16="http://schemas.microsoft.com/office/drawing/2014/main" id="{92A5036B-DC44-E341-A221-4B3A643B02A1}"/>
                    </a:ext>
                  </a:extLst>
                </p:cNvPr>
                <p:cNvSpPr>
                  <a:spLocks noChangeArrowheads="1"/>
                </p:cNvSpPr>
                <p:nvPr/>
              </p:nvSpPr>
              <p:spPr bwMode="auto">
                <a:xfrm>
                  <a:off x="240" y="2966"/>
                  <a:ext cx="1853"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2000" b="1">
                      <a:solidFill>
                        <a:srgbClr val="003300"/>
                      </a:solidFill>
                      <a:latin typeface="Arial Narrow" panose="020B0604020202020204" pitchFamily="34" charset="0"/>
                      <a:ea typeface="SimSun" panose="02010600030101010101" pitchFamily="2" charset="-122"/>
                    </a:rPr>
                    <a:t> </a:t>
                  </a:r>
                  <a:r>
                    <a:rPr lang="en-US" altLang="zh-CN" sz="1800" b="1">
                      <a:solidFill>
                        <a:srgbClr val="003300"/>
                      </a:solidFill>
                      <a:latin typeface="Arial Narrow" panose="020B0604020202020204" pitchFamily="34" charset="0"/>
                      <a:ea typeface="SimSun" panose="02010600030101010101" pitchFamily="2" charset="-122"/>
                    </a:rPr>
                    <a:t>"Keep the Sabbath day holy.  Six days you shall labor... but the seventh day is a Sabbath to the LORD your God. On it you shall not do any work… nor your son or daughter, nor your manservant or maidservant, nor your animals, nor the alien within your gates.  For in six days the LORD made the heavens and the earth… but he rested on the seventh day…" (Exod. 20:8-11).</a:t>
                  </a:r>
                </a:p>
              </p:txBody>
            </p:sp>
            <p:sp>
              <p:nvSpPr>
                <p:cNvPr id="260112" name="Rectangle 38">
                  <a:extLst>
                    <a:ext uri="{FF2B5EF4-FFF2-40B4-BE49-F238E27FC236}">
                      <a16:creationId xmlns:a16="http://schemas.microsoft.com/office/drawing/2014/main" id="{21EF8065-B43F-5447-AE3B-268333E054DF}"/>
                    </a:ext>
                  </a:extLst>
                </p:cNvPr>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0108" name="Group 39">
                <a:extLst>
                  <a:ext uri="{FF2B5EF4-FFF2-40B4-BE49-F238E27FC236}">
                    <a16:creationId xmlns:a16="http://schemas.microsoft.com/office/drawing/2014/main" id="{DC1B27E9-83ED-414B-A900-3B282BF66CA8}"/>
                  </a:ext>
                </a:extLst>
              </p:cNvPr>
              <p:cNvGrpSpPr>
                <a:grpSpLocks/>
              </p:cNvGrpSpPr>
              <p:nvPr/>
            </p:nvGrpSpPr>
            <p:grpSpPr bwMode="auto">
              <a:xfrm>
                <a:off x="2947" y="3030"/>
                <a:ext cx="2813" cy="1242"/>
                <a:chOff x="2104" y="2966"/>
                <a:chExt cx="2008" cy="1344"/>
              </a:xfrm>
            </p:grpSpPr>
            <p:sp>
              <p:nvSpPr>
                <p:cNvPr id="260109" name="Rectangle 40">
                  <a:extLst>
                    <a:ext uri="{FF2B5EF4-FFF2-40B4-BE49-F238E27FC236}">
                      <a16:creationId xmlns:a16="http://schemas.microsoft.com/office/drawing/2014/main" id="{890011F2-4601-4847-BBAC-49822B58DF1A}"/>
                    </a:ext>
                  </a:extLst>
                </p:cNvPr>
                <p:cNvSpPr>
                  <a:spLocks noChangeArrowheads="1"/>
                </p:cNvSpPr>
                <p:nvPr/>
              </p:nvSpPr>
              <p:spPr bwMode="auto">
                <a:xfrm>
                  <a:off x="2136" y="2966"/>
                  <a:ext cx="1944"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1800" b="1">
                      <a:solidFill>
                        <a:srgbClr val="003300"/>
                      </a:solidFill>
                      <a:latin typeface="Arial Narrow" panose="020B0604020202020204" pitchFamily="34" charset="0"/>
                      <a:ea typeface="SimSun" panose="02010600030101010101" pitchFamily="2" charset="-122"/>
                    </a:rPr>
                    <a:t> No NT text requires this of Christians. </a:t>
                  </a:r>
                </a:p>
                <a:p>
                  <a:pPr algn="ctr"/>
                  <a:r>
                    <a:rPr lang="en-US" altLang="zh-CN" sz="1800" b="1">
                      <a:solidFill>
                        <a:srgbClr val="003300"/>
                      </a:solidFill>
                      <a:latin typeface="Arial Narrow" panose="020B0604020202020204" pitchFamily="34" charset="0"/>
                      <a:ea typeface="SimSun" panose="02010600030101010101" pitchFamily="2" charset="-122"/>
                    </a:rPr>
                    <a:t>However, one passage clearly </a:t>
                  </a:r>
                  <a:r>
                    <a:rPr lang="en-US" altLang="zh-CN" sz="1800" b="1" i="1">
                      <a:solidFill>
                        <a:srgbClr val="003300"/>
                      </a:solidFill>
                      <a:latin typeface="Arial Narrow" panose="020B0604020202020204" pitchFamily="34" charset="0"/>
                      <a:ea typeface="SimSun" panose="02010600030101010101" pitchFamily="2" charset="-122"/>
                    </a:rPr>
                    <a:t>prohibits</a:t>
                  </a:r>
                  <a:r>
                    <a:rPr lang="en-US" altLang="zh-CN" sz="1800" b="1">
                      <a:solidFill>
                        <a:srgbClr val="003300"/>
                      </a:solidFill>
                      <a:latin typeface="Arial Narrow" panose="020B0604020202020204" pitchFamily="34" charset="0"/>
                      <a:ea typeface="SimSun" panose="02010600030101010101" pitchFamily="2" charset="-122"/>
                    </a:rPr>
                    <a:t> the practice as required for believers: "Therefore do not let anyone judge you by what you eat or drink, or with regard to a religious festival, a New Moon celebration or a Sabbath day.  These are a shadow of the things that were to come; the reality, however, is found in Christ" (Col. 2:16-17; 0x).</a:t>
                  </a:r>
                </a:p>
              </p:txBody>
            </p:sp>
            <p:sp>
              <p:nvSpPr>
                <p:cNvPr id="260110" name="Rectangle 41">
                  <a:extLst>
                    <a:ext uri="{FF2B5EF4-FFF2-40B4-BE49-F238E27FC236}">
                      <a16:creationId xmlns:a16="http://schemas.microsoft.com/office/drawing/2014/main" id="{292F4CFD-7B67-7542-93D6-EB8C5A433A24}"/>
                    </a:ext>
                  </a:extLst>
                </p:cNvPr>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grpSp>
      <p:sp>
        <p:nvSpPr>
          <p:cNvPr id="1084458" name="Oval 42">
            <a:extLst>
              <a:ext uri="{FF2B5EF4-FFF2-40B4-BE49-F238E27FC236}">
                <a16:creationId xmlns:a16="http://schemas.microsoft.com/office/drawing/2014/main" id="{B2374980-3A89-FC41-9CF5-1E691FEA4C18}"/>
              </a:ext>
            </a:extLst>
          </p:cNvPr>
          <p:cNvSpPr>
            <a:spLocks noChangeArrowheads="1"/>
          </p:cNvSpPr>
          <p:nvPr/>
        </p:nvSpPr>
        <p:spPr bwMode="auto">
          <a:xfrm>
            <a:off x="4572000" y="990600"/>
            <a:ext cx="4572000" cy="762000"/>
          </a:xfrm>
          <a:prstGeom prst="ellipse">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sp>
        <p:nvSpPr>
          <p:cNvPr id="1084459" name="Rectangle 43">
            <a:extLst>
              <a:ext uri="{FF2B5EF4-FFF2-40B4-BE49-F238E27FC236}">
                <a16:creationId xmlns:a16="http://schemas.microsoft.com/office/drawing/2014/main" id="{8911ED79-C25B-624B-973D-9A8F0308F9D5}"/>
              </a:ext>
            </a:extLst>
          </p:cNvPr>
          <p:cNvSpPr>
            <a:spLocks noGrp="1" noChangeArrowheads="1"/>
          </p:cNvSpPr>
          <p:nvPr>
            <p:ph type="title"/>
          </p:nvPr>
        </p:nvSpPr>
        <p:spPr>
          <a:xfrm>
            <a:off x="0" y="0"/>
            <a:ext cx="8229600" cy="533400"/>
          </a:xfrm>
        </p:spPr>
        <p:txBody>
          <a:bodyPr/>
          <a:lstStyle/>
          <a:p>
            <a:pPr>
              <a:defRPr/>
            </a:pPr>
            <a:r>
              <a:rPr kumimoji="0" lang="en-US" altLang="zh-CN" sz="4000" b="1">
                <a:solidFill>
                  <a:schemeClr val="accent2"/>
                </a:solidFill>
                <a:latin typeface="Arial Black" charset="0"/>
                <a:ea typeface="SimSun" charset="0"/>
                <a:cs typeface="SimSun" charset="0"/>
              </a:rPr>
              <a:t>The Ten Commandments </a:t>
            </a:r>
            <a:endParaRPr kumimoji="0" lang="en-US" sz="4000" b="1">
              <a:solidFill>
                <a:schemeClr val="accent2"/>
              </a:solidFill>
              <a:latin typeface="Arial Black" charset="0"/>
              <a:ea typeface="SimSun" charset="0"/>
              <a:cs typeface="SimSun" charset="0"/>
            </a:endParaRPr>
          </a:p>
        </p:txBody>
      </p:sp>
      <p:sp>
        <p:nvSpPr>
          <p:cNvPr id="260100" name="Text Box 41">
            <a:extLst>
              <a:ext uri="{FF2B5EF4-FFF2-40B4-BE49-F238E27FC236}">
                <a16:creationId xmlns:a16="http://schemas.microsoft.com/office/drawing/2014/main" id="{3A265ABD-9070-694A-8048-7CCDF049D0EB}"/>
              </a:ext>
            </a:extLst>
          </p:cNvPr>
          <p:cNvSpPr txBox="1">
            <a:spLocks noChangeArrowheads="1"/>
          </p:cNvSpPr>
          <p:nvPr/>
        </p:nvSpPr>
        <p:spPr bwMode="auto">
          <a:xfrm>
            <a:off x="8397875" y="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003300"/>
                </a:solidFill>
              </a:rPr>
              <a:t>22b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4458"/>
                                        </p:tgtEl>
                                        <p:attrNameLst>
                                          <p:attrName>style.visibility</p:attrName>
                                        </p:attrNameLst>
                                      </p:cBhvr>
                                      <p:to>
                                        <p:strVal val="visible"/>
                                      </p:to>
                                    </p:set>
                                    <p:animEffect transition="in" filter="dissolve">
                                      <p:cBhvr>
                                        <p:cTn id="7" dur="500"/>
                                        <p:tgtEl>
                                          <p:spTgt spid="1084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58"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2145" name="Group 3">
            <a:extLst>
              <a:ext uri="{FF2B5EF4-FFF2-40B4-BE49-F238E27FC236}">
                <a16:creationId xmlns:a16="http://schemas.microsoft.com/office/drawing/2014/main" id="{78E24BFA-390C-2644-8E8E-335CEB3B3456}"/>
              </a:ext>
            </a:extLst>
          </p:cNvPr>
          <p:cNvGrpSpPr>
            <a:grpSpLocks/>
          </p:cNvGrpSpPr>
          <p:nvPr/>
        </p:nvGrpSpPr>
        <p:grpSpPr bwMode="auto">
          <a:xfrm>
            <a:off x="0" y="396875"/>
            <a:ext cx="9144000" cy="6461125"/>
            <a:chOff x="0" y="250"/>
            <a:chExt cx="5760" cy="2657"/>
          </a:xfrm>
        </p:grpSpPr>
        <p:grpSp>
          <p:nvGrpSpPr>
            <p:cNvPr id="262149" name="Group 4">
              <a:extLst>
                <a:ext uri="{FF2B5EF4-FFF2-40B4-BE49-F238E27FC236}">
                  <a16:creationId xmlns:a16="http://schemas.microsoft.com/office/drawing/2014/main" id="{8A250319-C8A7-7849-BFBA-BAEE0BBED804}"/>
                </a:ext>
              </a:extLst>
            </p:cNvPr>
            <p:cNvGrpSpPr>
              <a:grpSpLocks/>
            </p:cNvGrpSpPr>
            <p:nvPr/>
          </p:nvGrpSpPr>
          <p:grpSpPr bwMode="auto">
            <a:xfrm>
              <a:off x="0" y="250"/>
              <a:ext cx="336" cy="384"/>
              <a:chOff x="0" y="0"/>
              <a:chExt cx="240" cy="470"/>
            </a:xfrm>
          </p:grpSpPr>
          <p:sp>
            <p:nvSpPr>
              <p:cNvPr id="262192" name="Rectangle 5">
                <a:extLst>
                  <a:ext uri="{FF2B5EF4-FFF2-40B4-BE49-F238E27FC236}">
                    <a16:creationId xmlns:a16="http://schemas.microsoft.com/office/drawing/2014/main" id="{156CC4C9-3843-FF46-A4C2-1FC88A78E161}"/>
                  </a:ext>
                </a:extLst>
              </p:cNvPr>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a:solidFill>
                      <a:srgbClr val="F1F7E9"/>
                    </a:solidFill>
                    <a:latin typeface="Arial Narrow" panose="020B0604020202020204" pitchFamily="34" charset="0"/>
                  </a:rPr>
                  <a:t>#</a:t>
                </a:r>
              </a:p>
            </p:txBody>
          </p:sp>
          <p:sp>
            <p:nvSpPr>
              <p:cNvPr id="262193" name="Rectangle 6">
                <a:extLst>
                  <a:ext uri="{FF2B5EF4-FFF2-40B4-BE49-F238E27FC236}">
                    <a16:creationId xmlns:a16="http://schemas.microsoft.com/office/drawing/2014/main" id="{7ACB2EAB-2A11-C04A-B037-58FEAC603C37}"/>
                  </a:ext>
                </a:extLst>
              </p:cNvPr>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0" name="Group 7">
              <a:extLst>
                <a:ext uri="{FF2B5EF4-FFF2-40B4-BE49-F238E27FC236}">
                  <a16:creationId xmlns:a16="http://schemas.microsoft.com/office/drawing/2014/main" id="{3AC3279F-7A09-5140-8498-2860FCD628CA}"/>
                </a:ext>
              </a:extLst>
            </p:cNvPr>
            <p:cNvGrpSpPr>
              <a:grpSpLocks/>
            </p:cNvGrpSpPr>
            <p:nvPr/>
          </p:nvGrpSpPr>
          <p:grpSpPr bwMode="auto">
            <a:xfrm>
              <a:off x="336" y="250"/>
              <a:ext cx="2611" cy="384"/>
              <a:chOff x="240" y="0"/>
              <a:chExt cx="1864" cy="470"/>
            </a:xfrm>
          </p:grpSpPr>
          <p:sp>
            <p:nvSpPr>
              <p:cNvPr id="262190" name="Rectangle 8">
                <a:extLst>
                  <a:ext uri="{FF2B5EF4-FFF2-40B4-BE49-F238E27FC236}">
                    <a16:creationId xmlns:a16="http://schemas.microsoft.com/office/drawing/2014/main" id="{FD1EA0AC-0B1D-814D-85D8-7CDE6B252069}"/>
                  </a:ext>
                </a:extLst>
              </p:cNvPr>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a:solidFill>
                      <a:srgbClr val="F1F7E9"/>
                    </a:solidFill>
                    <a:latin typeface="Arial Narrow" panose="020B0604020202020204" pitchFamily="34" charset="0"/>
                  </a:rPr>
                  <a:t>Old Testament Commands</a:t>
                </a:r>
              </a:p>
            </p:txBody>
          </p:sp>
          <p:sp>
            <p:nvSpPr>
              <p:cNvPr id="262191" name="Rectangle 9">
                <a:extLst>
                  <a:ext uri="{FF2B5EF4-FFF2-40B4-BE49-F238E27FC236}">
                    <a16:creationId xmlns:a16="http://schemas.microsoft.com/office/drawing/2014/main" id="{46D686F7-3F93-3E41-A5E1-CC1BA24044B4}"/>
                  </a:ext>
                </a:extLst>
              </p:cNvPr>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1" name="Group 10">
              <a:extLst>
                <a:ext uri="{FF2B5EF4-FFF2-40B4-BE49-F238E27FC236}">
                  <a16:creationId xmlns:a16="http://schemas.microsoft.com/office/drawing/2014/main" id="{48142D39-B5AC-5840-B630-17F8FC4F771F}"/>
                </a:ext>
              </a:extLst>
            </p:cNvPr>
            <p:cNvGrpSpPr>
              <a:grpSpLocks/>
            </p:cNvGrpSpPr>
            <p:nvPr/>
          </p:nvGrpSpPr>
          <p:grpSpPr bwMode="auto">
            <a:xfrm>
              <a:off x="2947" y="250"/>
              <a:ext cx="2813" cy="384"/>
              <a:chOff x="2104" y="0"/>
              <a:chExt cx="2008" cy="470"/>
            </a:xfrm>
          </p:grpSpPr>
          <p:sp>
            <p:nvSpPr>
              <p:cNvPr id="262188" name="Rectangle 11">
                <a:extLst>
                  <a:ext uri="{FF2B5EF4-FFF2-40B4-BE49-F238E27FC236}">
                    <a16:creationId xmlns:a16="http://schemas.microsoft.com/office/drawing/2014/main" id="{DF866E21-8C41-AE4D-95C9-1AA8837592A6}"/>
                  </a:ext>
                </a:extLst>
              </p:cNvPr>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a:solidFill>
                      <a:srgbClr val="F1F7E9"/>
                    </a:solidFill>
                    <a:latin typeface="Arial Narrow" panose="020B0604020202020204" pitchFamily="34" charset="0"/>
                  </a:rPr>
                  <a:t> New Testament Repetitions</a:t>
                </a:r>
              </a:p>
            </p:txBody>
          </p:sp>
          <p:sp>
            <p:nvSpPr>
              <p:cNvPr id="262189" name="Rectangle 12">
                <a:extLst>
                  <a:ext uri="{FF2B5EF4-FFF2-40B4-BE49-F238E27FC236}">
                    <a16:creationId xmlns:a16="http://schemas.microsoft.com/office/drawing/2014/main" id="{A2F17172-DDE9-F64A-9D48-C748F9411AD6}"/>
                  </a:ext>
                </a:extLst>
              </p:cNvPr>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2" name="Group 13">
              <a:extLst>
                <a:ext uri="{FF2B5EF4-FFF2-40B4-BE49-F238E27FC236}">
                  <a16:creationId xmlns:a16="http://schemas.microsoft.com/office/drawing/2014/main" id="{594112B9-C5B2-6348-964D-F50FB5202CD3}"/>
                </a:ext>
              </a:extLst>
            </p:cNvPr>
            <p:cNvGrpSpPr>
              <a:grpSpLocks/>
            </p:cNvGrpSpPr>
            <p:nvPr/>
          </p:nvGrpSpPr>
          <p:grpSpPr bwMode="auto">
            <a:xfrm>
              <a:off x="0" y="633"/>
              <a:ext cx="336" cy="549"/>
              <a:chOff x="0" y="2198"/>
              <a:chExt cx="240" cy="672"/>
            </a:xfrm>
          </p:grpSpPr>
          <p:sp>
            <p:nvSpPr>
              <p:cNvPr id="262186" name="Rectangle 14">
                <a:extLst>
                  <a:ext uri="{FF2B5EF4-FFF2-40B4-BE49-F238E27FC236}">
                    <a16:creationId xmlns:a16="http://schemas.microsoft.com/office/drawing/2014/main" id="{C2BE2D67-644F-854A-BB2C-E1FF080B616D}"/>
                  </a:ext>
                </a:extLst>
              </p:cNvPr>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7</a:t>
                </a:r>
              </a:p>
            </p:txBody>
          </p:sp>
          <p:sp>
            <p:nvSpPr>
              <p:cNvPr id="262187" name="Rectangle 15">
                <a:extLst>
                  <a:ext uri="{FF2B5EF4-FFF2-40B4-BE49-F238E27FC236}">
                    <a16:creationId xmlns:a16="http://schemas.microsoft.com/office/drawing/2014/main" id="{D0429262-3D9F-BE48-8588-C13370E33E27}"/>
                  </a:ext>
                </a:extLst>
              </p:cNvPr>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3" name="Group 16">
              <a:extLst>
                <a:ext uri="{FF2B5EF4-FFF2-40B4-BE49-F238E27FC236}">
                  <a16:creationId xmlns:a16="http://schemas.microsoft.com/office/drawing/2014/main" id="{E606CAAE-8C47-9A4A-BA38-C21573271656}"/>
                </a:ext>
              </a:extLst>
            </p:cNvPr>
            <p:cNvGrpSpPr>
              <a:grpSpLocks/>
            </p:cNvGrpSpPr>
            <p:nvPr/>
          </p:nvGrpSpPr>
          <p:grpSpPr bwMode="auto">
            <a:xfrm>
              <a:off x="336" y="633"/>
              <a:ext cx="2611" cy="549"/>
              <a:chOff x="240" y="2198"/>
              <a:chExt cx="1864" cy="672"/>
            </a:xfrm>
          </p:grpSpPr>
          <p:sp>
            <p:nvSpPr>
              <p:cNvPr id="262184" name="Rectangle 17">
                <a:extLst>
                  <a:ext uri="{FF2B5EF4-FFF2-40B4-BE49-F238E27FC236}">
                    <a16:creationId xmlns:a16="http://schemas.microsoft.com/office/drawing/2014/main" id="{0656158C-C56C-564A-B843-6279DD8957D8}"/>
                  </a:ext>
                </a:extLst>
              </p:cNvPr>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 </a:t>
                </a:r>
                <a:r>
                  <a:rPr lang="en-US" altLang="ja-JP" sz="2000" b="1">
                    <a:solidFill>
                      <a:srgbClr val="003300"/>
                    </a:solidFill>
                    <a:latin typeface="Arial Narrow" panose="020B0604020202020204" pitchFamily="34" charset="0"/>
                  </a:rPr>
                  <a:t>"You shall not commit adultery" (Exod. 20:14).</a:t>
                </a:r>
                <a:endParaRPr lang="en-US" altLang="en-US" sz="2000" b="1">
                  <a:solidFill>
                    <a:srgbClr val="003300"/>
                  </a:solidFill>
                  <a:latin typeface="Arial Narrow" panose="020B0604020202020204" pitchFamily="34" charset="0"/>
                </a:endParaRPr>
              </a:p>
            </p:txBody>
          </p:sp>
          <p:sp>
            <p:nvSpPr>
              <p:cNvPr id="262185" name="Rectangle 18">
                <a:extLst>
                  <a:ext uri="{FF2B5EF4-FFF2-40B4-BE49-F238E27FC236}">
                    <a16:creationId xmlns:a16="http://schemas.microsoft.com/office/drawing/2014/main" id="{7CF736B7-8DF6-4746-B80C-08710FAA0201}"/>
                  </a:ext>
                </a:extLst>
              </p:cNvPr>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4" name="Group 19">
              <a:extLst>
                <a:ext uri="{FF2B5EF4-FFF2-40B4-BE49-F238E27FC236}">
                  <a16:creationId xmlns:a16="http://schemas.microsoft.com/office/drawing/2014/main" id="{4160D37D-B0AA-7646-8843-B80B1E29B1C7}"/>
                </a:ext>
              </a:extLst>
            </p:cNvPr>
            <p:cNvGrpSpPr>
              <a:grpSpLocks/>
            </p:cNvGrpSpPr>
            <p:nvPr/>
          </p:nvGrpSpPr>
          <p:grpSpPr bwMode="auto">
            <a:xfrm>
              <a:off x="2947" y="633"/>
              <a:ext cx="2813" cy="549"/>
              <a:chOff x="2104" y="2198"/>
              <a:chExt cx="2008" cy="672"/>
            </a:xfrm>
          </p:grpSpPr>
          <p:sp>
            <p:nvSpPr>
              <p:cNvPr id="262182" name="Rectangle 20">
                <a:extLst>
                  <a:ext uri="{FF2B5EF4-FFF2-40B4-BE49-F238E27FC236}">
                    <a16:creationId xmlns:a16="http://schemas.microsoft.com/office/drawing/2014/main" id="{E0247CB2-58D4-CC43-A40B-5E8891C29303}"/>
                  </a:ext>
                </a:extLst>
              </p:cNvPr>
              <p:cNvSpPr>
                <a:spLocks noChangeArrowheads="1"/>
              </p:cNvSpPr>
              <p:nvPr/>
            </p:nvSpPr>
            <p:spPr bwMode="auto">
              <a:xfrm>
                <a:off x="2136" y="2198"/>
                <a:ext cx="1944"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 </a:t>
                </a:r>
                <a:r>
                  <a:rPr lang="en-US" altLang="ja-JP" sz="2000" b="1">
                    <a:solidFill>
                      <a:srgbClr val="003300"/>
                    </a:solidFill>
                    <a:latin typeface="Arial Narrow" panose="020B0604020202020204" pitchFamily="34" charset="0"/>
                  </a:rPr>
                  <a:t>"Marriage should be honored by all, and the marriage bed kept pure, for God will judge the adulterer and all the sexually immoral" (Heb. 13:4; cf. Mark 10:19; 12x).</a:t>
                </a:r>
                <a:endParaRPr lang="en-US" altLang="en-US" sz="2000" b="1">
                  <a:solidFill>
                    <a:srgbClr val="003300"/>
                  </a:solidFill>
                  <a:latin typeface="Arial Narrow" panose="020B0604020202020204" pitchFamily="34" charset="0"/>
                </a:endParaRPr>
              </a:p>
            </p:txBody>
          </p:sp>
          <p:sp>
            <p:nvSpPr>
              <p:cNvPr id="262183" name="Rectangle 21">
                <a:extLst>
                  <a:ext uri="{FF2B5EF4-FFF2-40B4-BE49-F238E27FC236}">
                    <a16:creationId xmlns:a16="http://schemas.microsoft.com/office/drawing/2014/main" id="{B324E2BC-4497-834F-8D64-B9EFF644ED45}"/>
                  </a:ext>
                </a:extLst>
              </p:cNvPr>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5" name="Group 22">
              <a:extLst>
                <a:ext uri="{FF2B5EF4-FFF2-40B4-BE49-F238E27FC236}">
                  <a16:creationId xmlns:a16="http://schemas.microsoft.com/office/drawing/2014/main" id="{9B2D2B5D-FEB3-294E-BEB9-78652AFFF5A4}"/>
                </a:ext>
              </a:extLst>
            </p:cNvPr>
            <p:cNvGrpSpPr>
              <a:grpSpLocks/>
            </p:cNvGrpSpPr>
            <p:nvPr/>
          </p:nvGrpSpPr>
          <p:grpSpPr bwMode="auto">
            <a:xfrm>
              <a:off x="0" y="1182"/>
              <a:ext cx="336" cy="627"/>
              <a:chOff x="0" y="2870"/>
              <a:chExt cx="240" cy="768"/>
            </a:xfrm>
          </p:grpSpPr>
          <p:sp>
            <p:nvSpPr>
              <p:cNvPr id="262180" name="Rectangle 23">
                <a:extLst>
                  <a:ext uri="{FF2B5EF4-FFF2-40B4-BE49-F238E27FC236}">
                    <a16:creationId xmlns:a16="http://schemas.microsoft.com/office/drawing/2014/main" id="{92D75F06-AE5E-5E40-A22C-CB65F2CAE729}"/>
                  </a:ext>
                </a:extLst>
              </p:cNvPr>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8</a:t>
                </a:r>
              </a:p>
            </p:txBody>
          </p:sp>
          <p:sp>
            <p:nvSpPr>
              <p:cNvPr id="262181" name="Rectangle 24">
                <a:extLst>
                  <a:ext uri="{FF2B5EF4-FFF2-40B4-BE49-F238E27FC236}">
                    <a16:creationId xmlns:a16="http://schemas.microsoft.com/office/drawing/2014/main" id="{042000F6-B875-9F41-BBC5-82211464A30B}"/>
                  </a:ext>
                </a:extLst>
              </p:cNvPr>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6" name="Group 25">
              <a:extLst>
                <a:ext uri="{FF2B5EF4-FFF2-40B4-BE49-F238E27FC236}">
                  <a16:creationId xmlns:a16="http://schemas.microsoft.com/office/drawing/2014/main" id="{F59FABD0-9DC2-8B46-8E18-E6867D495B5E}"/>
                </a:ext>
              </a:extLst>
            </p:cNvPr>
            <p:cNvGrpSpPr>
              <a:grpSpLocks/>
            </p:cNvGrpSpPr>
            <p:nvPr/>
          </p:nvGrpSpPr>
          <p:grpSpPr bwMode="auto">
            <a:xfrm>
              <a:off x="336" y="1182"/>
              <a:ext cx="2611" cy="627"/>
              <a:chOff x="240" y="2870"/>
              <a:chExt cx="1864" cy="768"/>
            </a:xfrm>
          </p:grpSpPr>
          <p:sp>
            <p:nvSpPr>
              <p:cNvPr id="262178" name="Rectangle 26">
                <a:extLst>
                  <a:ext uri="{FF2B5EF4-FFF2-40B4-BE49-F238E27FC236}">
                    <a16:creationId xmlns:a16="http://schemas.microsoft.com/office/drawing/2014/main" id="{252149CB-4EC1-F848-ADDC-4CFA5CB0F072}"/>
                  </a:ext>
                </a:extLst>
              </p:cNvPr>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ja-JP" sz="2000" b="1">
                    <a:solidFill>
                      <a:srgbClr val="003300"/>
                    </a:solidFill>
                    <a:latin typeface="Arial Narrow" panose="020B0604020202020204" pitchFamily="34" charset="0"/>
                  </a:rPr>
                  <a:t>"You shall not steal" (Exod. 20:15).</a:t>
                </a:r>
                <a:endParaRPr lang="en-US" altLang="en-US" sz="2000" b="1">
                  <a:solidFill>
                    <a:srgbClr val="003300"/>
                  </a:solidFill>
                  <a:latin typeface="Arial Narrow" panose="020B0604020202020204" pitchFamily="34" charset="0"/>
                </a:endParaRPr>
              </a:p>
            </p:txBody>
          </p:sp>
          <p:sp>
            <p:nvSpPr>
              <p:cNvPr id="262179" name="Rectangle 27">
                <a:extLst>
                  <a:ext uri="{FF2B5EF4-FFF2-40B4-BE49-F238E27FC236}">
                    <a16:creationId xmlns:a16="http://schemas.microsoft.com/office/drawing/2014/main" id="{3DD459AE-3AB5-2D4A-9FCD-C29638D41177}"/>
                  </a:ext>
                </a:extLst>
              </p:cNvPr>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7" name="Group 28">
              <a:extLst>
                <a:ext uri="{FF2B5EF4-FFF2-40B4-BE49-F238E27FC236}">
                  <a16:creationId xmlns:a16="http://schemas.microsoft.com/office/drawing/2014/main" id="{A9F49C6B-0703-C346-B589-BD8974AF3504}"/>
                </a:ext>
              </a:extLst>
            </p:cNvPr>
            <p:cNvGrpSpPr>
              <a:grpSpLocks/>
            </p:cNvGrpSpPr>
            <p:nvPr/>
          </p:nvGrpSpPr>
          <p:grpSpPr bwMode="auto">
            <a:xfrm>
              <a:off x="2947" y="1182"/>
              <a:ext cx="2813" cy="627"/>
              <a:chOff x="2104" y="2870"/>
              <a:chExt cx="2008" cy="768"/>
            </a:xfrm>
          </p:grpSpPr>
          <p:sp>
            <p:nvSpPr>
              <p:cNvPr id="262176" name="Rectangle 29">
                <a:extLst>
                  <a:ext uri="{FF2B5EF4-FFF2-40B4-BE49-F238E27FC236}">
                    <a16:creationId xmlns:a16="http://schemas.microsoft.com/office/drawing/2014/main" id="{FF28A401-3965-194E-BF98-72AAE7F2D53C}"/>
                  </a:ext>
                </a:extLst>
              </p:cNvPr>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 </a:t>
                </a:r>
                <a:r>
                  <a:rPr lang="en-US" altLang="ja-JP" sz="2000" b="1">
                    <a:solidFill>
                      <a:srgbClr val="003300"/>
                    </a:solidFill>
                    <a:latin typeface="Arial Narrow" panose="020B0604020202020204" pitchFamily="34" charset="0"/>
                  </a:rPr>
                  <a:t>"He who has been stealing must steal no longer, but must work, doing something useful with his own hands…" (Eph. 4:28; cf. Matt. 27:64; Mark 10:19; Luke 18:20; Rom. 13:9; Titus 2:10; 6x).</a:t>
                </a:r>
                <a:endParaRPr lang="en-US" altLang="en-US" sz="2000" b="1">
                  <a:solidFill>
                    <a:srgbClr val="003300"/>
                  </a:solidFill>
                  <a:latin typeface="Arial Narrow" panose="020B0604020202020204" pitchFamily="34" charset="0"/>
                </a:endParaRPr>
              </a:p>
            </p:txBody>
          </p:sp>
          <p:sp>
            <p:nvSpPr>
              <p:cNvPr id="262177" name="Rectangle 30">
                <a:extLst>
                  <a:ext uri="{FF2B5EF4-FFF2-40B4-BE49-F238E27FC236}">
                    <a16:creationId xmlns:a16="http://schemas.microsoft.com/office/drawing/2014/main" id="{97CA5FD8-82E8-5B43-8C81-14361648BEDB}"/>
                  </a:ext>
                </a:extLst>
              </p:cNvPr>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8" name="Group 31">
              <a:extLst>
                <a:ext uri="{FF2B5EF4-FFF2-40B4-BE49-F238E27FC236}">
                  <a16:creationId xmlns:a16="http://schemas.microsoft.com/office/drawing/2014/main" id="{46D60FEA-544E-9646-869A-B6EEE67D1F1A}"/>
                </a:ext>
              </a:extLst>
            </p:cNvPr>
            <p:cNvGrpSpPr>
              <a:grpSpLocks/>
            </p:cNvGrpSpPr>
            <p:nvPr/>
          </p:nvGrpSpPr>
          <p:grpSpPr bwMode="auto">
            <a:xfrm>
              <a:off x="0" y="1809"/>
              <a:ext cx="336" cy="471"/>
              <a:chOff x="0" y="3638"/>
              <a:chExt cx="240" cy="576"/>
            </a:xfrm>
          </p:grpSpPr>
          <p:sp>
            <p:nvSpPr>
              <p:cNvPr id="262174" name="Rectangle 32">
                <a:extLst>
                  <a:ext uri="{FF2B5EF4-FFF2-40B4-BE49-F238E27FC236}">
                    <a16:creationId xmlns:a16="http://schemas.microsoft.com/office/drawing/2014/main" id="{FAAAA3E2-6A06-EF4B-952E-538B0D875F1E}"/>
                  </a:ext>
                </a:extLst>
              </p:cNvPr>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9</a:t>
                </a:r>
              </a:p>
            </p:txBody>
          </p:sp>
          <p:sp>
            <p:nvSpPr>
              <p:cNvPr id="262175" name="Rectangle 33">
                <a:extLst>
                  <a:ext uri="{FF2B5EF4-FFF2-40B4-BE49-F238E27FC236}">
                    <a16:creationId xmlns:a16="http://schemas.microsoft.com/office/drawing/2014/main" id="{C6B1C737-A574-034C-879B-8CB7774D9BF0}"/>
                  </a:ext>
                </a:extLst>
              </p:cNvPr>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59" name="Group 34">
              <a:extLst>
                <a:ext uri="{FF2B5EF4-FFF2-40B4-BE49-F238E27FC236}">
                  <a16:creationId xmlns:a16="http://schemas.microsoft.com/office/drawing/2014/main" id="{9D9D0932-6640-D148-A84F-18A81BC611C3}"/>
                </a:ext>
              </a:extLst>
            </p:cNvPr>
            <p:cNvGrpSpPr>
              <a:grpSpLocks/>
            </p:cNvGrpSpPr>
            <p:nvPr/>
          </p:nvGrpSpPr>
          <p:grpSpPr bwMode="auto">
            <a:xfrm>
              <a:off x="336" y="1809"/>
              <a:ext cx="2611" cy="471"/>
              <a:chOff x="240" y="3638"/>
              <a:chExt cx="1864" cy="576"/>
            </a:xfrm>
          </p:grpSpPr>
          <p:sp>
            <p:nvSpPr>
              <p:cNvPr id="262172" name="Rectangle 35">
                <a:extLst>
                  <a:ext uri="{FF2B5EF4-FFF2-40B4-BE49-F238E27FC236}">
                    <a16:creationId xmlns:a16="http://schemas.microsoft.com/office/drawing/2014/main" id="{0D689893-F7F9-8747-8105-5E62445E4D45}"/>
                  </a:ext>
                </a:extLst>
              </p:cNvPr>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 </a:t>
                </a:r>
                <a:r>
                  <a:rPr lang="en-US" altLang="ja-JP" sz="2000" b="1">
                    <a:solidFill>
                      <a:srgbClr val="003300"/>
                    </a:solidFill>
                    <a:latin typeface="Arial Narrow" panose="020B0604020202020204" pitchFamily="34" charset="0"/>
                  </a:rPr>
                  <a:t>"You shall not give false testimony against your neighbor" (Exod. 20:16).</a:t>
                </a:r>
                <a:endParaRPr lang="en-US" altLang="en-US" sz="2000" b="1">
                  <a:solidFill>
                    <a:srgbClr val="003300"/>
                  </a:solidFill>
                  <a:latin typeface="Arial Narrow" panose="020B0604020202020204" pitchFamily="34" charset="0"/>
                </a:endParaRPr>
              </a:p>
            </p:txBody>
          </p:sp>
          <p:sp>
            <p:nvSpPr>
              <p:cNvPr id="262173" name="Rectangle 36">
                <a:extLst>
                  <a:ext uri="{FF2B5EF4-FFF2-40B4-BE49-F238E27FC236}">
                    <a16:creationId xmlns:a16="http://schemas.microsoft.com/office/drawing/2014/main" id="{7352AB8A-61CF-AC40-AC0A-047756CD68A2}"/>
                  </a:ext>
                </a:extLst>
              </p:cNvPr>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60" name="Group 37">
              <a:extLst>
                <a:ext uri="{FF2B5EF4-FFF2-40B4-BE49-F238E27FC236}">
                  <a16:creationId xmlns:a16="http://schemas.microsoft.com/office/drawing/2014/main" id="{56FB47D9-05E9-9049-AE94-DDEEC39D071D}"/>
                </a:ext>
              </a:extLst>
            </p:cNvPr>
            <p:cNvGrpSpPr>
              <a:grpSpLocks/>
            </p:cNvGrpSpPr>
            <p:nvPr/>
          </p:nvGrpSpPr>
          <p:grpSpPr bwMode="auto">
            <a:xfrm>
              <a:off x="2947" y="1809"/>
              <a:ext cx="2813" cy="471"/>
              <a:chOff x="2104" y="3638"/>
              <a:chExt cx="2008" cy="576"/>
            </a:xfrm>
          </p:grpSpPr>
          <p:sp>
            <p:nvSpPr>
              <p:cNvPr id="262170" name="Rectangle 38">
                <a:extLst>
                  <a:ext uri="{FF2B5EF4-FFF2-40B4-BE49-F238E27FC236}">
                    <a16:creationId xmlns:a16="http://schemas.microsoft.com/office/drawing/2014/main" id="{7D5C2CFE-C9F7-7D4F-80A8-6EE1E0CFDAD6}"/>
                  </a:ext>
                </a:extLst>
              </p:cNvPr>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 </a:t>
                </a:r>
                <a:r>
                  <a:rPr lang="en-US" altLang="ja-JP" sz="2000" b="1">
                    <a:solidFill>
                      <a:srgbClr val="003300"/>
                    </a:solidFill>
                    <a:latin typeface="Arial Narrow" panose="020B0604020202020204" pitchFamily="34" charset="0"/>
                  </a:rPr>
                  <a:t>"Do not lie to each other, since you have taken off your old self with its practices" (Col. 3:9; cf. Eph. 4:25; 4x).</a:t>
                </a:r>
                <a:endParaRPr lang="en-US" altLang="en-US" sz="2000" b="1">
                  <a:solidFill>
                    <a:srgbClr val="003300"/>
                  </a:solidFill>
                  <a:latin typeface="Arial Narrow" panose="020B0604020202020204" pitchFamily="34" charset="0"/>
                </a:endParaRPr>
              </a:p>
            </p:txBody>
          </p:sp>
          <p:sp>
            <p:nvSpPr>
              <p:cNvPr id="262171" name="Rectangle 39">
                <a:extLst>
                  <a:ext uri="{FF2B5EF4-FFF2-40B4-BE49-F238E27FC236}">
                    <a16:creationId xmlns:a16="http://schemas.microsoft.com/office/drawing/2014/main" id="{F88383E4-3B37-A643-8CA4-1FD3185A2F74}"/>
                  </a:ext>
                </a:extLst>
              </p:cNvPr>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61" name="Group 40">
              <a:extLst>
                <a:ext uri="{FF2B5EF4-FFF2-40B4-BE49-F238E27FC236}">
                  <a16:creationId xmlns:a16="http://schemas.microsoft.com/office/drawing/2014/main" id="{DCF31F74-9165-634F-915A-857B6CE375F3}"/>
                </a:ext>
              </a:extLst>
            </p:cNvPr>
            <p:cNvGrpSpPr>
              <a:grpSpLocks/>
            </p:cNvGrpSpPr>
            <p:nvPr/>
          </p:nvGrpSpPr>
          <p:grpSpPr bwMode="auto">
            <a:xfrm>
              <a:off x="0" y="2280"/>
              <a:ext cx="336" cy="627"/>
              <a:chOff x="0" y="4214"/>
              <a:chExt cx="240" cy="768"/>
            </a:xfrm>
          </p:grpSpPr>
          <p:sp>
            <p:nvSpPr>
              <p:cNvPr id="262168" name="Rectangle 41">
                <a:extLst>
                  <a:ext uri="{FF2B5EF4-FFF2-40B4-BE49-F238E27FC236}">
                    <a16:creationId xmlns:a16="http://schemas.microsoft.com/office/drawing/2014/main" id="{83C33082-9A90-9046-8103-BA5C88F82658}"/>
                  </a:ext>
                </a:extLst>
              </p:cNvPr>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10</a:t>
                </a:r>
              </a:p>
            </p:txBody>
          </p:sp>
          <p:sp>
            <p:nvSpPr>
              <p:cNvPr id="262169" name="Rectangle 42">
                <a:extLst>
                  <a:ext uri="{FF2B5EF4-FFF2-40B4-BE49-F238E27FC236}">
                    <a16:creationId xmlns:a16="http://schemas.microsoft.com/office/drawing/2014/main" id="{53ED900E-1BA6-954C-A0B0-DBCBFCA61A4E}"/>
                  </a:ext>
                </a:extLst>
              </p:cNvPr>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62" name="Group 43">
              <a:extLst>
                <a:ext uri="{FF2B5EF4-FFF2-40B4-BE49-F238E27FC236}">
                  <a16:creationId xmlns:a16="http://schemas.microsoft.com/office/drawing/2014/main" id="{F2A48AF1-AC2D-BA43-845A-A75113D1DB9F}"/>
                </a:ext>
              </a:extLst>
            </p:cNvPr>
            <p:cNvGrpSpPr>
              <a:grpSpLocks/>
            </p:cNvGrpSpPr>
            <p:nvPr/>
          </p:nvGrpSpPr>
          <p:grpSpPr bwMode="auto">
            <a:xfrm>
              <a:off x="336" y="2280"/>
              <a:ext cx="2611" cy="627"/>
              <a:chOff x="240" y="4214"/>
              <a:chExt cx="1864" cy="768"/>
            </a:xfrm>
          </p:grpSpPr>
          <p:sp>
            <p:nvSpPr>
              <p:cNvPr id="262166" name="Rectangle 44">
                <a:extLst>
                  <a:ext uri="{FF2B5EF4-FFF2-40B4-BE49-F238E27FC236}">
                    <a16:creationId xmlns:a16="http://schemas.microsoft.com/office/drawing/2014/main" id="{E248FB9F-331C-9740-9EFE-6AD9DF5D4A93}"/>
                  </a:ext>
                </a:extLst>
              </p:cNvPr>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 </a:t>
                </a:r>
                <a:r>
                  <a:rPr lang="en-US" altLang="ja-JP" sz="2000" b="1">
                    <a:solidFill>
                      <a:srgbClr val="003300"/>
                    </a:solidFill>
                    <a:latin typeface="Arial Narrow" panose="020B0604020202020204" pitchFamily="34" charset="0"/>
                  </a:rPr>
                  <a:t>"You shall not covet your neighbor</a:t>
                </a:r>
                <a:r>
                  <a:rPr lang="fr-FR" altLang="ja-JP" sz="2000" b="1">
                    <a:solidFill>
                      <a:srgbClr val="003300"/>
                    </a:solidFill>
                    <a:latin typeface="Arial Narrow" panose="020B0604020202020204" pitchFamily="34" charset="0"/>
                  </a:rPr>
                  <a:t>'</a:t>
                </a:r>
                <a:r>
                  <a:rPr lang="en-US" altLang="ja-JP" sz="2000" b="1">
                    <a:solidFill>
                      <a:srgbClr val="003300"/>
                    </a:solidFill>
                    <a:latin typeface="Arial Narrow" panose="020B0604020202020204" pitchFamily="34" charset="0"/>
                  </a:rPr>
                  <a:t>s house… wife, or his manservant or maidservant, his ox or donkey, or anything that belongs to your neighbor" (Exod. 20:17).</a:t>
                </a:r>
                <a:endParaRPr lang="en-US" altLang="en-US" sz="2000" b="1">
                  <a:solidFill>
                    <a:srgbClr val="003300"/>
                  </a:solidFill>
                  <a:latin typeface="Arial Narrow" panose="020B0604020202020204" pitchFamily="34" charset="0"/>
                </a:endParaRPr>
              </a:p>
            </p:txBody>
          </p:sp>
          <p:sp>
            <p:nvSpPr>
              <p:cNvPr id="262167" name="Rectangle 45">
                <a:extLst>
                  <a:ext uri="{FF2B5EF4-FFF2-40B4-BE49-F238E27FC236}">
                    <a16:creationId xmlns:a16="http://schemas.microsoft.com/office/drawing/2014/main" id="{AC87275C-D72C-AD4F-9B34-C0A524BBD14C}"/>
                  </a:ext>
                </a:extLst>
              </p:cNvPr>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nvGrpSpPr>
            <p:cNvPr id="262163" name="Group 46">
              <a:extLst>
                <a:ext uri="{FF2B5EF4-FFF2-40B4-BE49-F238E27FC236}">
                  <a16:creationId xmlns:a16="http://schemas.microsoft.com/office/drawing/2014/main" id="{8F598ACF-79A0-724D-9434-FF78BEF02274}"/>
                </a:ext>
              </a:extLst>
            </p:cNvPr>
            <p:cNvGrpSpPr>
              <a:grpSpLocks/>
            </p:cNvGrpSpPr>
            <p:nvPr/>
          </p:nvGrpSpPr>
          <p:grpSpPr bwMode="auto">
            <a:xfrm>
              <a:off x="2947" y="2280"/>
              <a:ext cx="2813" cy="627"/>
              <a:chOff x="2104" y="4214"/>
              <a:chExt cx="2008" cy="768"/>
            </a:xfrm>
          </p:grpSpPr>
          <p:sp>
            <p:nvSpPr>
              <p:cNvPr id="262164" name="Rectangle 47">
                <a:extLst>
                  <a:ext uri="{FF2B5EF4-FFF2-40B4-BE49-F238E27FC236}">
                    <a16:creationId xmlns:a16="http://schemas.microsoft.com/office/drawing/2014/main" id="{0E28C1D0-1762-C24F-A899-FE6019DEEB58}"/>
                  </a:ext>
                </a:extLst>
              </p:cNvPr>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solidFill>
                      <a:srgbClr val="003300"/>
                    </a:solidFill>
                    <a:latin typeface="Arial Narrow" panose="020B0604020202020204" pitchFamily="34" charset="0"/>
                  </a:rPr>
                  <a:t> </a:t>
                </a:r>
                <a:r>
                  <a:rPr lang="en-US" altLang="ja-JP" sz="2000" b="1">
                    <a:solidFill>
                      <a:srgbClr val="003300"/>
                    </a:solidFill>
                    <a:latin typeface="Arial Narrow" panose="020B0604020202020204" pitchFamily="34" charset="0"/>
                  </a:rPr>
                  <a:t>"</a:t>
                </a:r>
                <a:r>
                  <a:rPr lang="fr-FR" altLang="ja-JP" sz="2000" b="1">
                    <a:solidFill>
                      <a:srgbClr val="003300"/>
                    </a:solidFill>
                    <a:latin typeface="Arial Narrow" panose="020B0604020202020204" pitchFamily="34" charset="0"/>
                  </a:rPr>
                  <a:t>'</a:t>
                </a:r>
                <a:r>
                  <a:rPr lang="en-US" altLang="ja-JP" sz="2000" b="1">
                    <a:solidFill>
                      <a:srgbClr val="003300"/>
                    </a:solidFill>
                    <a:latin typeface="Arial Narrow" panose="020B0604020202020204" pitchFamily="34" charset="0"/>
                  </a:rPr>
                  <a:t>Watch out! Be on your guard against all kinds of greed; a man</a:t>
                </a:r>
                <a:r>
                  <a:rPr lang="fr-FR" altLang="ja-JP" sz="2000" b="1">
                    <a:solidFill>
                      <a:srgbClr val="003300"/>
                    </a:solidFill>
                    <a:latin typeface="Arial Narrow" panose="020B0604020202020204" pitchFamily="34" charset="0"/>
                  </a:rPr>
                  <a:t>'</a:t>
                </a:r>
                <a:r>
                  <a:rPr lang="en-US" altLang="ja-JP" sz="2000" b="1">
                    <a:solidFill>
                      <a:srgbClr val="003300"/>
                    </a:solidFill>
                    <a:latin typeface="Arial Narrow" panose="020B0604020202020204" pitchFamily="34" charset="0"/>
                  </a:rPr>
                  <a:t>s life does not consist in the abundance of his possessions</a:t>
                </a:r>
                <a:r>
                  <a:rPr lang="fr-FR" altLang="ja-JP" sz="2000" b="1">
                    <a:solidFill>
                      <a:srgbClr val="003300"/>
                    </a:solidFill>
                    <a:latin typeface="Arial Narrow" panose="020B0604020202020204" pitchFamily="34" charset="0"/>
                  </a:rPr>
                  <a:t>'"</a:t>
                </a:r>
                <a:r>
                  <a:rPr lang="en-US" altLang="ja-JP" sz="2000" b="1">
                    <a:solidFill>
                      <a:srgbClr val="003300"/>
                    </a:solidFill>
                    <a:latin typeface="Arial Narrow" panose="020B0604020202020204" pitchFamily="34" charset="0"/>
                  </a:rPr>
                  <a:t> (Luke 12:15; Rom. 7:7; 13:9; Eph. 5:3; James 4:2; 2 Pet. 2:3, 14; 9x).</a:t>
                </a:r>
                <a:endParaRPr lang="en-US" altLang="en-US" sz="2000" b="1">
                  <a:solidFill>
                    <a:srgbClr val="003300"/>
                  </a:solidFill>
                  <a:latin typeface="Arial Narrow" panose="020B0604020202020204" pitchFamily="34" charset="0"/>
                </a:endParaRPr>
              </a:p>
            </p:txBody>
          </p:sp>
          <p:sp>
            <p:nvSpPr>
              <p:cNvPr id="262165" name="Rectangle 48">
                <a:extLst>
                  <a:ext uri="{FF2B5EF4-FFF2-40B4-BE49-F238E27FC236}">
                    <a16:creationId xmlns:a16="http://schemas.microsoft.com/office/drawing/2014/main" id="{BF164CC5-CBCB-1042-AEC4-202808106ECB}"/>
                  </a:ext>
                </a:extLst>
              </p:cNvPr>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3300"/>
                  </a:solidFill>
                  <a:latin typeface="Times New Roman" panose="02020603050405020304" pitchFamily="18" charset="0"/>
                </a:endParaRPr>
              </a:p>
            </p:txBody>
          </p:sp>
        </p:grpSp>
      </p:grpSp>
      <p:sp>
        <p:nvSpPr>
          <p:cNvPr id="1086513" name="Rectangle 49">
            <a:extLst>
              <a:ext uri="{FF2B5EF4-FFF2-40B4-BE49-F238E27FC236}">
                <a16:creationId xmlns:a16="http://schemas.microsoft.com/office/drawing/2014/main" id="{434CAA72-5EED-9843-98DD-B96981A71527}"/>
              </a:ext>
            </a:extLst>
          </p:cNvPr>
          <p:cNvSpPr>
            <a:spLocks noGrp="1" noChangeArrowheads="1"/>
          </p:cNvSpPr>
          <p:nvPr>
            <p:ph type="title"/>
          </p:nvPr>
        </p:nvSpPr>
        <p:spPr>
          <a:xfrm>
            <a:off x="0" y="0"/>
            <a:ext cx="8229600" cy="457200"/>
          </a:xfrm>
        </p:spPr>
        <p:txBody>
          <a:bodyPr/>
          <a:lstStyle/>
          <a:p>
            <a:pPr>
              <a:defRPr/>
            </a:pPr>
            <a:r>
              <a:rPr kumimoji="0" lang="en-US" altLang="zh-CN" sz="4000" b="1">
                <a:solidFill>
                  <a:schemeClr val="accent2"/>
                </a:solidFill>
                <a:latin typeface="Arial Black" charset="0"/>
                <a:ea typeface="SimSun" charset="0"/>
                <a:cs typeface="SimSun" charset="0"/>
              </a:rPr>
              <a:t>The Ten Commandments </a:t>
            </a:r>
            <a:endParaRPr kumimoji="0" lang="en-US" sz="4000" b="1">
              <a:solidFill>
                <a:schemeClr val="accent2"/>
              </a:solidFill>
              <a:latin typeface="Arial Black" charset="0"/>
              <a:ea typeface="SimSun" charset="0"/>
              <a:cs typeface="SimSun" charset="0"/>
            </a:endParaRPr>
          </a:p>
        </p:txBody>
      </p:sp>
      <p:sp>
        <p:nvSpPr>
          <p:cNvPr id="1086515" name="AutoShape 51">
            <a:extLst>
              <a:ext uri="{FF2B5EF4-FFF2-40B4-BE49-F238E27FC236}">
                <a16:creationId xmlns:a16="http://schemas.microsoft.com/office/drawing/2014/main" id="{C5B18DDB-B4E7-F34C-8412-7AEF4AA32115}"/>
              </a:ext>
            </a:extLst>
          </p:cNvPr>
          <p:cNvSpPr>
            <a:spLocks noChangeArrowheads="1"/>
          </p:cNvSpPr>
          <p:nvPr/>
        </p:nvSpPr>
        <p:spPr bwMode="auto">
          <a:xfrm>
            <a:off x="-152400" y="990600"/>
            <a:ext cx="9906000" cy="3581400"/>
          </a:xfrm>
          <a:prstGeom prst="cloudCallout">
            <a:avLst>
              <a:gd name="adj1" fmla="val -18269"/>
              <a:gd name="adj2" fmla="val 72963"/>
            </a:avLst>
          </a:prstGeom>
          <a:solidFill>
            <a:schemeClr val="accent4"/>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FFFFFF"/>
                </a:solidFill>
                <a:cs typeface="Arial" panose="020B0604020202020204" pitchFamily="34" charset="0"/>
              </a:rPr>
              <a:t>The Law (Ten Commandments) fulfilled its </a:t>
            </a:r>
            <a:br>
              <a:rPr lang="en-US" altLang="en-US" b="1">
                <a:solidFill>
                  <a:srgbClr val="FFFFFF"/>
                </a:solidFill>
                <a:cs typeface="Arial" panose="020B0604020202020204" pitchFamily="34" charset="0"/>
              </a:rPr>
            </a:br>
            <a:r>
              <a:rPr lang="en-US" altLang="en-US" b="1">
                <a:solidFill>
                  <a:srgbClr val="FFFFFF"/>
                </a:solidFill>
                <a:cs typeface="Arial" panose="020B0604020202020204" pitchFamily="34" charset="0"/>
              </a:rPr>
              <a:t>purpose by prohibiting coveting to reveal sin (Rom. 7:7).</a:t>
            </a:r>
            <a:br>
              <a:rPr lang="en-US" altLang="en-US" b="1">
                <a:solidFill>
                  <a:srgbClr val="FFFFFF"/>
                </a:solidFill>
                <a:cs typeface="Arial" panose="020B0604020202020204" pitchFamily="34" charset="0"/>
              </a:rPr>
            </a:br>
            <a:r>
              <a:rPr lang="en-US" altLang="en-US" b="1">
                <a:solidFill>
                  <a:srgbClr val="FFFFFF"/>
                </a:solidFill>
                <a:cs typeface="Arial" panose="020B0604020202020204" pitchFamily="34" charset="0"/>
              </a:rPr>
              <a:t>Believers died to this law when they were joined to Christ </a:t>
            </a:r>
            <a:br>
              <a:rPr lang="en-US" altLang="en-US" b="1">
                <a:solidFill>
                  <a:srgbClr val="FFFFFF"/>
                </a:solidFill>
                <a:cs typeface="Arial" panose="020B0604020202020204" pitchFamily="34" charset="0"/>
              </a:rPr>
            </a:br>
            <a:r>
              <a:rPr lang="en-US" altLang="en-US" b="1">
                <a:solidFill>
                  <a:srgbClr val="FFFFFF"/>
                </a:solidFill>
                <a:cs typeface="Arial" panose="020B0604020202020204" pitchFamily="34" charset="0"/>
              </a:rPr>
              <a:t>(7:4, 6). Since the Ten Commandments are a unit, </a:t>
            </a:r>
            <a:br>
              <a:rPr lang="en-US" altLang="en-US" b="1">
                <a:solidFill>
                  <a:srgbClr val="FFFFFF"/>
                </a:solidFill>
                <a:cs typeface="Arial" panose="020B0604020202020204" pitchFamily="34" charset="0"/>
              </a:rPr>
            </a:br>
            <a:r>
              <a:rPr lang="en-US" altLang="en-US" b="1">
                <a:solidFill>
                  <a:srgbClr val="FFFFFF"/>
                </a:solidFill>
                <a:cs typeface="Arial" panose="020B0604020202020204" pitchFamily="34" charset="0"/>
              </a:rPr>
              <a:t>Christians also died to the other nine as well.</a:t>
            </a:r>
          </a:p>
        </p:txBody>
      </p:sp>
      <p:sp>
        <p:nvSpPr>
          <p:cNvPr id="262148" name="Text Box 41">
            <a:extLst>
              <a:ext uri="{FF2B5EF4-FFF2-40B4-BE49-F238E27FC236}">
                <a16:creationId xmlns:a16="http://schemas.microsoft.com/office/drawing/2014/main" id="{3D7C69A4-46CB-8240-AFCC-73CE0602239B}"/>
              </a:ext>
            </a:extLst>
          </p:cNvPr>
          <p:cNvSpPr txBox="1">
            <a:spLocks noChangeArrowheads="1"/>
          </p:cNvSpPr>
          <p:nvPr/>
        </p:nvSpPr>
        <p:spPr bwMode="auto">
          <a:xfrm>
            <a:off x="8397875" y="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003300"/>
                </a:solidFill>
              </a:rPr>
              <a:t>22b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6515"/>
                                        </p:tgtEl>
                                        <p:attrNameLst>
                                          <p:attrName>style.visibility</p:attrName>
                                        </p:attrNameLst>
                                      </p:cBhvr>
                                      <p:to>
                                        <p:strVal val="visible"/>
                                      </p:to>
                                    </p:set>
                                    <p:animEffect transition="in" filter="dissolve">
                                      <p:cBhvr>
                                        <p:cTn id="7" dur="500"/>
                                        <p:tgtEl>
                                          <p:spTgt spid="108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15"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8" descr="10 commandments.jpg">
            <a:extLst>
              <a:ext uri="{FF2B5EF4-FFF2-40B4-BE49-F238E27FC236}">
                <a16:creationId xmlns:a16="http://schemas.microsoft.com/office/drawing/2014/main" id="{9BBE17DA-2F2C-4E4C-B20D-729BDD4B982C}"/>
              </a:ext>
            </a:extLst>
          </p:cNvPr>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9525" y="0"/>
            <a:ext cx="724852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Title 1">
            <a:extLst>
              <a:ext uri="{FF2B5EF4-FFF2-40B4-BE49-F238E27FC236}">
                <a16:creationId xmlns:a16="http://schemas.microsoft.com/office/drawing/2014/main" id="{02E991B1-42C2-294A-AC4B-19F8CBBC331F}"/>
              </a:ext>
            </a:extLst>
          </p:cNvPr>
          <p:cNvSpPr>
            <a:spLocks noGrp="1"/>
          </p:cNvSpPr>
          <p:nvPr>
            <p:ph type="ctrTitle"/>
          </p:nvPr>
        </p:nvSpPr>
        <p:spPr>
          <a:xfrm>
            <a:off x="0" y="0"/>
            <a:ext cx="7772400" cy="685800"/>
          </a:xfrm>
        </p:spPr>
        <p:txBody>
          <a:bodyPr/>
          <a:lstStyle/>
          <a:p>
            <a:pPr algn="l"/>
            <a:r>
              <a:rPr lang="en-US" altLang="en-US" sz="4000" b="1" i="1">
                <a:latin typeface="Arial" panose="020B0604020202020204" pitchFamily="34" charset="0"/>
                <a:ea typeface="ＭＳ Ｐゴシック" panose="020B0600070205080204" pitchFamily="34" charset="-128"/>
              </a:rPr>
              <a:t>In your small group...</a:t>
            </a:r>
          </a:p>
        </p:txBody>
      </p:sp>
      <p:sp>
        <p:nvSpPr>
          <p:cNvPr id="264195" name="Subtitle 2">
            <a:extLst>
              <a:ext uri="{FF2B5EF4-FFF2-40B4-BE49-F238E27FC236}">
                <a16:creationId xmlns:a16="http://schemas.microsoft.com/office/drawing/2014/main" id="{78BA8C54-FBBA-7B43-874F-6B906454EBD3}"/>
              </a:ext>
            </a:extLst>
          </p:cNvPr>
          <p:cNvSpPr>
            <a:spLocks noGrp="1"/>
          </p:cNvSpPr>
          <p:nvPr>
            <p:ph type="subTitle" idx="1"/>
          </p:nvPr>
        </p:nvSpPr>
        <p:spPr>
          <a:xfrm>
            <a:off x="2133600" y="685800"/>
            <a:ext cx="7010400" cy="1219200"/>
          </a:xfrm>
          <a:solidFill>
            <a:srgbClr val="000000"/>
          </a:solidFill>
        </p:spPr>
        <p:txBody>
          <a:bodyPr/>
          <a:lstStyle/>
          <a:p>
            <a:pPr>
              <a:buFont typeface="Wingdings" pitchFamily="2" charset="2"/>
              <a:buNone/>
            </a:pPr>
            <a:r>
              <a:rPr lang="en-US" altLang="en-US" b="1">
                <a:solidFill>
                  <a:srgbClr val="FFFFFF"/>
                </a:solidFill>
                <a:latin typeface="Arial" panose="020B0604020202020204" pitchFamily="34" charset="0"/>
                <a:ea typeface="ＭＳ Ｐゴシック" panose="020B0600070205080204" pitchFamily="34" charset="-128"/>
                <a:cs typeface="ＭＳ Ｐゴシック" panose="020B0600070205080204" pitchFamily="34" charset="-128"/>
              </a:rPr>
              <a:t>In what ways do believers today still try to live by the Mosaic law?</a:t>
            </a:r>
          </a:p>
        </p:txBody>
      </p:sp>
      <p:sp>
        <p:nvSpPr>
          <p:cNvPr id="6" name="Subtitle 2">
            <a:extLst>
              <a:ext uri="{FF2B5EF4-FFF2-40B4-BE49-F238E27FC236}">
                <a16:creationId xmlns:a16="http://schemas.microsoft.com/office/drawing/2014/main" id="{7ACAB78C-FA6A-F24D-A3E4-E43A8705B905}"/>
              </a:ext>
            </a:extLst>
          </p:cNvPr>
          <p:cNvSpPr txBox="1">
            <a:spLocks/>
          </p:cNvSpPr>
          <p:nvPr/>
        </p:nvSpPr>
        <p:spPr bwMode="auto">
          <a:xfrm>
            <a:off x="1600200" y="2667000"/>
            <a:ext cx="75438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4638" indent="-2746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3600" b="1" i="1" dirty="0">
                <a:solidFill>
                  <a:srgbClr val="000000"/>
                </a:solidFill>
                <a:effectLst>
                  <a:glow rad="101600">
                    <a:srgbClr val="FFFFFF">
                      <a:alpha val="75000"/>
                    </a:srgbClr>
                  </a:glow>
                </a:effectLst>
                <a:cs typeface="Arial" charset="0"/>
              </a:rPr>
              <a:t>Sabbath observance</a:t>
            </a:r>
            <a:endParaRPr lang="en-US" sz="3600" b="1" dirty="0">
              <a:solidFill>
                <a:srgbClr val="000000"/>
              </a:solidFill>
              <a:effectLst>
                <a:glow rad="101600">
                  <a:srgbClr val="FFFFFF">
                    <a:alpha val="75000"/>
                  </a:srgbClr>
                </a:glow>
              </a:effectLst>
              <a:cs typeface="Arial" charset="0"/>
            </a:endParaRPr>
          </a:p>
          <a:p>
            <a:pPr eaLnBrk="1" hangingPunct="1">
              <a:buFont typeface="Arial" charset="0"/>
              <a:buChar char="•"/>
              <a:defRPr/>
            </a:pPr>
            <a:r>
              <a:rPr lang="en-US" sz="3600" b="1" i="1" dirty="0">
                <a:solidFill>
                  <a:srgbClr val="000000"/>
                </a:solidFill>
                <a:effectLst>
                  <a:glow rad="101600">
                    <a:srgbClr val="FFFFFF">
                      <a:alpha val="75000"/>
                    </a:srgbClr>
                  </a:glow>
                </a:effectLst>
                <a:cs typeface="Arial" charset="0"/>
              </a:rPr>
              <a:t>Food laws</a:t>
            </a:r>
            <a:endParaRPr lang="en-US" sz="3600" b="1" dirty="0">
              <a:solidFill>
                <a:srgbClr val="000000"/>
              </a:solidFill>
              <a:effectLst>
                <a:glow rad="101600">
                  <a:srgbClr val="FFFFFF">
                    <a:alpha val="75000"/>
                  </a:srgbClr>
                </a:glow>
              </a:effectLst>
              <a:cs typeface="Arial" charset="0"/>
            </a:endParaRPr>
          </a:p>
          <a:p>
            <a:pPr eaLnBrk="1" hangingPunct="1">
              <a:buFont typeface="Arial" charset="0"/>
              <a:buChar char="•"/>
              <a:defRPr/>
            </a:pPr>
            <a:r>
              <a:rPr lang="en-US" sz="3600" b="1" i="1" dirty="0">
                <a:solidFill>
                  <a:srgbClr val="000000"/>
                </a:solidFill>
                <a:effectLst>
                  <a:glow rad="101600">
                    <a:srgbClr val="FFFFFF">
                      <a:alpha val="75000"/>
                    </a:srgbClr>
                  </a:glow>
                </a:effectLst>
                <a:cs typeface="Arial" charset="0"/>
              </a:rPr>
              <a:t>Tithing</a:t>
            </a:r>
            <a:endParaRPr lang="en-US" sz="3600" b="1" dirty="0">
              <a:solidFill>
                <a:srgbClr val="000000"/>
              </a:solidFill>
              <a:effectLst>
                <a:glow rad="101600">
                  <a:srgbClr val="FFFFFF">
                    <a:alpha val="75000"/>
                  </a:srgbClr>
                </a:glow>
              </a:effectLst>
              <a:cs typeface="Arial" charset="0"/>
            </a:endParaRPr>
          </a:p>
          <a:p>
            <a:pPr eaLnBrk="1" hangingPunct="1">
              <a:buFont typeface="Arial" charset="0"/>
              <a:buChar char="•"/>
              <a:defRPr/>
            </a:pPr>
            <a:r>
              <a:rPr lang="en-US" sz="3600" b="1" i="1" dirty="0">
                <a:solidFill>
                  <a:srgbClr val="000000"/>
                </a:solidFill>
                <a:effectLst>
                  <a:glow rad="101600">
                    <a:srgbClr val="FFFFFF">
                      <a:alpha val="75000"/>
                    </a:srgbClr>
                  </a:glow>
                </a:effectLst>
                <a:cs typeface="Arial" charset="0"/>
              </a:rPr>
              <a:t>Not charging Christians interest</a:t>
            </a:r>
            <a:endParaRPr lang="en-US" sz="3600" b="1" dirty="0">
              <a:solidFill>
                <a:srgbClr val="000000"/>
              </a:solidFill>
              <a:effectLst>
                <a:glow rad="101600">
                  <a:srgbClr val="FFFFFF">
                    <a:alpha val="75000"/>
                  </a:srgbClr>
                </a:glow>
              </a:effectLst>
              <a:cs typeface="Arial" charset="0"/>
            </a:endParaRPr>
          </a:p>
          <a:p>
            <a:pPr eaLnBrk="1" hangingPunct="1">
              <a:buFont typeface="Arial" charset="0"/>
              <a:buChar char="•"/>
              <a:defRPr/>
            </a:pPr>
            <a:r>
              <a:rPr lang="en-US" sz="3600" b="1" i="1" dirty="0">
                <a:solidFill>
                  <a:srgbClr val="000000"/>
                </a:solidFill>
                <a:effectLst>
                  <a:glow rad="101600">
                    <a:srgbClr val="FFFFFF">
                      <a:alpha val="75000"/>
                    </a:srgbClr>
                  </a:glow>
                </a:effectLst>
                <a:cs typeface="Arial" charset="0"/>
              </a:rPr>
              <a:t>Circumcision</a:t>
            </a:r>
            <a:r>
              <a:rPr lang="en-US" sz="3600" b="1" dirty="0">
                <a:solidFill>
                  <a:srgbClr val="000000"/>
                </a:solidFill>
                <a:effectLst>
                  <a:glow rad="101600">
                    <a:srgbClr val="FFFFFF">
                      <a:alpha val="75000"/>
                    </a:srgbClr>
                  </a:glow>
                </a:effectLst>
                <a:cs typeface="Arial" charset="0"/>
              </a:rPr>
              <a:t> </a:t>
            </a:r>
            <a:endParaRPr kumimoji="1" lang="en-US" sz="3600" b="1" dirty="0">
              <a:solidFill>
                <a:srgbClr val="FFFFFF"/>
              </a:solidFill>
              <a:effectLst>
                <a:glow rad="101600">
                  <a:srgbClr val="FFFFFF">
                    <a:alpha val="75000"/>
                  </a:srgbClr>
                </a:glow>
              </a:effectLst>
              <a:cs typeface="Arial" charset="0"/>
            </a:endParaRPr>
          </a:p>
        </p:txBody>
      </p:sp>
      <p:sp>
        <p:nvSpPr>
          <p:cNvPr id="264197" name="Text Box 41">
            <a:extLst>
              <a:ext uri="{FF2B5EF4-FFF2-40B4-BE49-F238E27FC236}">
                <a16:creationId xmlns:a16="http://schemas.microsoft.com/office/drawing/2014/main" id="{64724C1B-AF32-D749-921D-44274100051B}"/>
              </a:ext>
            </a:extLst>
          </p:cNvPr>
          <p:cNvSpPr txBox="1">
            <a:spLocks noChangeArrowheads="1"/>
          </p:cNvSpPr>
          <p:nvPr/>
        </p:nvSpPr>
        <p:spPr bwMode="auto">
          <a:xfrm>
            <a:off x="8397875" y="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003300"/>
                </a:solidFill>
              </a:rPr>
              <a:t>22b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a:extLst>
              <a:ext uri="{FF2B5EF4-FFF2-40B4-BE49-F238E27FC236}">
                <a16:creationId xmlns:a16="http://schemas.microsoft.com/office/drawing/2014/main" id="{3F79374D-C485-CE40-A904-B9DE0B98F734}"/>
              </a:ext>
            </a:extLst>
          </p:cNvPr>
          <p:cNvSpPr>
            <a:spLocks noGrp="1"/>
          </p:cNvSpPr>
          <p:nvPr>
            <p:ph type="ctrTitle"/>
          </p:nvPr>
        </p:nvSpPr>
        <p:spPr>
          <a:xfrm>
            <a:off x="5105400" y="0"/>
            <a:ext cx="4038600" cy="1600200"/>
          </a:xfrm>
          <a:solidFill>
            <a:srgbClr val="313131"/>
          </a:solidFill>
        </p:spPr>
        <p:txBody>
          <a:bodyPr/>
          <a:lstStyle/>
          <a:p>
            <a:pPr algn="ctr"/>
            <a:r>
              <a:rPr lang="en-US" altLang="en-US">
                <a:solidFill>
                  <a:srgbClr val="FFFFFF"/>
                </a:solidFill>
                <a:latin typeface="Arial" panose="020B0604020202020204" pitchFamily="34" charset="0"/>
                <a:ea typeface="ＭＳ Ｐゴシック" panose="020B0600070205080204" pitchFamily="34" charset="-128"/>
              </a:rPr>
              <a:t>Our Sabbath Lift in Galilee</a:t>
            </a:r>
          </a:p>
        </p:txBody>
      </p:sp>
      <p:pic>
        <p:nvPicPr>
          <p:cNvPr id="265218" name="Picture 3" descr="10 Sabbath Elevator.jpg">
            <a:extLst>
              <a:ext uri="{FF2B5EF4-FFF2-40B4-BE49-F238E27FC236}">
                <a16:creationId xmlns:a16="http://schemas.microsoft.com/office/drawing/2014/main" id="{77FDA8AE-B9CF-5943-805C-5E13FFB914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1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a:extLst>
              <a:ext uri="{FF2B5EF4-FFF2-40B4-BE49-F238E27FC236}">
                <a16:creationId xmlns:a16="http://schemas.microsoft.com/office/drawing/2014/main" id="{514B0F19-8994-EB41-BD52-7FF7726F11EC}"/>
              </a:ext>
            </a:extLst>
          </p:cNvPr>
          <p:cNvSpPr txBox="1">
            <a:spLocks/>
          </p:cNvSpPr>
          <p:nvPr/>
        </p:nvSpPr>
        <p:spPr bwMode="auto">
          <a:xfrm>
            <a:off x="5410200" y="1989138"/>
            <a:ext cx="3505200" cy="4868862"/>
          </a:xfrm>
          <a:prstGeom prst="rect">
            <a:avLst/>
          </a:prstGeom>
          <a:noFill/>
          <a:ln w="9525">
            <a:noFill/>
            <a:miter lim="800000"/>
            <a:headEnd/>
            <a:tailEnd/>
          </a:ln>
        </p:spPr>
        <p:txBody>
          <a:bodyPr/>
          <a:lstStyle/>
          <a:p>
            <a:pPr algn="ctr">
              <a:spcBef>
                <a:spcPct val="20000"/>
              </a:spcBef>
              <a:buClr>
                <a:srgbClr val="126CBB"/>
              </a:buClr>
              <a:buFont typeface="Wingdings" pitchFamily="-112" charset="2"/>
              <a:buNone/>
              <a:defRPr/>
            </a:pPr>
            <a:r>
              <a:rPr kumimoji="1" lang="en-US" sz="2800" b="1" kern="0" dirty="0">
                <a:solidFill>
                  <a:srgbClr val="000000"/>
                </a:solidFill>
                <a:latin typeface="Arial" pitchFamily="-112" charset="0"/>
                <a:ea typeface="ＭＳ Ｐゴシック" pitchFamily="-112" charset="-128"/>
                <a:cs typeface="ＭＳ Ｐゴシック" pitchFamily="-112" charset="-128"/>
              </a:rPr>
              <a:t>We arrived at our hotel on the Sabbath, so it would not stop at our floor.  Instead, we carried our luggage up two floors by hand in celebration of the day of rest!</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E03F6C2B-6B80-D742-B869-758ED374070B}"/>
              </a:ext>
            </a:extLst>
          </p:cNvPr>
          <p:cNvSpPr>
            <a:spLocks noGrp="1" noChangeArrowheads="1"/>
          </p:cNvSpPr>
          <p:nvPr>
            <p:ph type="title"/>
          </p:nvPr>
        </p:nvSpPr>
        <p:spPr>
          <a:xfrm>
            <a:off x="0" y="304800"/>
            <a:ext cx="9144000" cy="838200"/>
          </a:xfrm>
        </p:spPr>
        <p:txBody>
          <a:bodyPr/>
          <a:lstStyle/>
          <a:p>
            <a:pPr eaLnBrk="1" hangingPunct="1"/>
            <a:r>
              <a:rPr lang="en-US" altLang="en-US" sz="4000" b="1">
                <a:solidFill>
                  <a:schemeClr val="bg1"/>
                </a:solidFill>
                <a:latin typeface="Copperplate Gothic Light" panose="020E0507020206020404" pitchFamily="34" charset="77"/>
                <a:ea typeface="ＭＳ Ｐゴシック" panose="020B0600070205080204" pitchFamily="34" charset="-128"/>
              </a:rPr>
              <a:t>Righteousness in Romans</a:t>
            </a:r>
            <a:endParaRPr lang="en-US" altLang="en-US" sz="4000">
              <a:solidFill>
                <a:schemeClr val="bg1"/>
              </a:solidFill>
              <a:latin typeface="Copperplate Gothic Light" panose="020E0507020206020404" pitchFamily="34" charset="77"/>
              <a:ea typeface="ＭＳ Ｐゴシック" panose="020B0600070205080204" pitchFamily="34" charset="-128"/>
            </a:endParaRPr>
          </a:p>
        </p:txBody>
      </p:sp>
      <p:sp>
        <p:nvSpPr>
          <p:cNvPr id="267267" name="Text Box 3">
            <a:extLst>
              <a:ext uri="{FF2B5EF4-FFF2-40B4-BE49-F238E27FC236}">
                <a16:creationId xmlns:a16="http://schemas.microsoft.com/office/drawing/2014/main" id="{84C2A316-0DD7-204F-BBB2-C892A1DB3257}"/>
              </a:ext>
            </a:extLst>
          </p:cNvPr>
          <p:cNvSpPr txBox="1">
            <a:spLocks noChangeArrowheads="1"/>
          </p:cNvSpPr>
          <p:nvPr/>
        </p:nvSpPr>
        <p:spPr bwMode="auto">
          <a:xfrm>
            <a:off x="8382000" y="762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FFFFFF"/>
                </a:solidFill>
                <a:latin typeface="Times New Roman" panose="02020603050405020304" pitchFamily="18" charset="0"/>
              </a:rPr>
              <a:t>23</a:t>
            </a:r>
          </a:p>
        </p:txBody>
      </p:sp>
      <p:graphicFrame>
        <p:nvGraphicFramePr>
          <p:cNvPr id="433193" name="Group 41">
            <a:extLst>
              <a:ext uri="{FF2B5EF4-FFF2-40B4-BE49-F238E27FC236}">
                <a16:creationId xmlns:a16="http://schemas.microsoft.com/office/drawing/2014/main" id="{0342B47C-B579-EC43-BFD6-BAAAB52C87C4}"/>
              </a:ext>
            </a:extLst>
          </p:cNvPr>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900071748"/>
                    </a:ext>
                  </a:extLst>
                </a:gridCol>
                <a:gridCol w="1425575">
                  <a:extLst>
                    <a:ext uri="{9D8B030D-6E8A-4147-A177-3AD203B41FA5}">
                      <a16:colId xmlns:a16="http://schemas.microsoft.com/office/drawing/2014/main" val="3605142195"/>
                    </a:ext>
                  </a:extLst>
                </a:gridCol>
                <a:gridCol w="1284288">
                  <a:extLst>
                    <a:ext uri="{9D8B030D-6E8A-4147-A177-3AD203B41FA5}">
                      <a16:colId xmlns:a16="http://schemas.microsoft.com/office/drawing/2014/main" val="1671309807"/>
                    </a:ext>
                  </a:extLst>
                </a:gridCol>
                <a:gridCol w="1285875">
                  <a:extLst>
                    <a:ext uri="{9D8B030D-6E8A-4147-A177-3AD203B41FA5}">
                      <a16:colId xmlns:a16="http://schemas.microsoft.com/office/drawing/2014/main" val="851478662"/>
                    </a:ext>
                  </a:extLst>
                </a:gridCol>
                <a:gridCol w="1284287">
                  <a:extLst>
                    <a:ext uri="{9D8B030D-6E8A-4147-A177-3AD203B41FA5}">
                      <a16:colId xmlns:a16="http://schemas.microsoft.com/office/drawing/2014/main" val="3301950217"/>
                    </a:ext>
                  </a:extLst>
                </a:gridCol>
                <a:gridCol w="1284288">
                  <a:extLst>
                    <a:ext uri="{9D8B030D-6E8A-4147-A177-3AD203B41FA5}">
                      <a16:colId xmlns:a16="http://schemas.microsoft.com/office/drawing/2014/main" val="1375912551"/>
                    </a:ext>
                  </a:extLst>
                </a:gridCol>
                <a:gridCol w="1284287">
                  <a:extLst>
                    <a:ext uri="{9D8B030D-6E8A-4147-A177-3AD203B41FA5}">
                      <a16:colId xmlns:a16="http://schemas.microsoft.com/office/drawing/2014/main" val="391775878"/>
                    </a:ext>
                  </a:extLst>
                </a:gridCol>
              </a:tblGrid>
              <a:tr h="17430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68060"/>
                  </a:ext>
                </a:extLst>
              </a:tr>
              <a:tr h="174625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1:18–</a:t>
                      </a:r>
                      <a:b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b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3:21–</a:t>
                      </a:r>
                      <a:b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b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12:1–</a:t>
                      </a:r>
                      <a:b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b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15:14–</a:t>
                      </a:r>
                      <a:b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b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9550894"/>
                  </a:ext>
                </a:extLst>
              </a:tr>
              <a:tr h="17430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Set </a:t>
                      </a:r>
                      <a:b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b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656229"/>
                  </a:ext>
                </a:extLst>
              </a:tr>
            </a:tbl>
          </a:graphicData>
        </a:graphic>
      </p:graphicFrame>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8290" name="Picture 25" descr="hasidic_jew_H_720.jpg">
            <a:extLst>
              <a:ext uri="{FF2B5EF4-FFF2-40B4-BE49-F238E27FC236}">
                <a16:creationId xmlns:a16="http://schemas.microsoft.com/office/drawing/2014/main" id="{5343E477-DD57-2E40-ACDA-637F13FE5E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24" name="Rectangle 2">
            <a:extLst>
              <a:ext uri="{FF2B5EF4-FFF2-40B4-BE49-F238E27FC236}">
                <a16:creationId xmlns:a16="http://schemas.microsoft.com/office/drawing/2014/main" id="{24AF2487-FEF5-9849-9CE1-5390F7E89101}"/>
              </a:ext>
            </a:extLst>
          </p:cNvPr>
          <p:cNvSpPr>
            <a:spLocks noGrp="1" noChangeArrowheads="1"/>
          </p:cNvSpPr>
          <p:nvPr>
            <p:ph type="ctrTitle"/>
          </p:nvPr>
        </p:nvSpPr>
        <p:spPr>
          <a:xfrm>
            <a:off x="0" y="6096000"/>
            <a:ext cx="9144000" cy="762000"/>
          </a:xfrm>
          <a:solidFill>
            <a:schemeClr val="bg1"/>
          </a:solidFill>
        </p:spPr>
        <p:txBody>
          <a:bodyPr/>
          <a:lstStyle/>
          <a:p>
            <a:pPr eaLnBrk="1" hangingPunct="1"/>
            <a:r>
              <a:rPr lang="en-US" altLang="ja-JP" sz="2800" b="1">
                <a:solidFill>
                  <a:schemeClr val="tx1"/>
                </a:solidFill>
                <a:cs typeface="Arial" panose="020B0604020202020204" pitchFamily="34" charset="0"/>
              </a:rPr>
              <a:t>"Israel" always means ethnic seed of Jacob (9:1-5)</a:t>
            </a:r>
            <a:endParaRPr lang="en-US" altLang="en-US" sz="4000">
              <a:solidFill>
                <a:schemeClr val="tx1"/>
              </a:solidFill>
              <a:cs typeface="Arial" panose="020B0604020202020204" pitchFamily="34" charset="0"/>
            </a:endParaRPr>
          </a:p>
        </p:txBody>
      </p:sp>
      <p:sp>
        <p:nvSpPr>
          <p:cNvPr id="1333252" name="Text Box 4">
            <a:extLst>
              <a:ext uri="{FF2B5EF4-FFF2-40B4-BE49-F238E27FC236}">
                <a16:creationId xmlns:a16="http://schemas.microsoft.com/office/drawing/2014/main" id="{4C4819B5-D17E-A34A-85E8-771229EEBD01}"/>
              </a:ext>
            </a:extLst>
          </p:cNvPr>
          <p:cNvSpPr txBox="1">
            <a:spLocks noChangeArrowheads="1"/>
          </p:cNvSpPr>
          <p:nvPr/>
        </p:nvSpPr>
        <p:spPr bwMode="auto">
          <a:xfrm>
            <a:off x="8229600" y="76200"/>
            <a:ext cx="527050" cy="46196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a:ea typeface="ＭＳ Ｐゴシック" pitchFamily="-112" charset="-128"/>
                <a:cs typeface="Arial"/>
              </a:rPr>
              <a:t>23</a:t>
            </a:r>
          </a:p>
        </p:txBody>
      </p:sp>
      <p:sp>
        <p:nvSpPr>
          <p:cNvPr id="27" name="Text Box 4">
            <a:extLst>
              <a:ext uri="{FF2B5EF4-FFF2-40B4-BE49-F238E27FC236}">
                <a16:creationId xmlns:a16="http://schemas.microsoft.com/office/drawing/2014/main" id="{AAE18B6A-2010-7A4E-B2DC-3F1BAB0BE9FE}"/>
              </a:ext>
            </a:extLst>
          </p:cNvPr>
          <p:cNvSpPr txBox="1">
            <a:spLocks noChangeArrowheads="1"/>
          </p:cNvSpPr>
          <p:nvPr/>
        </p:nvSpPr>
        <p:spPr bwMode="auto">
          <a:xfrm>
            <a:off x="3657600" y="304800"/>
            <a:ext cx="3200400" cy="18161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85738" indent="-185738">
              <a:defRPr/>
            </a:pPr>
            <a:r>
              <a:rPr lang="en-US" sz="2800" b="1" dirty="0">
                <a:solidFill>
                  <a:srgbClr val="000000"/>
                </a:solidFill>
                <a:latin typeface="Arial"/>
                <a:ea typeface="ＭＳ Ｐゴシック" pitchFamily="-112" charset="-128"/>
                <a:cs typeface="Arial"/>
              </a:rPr>
              <a:t>"For not all who are descended from Israel are Israel" (9:6)</a:t>
            </a:r>
          </a:p>
        </p:txBody>
      </p:sp>
      <p:sp>
        <p:nvSpPr>
          <p:cNvPr id="28" name="Text Box 4">
            <a:extLst>
              <a:ext uri="{FF2B5EF4-FFF2-40B4-BE49-F238E27FC236}">
                <a16:creationId xmlns:a16="http://schemas.microsoft.com/office/drawing/2014/main" id="{8DA7D223-47D7-F246-A183-9E05A2D5166A}"/>
              </a:ext>
            </a:extLst>
          </p:cNvPr>
          <p:cNvSpPr txBox="1">
            <a:spLocks noChangeArrowheads="1"/>
          </p:cNvSpPr>
          <p:nvPr/>
        </p:nvSpPr>
        <p:spPr bwMode="auto">
          <a:xfrm>
            <a:off x="5105400" y="2828925"/>
            <a:ext cx="4038600" cy="954088"/>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cs typeface="Arial" panose="020B0604020202020204" pitchFamily="34" charset="0"/>
              </a:rPr>
              <a:t>≠ </a:t>
            </a:r>
            <a:r>
              <a:rPr lang="en-US" altLang="ja-JP" sz="2800" b="1">
                <a:solidFill>
                  <a:srgbClr val="000000"/>
                </a:solidFill>
                <a:cs typeface="Arial" panose="020B0604020202020204" pitchFamily="34" charset="0"/>
              </a:rPr>
              <a:t>"Israel" refers to believing Gentiles?!?!</a:t>
            </a:r>
            <a:endParaRPr lang="en-US" altLang="en-US" sz="2800" b="1">
              <a:solidFill>
                <a:srgbClr val="000000"/>
              </a:solidFill>
              <a:cs typeface="Arial" panose="020B0604020202020204" pitchFamily="34" charset="0"/>
            </a:endParaRPr>
          </a:p>
        </p:txBody>
      </p:sp>
      <p:sp>
        <p:nvSpPr>
          <p:cNvPr id="29" name="Text Box 4">
            <a:extLst>
              <a:ext uri="{FF2B5EF4-FFF2-40B4-BE49-F238E27FC236}">
                <a16:creationId xmlns:a16="http://schemas.microsoft.com/office/drawing/2014/main" id="{69CBDB53-BAC2-754F-BB90-5E3F24393D84}"/>
              </a:ext>
            </a:extLst>
          </p:cNvPr>
          <p:cNvSpPr txBox="1">
            <a:spLocks noChangeArrowheads="1"/>
          </p:cNvSpPr>
          <p:nvPr/>
        </p:nvSpPr>
        <p:spPr bwMode="auto">
          <a:xfrm>
            <a:off x="5105400" y="4733925"/>
            <a:ext cx="4038600" cy="523875"/>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800" b="1" dirty="0">
                <a:solidFill>
                  <a:srgbClr val="000000"/>
                </a:solidFill>
                <a:latin typeface="Arial"/>
                <a:ea typeface="ＭＳ Ｐゴシック" pitchFamily="-112" charset="-128"/>
                <a:cs typeface="Arial"/>
              </a:rPr>
              <a:t>= Not all Jews believe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en-US" sz="6000">
                <a:solidFill>
                  <a:schemeClr val="bg1"/>
                </a:solidFill>
              </a:rPr>
              <a:t>Is There a Future for National Israel?</a:t>
            </a:r>
            <a:endParaRPr lang="en-US"/>
          </a:p>
        </p:txBody>
      </p:sp>
      <p:sp>
        <p:nvSpPr>
          <p:cNvPr id="428036" name="Text Box 4"/>
          <p:cNvSpPr txBox="1">
            <a:spLocks noChangeArrowheads="1"/>
          </p:cNvSpPr>
          <p:nvPr/>
        </p:nvSpPr>
        <p:spPr bwMode="auto">
          <a:xfrm>
            <a:off x="8181975" y="71438"/>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155u</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Striped Right Arrow 5">
            <a:extLst>
              <a:ext uri="{FF2B5EF4-FFF2-40B4-BE49-F238E27FC236}">
                <a16:creationId xmlns:a16="http://schemas.microsoft.com/office/drawing/2014/main" id="{85F2D8FD-7560-C44C-9E97-2943631BCDCD}"/>
              </a:ext>
            </a:extLst>
          </p:cNvPr>
          <p:cNvSpPr/>
          <p:nvPr/>
        </p:nvSpPr>
        <p:spPr bwMode="auto">
          <a:xfrm>
            <a:off x="3581400" y="0"/>
            <a:ext cx="5562600" cy="68580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877D10F3-65E2-924C-8D8D-795AE59498C7}"/>
              </a:ext>
            </a:extLst>
          </p:cNvPr>
          <p:cNvSpPr>
            <a:spLocks noGrp="1" noChangeArrowheads="1"/>
          </p:cNvSpPr>
          <p:nvPr>
            <p:ph type="title"/>
          </p:nvPr>
        </p:nvSpPr>
        <p:spPr>
          <a:xfrm>
            <a:off x="685800" y="76200"/>
            <a:ext cx="7772400" cy="685800"/>
          </a:xfrm>
        </p:spPr>
        <p:txBody>
          <a:bodyPr/>
          <a:lstStyle/>
          <a:p>
            <a:pPr eaLnBrk="1" hangingPunct="1"/>
            <a:r>
              <a:rPr lang="en-US" altLang="en-US" sz="3600">
                <a:solidFill>
                  <a:schemeClr val="bg1"/>
                </a:solidFill>
              </a:rPr>
              <a:t>Summary of Romans 9–11</a:t>
            </a:r>
          </a:p>
        </p:txBody>
      </p:sp>
      <p:sp>
        <p:nvSpPr>
          <p:cNvPr id="271363" name="Text Box 4">
            <a:extLst>
              <a:ext uri="{FF2B5EF4-FFF2-40B4-BE49-F238E27FC236}">
                <a16:creationId xmlns:a16="http://schemas.microsoft.com/office/drawing/2014/main" id="{EADA52E5-3C23-9147-8857-6AF56BBA2031}"/>
              </a:ext>
            </a:extLst>
          </p:cNvPr>
          <p:cNvSpPr txBox="1">
            <a:spLocks noChangeArrowheads="1"/>
          </p:cNvSpPr>
          <p:nvPr/>
        </p:nvSpPr>
        <p:spPr bwMode="auto">
          <a:xfrm>
            <a:off x="8440738"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24</a:t>
            </a:r>
            <a:endParaRPr lang="en-US" altLang="en-US" b="1">
              <a:solidFill>
                <a:srgbClr val="000000"/>
              </a:solidFill>
              <a:cs typeface="Arial" panose="020B0604020202020204" pitchFamily="34" charset="0"/>
            </a:endParaRPr>
          </a:p>
        </p:txBody>
      </p:sp>
      <p:graphicFrame>
        <p:nvGraphicFramePr>
          <p:cNvPr id="5" name="Table 4">
            <a:extLst>
              <a:ext uri="{FF2B5EF4-FFF2-40B4-BE49-F238E27FC236}">
                <a16:creationId xmlns:a16="http://schemas.microsoft.com/office/drawing/2014/main" id="{F9258C41-ECD5-8D4C-9601-B439FD73F6AC}"/>
              </a:ext>
            </a:extLst>
          </p:cNvPr>
          <p:cNvGraphicFramePr>
            <a:graphicFrameLocks noGrp="1"/>
          </p:cNvGraphicFramePr>
          <p:nvPr/>
        </p:nvGraphicFramePr>
        <p:xfrm>
          <a:off x="0" y="909638"/>
          <a:ext cx="9144000" cy="5875337"/>
        </p:xfrm>
        <a:graphic>
          <a:graphicData uri="http://schemas.openxmlformats.org/drawingml/2006/table">
            <a:tbl>
              <a:tblPr/>
              <a:tblGrid>
                <a:gridCol w="3048000">
                  <a:extLst>
                    <a:ext uri="{9D8B030D-6E8A-4147-A177-3AD203B41FA5}">
                      <a16:colId xmlns:a16="http://schemas.microsoft.com/office/drawing/2014/main" val="1896260143"/>
                    </a:ext>
                  </a:extLst>
                </a:gridCol>
                <a:gridCol w="3048000">
                  <a:extLst>
                    <a:ext uri="{9D8B030D-6E8A-4147-A177-3AD203B41FA5}">
                      <a16:colId xmlns:a16="http://schemas.microsoft.com/office/drawing/2014/main" val="1971469535"/>
                    </a:ext>
                  </a:extLst>
                </a:gridCol>
                <a:gridCol w="3048000">
                  <a:extLst>
                    <a:ext uri="{9D8B030D-6E8A-4147-A177-3AD203B41FA5}">
                      <a16:colId xmlns:a16="http://schemas.microsoft.com/office/drawing/2014/main" val="1153400558"/>
                    </a:ext>
                  </a:extLst>
                </a:gridCol>
              </a:tblGrid>
              <a:tr h="371475">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24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9:1-29</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24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9:30–10:21</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24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11:1-36</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182313497"/>
                  </a:ext>
                </a:extLst>
              </a:tr>
              <a:tr h="371475">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Israel</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past</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Israel</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present</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Israel</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future</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701199155"/>
                  </a:ext>
                </a:extLst>
              </a:tr>
              <a:tr h="549275">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God elected Israel</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Israel rejects God</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God will reject Israel only partially and temporarily</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426549458"/>
                  </a:ext>
                </a:extLst>
              </a:tr>
              <a:tr h="822325">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Israel</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failure is not due</a:t>
                      </a:r>
                      <a:b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b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to God</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unfaithfulness</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no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Israel</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failure is due to rejecting her Messiah</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no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Israel</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failure will be neither total in scope nor final </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105388896"/>
                  </a:ext>
                </a:extLst>
              </a:tr>
              <a:tr h="822325">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 Jewish remnant has been preserved by God</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Only a small Jewish remnant accepts Him now</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Yet this remnant will grow into an entire believing nation</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184800647"/>
                  </a:ext>
                </a:extLst>
              </a:tr>
              <a:tr h="822325">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Gentiles have also become elect of God in Christ</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no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Gentiles are now becoming saved by faith in Christ</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no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Gentiles should not be proud over blessings that Jews reject</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062285664"/>
                  </a:ext>
                </a:extLst>
              </a:tr>
              <a:tr h="371475">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Divine side</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Human side</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Divine results</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2261334388"/>
                  </a:ext>
                </a:extLst>
              </a:tr>
              <a:tr h="371475">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God</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election</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no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Man</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responsibility</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no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God</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mercy</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81656758"/>
                  </a:ext>
                </a:extLst>
              </a:tr>
              <a:tr h="1371600">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Human unbelief cannot eradicate God</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promises because they are based on the principle of sovereign election</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However, God</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election in sovereign grace to fulfill His Word does not eradicate human responsibility for unbelief</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lvl1pPr defTabSz="457200">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defTabSz="457200">
                        <a:spcBef>
                          <a:spcPct val="20000"/>
                        </a:spcBef>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tabLst>
                          <a:tab pos="228600" algn="l"/>
                        </a:tabLst>
                        <a:defRPr>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Ultimately, God</a:t>
                      </a:r>
                      <a:r>
                        <a:rPr kumimoji="0" lang="fr-FR" altLang="ja-JP"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a:t>
                      </a:r>
                      <a:r>
                        <a:rPr kumimoji="0" lang="en-US" altLang="en-US" sz="18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rPr>
                        <a:t>s election will be justified in the salvation of the Jewish nation alive when Christ returns</a:t>
                      </a:r>
                      <a:endParaRPr kumimoji="0" lang="en-US" altLang="en-US" sz="20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261905430"/>
                  </a:ext>
                </a:extLst>
              </a:tr>
            </a:tbl>
          </a:graphicData>
        </a:graphic>
      </p:graphicFrame>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3410" name="Rectangle 24">
            <a:extLst>
              <a:ext uri="{FF2B5EF4-FFF2-40B4-BE49-F238E27FC236}">
                <a16:creationId xmlns:a16="http://schemas.microsoft.com/office/drawing/2014/main" id="{B2D3E987-B22F-F349-8BF9-166D1112941E}"/>
              </a:ext>
            </a:extLst>
          </p:cNvPr>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a typeface="Osaka" panose="020B0600000000000000" pitchFamily="34" charset="-128"/>
            </a:endParaRPr>
          </a:p>
        </p:txBody>
      </p:sp>
      <p:grpSp>
        <p:nvGrpSpPr>
          <p:cNvPr id="273411" name="Group 23">
            <a:extLst>
              <a:ext uri="{FF2B5EF4-FFF2-40B4-BE49-F238E27FC236}">
                <a16:creationId xmlns:a16="http://schemas.microsoft.com/office/drawing/2014/main" id="{CE903E70-C9E8-8641-9B1D-867093234FBC}"/>
              </a:ext>
            </a:extLst>
          </p:cNvPr>
          <p:cNvGrpSpPr>
            <a:grpSpLocks/>
          </p:cNvGrpSpPr>
          <p:nvPr/>
        </p:nvGrpSpPr>
        <p:grpSpPr bwMode="auto">
          <a:xfrm>
            <a:off x="914400" y="139700"/>
            <a:ext cx="7848600" cy="6718300"/>
            <a:chOff x="528" y="-48"/>
            <a:chExt cx="4944" cy="4232"/>
          </a:xfrm>
        </p:grpSpPr>
        <p:pic>
          <p:nvPicPr>
            <p:cNvPr id="273429" name="Picture 6" descr="NTS 155q Gentile Engrafting Rom 11">
              <a:extLst>
                <a:ext uri="{FF2B5EF4-FFF2-40B4-BE49-F238E27FC236}">
                  <a16:creationId xmlns:a16="http://schemas.microsoft.com/office/drawing/2014/main" id="{090442BA-0042-C345-8C10-A82467810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48"/>
              <a:ext cx="4094" cy="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3430" name="Group 21">
              <a:extLst>
                <a:ext uri="{FF2B5EF4-FFF2-40B4-BE49-F238E27FC236}">
                  <a16:creationId xmlns:a16="http://schemas.microsoft.com/office/drawing/2014/main" id="{907A4813-82B7-5143-877C-CAC3A2F28E66}"/>
                </a:ext>
              </a:extLst>
            </p:cNvPr>
            <p:cNvGrpSpPr>
              <a:grpSpLocks/>
            </p:cNvGrpSpPr>
            <p:nvPr/>
          </p:nvGrpSpPr>
          <p:grpSpPr bwMode="auto">
            <a:xfrm>
              <a:off x="2016" y="96"/>
              <a:ext cx="3456" cy="2496"/>
              <a:chOff x="2304" y="288"/>
              <a:chExt cx="3456" cy="2496"/>
            </a:xfrm>
          </p:grpSpPr>
          <p:sp>
            <p:nvSpPr>
              <p:cNvPr id="273431" name="Rectangle 18">
                <a:extLst>
                  <a:ext uri="{FF2B5EF4-FFF2-40B4-BE49-F238E27FC236}">
                    <a16:creationId xmlns:a16="http://schemas.microsoft.com/office/drawing/2014/main" id="{937ACEC4-D094-8C4C-B3AF-2F620F9B0E76}"/>
                  </a:ext>
                </a:extLst>
              </p:cNvPr>
              <p:cNvSpPr>
                <a:spLocks noChangeArrowheads="1"/>
              </p:cNvSpPr>
              <p:nvPr/>
            </p:nvSpPr>
            <p:spPr bwMode="auto">
              <a:xfrm>
                <a:off x="2400" y="288"/>
                <a:ext cx="2496" cy="15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a typeface="Osaka" panose="020B0600000000000000" pitchFamily="34" charset="-128"/>
                </a:endParaRPr>
              </a:p>
            </p:txBody>
          </p:sp>
          <p:sp>
            <p:nvSpPr>
              <p:cNvPr id="273432" name="Rectangle 19">
                <a:extLst>
                  <a:ext uri="{FF2B5EF4-FFF2-40B4-BE49-F238E27FC236}">
                    <a16:creationId xmlns:a16="http://schemas.microsoft.com/office/drawing/2014/main" id="{9F5DA763-621A-B846-85F5-B9B7E4B2FDBF}"/>
                  </a:ext>
                </a:extLst>
              </p:cNvPr>
              <p:cNvSpPr>
                <a:spLocks noChangeArrowheads="1"/>
              </p:cNvSpPr>
              <p:nvPr/>
            </p:nvSpPr>
            <p:spPr bwMode="auto">
              <a:xfrm>
                <a:off x="2304" y="1824"/>
                <a:ext cx="2496" cy="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a typeface="Osaka" panose="020B0600000000000000" pitchFamily="34" charset="-128"/>
                </a:endParaRPr>
              </a:p>
            </p:txBody>
          </p:sp>
          <p:sp>
            <p:nvSpPr>
              <p:cNvPr id="273433" name="Rectangle 20">
                <a:extLst>
                  <a:ext uri="{FF2B5EF4-FFF2-40B4-BE49-F238E27FC236}">
                    <a16:creationId xmlns:a16="http://schemas.microsoft.com/office/drawing/2014/main" id="{F8D956B1-706C-C246-ABBA-6C3AC5B11C9E}"/>
                  </a:ext>
                </a:extLst>
              </p:cNvPr>
              <p:cNvSpPr>
                <a:spLocks noChangeArrowheads="1"/>
              </p:cNvSpPr>
              <p:nvPr/>
            </p:nvSpPr>
            <p:spPr bwMode="auto">
              <a:xfrm>
                <a:off x="2544" y="1200"/>
                <a:ext cx="3216"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a typeface="Osaka" panose="020B0600000000000000" pitchFamily="34" charset="-128"/>
                </a:endParaRPr>
              </a:p>
            </p:txBody>
          </p:sp>
        </p:grpSp>
      </p:grpSp>
      <p:sp>
        <p:nvSpPr>
          <p:cNvPr id="1333255" name="Rectangle 7">
            <a:extLst>
              <a:ext uri="{FF2B5EF4-FFF2-40B4-BE49-F238E27FC236}">
                <a16:creationId xmlns:a16="http://schemas.microsoft.com/office/drawing/2014/main" id="{298C109B-490F-9944-887A-5CD7DFACEE10}"/>
              </a:ext>
            </a:extLst>
          </p:cNvPr>
          <p:cNvSpPr>
            <a:spLocks noChangeArrowheads="1"/>
          </p:cNvSpPr>
          <p:nvPr/>
        </p:nvSpPr>
        <p:spPr bwMode="auto">
          <a:xfrm>
            <a:off x="0" y="4495800"/>
            <a:ext cx="3962400" cy="236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800">
              <a:solidFill>
                <a:srgbClr val="000000"/>
              </a:solidFill>
              <a:ea typeface="Osaka" panose="020B0600000000000000" pitchFamily="34" charset="-128"/>
            </a:endParaRPr>
          </a:p>
        </p:txBody>
      </p:sp>
      <p:sp>
        <p:nvSpPr>
          <p:cNvPr id="273413" name="Rectangle 2">
            <a:extLst>
              <a:ext uri="{FF2B5EF4-FFF2-40B4-BE49-F238E27FC236}">
                <a16:creationId xmlns:a16="http://schemas.microsoft.com/office/drawing/2014/main" id="{274147A8-B9E2-B542-B329-CEC1A5589661}"/>
              </a:ext>
            </a:extLst>
          </p:cNvPr>
          <p:cNvSpPr>
            <a:spLocks noGrp="1" noChangeArrowheads="1"/>
          </p:cNvSpPr>
          <p:nvPr>
            <p:ph type="ctrTitle"/>
          </p:nvPr>
        </p:nvSpPr>
        <p:spPr>
          <a:xfrm>
            <a:off x="4267200" y="5410200"/>
            <a:ext cx="4876800" cy="1447800"/>
          </a:xfrm>
          <a:solidFill>
            <a:schemeClr val="bg1"/>
          </a:solidFill>
        </p:spPr>
        <p:txBody>
          <a:bodyPr/>
          <a:lstStyle/>
          <a:p>
            <a:pPr eaLnBrk="1" hangingPunct="1"/>
            <a:r>
              <a:rPr lang="en-US" altLang="en-US" sz="3600" b="1">
                <a:solidFill>
                  <a:schemeClr val="accent2"/>
                </a:solidFill>
                <a:cs typeface="Arial" panose="020B0604020202020204" pitchFamily="34" charset="0"/>
              </a:rPr>
              <a:t>Gentile Engrafting</a:t>
            </a:r>
            <a:endParaRPr lang="en-US" altLang="en-US" sz="3600">
              <a:cs typeface="Arial" panose="020B0604020202020204" pitchFamily="34" charset="0"/>
            </a:endParaRPr>
          </a:p>
        </p:txBody>
      </p:sp>
      <p:sp>
        <p:nvSpPr>
          <p:cNvPr id="1333252" name="Text Box 4">
            <a:extLst>
              <a:ext uri="{FF2B5EF4-FFF2-40B4-BE49-F238E27FC236}">
                <a16:creationId xmlns:a16="http://schemas.microsoft.com/office/drawing/2014/main" id="{63A01519-BA35-804A-88B1-B4DE61CDDCC5}"/>
              </a:ext>
            </a:extLst>
          </p:cNvPr>
          <p:cNvSpPr txBox="1">
            <a:spLocks noChangeArrowheads="1"/>
          </p:cNvSpPr>
          <p:nvPr/>
        </p:nvSpPr>
        <p:spPr bwMode="auto">
          <a:xfrm>
            <a:off x="8229600" y="76200"/>
            <a:ext cx="527050" cy="461963"/>
          </a:xfrm>
          <a:prstGeom prst="rect">
            <a:avLst/>
          </a:prstGeom>
          <a:solidFill>
            <a:schemeClr val="bg1"/>
          </a:solidFill>
          <a:ln>
            <a:noFill/>
          </a:ln>
          <a:effectLst>
            <a:outerShdw dist="35921"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333399"/>
                </a:solidFill>
                <a:latin typeface="Arial"/>
                <a:ea typeface="ＭＳ Ｐゴシック" pitchFamily="-112" charset="-128"/>
                <a:cs typeface="Arial"/>
              </a:rPr>
              <a:t>25</a:t>
            </a:r>
          </a:p>
        </p:txBody>
      </p:sp>
      <p:sp>
        <p:nvSpPr>
          <p:cNvPr id="1333256" name="Text Box 8">
            <a:extLst>
              <a:ext uri="{FF2B5EF4-FFF2-40B4-BE49-F238E27FC236}">
                <a16:creationId xmlns:a16="http://schemas.microsoft.com/office/drawing/2014/main" id="{96C6C4D9-4242-8641-A88E-B7DFBBD8BE20}"/>
              </a:ext>
            </a:extLst>
          </p:cNvPr>
          <p:cNvSpPr txBox="1">
            <a:spLocks noChangeArrowheads="1"/>
          </p:cNvSpPr>
          <p:nvPr/>
        </p:nvSpPr>
        <p:spPr bwMode="auto">
          <a:xfrm>
            <a:off x="3505200" y="3795713"/>
            <a:ext cx="4059238"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solidFill>
                  <a:srgbClr val="000000"/>
                </a:solidFill>
                <a:ea typeface="Osaka" panose="020B0600000000000000" pitchFamily="34" charset="-128"/>
              </a:rPr>
              <a:t>Root (11:16-18)</a:t>
            </a:r>
          </a:p>
        </p:txBody>
      </p:sp>
      <p:sp>
        <p:nvSpPr>
          <p:cNvPr id="1333257" name="Text Box 9">
            <a:extLst>
              <a:ext uri="{FF2B5EF4-FFF2-40B4-BE49-F238E27FC236}">
                <a16:creationId xmlns:a16="http://schemas.microsoft.com/office/drawing/2014/main" id="{7445690D-9F53-654C-A125-7C6EEADD8F6A}"/>
              </a:ext>
            </a:extLst>
          </p:cNvPr>
          <p:cNvSpPr txBox="1">
            <a:spLocks noChangeArrowheads="1"/>
          </p:cNvSpPr>
          <p:nvPr/>
        </p:nvSpPr>
        <p:spPr bwMode="auto">
          <a:xfrm>
            <a:off x="3505200" y="3308350"/>
            <a:ext cx="4059238"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solidFill>
                  <a:srgbClr val="000000"/>
                </a:solidFill>
                <a:ea typeface="Osaka" panose="020B0600000000000000" pitchFamily="34" charset="-128"/>
              </a:rPr>
              <a:t>Sap (11:17b)</a:t>
            </a:r>
          </a:p>
        </p:txBody>
      </p:sp>
      <p:sp>
        <p:nvSpPr>
          <p:cNvPr id="1333260" name="Text Box 12">
            <a:extLst>
              <a:ext uri="{FF2B5EF4-FFF2-40B4-BE49-F238E27FC236}">
                <a16:creationId xmlns:a16="http://schemas.microsoft.com/office/drawing/2014/main" id="{0174129C-A276-8A43-B6A6-01AA777A1266}"/>
              </a:ext>
            </a:extLst>
          </p:cNvPr>
          <p:cNvSpPr txBox="1">
            <a:spLocks noChangeArrowheads="1"/>
          </p:cNvSpPr>
          <p:nvPr/>
        </p:nvSpPr>
        <p:spPr bwMode="auto">
          <a:xfrm>
            <a:off x="3962400" y="1143000"/>
            <a:ext cx="4953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ea typeface="Osaka" panose="020B0600000000000000" pitchFamily="34" charset="-128"/>
              </a:rPr>
              <a:t>1) Remaining/Grafted = Believing (11:23-24)</a:t>
            </a:r>
          </a:p>
        </p:txBody>
      </p:sp>
      <p:sp>
        <p:nvSpPr>
          <p:cNvPr id="1333261" name="Text Box 13">
            <a:extLst>
              <a:ext uri="{FF2B5EF4-FFF2-40B4-BE49-F238E27FC236}">
                <a16:creationId xmlns:a16="http://schemas.microsoft.com/office/drawing/2014/main" id="{5544FCE2-FD9E-424E-B17A-D195035B37F7}"/>
              </a:ext>
            </a:extLst>
          </p:cNvPr>
          <p:cNvSpPr txBox="1">
            <a:spLocks noChangeArrowheads="1"/>
          </p:cNvSpPr>
          <p:nvPr/>
        </p:nvSpPr>
        <p:spPr bwMode="auto">
          <a:xfrm>
            <a:off x="3810000" y="762000"/>
            <a:ext cx="46275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ea typeface="Osaka" panose="020B0600000000000000" pitchFamily="34" charset="-128"/>
              </a:rPr>
              <a:t>a. Natural: Ethnic Israel (9:4-5)</a:t>
            </a:r>
          </a:p>
        </p:txBody>
      </p:sp>
      <p:sp>
        <p:nvSpPr>
          <p:cNvPr id="1333262" name="Text Box 14">
            <a:extLst>
              <a:ext uri="{FF2B5EF4-FFF2-40B4-BE49-F238E27FC236}">
                <a16:creationId xmlns:a16="http://schemas.microsoft.com/office/drawing/2014/main" id="{E606EF22-8673-4844-A5A5-8DF3C3227B56}"/>
              </a:ext>
            </a:extLst>
          </p:cNvPr>
          <p:cNvSpPr txBox="1">
            <a:spLocks noChangeArrowheads="1"/>
          </p:cNvSpPr>
          <p:nvPr/>
        </p:nvSpPr>
        <p:spPr bwMode="auto">
          <a:xfrm>
            <a:off x="3962400" y="1447800"/>
            <a:ext cx="46101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ea typeface="Osaka" panose="020B0600000000000000" pitchFamily="34" charset="-128"/>
              </a:rPr>
              <a:t>2) Cut off = Unbelieving (11:19-21)</a:t>
            </a:r>
          </a:p>
        </p:txBody>
      </p:sp>
      <p:pic>
        <p:nvPicPr>
          <p:cNvPr id="1333280" name="Picture 32" descr="NTS 155q Gentile Engrafting Rom 11">
            <a:extLst>
              <a:ext uri="{FF2B5EF4-FFF2-40B4-BE49-F238E27FC236}">
                <a16:creationId xmlns:a16="http://schemas.microsoft.com/office/drawing/2014/main" id="{12AE4540-F0FC-5149-B9E2-14E053768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124200"/>
            <a:ext cx="12176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90" name="AutoShape 42">
            <a:extLst>
              <a:ext uri="{FF2B5EF4-FFF2-40B4-BE49-F238E27FC236}">
                <a16:creationId xmlns:a16="http://schemas.microsoft.com/office/drawing/2014/main" id="{ACBF6CA9-5600-D947-8B5C-4F64230E2196}"/>
              </a:ext>
            </a:extLst>
          </p:cNvPr>
          <p:cNvSpPr>
            <a:spLocks noChangeArrowheads="1"/>
          </p:cNvSpPr>
          <p:nvPr/>
        </p:nvSpPr>
        <p:spPr bwMode="auto">
          <a:xfrm rot="-1178176">
            <a:off x="4186238" y="4699000"/>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a typeface="Osaka" panose="020B0600000000000000" pitchFamily="34" charset="-128"/>
            </a:endParaRPr>
          </a:p>
        </p:txBody>
      </p:sp>
      <p:pic>
        <p:nvPicPr>
          <p:cNvPr id="273422" name="Picture 44" descr="NTS 155q Gentile Engrafting Rom 11">
            <a:extLst>
              <a:ext uri="{FF2B5EF4-FFF2-40B4-BE49-F238E27FC236}">
                <a16:creationId xmlns:a16="http://schemas.microsoft.com/office/drawing/2014/main" id="{E6D9A7BE-5FD6-E44A-B325-8F0C3DAAB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00200"/>
            <a:ext cx="12176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58" name="Text Box 10">
            <a:extLst>
              <a:ext uri="{FF2B5EF4-FFF2-40B4-BE49-F238E27FC236}">
                <a16:creationId xmlns:a16="http://schemas.microsoft.com/office/drawing/2014/main" id="{B8D72A80-37B5-0343-BB3B-6E12C11F454F}"/>
              </a:ext>
            </a:extLst>
          </p:cNvPr>
          <p:cNvSpPr txBox="1">
            <a:spLocks noChangeArrowheads="1"/>
          </p:cNvSpPr>
          <p:nvPr/>
        </p:nvSpPr>
        <p:spPr bwMode="auto">
          <a:xfrm>
            <a:off x="3505200" y="2819400"/>
            <a:ext cx="4059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solidFill>
                  <a:srgbClr val="000000"/>
                </a:solidFill>
                <a:ea typeface="Osaka" panose="020B0600000000000000" pitchFamily="34" charset="-128"/>
              </a:rPr>
              <a:t>Trunk (11:24)</a:t>
            </a:r>
          </a:p>
        </p:txBody>
      </p:sp>
      <p:sp>
        <p:nvSpPr>
          <p:cNvPr id="1333265" name="Text Box 17">
            <a:extLst>
              <a:ext uri="{FF2B5EF4-FFF2-40B4-BE49-F238E27FC236}">
                <a16:creationId xmlns:a16="http://schemas.microsoft.com/office/drawing/2014/main" id="{5D217990-BBC8-6940-A5F8-4400E34F5DF8}"/>
              </a:ext>
            </a:extLst>
          </p:cNvPr>
          <p:cNvSpPr txBox="1">
            <a:spLocks noChangeArrowheads="1"/>
          </p:cNvSpPr>
          <p:nvPr/>
        </p:nvSpPr>
        <p:spPr bwMode="auto">
          <a:xfrm>
            <a:off x="3962400" y="2514600"/>
            <a:ext cx="46101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ea typeface="Osaka" panose="020B0600000000000000" pitchFamily="34" charset="-128"/>
              </a:rPr>
              <a:t>2) Cut off = Unbelieving (11:21b)</a:t>
            </a:r>
          </a:p>
        </p:txBody>
      </p:sp>
      <p:sp>
        <p:nvSpPr>
          <p:cNvPr id="1333263" name="Text Box 15">
            <a:extLst>
              <a:ext uri="{FF2B5EF4-FFF2-40B4-BE49-F238E27FC236}">
                <a16:creationId xmlns:a16="http://schemas.microsoft.com/office/drawing/2014/main" id="{526607B4-E44F-1F43-B519-C7D583A733D1}"/>
              </a:ext>
            </a:extLst>
          </p:cNvPr>
          <p:cNvSpPr txBox="1">
            <a:spLocks noChangeArrowheads="1"/>
          </p:cNvSpPr>
          <p:nvPr/>
        </p:nvSpPr>
        <p:spPr bwMode="auto">
          <a:xfrm>
            <a:off x="3962400" y="2209800"/>
            <a:ext cx="4953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ea typeface="Osaka" panose="020B0600000000000000" pitchFamily="34" charset="-128"/>
              </a:rPr>
              <a:t>1) Grafted = Believing (11:17b, 22)</a:t>
            </a:r>
          </a:p>
        </p:txBody>
      </p:sp>
      <p:sp>
        <p:nvSpPr>
          <p:cNvPr id="1333291" name="AutoShape 43">
            <a:extLst>
              <a:ext uri="{FF2B5EF4-FFF2-40B4-BE49-F238E27FC236}">
                <a16:creationId xmlns:a16="http://schemas.microsoft.com/office/drawing/2014/main" id="{3720F3F1-6C12-7349-8985-95B1D72AAAC5}"/>
              </a:ext>
            </a:extLst>
          </p:cNvPr>
          <p:cNvSpPr>
            <a:spLocks noChangeArrowheads="1"/>
          </p:cNvSpPr>
          <p:nvPr/>
        </p:nvSpPr>
        <p:spPr bwMode="auto">
          <a:xfrm rot="-9368578">
            <a:off x="3803650" y="2622550"/>
            <a:ext cx="2516188"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a typeface="Osaka" panose="020B0600000000000000" pitchFamily="34" charset="-128"/>
            </a:endParaRPr>
          </a:p>
        </p:txBody>
      </p:sp>
      <p:sp>
        <p:nvSpPr>
          <p:cNvPr id="1333259" name="Text Box 11">
            <a:extLst>
              <a:ext uri="{FF2B5EF4-FFF2-40B4-BE49-F238E27FC236}">
                <a16:creationId xmlns:a16="http://schemas.microsoft.com/office/drawing/2014/main" id="{50CE195E-B481-8849-BB94-1F81E9190FE8}"/>
              </a:ext>
            </a:extLst>
          </p:cNvPr>
          <p:cNvSpPr txBox="1">
            <a:spLocks noChangeArrowheads="1"/>
          </p:cNvSpPr>
          <p:nvPr/>
        </p:nvSpPr>
        <p:spPr bwMode="auto">
          <a:xfrm>
            <a:off x="3505200" y="381000"/>
            <a:ext cx="4059238"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solidFill>
                  <a:srgbClr val="000000"/>
                </a:solidFill>
                <a:ea typeface="Osaka" panose="020B0600000000000000" pitchFamily="34" charset="-128"/>
              </a:rPr>
              <a:t>Branches (11:17-21)</a:t>
            </a:r>
          </a:p>
        </p:txBody>
      </p:sp>
      <p:sp>
        <p:nvSpPr>
          <p:cNvPr id="1333264" name="Text Box 16">
            <a:extLst>
              <a:ext uri="{FF2B5EF4-FFF2-40B4-BE49-F238E27FC236}">
                <a16:creationId xmlns:a16="http://schemas.microsoft.com/office/drawing/2014/main" id="{83098E06-2571-1A4B-BEB4-E009B9D9BF3B}"/>
              </a:ext>
            </a:extLst>
          </p:cNvPr>
          <p:cNvSpPr txBox="1">
            <a:spLocks noChangeArrowheads="1"/>
          </p:cNvSpPr>
          <p:nvPr/>
        </p:nvSpPr>
        <p:spPr bwMode="auto">
          <a:xfrm>
            <a:off x="3810000" y="1828800"/>
            <a:ext cx="462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ea typeface="Osaka" panose="020B0600000000000000" pitchFamily="34" charset="-128"/>
              </a:rPr>
              <a:t>b. Wild: Gentile humanity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0" nodeType="clickEffect">
                                  <p:stCondLst>
                                    <p:cond delay="0"/>
                                  </p:stCondLst>
                                  <p:childTnLst>
                                    <p:animEffect transition="out" filter="wipe(down)">
                                      <p:cBhvr>
                                        <p:cTn id="41" dur="500"/>
                                        <p:tgtEl>
                                          <p:spTgt spid="1333255"/>
                                        </p:tgtEl>
                                      </p:cBhvr>
                                    </p:animEffect>
                                    <p:set>
                                      <p:cBhvr>
                                        <p:cTn id="42" dur="1" fill="hold">
                                          <p:stCondLst>
                                            <p:cond delay="499"/>
                                          </p:stCondLst>
                                        </p:cTn>
                                        <p:tgtEl>
                                          <p:spTgt spid="133325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4"/>
                                        </p:tgtEl>
                                        <p:attrNameLst>
                                          <p:attrName>style.visibility</p:attrName>
                                        </p:attrNameLst>
                                      </p:cBhvr>
                                      <p:to>
                                        <p:strVal val="visible"/>
                                      </p:to>
                                    </p:set>
                                    <p:animEffect transition="in" filter="dissolve">
                                      <p:cBhvr>
                                        <p:cTn id="47" dur="500"/>
                                        <p:tgtEl>
                                          <p:spTgt spid="13332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33263"/>
                                        </p:tgtEl>
                                        <p:attrNameLst>
                                          <p:attrName>style.visibility</p:attrName>
                                        </p:attrNameLst>
                                      </p:cBhvr>
                                      <p:to>
                                        <p:strVal val="visible"/>
                                      </p:to>
                                    </p:set>
                                    <p:animEffect transition="in" filter="dissolve">
                                      <p:cBhvr>
                                        <p:cTn id="52" dur="500"/>
                                        <p:tgtEl>
                                          <p:spTgt spid="133326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xit" presetSubtype="4" fill="hold" grpId="1" nodeType="clickEffect">
                                  <p:stCondLst>
                                    <p:cond delay="0"/>
                                  </p:stCondLst>
                                  <p:childTnLst>
                                    <p:animEffect transition="out" filter="wipe(down)">
                                      <p:cBhvr>
                                        <p:cTn id="61" dur="500"/>
                                        <p:tgtEl>
                                          <p:spTgt spid="1333290"/>
                                        </p:tgtEl>
                                      </p:cBhvr>
                                    </p:animEffect>
                                    <p:set>
                                      <p:cBhvr>
                                        <p:cTn id="62" dur="1" fill="hold">
                                          <p:stCondLst>
                                            <p:cond delay="499"/>
                                          </p:stCondLst>
                                        </p:cTn>
                                        <p:tgtEl>
                                          <p:spTgt spid="1333290"/>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33328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xit" presetSubtype="4" fill="hold" nodeType="clickEffect">
                                  <p:stCondLst>
                                    <p:cond delay="0"/>
                                  </p:stCondLst>
                                  <p:childTnLst>
                                    <p:animEffect transition="out" filter="wipe(down)">
                                      <p:cBhvr>
                                        <p:cTn id="70" dur="500"/>
                                        <p:tgtEl>
                                          <p:spTgt spid="1333280"/>
                                        </p:tgtEl>
                                      </p:cBhvr>
                                    </p:animEffect>
                                    <p:set>
                                      <p:cBhvr>
                                        <p:cTn id="71" dur="1" fill="hold">
                                          <p:stCondLst>
                                            <p:cond delay="499"/>
                                          </p:stCondLst>
                                        </p:cTn>
                                        <p:tgtEl>
                                          <p:spTgt spid="1333280"/>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333291"/>
                                        </p:tgtEl>
                                        <p:attrNameLst>
                                          <p:attrName>style.visibility</p:attrName>
                                        </p:attrNameLst>
                                      </p:cBhvr>
                                      <p:to>
                                        <p:strVal val="visible"/>
                                      </p:to>
                                    </p:set>
                                    <p:animEffect transition="in" filter="wipe(down)">
                                      <p:cBhvr>
                                        <p:cTn id="76" dur="500"/>
                                        <p:tgtEl>
                                          <p:spTgt spid="133329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xit" presetSubtype="4" fill="hold" grpId="1" nodeType="clickEffect">
                                  <p:stCondLst>
                                    <p:cond delay="0"/>
                                  </p:stCondLst>
                                  <p:childTnLst>
                                    <p:animEffect transition="out" filter="wipe(down)">
                                      <p:cBhvr>
                                        <p:cTn id="80" dur="500"/>
                                        <p:tgtEl>
                                          <p:spTgt spid="1333291"/>
                                        </p:tgtEl>
                                      </p:cBhvr>
                                    </p:animEffect>
                                    <p:set>
                                      <p:cBhvr>
                                        <p:cTn id="81" dur="1" fill="hold">
                                          <p:stCondLst>
                                            <p:cond delay="499"/>
                                          </p:stCondLst>
                                        </p:cTn>
                                        <p:tgtEl>
                                          <p:spTgt spid="1333291"/>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333265"/>
                                        </p:tgtEl>
                                        <p:attrNameLst>
                                          <p:attrName>style.visibility</p:attrName>
                                        </p:attrNameLst>
                                      </p:cBhvr>
                                      <p:to>
                                        <p:strVal val="visible"/>
                                      </p:to>
                                    </p:set>
                                    <p:animEffect transition="in" filter="dissolve">
                                      <p:cBhvr>
                                        <p:cTn id="86"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5" grpId="0" animBg="1"/>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58" grpId="0"/>
      <p:bldP spid="1333265" grpId="0" animBg="1" autoUpdateAnimBg="0"/>
      <p:bldP spid="1333263" grpId="0" animBg="1" autoUpdateAnimBg="0"/>
      <p:bldP spid="1333291" grpId="0" animBg="1"/>
      <p:bldP spid="1333291" grpId="1" animBg="1"/>
      <p:bldP spid="1333259" grpId="0" animBg="1" autoUpdateAnimBg="0"/>
      <p:bldP spid="133326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1028" descr="GIC_LOGO">
            <a:extLst>
              <a:ext uri="{FF2B5EF4-FFF2-40B4-BE49-F238E27FC236}">
                <a16:creationId xmlns:a16="http://schemas.microsoft.com/office/drawing/2014/main" id="{6DB78F19-0AF0-D84B-B210-832090AD49E6}"/>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a:extLst>
              <a:ext uri="{FF2B5EF4-FFF2-40B4-BE49-F238E27FC236}">
                <a16:creationId xmlns:a16="http://schemas.microsoft.com/office/drawing/2014/main" id="{0C98D9BF-65BF-0D4C-9E72-5333C3501B76}"/>
              </a:ext>
            </a:extLst>
          </p:cNvPr>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Israel</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5" name="Rectangle 5">
            <a:extLst>
              <a:ext uri="{FF2B5EF4-FFF2-40B4-BE49-F238E27FC236}">
                <a16:creationId xmlns:a16="http://schemas.microsoft.com/office/drawing/2014/main" id="{8827A647-9603-944B-9B8D-8CD07FB450FE}"/>
              </a:ext>
            </a:extLst>
          </p:cNvPr>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chemeClr val="bg1"/>
                </a:solidFill>
                <a:ea typeface="ＭＳ Ｐゴシック" panose="020B0600070205080204" pitchFamily="34" charset="-128"/>
              </a:rPr>
              <a:t>Discontinuity</a:t>
            </a:r>
            <a:endParaRPr lang="en-US" altLang="en-US">
              <a:ea typeface="ＭＳ Ｐゴシック" panose="020B0600070205080204" pitchFamily="34" charset="-128"/>
            </a:endParaRPr>
          </a:p>
        </p:txBody>
      </p:sp>
      <p:sp>
        <p:nvSpPr>
          <p:cNvPr id="2298886" name="Text Box 6">
            <a:extLst>
              <a:ext uri="{FF2B5EF4-FFF2-40B4-BE49-F238E27FC236}">
                <a16:creationId xmlns:a16="http://schemas.microsoft.com/office/drawing/2014/main" id="{9E80B922-40BC-734D-8F52-F15AE6E018EE}"/>
              </a:ext>
            </a:extLst>
          </p:cNvPr>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Church</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7" name="Text Box 7">
            <a:extLst>
              <a:ext uri="{FF2B5EF4-FFF2-40B4-BE49-F238E27FC236}">
                <a16:creationId xmlns:a16="http://schemas.microsoft.com/office/drawing/2014/main" id="{FD154F9D-089D-454A-8F1C-99E06F1D8AFB}"/>
              </a:ext>
            </a:extLst>
          </p:cNvPr>
          <p:cNvSpPr txBox="1">
            <a:spLocks noChangeArrowheads="1"/>
          </p:cNvSpPr>
          <p:nvPr/>
        </p:nvSpPr>
        <p:spPr bwMode="auto">
          <a:xfrm>
            <a:off x="2590800" y="2270125"/>
            <a:ext cx="2819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Physical</a:t>
            </a:r>
            <a:endParaRPr lang="en-US" b="1" i="1">
              <a:solidFill>
                <a:srgbClr val="FFFFFF"/>
              </a:solidFill>
              <a:effectLst>
                <a:outerShdw blurRad="38100" dist="38100" dir="2700000" algn="tl">
                  <a:srgbClr val="000000"/>
                </a:outerShdw>
              </a:effectLst>
              <a:latin typeface="Times New Roman" charset="0"/>
            </a:endParaRPr>
          </a:p>
        </p:txBody>
      </p:sp>
      <p:sp>
        <p:nvSpPr>
          <p:cNvPr id="2298888" name="Text Box 8">
            <a:extLst>
              <a:ext uri="{FF2B5EF4-FFF2-40B4-BE49-F238E27FC236}">
                <a16:creationId xmlns:a16="http://schemas.microsoft.com/office/drawing/2014/main" id="{FBB313A8-4E69-484F-8234-E1BCC54D5B4B}"/>
              </a:ext>
            </a:extLst>
          </p:cNvPr>
          <p:cNvSpPr txBox="1">
            <a:spLocks noChangeArrowheads="1"/>
          </p:cNvSpPr>
          <p:nvPr/>
        </p:nvSpPr>
        <p:spPr bwMode="auto">
          <a:xfrm>
            <a:off x="5715000" y="22701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Spiritual</a:t>
            </a:r>
            <a:endParaRPr lang="en-US" b="1" i="1">
              <a:solidFill>
                <a:srgbClr val="FFFFFF"/>
              </a:solidFill>
              <a:effectLst>
                <a:outerShdw blurRad="38100" dist="38100" dir="2700000" algn="tl">
                  <a:srgbClr val="000000"/>
                </a:outerShdw>
              </a:effectLst>
              <a:latin typeface="Times New Roman" charset="0"/>
            </a:endParaRPr>
          </a:p>
        </p:txBody>
      </p:sp>
      <p:sp>
        <p:nvSpPr>
          <p:cNvPr id="2298889" name="Text Box 9">
            <a:extLst>
              <a:ext uri="{FF2B5EF4-FFF2-40B4-BE49-F238E27FC236}">
                <a16:creationId xmlns:a16="http://schemas.microsoft.com/office/drawing/2014/main" id="{8F99FEED-4EB9-6847-BB51-A9AE63FE91BA}"/>
              </a:ext>
            </a:extLst>
          </p:cNvPr>
          <p:cNvSpPr txBox="1">
            <a:spLocks noChangeArrowheads="1"/>
          </p:cNvSpPr>
          <p:nvPr/>
        </p:nvSpPr>
        <p:spPr bwMode="auto">
          <a:xfrm>
            <a:off x="2590800" y="3260725"/>
            <a:ext cx="2819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Partial Fulfill.</a:t>
            </a:r>
            <a:endParaRPr lang="en-US" b="1" i="1">
              <a:solidFill>
                <a:srgbClr val="FFFFFF"/>
              </a:solidFill>
              <a:effectLst>
                <a:outerShdw blurRad="38100" dist="38100" dir="2700000" algn="tl">
                  <a:srgbClr val="000000"/>
                </a:outerShdw>
              </a:effectLst>
              <a:latin typeface="Times New Roman" charset="0"/>
            </a:endParaRPr>
          </a:p>
        </p:txBody>
      </p:sp>
      <p:sp>
        <p:nvSpPr>
          <p:cNvPr id="2298890" name="Text Box 10">
            <a:extLst>
              <a:ext uri="{FF2B5EF4-FFF2-40B4-BE49-F238E27FC236}">
                <a16:creationId xmlns:a16="http://schemas.microsoft.com/office/drawing/2014/main" id="{1A6FF239-3117-DA40-940D-AD290A404B59}"/>
              </a:ext>
            </a:extLst>
          </p:cNvPr>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No land promise</a:t>
            </a:r>
            <a:endParaRPr lang="en-US" b="1" i="1">
              <a:solidFill>
                <a:srgbClr val="FFFFFF"/>
              </a:solidFill>
              <a:effectLst>
                <a:outerShdw blurRad="38100" dist="38100" dir="2700000" algn="tl">
                  <a:srgbClr val="000000"/>
                </a:outerShdw>
              </a:effectLst>
              <a:latin typeface="Times New Roman" charset="0"/>
            </a:endParaRPr>
          </a:p>
        </p:txBody>
      </p:sp>
      <p:sp>
        <p:nvSpPr>
          <p:cNvPr id="2298891" name="Text Box 11">
            <a:extLst>
              <a:ext uri="{FF2B5EF4-FFF2-40B4-BE49-F238E27FC236}">
                <a16:creationId xmlns:a16="http://schemas.microsoft.com/office/drawing/2014/main" id="{11EF4B53-8F2E-0E42-8EBD-32F37DE9CD49}"/>
              </a:ext>
            </a:extLst>
          </p:cNvPr>
          <p:cNvSpPr txBox="1">
            <a:spLocks noChangeArrowheads="1"/>
          </p:cNvSpPr>
          <p:nvPr/>
        </p:nvSpPr>
        <p:spPr bwMode="auto">
          <a:xfrm>
            <a:off x="2590800" y="4267200"/>
            <a:ext cx="2819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Required</a:t>
            </a:r>
            <a:endParaRPr lang="en-US" b="1" i="1">
              <a:solidFill>
                <a:srgbClr val="FFFFFF"/>
              </a:solidFill>
              <a:effectLst>
                <a:outerShdw blurRad="38100" dist="38100" dir="2700000" algn="tl">
                  <a:srgbClr val="000000"/>
                </a:outerShdw>
              </a:effectLst>
              <a:latin typeface="Times New Roman" charset="0"/>
            </a:endParaRPr>
          </a:p>
        </p:txBody>
      </p:sp>
      <p:sp>
        <p:nvSpPr>
          <p:cNvPr id="2298892" name="Text Box 12">
            <a:extLst>
              <a:ext uri="{FF2B5EF4-FFF2-40B4-BE49-F238E27FC236}">
                <a16:creationId xmlns:a16="http://schemas.microsoft.com/office/drawing/2014/main" id="{9670D193-2FD9-E448-B7DD-B2184C3E7519}"/>
              </a:ext>
            </a:extLst>
          </p:cNvPr>
          <p:cNvSpPr txBox="1">
            <a:spLocks noChangeArrowheads="1"/>
          </p:cNvSpPr>
          <p:nvPr/>
        </p:nvSpPr>
        <p:spPr bwMode="auto">
          <a:xfrm>
            <a:off x="5715000" y="4267200"/>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Freedom from</a:t>
            </a:r>
            <a:endParaRPr lang="en-US" b="1" i="1">
              <a:solidFill>
                <a:srgbClr val="FFFFFF"/>
              </a:solidFill>
              <a:effectLst>
                <a:outerShdw blurRad="38100" dist="38100" dir="2700000" algn="tl">
                  <a:srgbClr val="000000"/>
                </a:outerShdw>
              </a:effectLst>
              <a:latin typeface="Times New Roman" charset="0"/>
            </a:endParaRPr>
          </a:p>
        </p:txBody>
      </p:sp>
      <p:sp>
        <p:nvSpPr>
          <p:cNvPr id="2298893" name="Text Box 13">
            <a:extLst>
              <a:ext uri="{FF2B5EF4-FFF2-40B4-BE49-F238E27FC236}">
                <a16:creationId xmlns:a16="http://schemas.microsoft.com/office/drawing/2014/main" id="{48E225EE-6BDB-0848-8986-B3058285084A}"/>
              </a:ext>
            </a:extLst>
          </p:cNvPr>
          <p:cNvSpPr txBox="1">
            <a:spLocks noChangeArrowheads="1"/>
          </p:cNvSpPr>
          <p:nvPr/>
        </p:nvSpPr>
        <p:spPr bwMode="auto">
          <a:xfrm>
            <a:off x="2590800" y="5257800"/>
            <a:ext cx="2819400" cy="10779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Abraham to Eternity</a:t>
            </a:r>
            <a:endParaRPr lang="en-US" b="1" i="1">
              <a:solidFill>
                <a:srgbClr val="FFFFFF"/>
              </a:solidFill>
              <a:effectLst>
                <a:outerShdw blurRad="38100" dist="38100" dir="2700000" algn="tl">
                  <a:srgbClr val="000000"/>
                </a:outerShdw>
              </a:effectLst>
              <a:latin typeface="Times New Roman" charset="0"/>
            </a:endParaRPr>
          </a:p>
        </p:txBody>
      </p:sp>
      <p:sp>
        <p:nvSpPr>
          <p:cNvPr id="2298894" name="Text Box 14">
            <a:extLst>
              <a:ext uri="{FF2B5EF4-FFF2-40B4-BE49-F238E27FC236}">
                <a16:creationId xmlns:a16="http://schemas.microsoft.com/office/drawing/2014/main" id="{3368EE18-7525-674E-88D6-E7FA9F6963E1}"/>
              </a:ext>
            </a:extLst>
          </p:cNvPr>
          <p:cNvSpPr txBox="1">
            <a:spLocks noChangeArrowheads="1"/>
          </p:cNvSpPr>
          <p:nvPr/>
        </p:nvSpPr>
        <p:spPr bwMode="auto">
          <a:xfrm>
            <a:off x="5715000" y="5257800"/>
            <a:ext cx="3429000" cy="10779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Pentecost to Rapture</a:t>
            </a:r>
            <a:endParaRPr lang="en-US" b="1" i="1">
              <a:solidFill>
                <a:srgbClr val="FFFFFF"/>
              </a:solidFill>
              <a:effectLst>
                <a:outerShdw blurRad="38100" dist="38100" dir="2700000" algn="tl">
                  <a:srgbClr val="000000"/>
                </a:outerShdw>
              </a:effectLst>
              <a:latin typeface="Times New Roman" charset="0"/>
            </a:endParaRPr>
          </a:p>
        </p:txBody>
      </p:sp>
      <p:sp>
        <p:nvSpPr>
          <p:cNvPr id="2298895" name="Text Box 15">
            <a:extLst>
              <a:ext uri="{FF2B5EF4-FFF2-40B4-BE49-F238E27FC236}">
                <a16:creationId xmlns:a16="http://schemas.microsoft.com/office/drawing/2014/main" id="{93C626C2-F389-5245-92B7-797EE85C9E0C}"/>
              </a:ext>
            </a:extLst>
          </p:cNvPr>
          <p:cNvSpPr txBox="1">
            <a:spLocks noChangeArrowheads="1"/>
          </p:cNvSpPr>
          <p:nvPr/>
        </p:nvSpPr>
        <p:spPr bwMode="auto">
          <a:xfrm>
            <a:off x="8153400" y="0"/>
            <a:ext cx="990600" cy="457200"/>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rPr>
              <a:t>26</a:t>
            </a:r>
            <a:endParaRPr lang="en-US" b="1" i="1">
              <a:solidFill>
                <a:srgbClr val="FFFFFF"/>
              </a:solidFill>
              <a:effectLst>
                <a:outerShdw blurRad="38100" dist="38100" dir="2700000" algn="tl">
                  <a:srgbClr val="000000"/>
                </a:outerShdw>
              </a:effectLst>
              <a:latin typeface="Times New Roman" charset="0"/>
            </a:endParaRPr>
          </a:p>
        </p:txBody>
      </p:sp>
      <p:sp>
        <p:nvSpPr>
          <p:cNvPr id="2298896" name="Text Box 16">
            <a:extLst>
              <a:ext uri="{FF2B5EF4-FFF2-40B4-BE49-F238E27FC236}">
                <a16:creationId xmlns:a16="http://schemas.microsoft.com/office/drawing/2014/main" id="{2863EBED-D535-124A-9B25-6BB5D5BE68D9}"/>
              </a:ext>
            </a:extLst>
          </p:cNvPr>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Issue</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97" name="Text Box 17">
            <a:extLst>
              <a:ext uri="{FF2B5EF4-FFF2-40B4-BE49-F238E27FC236}">
                <a16:creationId xmlns:a16="http://schemas.microsoft.com/office/drawing/2014/main" id="{A6C525A7-4CF7-F14E-950F-267528E47E3C}"/>
              </a:ext>
            </a:extLst>
          </p:cNvPr>
          <p:cNvSpPr txBox="1">
            <a:spLocks noChangeArrowheads="1"/>
          </p:cNvSpPr>
          <p:nvPr/>
        </p:nvSpPr>
        <p:spPr bwMode="auto">
          <a:xfrm>
            <a:off x="0" y="2270125"/>
            <a:ext cx="2438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Seed</a:t>
            </a:r>
            <a:endParaRPr lang="en-US" b="1" i="1">
              <a:solidFill>
                <a:srgbClr val="FFFFFF"/>
              </a:solidFill>
              <a:effectLst>
                <a:outerShdw blurRad="38100" dist="38100" dir="2700000" algn="tl">
                  <a:srgbClr val="000000"/>
                </a:outerShdw>
              </a:effectLst>
              <a:latin typeface="Times New Roman" charset="0"/>
            </a:endParaRPr>
          </a:p>
        </p:txBody>
      </p:sp>
      <p:sp>
        <p:nvSpPr>
          <p:cNvPr id="2298898" name="Text Box 18">
            <a:extLst>
              <a:ext uri="{FF2B5EF4-FFF2-40B4-BE49-F238E27FC236}">
                <a16:creationId xmlns:a16="http://schemas.microsoft.com/office/drawing/2014/main" id="{C1BE9509-F96F-FB47-92C5-8D59EAFC28CB}"/>
              </a:ext>
            </a:extLst>
          </p:cNvPr>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Pal. Cov.</a:t>
            </a:r>
          </a:p>
        </p:txBody>
      </p:sp>
      <p:sp>
        <p:nvSpPr>
          <p:cNvPr id="2298899" name="Text Box 19">
            <a:extLst>
              <a:ext uri="{FF2B5EF4-FFF2-40B4-BE49-F238E27FC236}">
                <a16:creationId xmlns:a16="http://schemas.microsoft.com/office/drawing/2014/main" id="{E7B03A01-DFA3-8343-98BF-F198D69F7264}"/>
              </a:ext>
            </a:extLst>
          </p:cNvPr>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Law</a:t>
            </a:r>
          </a:p>
        </p:txBody>
      </p:sp>
      <p:sp>
        <p:nvSpPr>
          <p:cNvPr id="2298900" name="Text Box 20">
            <a:extLst>
              <a:ext uri="{FF2B5EF4-FFF2-40B4-BE49-F238E27FC236}">
                <a16:creationId xmlns:a16="http://schemas.microsoft.com/office/drawing/2014/main" id="{FC58E1E1-7E18-0545-A60C-66DEBF37A73F}"/>
              </a:ext>
            </a:extLst>
          </p:cNvPr>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Duration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00634FBD-DB40-A444-A607-B5EBDB884254}"/>
              </a:ext>
            </a:extLst>
          </p:cNvPr>
          <p:cNvSpPr>
            <a:spLocks noGrp="1" noChangeArrowheads="1"/>
          </p:cNvSpPr>
          <p:nvPr>
            <p:ph type="ctrTitle" idx="4294967295"/>
          </p:nvPr>
        </p:nvSpPr>
        <p:spPr>
          <a:xfrm>
            <a:off x="2743200" y="152400"/>
            <a:ext cx="3429000" cy="685800"/>
          </a:xfrm>
        </p:spPr>
        <p:txBody>
          <a:bodyPr/>
          <a:lstStyle/>
          <a:p>
            <a:pPr eaLnBrk="1" hangingPunct="1"/>
            <a:r>
              <a:rPr lang="en-US" altLang="en-US" sz="4000">
                <a:solidFill>
                  <a:schemeClr val="bg1"/>
                </a:solidFill>
                <a:ea typeface="ＭＳ Ｐゴシック" panose="020B0600070205080204" pitchFamily="34" charset="-128"/>
              </a:rPr>
              <a:t>ATHENS</a:t>
            </a:r>
            <a:endParaRPr lang="en-US" altLang="en-US">
              <a:solidFill>
                <a:schemeClr val="bg1"/>
              </a:solidFill>
              <a:ea typeface="ＭＳ Ｐゴシック" panose="020B0600070205080204" pitchFamily="34" charset="-128"/>
            </a:endParaRPr>
          </a:p>
        </p:txBody>
      </p:sp>
      <p:pic>
        <p:nvPicPr>
          <p:cNvPr id="8" name="Picture 7" descr="athensagora.gif">
            <a:extLst>
              <a:ext uri="{FF2B5EF4-FFF2-40B4-BE49-F238E27FC236}">
                <a16:creationId xmlns:a16="http://schemas.microsoft.com/office/drawing/2014/main" id="{95F0C64A-F82D-2E45-9F7B-AFEC2851EB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4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eece_athens.jpg">
            <a:extLst>
              <a:ext uri="{FF2B5EF4-FFF2-40B4-BE49-F238E27FC236}">
                <a16:creationId xmlns:a16="http://schemas.microsoft.com/office/drawing/2014/main" id="{2740EE40-061B-E14A-A512-C184B78909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313113"/>
            <a:ext cx="40386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cropolis-Asklepieion-artist-reconstruction.gif">
            <a:extLst>
              <a:ext uri="{FF2B5EF4-FFF2-40B4-BE49-F238E27FC236}">
                <a16:creationId xmlns:a16="http://schemas.microsoft.com/office/drawing/2014/main" id="{5AC76381-109D-6D4B-AC64-F7B838EEA0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0"/>
            <a:ext cx="5867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Down Arrow 9">
            <a:extLst>
              <a:ext uri="{FF2B5EF4-FFF2-40B4-BE49-F238E27FC236}">
                <a16:creationId xmlns:a16="http://schemas.microsoft.com/office/drawing/2014/main" id="{8E3A2183-7A24-5145-B145-FE406BA72A73}"/>
              </a:ext>
            </a:extLst>
          </p:cNvPr>
          <p:cNvSpPr>
            <a:spLocks noChangeArrowheads="1"/>
          </p:cNvSpPr>
          <p:nvPr/>
        </p:nvSpPr>
        <p:spPr bwMode="auto">
          <a:xfrm rot="-2178425">
            <a:off x="1233488" y="1841500"/>
            <a:ext cx="6704012" cy="1474788"/>
          </a:xfrm>
          <a:prstGeom prst="curvedDownArrow">
            <a:avLst>
              <a:gd name="adj1" fmla="val 25002"/>
              <a:gd name="adj2" fmla="val 50003"/>
              <a:gd name="adj3" fmla="val 41069"/>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4" name="Rectangle 3">
            <a:extLst>
              <a:ext uri="{FF2B5EF4-FFF2-40B4-BE49-F238E27FC236}">
                <a16:creationId xmlns:a16="http://schemas.microsoft.com/office/drawing/2014/main" id="{1F6E6F05-40A8-A840-AE8B-9370B507D348}"/>
              </a:ext>
            </a:extLst>
          </p:cNvPr>
          <p:cNvSpPr txBox="1">
            <a:spLocks noChangeArrowheads="1"/>
          </p:cNvSpPr>
          <p:nvPr/>
        </p:nvSpPr>
        <p:spPr bwMode="auto">
          <a:xfrm>
            <a:off x="0" y="1295400"/>
            <a:ext cx="3505200" cy="1676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3200" b="1" i="1">
                <a:solidFill>
                  <a:srgbClr val="000000"/>
                </a:solidFill>
                <a:latin typeface="Times New Roman" panose="02020603050405020304" pitchFamily="18" charset="0"/>
              </a:rPr>
              <a:t>Ecclesia</a:t>
            </a:r>
            <a:br>
              <a:rPr lang="en-US" altLang="en-US" sz="3200" b="1" i="1">
                <a:solidFill>
                  <a:srgbClr val="000000"/>
                </a:solidFill>
                <a:latin typeface="Times New Roman" panose="02020603050405020304" pitchFamily="18" charset="0"/>
              </a:rPr>
            </a:br>
            <a:r>
              <a:rPr lang="en-US" altLang="ja-JP" sz="3200" b="1">
                <a:solidFill>
                  <a:srgbClr val="000000"/>
                </a:solidFill>
                <a:latin typeface="Times New Roman" panose="02020603050405020304" pitchFamily="18" charset="0"/>
              </a:rPr>
              <a:t>"called out ones" </a:t>
            </a:r>
            <a:br>
              <a:rPr lang="en-US" altLang="ja-JP" sz="3200" b="1">
                <a:solidFill>
                  <a:srgbClr val="000000"/>
                </a:solidFill>
                <a:latin typeface="Times New Roman" panose="02020603050405020304" pitchFamily="18" charset="0"/>
              </a:rPr>
            </a:br>
            <a:r>
              <a:rPr lang="en-US" altLang="ja-JP" sz="3200" b="1">
                <a:solidFill>
                  <a:srgbClr val="000000"/>
                </a:solidFill>
                <a:latin typeface="Times New Roman" panose="02020603050405020304" pitchFamily="18" charset="0"/>
              </a:rPr>
              <a:t>(Acts 19:32, 39, 41)</a:t>
            </a:r>
            <a:endParaRPr lang="en-US" altLang="en-US" sz="3200" b="1">
              <a:solidFill>
                <a:srgbClr val="000000"/>
              </a:solidFill>
              <a:latin typeface="Times New Roman" panose="02020603050405020304" pitchFamily="18" charset="0"/>
            </a:endParaRPr>
          </a:p>
        </p:txBody>
      </p:sp>
      <p:sp>
        <p:nvSpPr>
          <p:cNvPr id="6" name="Rectangle 3">
            <a:extLst>
              <a:ext uri="{FF2B5EF4-FFF2-40B4-BE49-F238E27FC236}">
                <a16:creationId xmlns:a16="http://schemas.microsoft.com/office/drawing/2014/main" id="{DEE42767-7074-A844-8AE7-701190D580F7}"/>
              </a:ext>
            </a:extLst>
          </p:cNvPr>
          <p:cNvSpPr txBox="1">
            <a:spLocks noChangeArrowheads="1"/>
          </p:cNvSpPr>
          <p:nvPr/>
        </p:nvSpPr>
        <p:spPr bwMode="auto">
          <a:xfrm>
            <a:off x="0" y="2971800"/>
            <a:ext cx="3505200" cy="1524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3200" b="1" i="1">
                <a:solidFill>
                  <a:srgbClr val="000000"/>
                </a:solidFill>
                <a:latin typeface="Times New Roman" panose="02020603050405020304" pitchFamily="18" charset="0"/>
              </a:rPr>
              <a:t>Idiotes</a:t>
            </a:r>
            <a:br>
              <a:rPr lang="en-US" altLang="en-US" sz="3200" b="1" i="1">
                <a:solidFill>
                  <a:srgbClr val="000000"/>
                </a:solidFill>
                <a:latin typeface="Times New Roman" panose="02020603050405020304" pitchFamily="18" charset="0"/>
              </a:rPr>
            </a:br>
            <a:r>
              <a:rPr lang="en-US" altLang="ja-JP" sz="3200" b="1">
                <a:solidFill>
                  <a:srgbClr val="000000"/>
                </a:solidFill>
                <a:latin typeface="Times New Roman" panose="02020603050405020304" pitchFamily="18" charset="0"/>
              </a:rPr>
              <a:t>"one who does his own thing"</a:t>
            </a:r>
            <a:endParaRPr lang="en-US" altLang="en-US" sz="3200" b="1">
              <a:solidFill>
                <a:srgbClr val="000000"/>
              </a:solidFill>
              <a:latin typeface="Times New Roman" panose="02020603050405020304" pitchFamily="18" charset="0"/>
            </a:endParaRPr>
          </a:p>
        </p:txBody>
      </p:sp>
      <p:sp>
        <p:nvSpPr>
          <p:cNvPr id="11" name="Rectangle 3">
            <a:extLst>
              <a:ext uri="{FF2B5EF4-FFF2-40B4-BE49-F238E27FC236}">
                <a16:creationId xmlns:a16="http://schemas.microsoft.com/office/drawing/2014/main" id="{403AD0FD-09C6-E548-9866-11D5BD09A1A3}"/>
              </a:ext>
            </a:extLst>
          </p:cNvPr>
          <p:cNvSpPr txBox="1">
            <a:spLocks noChangeArrowheads="1"/>
          </p:cNvSpPr>
          <p:nvPr/>
        </p:nvSpPr>
        <p:spPr bwMode="auto">
          <a:xfrm>
            <a:off x="0" y="4724400"/>
            <a:ext cx="5867400" cy="213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3200" b="1" i="1">
                <a:solidFill>
                  <a:srgbClr val="000000"/>
                </a:solidFill>
                <a:latin typeface="Times New Roman" panose="02020603050405020304" pitchFamily="18" charset="0"/>
              </a:rPr>
              <a:t>Kurioikos </a:t>
            </a:r>
            <a:r>
              <a:rPr lang="en-US" altLang="en-US" sz="3200" b="1">
                <a:solidFill>
                  <a:srgbClr val="000000"/>
                </a:solidFill>
                <a:latin typeface="Times New Roman" panose="02020603050405020304" pitchFamily="18" charset="0"/>
              </a:rPr>
              <a:t>(4</a:t>
            </a:r>
            <a:r>
              <a:rPr lang="en-US" altLang="en-US" sz="3200" b="1" baseline="30000">
                <a:solidFill>
                  <a:srgbClr val="000000"/>
                </a:solidFill>
                <a:latin typeface="Times New Roman" panose="02020603050405020304" pitchFamily="18" charset="0"/>
              </a:rPr>
              <a:t>th</a:t>
            </a:r>
            <a:r>
              <a:rPr lang="en-US" altLang="en-US" sz="3200" b="1">
                <a:solidFill>
                  <a:srgbClr val="000000"/>
                </a:solidFill>
                <a:latin typeface="Times New Roman" panose="02020603050405020304" pitchFamily="18" charset="0"/>
              </a:rPr>
              <a:t> cent. Latin)</a:t>
            </a:r>
            <a:br>
              <a:rPr lang="en-US" altLang="en-US" sz="3200" b="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kurios </a:t>
            </a:r>
            <a:r>
              <a:rPr lang="en-US" altLang="en-US" sz="3200" b="1">
                <a:solidFill>
                  <a:srgbClr val="000000"/>
                </a:solidFill>
                <a:latin typeface="Times New Roman" panose="02020603050405020304" pitchFamily="18" charset="0"/>
              </a:rPr>
              <a:t>(Lord) + </a:t>
            </a:r>
            <a:r>
              <a:rPr lang="en-US" altLang="en-US" sz="3200" b="1" i="1">
                <a:solidFill>
                  <a:srgbClr val="000000"/>
                </a:solidFill>
                <a:latin typeface="Times New Roman" panose="02020603050405020304" pitchFamily="18" charset="0"/>
              </a:rPr>
              <a:t>oikos </a:t>
            </a:r>
            <a:r>
              <a:rPr lang="en-US" altLang="en-US" sz="3200" b="1">
                <a:solidFill>
                  <a:srgbClr val="000000"/>
                </a:solidFill>
                <a:latin typeface="Times New Roman" panose="02020603050405020304" pitchFamily="18" charset="0"/>
              </a:rPr>
              <a:t>(house)</a:t>
            </a:r>
            <a:br>
              <a:rPr lang="en-US" altLang="en-US" sz="3200" b="1" i="1">
                <a:solidFill>
                  <a:srgbClr val="000000"/>
                </a:solidFill>
                <a:latin typeface="Times New Roman" panose="02020603050405020304" pitchFamily="18" charset="0"/>
              </a:rPr>
            </a:br>
            <a:r>
              <a:rPr lang="en-US" altLang="ja-JP" sz="3200" b="1">
                <a:solidFill>
                  <a:srgbClr val="000000"/>
                </a:solidFill>
                <a:latin typeface="Times New Roman" panose="02020603050405020304" pitchFamily="18" charset="0"/>
              </a:rPr>
              <a:t>"house of the Lord"</a:t>
            </a:r>
            <a:br>
              <a:rPr lang="en-US" altLang="ja-JP" sz="3200" b="1">
                <a:solidFill>
                  <a:srgbClr val="000000"/>
                </a:solidFill>
                <a:latin typeface="Times New Roman" panose="02020603050405020304" pitchFamily="18" charset="0"/>
              </a:rPr>
            </a:br>
            <a:r>
              <a:rPr lang="en-US" altLang="ja-JP" sz="3200" b="1">
                <a:solidFill>
                  <a:srgbClr val="000000"/>
                </a:solidFill>
                <a:latin typeface="Times New Roman" panose="02020603050405020304" pitchFamily="18" charset="0"/>
              </a:rPr>
              <a:t>"church" via Latin</a:t>
            </a:r>
            <a:endParaRPr lang="en-US" altLang="en-US" sz="3200" b="1">
              <a:solidFill>
                <a:srgbClr val="000000"/>
              </a:solidFill>
              <a:latin typeface="Times New Roman" panose="02020603050405020304" pitchFamily="18" charset="0"/>
            </a:endParaRPr>
          </a:p>
        </p:txBody>
      </p:sp>
      <p:sp>
        <p:nvSpPr>
          <p:cNvPr id="12" name="Text Box 29">
            <a:extLst>
              <a:ext uri="{FF2B5EF4-FFF2-40B4-BE49-F238E27FC236}">
                <a16:creationId xmlns:a16="http://schemas.microsoft.com/office/drawing/2014/main" id="{56E0D88C-123F-0D45-BBEF-E97750CF2DDE}"/>
              </a:ext>
            </a:extLst>
          </p:cNvPr>
          <p:cNvSpPr txBox="1">
            <a:spLocks noChangeArrowheads="1"/>
          </p:cNvSpPr>
          <p:nvPr/>
        </p:nvSpPr>
        <p:spPr bwMode="auto">
          <a:xfrm>
            <a:off x="8382000" y="71438"/>
            <a:ext cx="355600" cy="461962"/>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028" descr="GIC_LOGO">
            <a:extLst>
              <a:ext uri="{FF2B5EF4-FFF2-40B4-BE49-F238E27FC236}">
                <a16:creationId xmlns:a16="http://schemas.microsoft.com/office/drawing/2014/main" id="{C0D4C510-24E9-5A4D-95B9-07EF46D3CD54}"/>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a:extLst>
              <a:ext uri="{FF2B5EF4-FFF2-40B4-BE49-F238E27FC236}">
                <a16:creationId xmlns:a16="http://schemas.microsoft.com/office/drawing/2014/main" id="{552E0633-26F0-E44F-AD6A-C3FD9A63D0F9}"/>
              </a:ext>
            </a:extLst>
          </p:cNvPr>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Israel</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5" name="Rectangle 5">
            <a:extLst>
              <a:ext uri="{FF2B5EF4-FFF2-40B4-BE49-F238E27FC236}">
                <a16:creationId xmlns:a16="http://schemas.microsoft.com/office/drawing/2014/main" id="{26C08F1F-6F6C-9F40-B670-E4D94B2EB6E1}"/>
              </a:ext>
            </a:extLst>
          </p:cNvPr>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chemeClr val="bg1"/>
                </a:solidFill>
                <a:ea typeface="ＭＳ Ｐゴシック" panose="020B0600070205080204" pitchFamily="34" charset="-128"/>
              </a:rPr>
              <a:t>Discontinuity</a:t>
            </a:r>
            <a:endParaRPr lang="en-US" altLang="en-US">
              <a:ea typeface="ＭＳ Ｐゴシック" panose="020B0600070205080204" pitchFamily="34" charset="-128"/>
            </a:endParaRPr>
          </a:p>
        </p:txBody>
      </p:sp>
      <p:sp>
        <p:nvSpPr>
          <p:cNvPr id="2298886" name="Text Box 6">
            <a:extLst>
              <a:ext uri="{FF2B5EF4-FFF2-40B4-BE49-F238E27FC236}">
                <a16:creationId xmlns:a16="http://schemas.microsoft.com/office/drawing/2014/main" id="{310782C9-0774-2248-8E1B-EE9BFADD89D8}"/>
              </a:ext>
            </a:extLst>
          </p:cNvPr>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Church</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7" name="Text Box 7">
            <a:extLst>
              <a:ext uri="{FF2B5EF4-FFF2-40B4-BE49-F238E27FC236}">
                <a16:creationId xmlns:a16="http://schemas.microsoft.com/office/drawing/2014/main" id="{D116CD14-CF67-4A4B-88F6-890DBFEDE1C0}"/>
              </a:ext>
            </a:extLst>
          </p:cNvPr>
          <p:cNvSpPr txBox="1">
            <a:spLocks noChangeArrowheads="1"/>
          </p:cNvSpPr>
          <p:nvPr/>
        </p:nvSpPr>
        <p:spPr bwMode="auto">
          <a:xfrm>
            <a:off x="2590800" y="2270125"/>
            <a:ext cx="2819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Experienced</a:t>
            </a:r>
            <a:endParaRPr lang="en-US" b="1" i="1">
              <a:solidFill>
                <a:srgbClr val="FFFFFF"/>
              </a:solidFill>
              <a:effectLst>
                <a:outerShdw blurRad="38100" dist="38100" dir="2700000" algn="tl">
                  <a:srgbClr val="000000"/>
                </a:outerShdw>
              </a:effectLst>
              <a:latin typeface="Times New Roman" charset="0"/>
            </a:endParaRPr>
          </a:p>
        </p:txBody>
      </p:sp>
      <p:sp>
        <p:nvSpPr>
          <p:cNvPr id="2298888" name="Text Box 8">
            <a:extLst>
              <a:ext uri="{FF2B5EF4-FFF2-40B4-BE49-F238E27FC236}">
                <a16:creationId xmlns:a16="http://schemas.microsoft.com/office/drawing/2014/main" id="{437718C2-F244-D946-B31F-B8C123882D71}"/>
              </a:ext>
            </a:extLst>
          </p:cNvPr>
          <p:cNvSpPr txBox="1">
            <a:spLocks noChangeArrowheads="1"/>
          </p:cNvSpPr>
          <p:nvPr/>
        </p:nvSpPr>
        <p:spPr bwMode="auto">
          <a:xfrm>
            <a:off x="5715000" y="22701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Freedom from</a:t>
            </a:r>
            <a:endParaRPr lang="en-US" b="1" i="1">
              <a:solidFill>
                <a:srgbClr val="FFFFFF"/>
              </a:solidFill>
              <a:effectLst>
                <a:outerShdw blurRad="38100" dist="38100" dir="2700000" algn="tl">
                  <a:srgbClr val="000000"/>
                </a:outerShdw>
              </a:effectLst>
              <a:latin typeface="Times New Roman" charset="0"/>
            </a:endParaRPr>
          </a:p>
        </p:txBody>
      </p:sp>
      <p:sp>
        <p:nvSpPr>
          <p:cNvPr id="2298889" name="Text Box 9">
            <a:extLst>
              <a:ext uri="{FF2B5EF4-FFF2-40B4-BE49-F238E27FC236}">
                <a16:creationId xmlns:a16="http://schemas.microsoft.com/office/drawing/2014/main" id="{338C954E-D29A-1B47-A25D-3495171D9B80}"/>
              </a:ext>
            </a:extLst>
          </p:cNvPr>
          <p:cNvSpPr txBox="1">
            <a:spLocks noChangeArrowheads="1"/>
          </p:cNvSpPr>
          <p:nvPr/>
        </p:nvSpPr>
        <p:spPr bwMode="auto">
          <a:xfrm>
            <a:off x="2590800" y="3260725"/>
            <a:ext cx="2819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By sacrifices</a:t>
            </a:r>
            <a:endParaRPr lang="en-US" b="1" i="1">
              <a:solidFill>
                <a:srgbClr val="FFFFFF"/>
              </a:solidFill>
              <a:effectLst>
                <a:outerShdw blurRad="38100" dist="38100" dir="2700000" algn="tl">
                  <a:srgbClr val="000000"/>
                </a:outerShdw>
              </a:effectLst>
              <a:latin typeface="Times New Roman" charset="0"/>
            </a:endParaRPr>
          </a:p>
        </p:txBody>
      </p:sp>
      <p:sp>
        <p:nvSpPr>
          <p:cNvPr id="2298890" name="Text Box 10">
            <a:extLst>
              <a:ext uri="{FF2B5EF4-FFF2-40B4-BE49-F238E27FC236}">
                <a16:creationId xmlns:a16="http://schemas.microsoft.com/office/drawing/2014/main" id="{D2D9BCA1-00E8-F144-BFA6-996D6940BB6D}"/>
              </a:ext>
            </a:extLst>
          </p:cNvPr>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Trusting Christ</a:t>
            </a:r>
            <a:endParaRPr lang="en-US" b="1" i="1">
              <a:solidFill>
                <a:srgbClr val="FFFFFF"/>
              </a:solidFill>
              <a:effectLst>
                <a:outerShdw blurRad="38100" dist="38100" dir="2700000" algn="tl">
                  <a:srgbClr val="000000"/>
                </a:outerShdw>
              </a:effectLst>
              <a:latin typeface="Times New Roman" charset="0"/>
            </a:endParaRPr>
          </a:p>
        </p:txBody>
      </p:sp>
      <p:sp>
        <p:nvSpPr>
          <p:cNvPr id="2298891" name="Text Box 11">
            <a:extLst>
              <a:ext uri="{FF2B5EF4-FFF2-40B4-BE49-F238E27FC236}">
                <a16:creationId xmlns:a16="http://schemas.microsoft.com/office/drawing/2014/main" id="{067E1A17-7F19-1345-812A-85D7B929C828}"/>
              </a:ext>
            </a:extLst>
          </p:cNvPr>
          <p:cNvSpPr txBox="1">
            <a:spLocks noChangeArrowheads="1"/>
          </p:cNvSpPr>
          <p:nvPr/>
        </p:nvSpPr>
        <p:spPr bwMode="auto">
          <a:xfrm>
            <a:off x="2590800" y="4267200"/>
            <a:ext cx="2819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Has one</a:t>
            </a:r>
            <a:endParaRPr lang="en-US" b="1" i="1">
              <a:solidFill>
                <a:srgbClr val="FFFFFF"/>
              </a:solidFill>
              <a:effectLst>
                <a:outerShdw blurRad="38100" dist="38100" dir="2700000" algn="tl">
                  <a:srgbClr val="000000"/>
                </a:outerShdw>
              </a:effectLst>
              <a:latin typeface="Times New Roman" charset="0"/>
            </a:endParaRPr>
          </a:p>
        </p:txBody>
      </p:sp>
      <p:sp>
        <p:nvSpPr>
          <p:cNvPr id="2298892" name="Text Box 12">
            <a:extLst>
              <a:ext uri="{FF2B5EF4-FFF2-40B4-BE49-F238E27FC236}">
                <a16:creationId xmlns:a16="http://schemas.microsoft.com/office/drawing/2014/main" id="{AD31D742-1BF2-044D-B370-9BA91D72EAA2}"/>
              </a:ext>
            </a:extLst>
          </p:cNvPr>
          <p:cNvSpPr txBox="1">
            <a:spLocks noChangeArrowheads="1"/>
          </p:cNvSpPr>
          <p:nvPr/>
        </p:nvSpPr>
        <p:spPr bwMode="auto">
          <a:xfrm>
            <a:off x="5715000" y="4267200"/>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Is one</a:t>
            </a:r>
            <a:endParaRPr lang="en-US" b="1" i="1">
              <a:solidFill>
                <a:srgbClr val="FFFFFF"/>
              </a:solidFill>
              <a:effectLst>
                <a:outerShdw blurRad="38100" dist="38100" dir="2700000" algn="tl">
                  <a:srgbClr val="000000"/>
                </a:outerShdw>
              </a:effectLst>
              <a:latin typeface="Times New Roman" charset="0"/>
            </a:endParaRPr>
          </a:p>
        </p:txBody>
      </p:sp>
      <p:sp>
        <p:nvSpPr>
          <p:cNvPr id="2298893" name="Text Box 13">
            <a:extLst>
              <a:ext uri="{FF2B5EF4-FFF2-40B4-BE49-F238E27FC236}">
                <a16:creationId xmlns:a16="http://schemas.microsoft.com/office/drawing/2014/main" id="{A51E6E90-7961-CA40-B3C8-04B5F3684FED}"/>
              </a:ext>
            </a:extLst>
          </p:cNvPr>
          <p:cNvSpPr txBox="1">
            <a:spLocks noChangeArrowheads="1"/>
          </p:cNvSpPr>
          <p:nvPr/>
        </p:nvSpPr>
        <p:spPr bwMode="auto">
          <a:xfrm>
            <a:off x="2590800" y="5257800"/>
            <a:ext cx="2819400" cy="157003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Set aside until 70</a:t>
            </a:r>
            <a:r>
              <a:rPr lang="en-US" sz="3200" b="1" baseline="30000">
                <a:solidFill>
                  <a:srgbClr val="FFFFFF"/>
                </a:solidFill>
                <a:effectLst>
                  <a:outerShdw blurRad="38100" dist="38100" dir="2700000" algn="tl">
                    <a:srgbClr val="000000"/>
                  </a:outerShdw>
                </a:effectLst>
              </a:rPr>
              <a:t>th</a:t>
            </a:r>
            <a:r>
              <a:rPr lang="en-US" sz="3200" b="1">
                <a:solidFill>
                  <a:srgbClr val="FFFFFF"/>
                </a:solidFill>
                <a:effectLst>
                  <a:outerShdw blurRad="38100" dist="38100" dir="2700000" algn="tl">
                    <a:srgbClr val="000000"/>
                  </a:outerShdw>
                </a:effectLst>
              </a:rPr>
              <a:t> week</a:t>
            </a:r>
            <a:endParaRPr lang="en-US" b="1" i="1">
              <a:solidFill>
                <a:srgbClr val="FFFFFF"/>
              </a:solidFill>
              <a:effectLst>
                <a:outerShdw blurRad="38100" dist="38100" dir="2700000" algn="tl">
                  <a:srgbClr val="000000"/>
                </a:outerShdw>
              </a:effectLst>
              <a:latin typeface="Times New Roman" charset="0"/>
            </a:endParaRPr>
          </a:p>
        </p:txBody>
      </p:sp>
      <p:sp>
        <p:nvSpPr>
          <p:cNvPr id="2298894" name="Text Box 14">
            <a:extLst>
              <a:ext uri="{FF2B5EF4-FFF2-40B4-BE49-F238E27FC236}">
                <a16:creationId xmlns:a16="http://schemas.microsoft.com/office/drawing/2014/main" id="{DFDB6E14-722C-014A-B0C7-35231D777205}"/>
              </a:ext>
            </a:extLst>
          </p:cNvPr>
          <p:cNvSpPr txBox="1">
            <a:spLocks noChangeArrowheads="1"/>
          </p:cNvSpPr>
          <p:nvPr/>
        </p:nvSpPr>
        <p:spPr bwMode="auto">
          <a:xfrm>
            <a:off x="5715000" y="5257800"/>
            <a:ext cx="3429000" cy="157003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Between 69</a:t>
            </a:r>
            <a:r>
              <a:rPr lang="en-US" sz="3200" b="1" baseline="30000">
                <a:solidFill>
                  <a:srgbClr val="FFFFFF"/>
                </a:solidFill>
                <a:effectLst>
                  <a:outerShdw blurRad="38100" dist="38100" dir="2700000" algn="tl">
                    <a:srgbClr val="000000"/>
                  </a:outerShdw>
                </a:effectLst>
              </a:rPr>
              <a:t>th</a:t>
            </a:r>
            <a:r>
              <a:rPr lang="en-US" sz="3200" b="1">
                <a:solidFill>
                  <a:srgbClr val="FFFFFF"/>
                </a:solidFill>
                <a:effectLst>
                  <a:outerShdw blurRad="38100" dist="38100" dir="2700000" algn="tl">
                    <a:srgbClr val="000000"/>
                  </a:outerShdw>
                </a:effectLst>
              </a:rPr>
              <a:t> &amp; 70</a:t>
            </a:r>
            <a:r>
              <a:rPr lang="en-US" sz="3200" b="1" baseline="30000">
                <a:solidFill>
                  <a:srgbClr val="FFFFFF"/>
                </a:solidFill>
                <a:effectLst>
                  <a:outerShdw blurRad="38100" dist="38100" dir="2700000" algn="tl">
                    <a:srgbClr val="000000"/>
                  </a:outerShdw>
                </a:effectLst>
              </a:rPr>
              <a:t>th</a:t>
            </a:r>
            <a:r>
              <a:rPr lang="en-US" sz="3200" b="1">
                <a:solidFill>
                  <a:srgbClr val="FFFFFF"/>
                </a:solidFill>
                <a:effectLst>
                  <a:outerShdw blurRad="38100" dist="38100" dir="2700000" algn="tl">
                    <a:srgbClr val="000000"/>
                  </a:outerShdw>
                </a:effectLst>
              </a:rPr>
              <a:t> Weeks a mystery</a:t>
            </a:r>
            <a:endParaRPr lang="en-US" b="1" i="1">
              <a:solidFill>
                <a:srgbClr val="FFFFFF"/>
              </a:solidFill>
              <a:effectLst>
                <a:outerShdw blurRad="38100" dist="38100" dir="2700000" algn="tl">
                  <a:srgbClr val="000000"/>
                </a:outerShdw>
              </a:effectLst>
              <a:latin typeface="Times New Roman" charset="0"/>
            </a:endParaRPr>
          </a:p>
        </p:txBody>
      </p:sp>
      <p:sp>
        <p:nvSpPr>
          <p:cNvPr id="2298895" name="Text Box 15">
            <a:extLst>
              <a:ext uri="{FF2B5EF4-FFF2-40B4-BE49-F238E27FC236}">
                <a16:creationId xmlns:a16="http://schemas.microsoft.com/office/drawing/2014/main" id="{5B32E26D-2705-924B-8414-DA78C65A8D12}"/>
              </a:ext>
            </a:extLst>
          </p:cNvPr>
          <p:cNvSpPr txBox="1">
            <a:spLocks noChangeArrowheads="1"/>
          </p:cNvSpPr>
          <p:nvPr/>
        </p:nvSpPr>
        <p:spPr bwMode="auto">
          <a:xfrm>
            <a:off x="8153400" y="0"/>
            <a:ext cx="990600" cy="457200"/>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rPr>
              <a:t>26</a:t>
            </a:r>
            <a:endParaRPr lang="en-US" b="1" i="1">
              <a:solidFill>
                <a:srgbClr val="FFFFFF"/>
              </a:solidFill>
              <a:effectLst>
                <a:outerShdw blurRad="38100" dist="38100" dir="2700000" algn="tl">
                  <a:srgbClr val="000000"/>
                </a:outerShdw>
              </a:effectLst>
              <a:latin typeface="Times New Roman" charset="0"/>
            </a:endParaRPr>
          </a:p>
        </p:txBody>
      </p:sp>
      <p:sp>
        <p:nvSpPr>
          <p:cNvPr id="2298896" name="Text Box 16">
            <a:extLst>
              <a:ext uri="{FF2B5EF4-FFF2-40B4-BE49-F238E27FC236}">
                <a16:creationId xmlns:a16="http://schemas.microsoft.com/office/drawing/2014/main" id="{B6F490D7-D6B2-1342-9788-89688F63AE7A}"/>
              </a:ext>
            </a:extLst>
          </p:cNvPr>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Issue</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97" name="Text Box 17">
            <a:extLst>
              <a:ext uri="{FF2B5EF4-FFF2-40B4-BE49-F238E27FC236}">
                <a16:creationId xmlns:a16="http://schemas.microsoft.com/office/drawing/2014/main" id="{F8B0867D-A382-E441-8F3C-7375A6A5736A}"/>
              </a:ext>
            </a:extLst>
          </p:cNvPr>
          <p:cNvSpPr txBox="1">
            <a:spLocks noChangeArrowheads="1"/>
          </p:cNvSpPr>
          <p:nvPr/>
        </p:nvSpPr>
        <p:spPr bwMode="auto">
          <a:xfrm>
            <a:off x="0" y="2270125"/>
            <a:ext cx="2438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Wrath</a:t>
            </a:r>
            <a:endParaRPr lang="en-US" b="1" i="1">
              <a:solidFill>
                <a:srgbClr val="FFFFFF"/>
              </a:solidFill>
              <a:effectLst>
                <a:outerShdw blurRad="38100" dist="38100" dir="2700000" algn="tl">
                  <a:srgbClr val="000000"/>
                </a:outerShdw>
              </a:effectLst>
              <a:latin typeface="Times New Roman" charset="0"/>
            </a:endParaRPr>
          </a:p>
        </p:txBody>
      </p:sp>
      <p:sp>
        <p:nvSpPr>
          <p:cNvPr id="2298898" name="Text Box 18">
            <a:extLst>
              <a:ext uri="{FF2B5EF4-FFF2-40B4-BE49-F238E27FC236}">
                <a16:creationId xmlns:a16="http://schemas.microsoft.com/office/drawing/2014/main" id="{66C54618-563B-EF48-8055-EB4B0B83E15F}"/>
              </a:ext>
            </a:extLst>
          </p:cNvPr>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Faith</a:t>
            </a:r>
          </a:p>
        </p:txBody>
      </p:sp>
      <p:sp>
        <p:nvSpPr>
          <p:cNvPr id="2298899" name="Text Box 19">
            <a:extLst>
              <a:ext uri="{FF2B5EF4-FFF2-40B4-BE49-F238E27FC236}">
                <a16:creationId xmlns:a16="http://schemas.microsoft.com/office/drawing/2014/main" id="{D1F57D1F-E79A-4948-A7B6-DBE3DD62E48D}"/>
              </a:ext>
            </a:extLst>
          </p:cNvPr>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Priesthood</a:t>
            </a:r>
          </a:p>
        </p:txBody>
      </p:sp>
      <p:sp>
        <p:nvSpPr>
          <p:cNvPr id="2298900" name="Text Box 20">
            <a:extLst>
              <a:ext uri="{FF2B5EF4-FFF2-40B4-BE49-F238E27FC236}">
                <a16:creationId xmlns:a16="http://schemas.microsoft.com/office/drawing/2014/main" id="{63A47981-C0E7-5346-97E7-17A74D69BD50}"/>
              </a:ext>
            </a:extLst>
          </p:cNvPr>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Activity</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028" descr="GIC_LOGO">
            <a:extLst>
              <a:ext uri="{FF2B5EF4-FFF2-40B4-BE49-F238E27FC236}">
                <a16:creationId xmlns:a16="http://schemas.microsoft.com/office/drawing/2014/main" id="{1C6F3C12-7DC3-9A48-83AD-71046F820B35}"/>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a:extLst>
              <a:ext uri="{FF2B5EF4-FFF2-40B4-BE49-F238E27FC236}">
                <a16:creationId xmlns:a16="http://schemas.microsoft.com/office/drawing/2014/main" id="{4286DA8C-734A-6B48-94D1-95ED619A3C7C}"/>
              </a:ext>
            </a:extLst>
          </p:cNvPr>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Israel</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5" name="Rectangle 5">
            <a:extLst>
              <a:ext uri="{FF2B5EF4-FFF2-40B4-BE49-F238E27FC236}">
                <a16:creationId xmlns:a16="http://schemas.microsoft.com/office/drawing/2014/main" id="{79BD3759-D4E1-0A4F-A785-7DD4FEF935C3}"/>
              </a:ext>
            </a:extLst>
          </p:cNvPr>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chemeClr val="bg1"/>
                </a:solidFill>
                <a:ea typeface="ＭＳ Ｐゴシック" panose="020B0600070205080204" pitchFamily="34" charset="-128"/>
              </a:rPr>
              <a:t>Discontinuity</a:t>
            </a:r>
            <a:endParaRPr lang="en-US" altLang="en-US">
              <a:ea typeface="ＭＳ Ｐゴシック" panose="020B0600070205080204" pitchFamily="34" charset="-128"/>
            </a:endParaRPr>
          </a:p>
        </p:txBody>
      </p:sp>
      <p:sp>
        <p:nvSpPr>
          <p:cNvPr id="2298886" name="Text Box 6">
            <a:extLst>
              <a:ext uri="{FF2B5EF4-FFF2-40B4-BE49-F238E27FC236}">
                <a16:creationId xmlns:a16="http://schemas.microsoft.com/office/drawing/2014/main" id="{7848E418-D711-A140-96B1-703C42C7ECC2}"/>
              </a:ext>
            </a:extLst>
          </p:cNvPr>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Church</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7" name="Text Box 7">
            <a:extLst>
              <a:ext uri="{FF2B5EF4-FFF2-40B4-BE49-F238E27FC236}">
                <a16:creationId xmlns:a16="http://schemas.microsoft.com/office/drawing/2014/main" id="{7DEC4596-DBF8-854C-8A7C-68FF413A06C5}"/>
              </a:ext>
            </a:extLst>
          </p:cNvPr>
          <p:cNvSpPr txBox="1">
            <a:spLocks noChangeArrowheads="1"/>
          </p:cNvSpPr>
          <p:nvPr/>
        </p:nvSpPr>
        <p:spPr bwMode="auto">
          <a:xfrm>
            <a:off x="2590800" y="2270125"/>
            <a:ext cx="2819400" cy="45243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Ethic:</a:t>
            </a:r>
            <a:br>
              <a:rPr lang="en-US" sz="3200" b="1">
                <a:solidFill>
                  <a:srgbClr val="FFFFFF"/>
                </a:solidFill>
                <a:effectLst>
                  <a:outerShdw blurRad="38100" dist="38100" dir="2700000" algn="tl">
                    <a:srgbClr val="000000"/>
                  </a:outerShdw>
                </a:effectLst>
              </a:rPr>
            </a:br>
            <a:r>
              <a:rPr lang="en-US" sz="3200" b="1">
                <a:solidFill>
                  <a:srgbClr val="FFFFFF"/>
                </a:solidFill>
                <a:effectLst>
                  <a:outerShdw blurRad="38100" dist="38100" dir="2700000" algn="tl">
                    <a:srgbClr val="000000"/>
                  </a:outerShdw>
                </a:effectLst>
              </a:rPr>
              <a:t>descendants of Abraham or Gentile proselytes who became Jews through circumcision</a:t>
            </a:r>
            <a:endParaRPr lang="en-US" b="1" i="1">
              <a:solidFill>
                <a:srgbClr val="FFFFFF"/>
              </a:solidFill>
              <a:effectLst>
                <a:outerShdw blurRad="38100" dist="38100" dir="2700000" algn="tl">
                  <a:srgbClr val="000000"/>
                </a:outerShdw>
              </a:effectLst>
              <a:latin typeface="Times New Roman" charset="0"/>
            </a:endParaRPr>
          </a:p>
        </p:txBody>
      </p:sp>
      <p:sp>
        <p:nvSpPr>
          <p:cNvPr id="2298888" name="Text Box 8">
            <a:extLst>
              <a:ext uri="{FF2B5EF4-FFF2-40B4-BE49-F238E27FC236}">
                <a16:creationId xmlns:a16="http://schemas.microsoft.com/office/drawing/2014/main" id="{0CC2D037-8CE1-4C48-93CA-408BB3C8B16F}"/>
              </a:ext>
            </a:extLst>
          </p:cNvPr>
          <p:cNvSpPr txBox="1">
            <a:spLocks noChangeArrowheads="1"/>
          </p:cNvSpPr>
          <p:nvPr/>
        </p:nvSpPr>
        <p:spPr bwMode="auto">
          <a:xfrm>
            <a:off x="5715000" y="2270125"/>
            <a:ext cx="3429000" cy="45243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outerShdw>
                </a:effectLst>
              </a:rPr>
              <a:t>Non-ethnic: </a:t>
            </a:r>
            <a:r>
              <a:rPr lang="en-US" altLang="ja-JP" sz="3200" b="1" dirty="0">
                <a:solidFill>
                  <a:srgbClr val="FFFFFF"/>
                </a:solidFill>
                <a:effectLst>
                  <a:outerShdw blurRad="38100" dist="38100" dir="2700000" algn="tl">
                    <a:srgbClr val="000000"/>
                  </a:outerShdw>
                </a:effectLst>
              </a:rPr>
              <a:t>"Neither Jew nor Gentile" </a:t>
            </a:r>
            <a:br>
              <a:rPr lang="en-US" altLang="ja-JP" sz="3200" b="1" dirty="0">
                <a:solidFill>
                  <a:srgbClr val="FFFFFF"/>
                </a:solidFill>
                <a:effectLst>
                  <a:outerShdw blurRad="38100" dist="38100" dir="2700000" algn="tl">
                    <a:srgbClr val="000000"/>
                  </a:outerShdw>
                </a:effectLst>
              </a:rPr>
            </a:br>
            <a:r>
              <a:rPr lang="en-US" altLang="ja-JP" sz="3200" b="1" dirty="0">
                <a:solidFill>
                  <a:srgbClr val="FFFFFF"/>
                </a:solidFill>
                <a:effectLst>
                  <a:outerShdw blurRad="38100" dist="38100" dir="2700000" algn="tl">
                    <a:srgbClr val="000000"/>
                  </a:outerShdw>
                </a:effectLst>
              </a:rPr>
              <a:t>(Gal. 3:28) means Jews and Gentiles without need to become Jewish proselytes </a:t>
            </a:r>
            <a:endParaRPr lang="en-US" sz="3200" b="1" dirty="0">
              <a:solidFill>
                <a:srgbClr val="FFFFFF"/>
              </a:solidFill>
              <a:effectLst>
                <a:outerShdw blurRad="38100" dist="38100" dir="2700000" algn="tl">
                  <a:srgbClr val="000000"/>
                </a:outerShdw>
              </a:effectLst>
            </a:endParaRPr>
          </a:p>
        </p:txBody>
      </p:sp>
      <p:sp>
        <p:nvSpPr>
          <p:cNvPr id="2298895" name="Text Box 15">
            <a:extLst>
              <a:ext uri="{FF2B5EF4-FFF2-40B4-BE49-F238E27FC236}">
                <a16:creationId xmlns:a16="http://schemas.microsoft.com/office/drawing/2014/main" id="{963B4DE8-6002-274E-80CD-88123CB8929C}"/>
              </a:ext>
            </a:extLst>
          </p:cNvPr>
          <p:cNvSpPr txBox="1">
            <a:spLocks noChangeArrowheads="1"/>
          </p:cNvSpPr>
          <p:nvPr/>
        </p:nvSpPr>
        <p:spPr bwMode="auto">
          <a:xfrm>
            <a:off x="8153400" y="0"/>
            <a:ext cx="990600" cy="457200"/>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rPr>
              <a:t>26</a:t>
            </a:r>
            <a:endParaRPr lang="en-US" b="1" i="1">
              <a:solidFill>
                <a:srgbClr val="FFFFFF"/>
              </a:solidFill>
              <a:effectLst>
                <a:outerShdw blurRad="38100" dist="38100" dir="2700000" algn="tl">
                  <a:srgbClr val="000000"/>
                </a:outerShdw>
              </a:effectLst>
              <a:latin typeface="Times New Roman" charset="0"/>
            </a:endParaRPr>
          </a:p>
        </p:txBody>
      </p:sp>
      <p:sp>
        <p:nvSpPr>
          <p:cNvPr id="2298896" name="Text Box 16">
            <a:extLst>
              <a:ext uri="{FF2B5EF4-FFF2-40B4-BE49-F238E27FC236}">
                <a16:creationId xmlns:a16="http://schemas.microsoft.com/office/drawing/2014/main" id="{29FC84D0-054E-974E-9DCB-695FEF771B26}"/>
              </a:ext>
            </a:extLst>
          </p:cNvPr>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Issue</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97" name="Text Box 17">
            <a:extLst>
              <a:ext uri="{FF2B5EF4-FFF2-40B4-BE49-F238E27FC236}">
                <a16:creationId xmlns:a16="http://schemas.microsoft.com/office/drawing/2014/main" id="{377BAA88-FEC3-F84E-8DBD-7A16C8106DA5}"/>
              </a:ext>
            </a:extLst>
          </p:cNvPr>
          <p:cNvSpPr txBox="1">
            <a:spLocks noChangeArrowheads="1"/>
          </p:cNvSpPr>
          <p:nvPr/>
        </p:nvSpPr>
        <p:spPr bwMode="auto">
          <a:xfrm>
            <a:off x="0" y="2270125"/>
            <a:ext cx="2438400" cy="10779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Qualifi-cation</a:t>
            </a:r>
            <a:endParaRPr lang="en-US" b="1" i="1">
              <a:solidFill>
                <a:srgbClr val="FFFFFF"/>
              </a:solidFill>
              <a:effectLst>
                <a:outerShdw blurRad="38100" dist="38100" dir="2700000" algn="tl">
                  <a:srgbClr val="000000"/>
                </a:outerShdw>
              </a:effectLst>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9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4" descr="Church of All Nations, dome with US seal, tb n033100.jpg">
            <a:extLst>
              <a:ext uri="{FF2B5EF4-FFF2-40B4-BE49-F238E27FC236}">
                <a16:creationId xmlns:a16="http://schemas.microsoft.com/office/drawing/2014/main" id="{6FFA94BB-7CE5-EB42-9384-2BE9CDAE0F97}"/>
              </a:ext>
            </a:extLst>
          </p:cNvPr>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a:extLst>
              <a:ext uri="{FF2B5EF4-FFF2-40B4-BE49-F238E27FC236}">
                <a16:creationId xmlns:a16="http://schemas.microsoft.com/office/drawing/2014/main" id="{2128C7AE-0681-BE46-99F4-B847EEED0E51}"/>
              </a:ext>
            </a:extLst>
          </p:cNvPr>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Israel</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5" name="Rectangle 5">
            <a:extLst>
              <a:ext uri="{FF2B5EF4-FFF2-40B4-BE49-F238E27FC236}">
                <a16:creationId xmlns:a16="http://schemas.microsoft.com/office/drawing/2014/main" id="{BF7A4F33-4C6B-7749-B3EC-FC178471B39C}"/>
              </a:ext>
            </a:extLst>
          </p:cNvPr>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chemeClr val="bg1"/>
                </a:solidFill>
                <a:ea typeface="ＭＳ Ｐゴシック" panose="020B0600070205080204" pitchFamily="34" charset="-128"/>
              </a:rPr>
              <a:t>Continuity</a:t>
            </a:r>
            <a:endParaRPr lang="en-US" altLang="en-US">
              <a:ea typeface="ＭＳ Ｐゴシック" panose="020B0600070205080204" pitchFamily="34" charset="-128"/>
            </a:endParaRPr>
          </a:p>
        </p:txBody>
      </p:sp>
      <p:sp>
        <p:nvSpPr>
          <p:cNvPr id="2298886" name="Text Box 6">
            <a:extLst>
              <a:ext uri="{FF2B5EF4-FFF2-40B4-BE49-F238E27FC236}">
                <a16:creationId xmlns:a16="http://schemas.microsoft.com/office/drawing/2014/main" id="{99828F13-4E26-C74E-9292-4A29FAFE6104}"/>
              </a:ext>
            </a:extLst>
          </p:cNvPr>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Church</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7" name="Text Box 7">
            <a:extLst>
              <a:ext uri="{FF2B5EF4-FFF2-40B4-BE49-F238E27FC236}">
                <a16:creationId xmlns:a16="http://schemas.microsoft.com/office/drawing/2014/main" id="{3FFFE781-45DA-F44E-8180-95191CDF02EA}"/>
              </a:ext>
            </a:extLst>
          </p:cNvPr>
          <p:cNvSpPr txBox="1">
            <a:spLocks noChangeArrowheads="1"/>
          </p:cNvSpPr>
          <p:nvPr/>
        </p:nvSpPr>
        <p:spPr bwMode="auto">
          <a:xfrm>
            <a:off x="2590800" y="2270125"/>
            <a:ext cx="2819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Origin</a:t>
            </a:r>
            <a:endParaRPr lang="en-US" b="1" i="1">
              <a:solidFill>
                <a:srgbClr val="FFFFFF"/>
              </a:solidFill>
              <a:effectLst>
                <a:outerShdw blurRad="38100" dist="38100" dir="2700000" algn="tl">
                  <a:srgbClr val="000000"/>
                </a:outerShdw>
              </a:effectLst>
              <a:latin typeface="Times New Roman" charset="0"/>
            </a:endParaRPr>
          </a:p>
        </p:txBody>
      </p:sp>
      <p:sp>
        <p:nvSpPr>
          <p:cNvPr id="2298888" name="Text Box 8">
            <a:extLst>
              <a:ext uri="{FF2B5EF4-FFF2-40B4-BE49-F238E27FC236}">
                <a16:creationId xmlns:a16="http://schemas.microsoft.com/office/drawing/2014/main" id="{5AF79F71-B093-5346-BE09-524E57E6DA71}"/>
              </a:ext>
            </a:extLst>
          </p:cNvPr>
          <p:cNvSpPr txBox="1">
            <a:spLocks noChangeArrowheads="1"/>
          </p:cNvSpPr>
          <p:nvPr/>
        </p:nvSpPr>
        <p:spPr bwMode="auto">
          <a:xfrm>
            <a:off x="5715000" y="22701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Grafted in</a:t>
            </a:r>
            <a:endParaRPr lang="en-US" b="1" i="1">
              <a:solidFill>
                <a:srgbClr val="FFFFFF"/>
              </a:solidFill>
              <a:effectLst>
                <a:outerShdw blurRad="38100" dist="38100" dir="2700000" algn="tl">
                  <a:srgbClr val="000000"/>
                </a:outerShdw>
              </a:effectLst>
              <a:latin typeface="Times New Roman" charset="0"/>
            </a:endParaRPr>
          </a:p>
        </p:txBody>
      </p:sp>
      <p:sp>
        <p:nvSpPr>
          <p:cNvPr id="2298889" name="Text Box 9">
            <a:extLst>
              <a:ext uri="{FF2B5EF4-FFF2-40B4-BE49-F238E27FC236}">
                <a16:creationId xmlns:a16="http://schemas.microsoft.com/office/drawing/2014/main" id="{E4F0EDE0-0E24-444F-9240-2D72F76EEC92}"/>
              </a:ext>
            </a:extLst>
          </p:cNvPr>
          <p:cNvSpPr txBox="1">
            <a:spLocks noChangeArrowheads="1"/>
          </p:cNvSpPr>
          <p:nvPr/>
        </p:nvSpPr>
        <p:spPr bwMode="auto">
          <a:xfrm>
            <a:off x="2590800" y="3260725"/>
            <a:ext cx="3048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Literal Temple</a:t>
            </a:r>
            <a:endParaRPr lang="en-US" b="1" i="1">
              <a:solidFill>
                <a:srgbClr val="FFFFFF"/>
              </a:solidFill>
              <a:effectLst>
                <a:outerShdw blurRad="38100" dist="38100" dir="2700000" algn="tl">
                  <a:srgbClr val="000000"/>
                </a:outerShdw>
              </a:effectLst>
              <a:latin typeface="Times New Roman" charset="0"/>
            </a:endParaRPr>
          </a:p>
        </p:txBody>
      </p:sp>
      <p:sp>
        <p:nvSpPr>
          <p:cNvPr id="2298890" name="Text Box 10">
            <a:extLst>
              <a:ext uri="{FF2B5EF4-FFF2-40B4-BE49-F238E27FC236}">
                <a16:creationId xmlns:a16="http://schemas.microsoft.com/office/drawing/2014/main" id="{16C337BA-B9AE-A043-AC33-8CB17D5A4499}"/>
              </a:ext>
            </a:extLst>
          </p:cNvPr>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Spiritual Temple</a:t>
            </a:r>
            <a:endParaRPr lang="en-US" b="1" i="1">
              <a:solidFill>
                <a:srgbClr val="FFFFFF"/>
              </a:solidFill>
              <a:effectLst>
                <a:outerShdw blurRad="38100" dist="38100" dir="2700000" algn="tl">
                  <a:srgbClr val="000000"/>
                </a:outerShdw>
              </a:effectLst>
              <a:latin typeface="Times New Roman" charset="0"/>
            </a:endParaRPr>
          </a:p>
        </p:txBody>
      </p:sp>
      <p:sp>
        <p:nvSpPr>
          <p:cNvPr id="2298891" name="Text Box 11">
            <a:extLst>
              <a:ext uri="{FF2B5EF4-FFF2-40B4-BE49-F238E27FC236}">
                <a16:creationId xmlns:a16="http://schemas.microsoft.com/office/drawing/2014/main" id="{CE645ED1-0CF6-0C45-97B2-09169DF63E50}"/>
              </a:ext>
            </a:extLst>
          </p:cNvPr>
          <p:cNvSpPr txBox="1">
            <a:spLocks noChangeArrowheads="1"/>
          </p:cNvSpPr>
          <p:nvPr/>
        </p:nvSpPr>
        <p:spPr bwMode="auto">
          <a:xfrm>
            <a:off x="2590800" y="4267200"/>
            <a:ext cx="2819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Promised</a:t>
            </a:r>
            <a:endParaRPr lang="en-US" b="1" i="1">
              <a:solidFill>
                <a:srgbClr val="FFFFFF"/>
              </a:solidFill>
              <a:effectLst>
                <a:outerShdw blurRad="38100" dist="38100" dir="2700000" algn="tl">
                  <a:srgbClr val="000000"/>
                </a:outerShdw>
              </a:effectLst>
              <a:latin typeface="Times New Roman" charset="0"/>
            </a:endParaRPr>
          </a:p>
        </p:txBody>
      </p:sp>
      <p:sp>
        <p:nvSpPr>
          <p:cNvPr id="2298892" name="Text Box 12">
            <a:extLst>
              <a:ext uri="{FF2B5EF4-FFF2-40B4-BE49-F238E27FC236}">
                <a16:creationId xmlns:a16="http://schemas.microsoft.com/office/drawing/2014/main" id="{6AF69B72-F47D-C04D-88A9-44935547CFDA}"/>
              </a:ext>
            </a:extLst>
          </p:cNvPr>
          <p:cNvSpPr txBox="1">
            <a:spLocks noChangeArrowheads="1"/>
          </p:cNvSpPr>
          <p:nvPr/>
        </p:nvSpPr>
        <p:spPr bwMode="auto">
          <a:xfrm>
            <a:off x="5715000" y="4267200"/>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Part Fulfilled</a:t>
            </a:r>
            <a:endParaRPr lang="en-US" b="1" i="1">
              <a:solidFill>
                <a:srgbClr val="FFFFFF"/>
              </a:solidFill>
              <a:effectLst>
                <a:outerShdw blurRad="38100" dist="38100" dir="2700000" algn="tl">
                  <a:srgbClr val="000000"/>
                </a:outerShdw>
              </a:effectLst>
              <a:latin typeface="Times New Roman" charset="0"/>
            </a:endParaRPr>
          </a:p>
        </p:txBody>
      </p:sp>
      <p:sp>
        <p:nvSpPr>
          <p:cNvPr id="2298893" name="Text Box 13">
            <a:extLst>
              <a:ext uri="{FF2B5EF4-FFF2-40B4-BE49-F238E27FC236}">
                <a16:creationId xmlns:a16="http://schemas.microsoft.com/office/drawing/2014/main" id="{4479D6F5-B1F4-4F44-AE68-1F320255CF41}"/>
              </a:ext>
            </a:extLst>
          </p:cNvPr>
          <p:cNvSpPr txBox="1">
            <a:spLocks noChangeArrowheads="1"/>
          </p:cNvSpPr>
          <p:nvPr/>
        </p:nvSpPr>
        <p:spPr bwMode="auto">
          <a:xfrm>
            <a:off x="2590800" y="5257800"/>
            <a:ext cx="29718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Law of Moses</a:t>
            </a:r>
            <a:endParaRPr lang="en-US" b="1" i="1">
              <a:solidFill>
                <a:srgbClr val="FFFFFF"/>
              </a:solidFill>
              <a:effectLst>
                <a:outerShdw blurRad="38100" dist="38100" dir="2700000" algn="tl">
                  <a:srgbClr val="000000"/>
                </a:outerShdw>
              </a:effectLst>
              <a:latin typeface="Times New Roman" charset="0"/>
            </a:endParaRPr>
          </a:p>
        </p:txBody>
      </p:sp>
      <p:sp>
        <p:nvSpPr>
          <p:cNvPr id="2298894" name="Text Box 14">
            <a:extLst>
              <a:ext uri="{FF2B5EF4-FFF2-40B4-BE49-F238E27FC236}">
                <a16:creationId xmlns:a16="http://schemas.microsoft.com/office/drawing/2014/main" id="{6882AD97-374B-B447-8787-15505EC6C194}"/>
              </a:ext>
            </a:extLst>
          </p:cNvPr>
          <p:cNvSpPr txBox="1">
            <a:spLocks noChangeArrowheads="1"/>
          </p:cNvSpPr>
          <p:nvPr/>
        </p:nvSpPr>
        <p:spPr bwMode="auto">
          <a:xfrm>
            <a:off x="5715000" y="5257800"/>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Law of Christ</a:t>
            </a:r>
            <a:endParaRPr lang="en-US" b="1" i="1">
              <a:solidFill>
                <a:srgbClr val="FFFFFF"/>
              </a:solidFill>
              <a:effectLst>
                <a:outerShdw blurRad="38100" dist="38100" dir="2700000" algn="tl">
                  <a:srgbClr val="000000"/>
                </a:outerShdw>
              </a:effectLst>
              <a:latin typeface="Times New Roman" charset="0"/>
            </a:endParaRPr>
          </a:p>
        </p:txBody>
      </p:sp>
      <p:sp>
        <p:nvSpPr>
          <p:cNvPr id="2298895" name="Text Box 15">
            <a:extLst>
              <a:ext uri="{FF2B5EF4-FFF2-40B4-BE49-F238E27FC236}">
                <a16:creationId xmlns:a16="http://schemas.microsoft.com/office/drawing/2014/main" id="{81105AC4-70D1-EB4B-AF92-543F0267AE8F}"/>
              </a:ext>
            </a:extLst>
          </p:cNvPr>
          <p:cNvSpPr txBox="1">
            <a:spLocks noChangeArrowheads="1"/>
          </p:cNvSpPr>
          <p:nvPr/>
        </p:nvSpPr>
        <p:spPr bwMode="auto">
          <a:xfrm>
            <a:off x="8153400" y="0"/>
            <a:ext cx="990600" cy="457200"/>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rPr>
              <a:t>27</a:t>
            </a:r>
            <a:endParaRPr lang="en-US" b="1" i="1">
              <a:solidFill>
                <a:srgbClr val="FFFFFF"/>
              </a:solidFill>
              <a:effectLst>
                <a:outerShdw blurRad="38100" dist="38100" dir="2700000" algn="tl">
                  <a:srgbClr val="000000"/>
                </a:outerShdw>
              </a:effectLst>
              <a:latin typeface="Times New Roman" charset="0"/>
            </a:endParaRPr>
          </a:p>
        </p:txBody>
      </p:sp>
      <p:sp>
        <p:nvSpPr>
          <p:cNvPr id="2298896" name="Text Box 16">
            <a:extLst>
              <a:ext uri="{FF2B5EF4-FFF2-40B4-BE49-F238E27FC236}">
                <a16:creationId xmlns:a16="http://schemas.microsoft.com/office/drawing/2014/main" id="{4CB22EAA-2D49-354D-85C5-BD7A86674808}"/>
              </a:ext>
            </a:extLst>
          </p:cNvPr>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Issue</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97" name="Text Box 17">
            <a:extLst>
              <a:ext uri="{FF2B5EF4-FFF2-40B4-BE49-F238E27FC236}">
                <a16:creationId xmlns:a16="http://schemas.microsoft.com/office/drawing/2014/main" id="{BBE1C93B-581F-C84B-A62B-3470F824F2E5}"/>
              </a:ext>
            </a:extLst>
          </p:cNvPr>
          <p:cNvSpPr txBox="1">
            <a:spLocks noChangeArrowheads="1"/>
          </p:cNvSpPr>
          <p:nvPr/>
        </p:nvSpPr>
        <p:spPr bwMode="auto">
          <a:xfrm>
            <a:off x="0" y="2270125"/>
            <a:ext cx="2438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Abraham</a:t>
            </a:r>
            <a:endParaRPr lang="en-US" b="1" i="1">
              <a:solidFill>
                <a:srgbClr val="FFFFFF"/>
              </a:solidFill>
              <a:effectLst>
                <a:outerShdw blurRad="38100" dist="38100" dir="2700000" algn="tl">
                  <a:srgbClr val="000000"/>
                </a:outerShdw>
              </a:effectLst>
              <a:latin typeface="Times New Roman" charset="0"/>
            </a:endParaRPr>
          </a:p>
        </p:txBody>
      </p:sp>
      <p:sp>
        <p:nvSpPr>
          <p:cNvPr id="2298898" name="Text Box 18">
            <a:extLst>
              <a:ext uri="{FF2B5EF4-FFF2-40B4-BE49-F238E27FC236}">
                <a16:creationId xmlns:a16="http://schemas.microsoft.com/office/drawing/2014/main" id="{4F241E71-24A0-954D-9391-18A5EB43ACB0}"/>
              </a:ext>
            </a:extLst>
          </p:cNvPr>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David Cov.</a:t>
            </a:r>
          </a:p>
        </p:txBody>
      </p:sp>
      <p:sp>
        <p:nvSpPr>
          <p:cNvPr id="2298899" name="Text Box 19">
            <a:extLst>
              <a:ext uri="{FF2B5EF4-FFF2-40B4-BE49-F238E27FC236}">
                <a16:creationId xmlns:a16="http://schemas.microsoft.com/office/drawing/2014/main" id="{B00F8487-3CAA-4540-85EB-7F786C8D3DB9}"/>
              </a:ext>
            </a:extLst>
          </p:cNvPr>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New Cov.</a:t>
            </a:r>
          </a:p>
        </p:txBody>
      </p:sp>
      <p:sp>
        <p:nvSpPr>
          <p:cNvPr id="2298900" name="Text Box 20">
            <a:extLst>
              <a:ext uri="{FF2B5EF4-FFF2-40B4-BE49-F238E27FC236}">
                <a16:creationId xmlns:a16="http://schemas.microsoft.com/office/drawing/2014/main" id="{999A067D-9DEC-C84C-8E88-A3392A0E05DB}"/>
              </a:ext>
            </a:extLst>
          </p:cNvPr>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Law</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4" descr="Church of All Nations, dome with US seal, tb n033100.jpg">
            <a:extLst>
              <a:ext uri="{FF2B5EF4-FFF2-40B4-BE49-F238E27FC236}">
                <a16:creationId xmlns:a16="http://schemas.microsoft.com/office/drawing/2014/main" id="{F385DFDF-ABBD-014F-BDF6-090296F253C2}"/>
              </a:ext>
            </a:extLst>
          </p:cNvPr>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a:extLst>
              <a:ext uri="{FF2B5EF4-FFF2-40B4-BE49-F238E27FC236}">
                <a16:creationId xmlns:a16="http://schemas.microsoft.com/office/drawing/2014/main" id="{5A2CB3AE-D2B3-1F43-B435-0C892EE43744}"/>
              </a:ext>
            </a:extLst>
          </p:cNvPr>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Israel</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5" name="Rectangle 5">
            <a:extLst>
              <a:ext uri="{FF2B5EF4-FFF2-40B4-BE49-F238E27FC236}">
                <a16:creationId xmlns:a16="http://schemas.microsoft.com/office/drawing/2014/main" id="{07D0DA8E-7036-ED40-8FA2-6F959EF52817}"/>
              </a:ext>
            </a:extLst>
          </p:cNvPr>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chemeClr val="bg1"/>
                </a:solidFill>
                <a:ea typeface="ＭＳ Ｐゴシック" panose="020B0600070205080204" pitchFamily="34" charset="-128"/>
              </a:rPr>
              <a:t>Continuity</a:t>
            </a:r>
            <a:endParaRPr lang="en-US" altLang="en-US">
              <a:ea typeface="ＭＳ Ｐゴシック" panose="020B0600070205080204" pitchFamily="34" charset="-128"/>
            </a:endParaRPr>
          </a:p>
        </p:txBody>
      </p:sp>
      <p:sp>
        <p:nvSpPr>
          <p:cNvPr id="2298886" name="Text Box 6">
            <a:extLst>
              <a:ext uri="{FF2B5EF4-FFF2-40B4-BE49-F238E27FC236}">
                <a16:creationId xmlns:a16="http://schemas.microsoft.com/office/drawing/2014/main" id="{62470705-7C53-6848-8062-A635F9F46157}"/>
              </a:ext>
            </a:extLst>
          </p:cNvPr>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Church</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7" name="Text Box 7">
            <a:extLst>
              <a:ext uri="{FF2B5EF4-FFF2-40B4-BE49-F238E27FC236}">
                <a16:creationId xmlns:a16="http://schemas.microsoft.com/office/drawing/2014/main" id="{E140F0AF-127D-0045-8E31-F4A99859AF45}"/>
              </a:ext>
            </a:extLst>
          </p:cNvPr>
          <p:cNvSpPr txBox="1">
            <a:spLocks noChangeArrowheads="1"/>
          </p:cNvSpPr>
          <p:nvPr/>
        </p:nvSpPr>
        <p:spPr bwMode="auto">
          <a:xfrm>
            <a:off x="2590800" y="2270125"/>
            <a:ext cx="3048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Grace via faith</a:t>
            </a:r>
            <a:endParaRPr lang="en-US" b="1" i="1">
              <a:solidFill>
                <a:srgbClr val="FFFFFF"/>
              </a:solidFill>
              <a:effectLst>
                <a:outerShdw blurRad="38100" dist="38100" dir="2700000" algn="tl">
                  <a:srgbClr val="000000"/>
                </a:outerShdw>
              </a:effectLst>
              <a:latin typeface="Times New Roman" charset="0"/>
            </a:endParaRPr>
          </a:p>
        </p:txBody>
      </p:sp>
      <p:sp>
        <p:nvSpPr>
          <p:cNvPr id="2298888" name="Text Box 8">
            <a:extLst>
              <a:ext uri="{FF2B5EF4-FFF2-40B4-BE49-F238E27FC236}">
                <a16:creationId xmlns:a16="http://schemas.microsoft.com/office/drawing/2014/main" id="{C8F23C3A-0811-DB41-84FD-2E988451B710}"/>
              </a:ext>
            </a:extLst>
          </p:cNvPr>
          <p:cNvSpPr txBox="1">
            <a:spLocks noChangeArrowheads="1"/>
          </p:cNvSpPr>
          <p:nvPr/>
        </p:nvSpPr>
        <p:spPr bwMode="auto">
          <a:xfrm>
            <a:off x="5715000" y="22701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Grace via faith</a:t>
            </a:r>
            <a:endParaRPr lang="en-US" sz="3200" b="1" i="1">
              <a:solidFill>
                <a:srgbClr val="FFFFFF"/>
              </a:solidFill>
              <a:effectLst>
                <a:outerShdw blurRad="38100" dist="38100" dir="2700000" algn="tl">
                  <a:srgbClr val="000000"/>
                </a:outerShdw>
              </a:effectLst>
              <a:latin typeface="Times New Roman" charset="0"/>
            </a:endParaRPr>
          </a:p>
        </p:txBody>
      </p:sp>
      <p:sp>
        <p:nvSpPr>
          <p:cNvPr id="2298889" name="Text Box 9">
            <a:extLst>
              <a:ext uri="{FF2B5EF4-FFF2-40B4-BE49-F238E27FC236}">
                <a16:creationId xmlns:a16="http://schemas.microsoft.com/office/drawing/2014/main" id="{A8C72F77-C429-2D43-BAD4-7D88671736DF}"/>
              </a:ext>
            </a:extLst>
          </p:cNvPr>
          <p:cNvSpPr txBox="1">
            <a:spLocks noChangeArrowheads="1"/>
          </p:cNvSpPr>
          <p:nvPr/>
        </p:nvSpPr>
        <p:spPr bwMode="auto">
          <a:xfrm>
            <a:off x="2590800" y="3260725"/>
            <a:ext cx="3200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sacrificial lamb</a:t>
            </a:r>
            <a:endParaRPr lang="en-US" b="1" i="1">
              <a:solidFill>
                <a:srgbClr val="FFFFFF"/>
              </a:solidFill>
              <a:effectLst>
                <a:outerShdw blurRad="38100" dist="38100" dir="2700000" algn="tl">
                  <a:srgbClr val="000000"/>
                </a:outerShdw>
              </a:effectLst>
              <a:latin typeface="Times New Roman" charset="0"/>
            </a:endParaRPr>
          </a:p>
        </p:txBody>
      </p:sp>
      <p:sp>
        <p:nvSpPr>
          <p:cNvPr id="2298890" name="Text Box 10">
            <a:extLst>
              <a:ext uri="{FF2B5EF4-FFF2-40B4-BE49-F238E27FC236}">
                <a16:creationId xmlns:a16="http://schemas.microsoft.com/office/drawing/2014/main" id="{DFE1D3C1-6124-564A-B26E-32EE66DFF2DB}"/>
              </a:ext>
            </a:extLst>
          </p:cNvPr>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Sacrificial Lamb</a:t>
            </a:r>
            <a:endParaRPr lang="en-US" sz="3200" b="1" i="1">
              <a:solidFill>
                <a:srgbClr val="FFFFFF"/>
              </a:solidFill>
              <a:effectLst>
                <a:outerShdw blurRad="38100" dist="38100" dir="2700000" algn="tl">
                  <a:srgbClr val="000000"/>
                </a:outerShdw>
              </a:effectLst>
              <a:latin typeface="Times New Roman" charset="0"/>
            </a:endParaRPr>
          </a:p>
        </p:txBody>
      </p:sp>
      <p:sp>
        <p:nvSpPr>
          <p:cNvPr id="2298891" name="Text Box 11">
            <a:extLst>
              <a:ext uri="{FF2B5EF4-FFF2-40B4-BE49-F238E27FC236}">
                <a16:creationId xmlns:a16="http://schemas.microsoft.com/office/drawing/2014/main" id="{EA13607D-DAB3-074D-9624-FDF1BF31A717}"/>
              </a:ext>
            </a:extLst>
          </p:cNvPr>
          <p:cNvSpPr txBox="1">
            <a:spLocks noChangeArrowheads="1"/>
          </p:cNvSpPr>
          <p:nvPr/>
        </p:nvSpPr>
        <p:spPr bwMode="auto">
          <a:xfrm>
            <a:off x="2590800" y="4267200"/>
            <a:ext cx="3048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Filled leaders</a:t>
            </a:r>
            <a:endParaRPr lang="en-US" b="1" i="1">
              <a:solidFill>
                <a:srgbClr val="FFFFFF"/>
              </a:solidFill>
              <a:effectLst>
                <a:outerShdw blurRad="38100" dist="38100" dir="2700000" algn="tl">
                  <a:srgbClr val="000000"/>
                </a:outerShdw>
              </a:effectLst>
              <a:latin typeface="Times New Roman" charset="0"/>
            </a:endParaRPr>
          </a:p>
        </p:txBody>
      </p:sp>
      <p:sp>
        <p:nvSpPr>
          <p:cNvPr id="2298892" name="Text Box 12">
            <a:extLst>
              <a:ext uri="{FF2B5EF4-FFF2-40B4-BE49-F238E27FC236}">
                <a16:creationId xmlns:a16="http://schemas.microsoft.com/office/drawing/2014/main" id="{361A816D-F608-1840-B92C-14EDC8D4162B}"/>
              </a:ext>
            </a:extLst>
          </p:cNvPr>
          <p:cNvSpPr txBox="1">
            <a:spLocks noChangeArrowheads="1"/>
          </p:cNvSpPr>
          <p:nvPr/>
        </p:nvSpPr>
        <p:spPr bwMode="auto">
          <a:xfrm>
            <a:off x="5715000" y="4267200"/>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Indwells all</a:t>
            </a:r>
            <a:endParaRPr lang="en-US" b="1" i="1">
              <a:solidFill>
                <a:srgbClr val="FFFFFF"/>
              </a:solidFill>
              <a:effectLst>
                <a:outerShdw blurRad="38100" dist="38100" dir="2700000" algn="tl">
                  <a:srgbClr val="000000"/>
                </a:outerShdw>
              </a:effectLst>
              <a:latin typeface="Times New Roman" charset="0"/>
            </a:endParaRPr>
          </a:p>
        </p:txBody>
      </p:sp>
      <p:sp>
        <p:nvSpPr>
          <p:cNvPr id="2298893" name="Text Box 13">
            <a:extLst>
              <a:ext uri="{FF2B5EF4-FFF2-40B4-BE49-F238E27FC236}">
                <a16:creationId xmlns:a16="http://schemas.microsoft.com/office/drawing/2014/main" id="{26A5691D-736C-4C49-A7DC-CD1EE555B2A3}"/>
              </a:ext>
            </a:extLst>
          </p:cNvPr>
          <p:cNvSpPr txBox="1">
            <a:spLocks noChangeArrowheads="1"/>
          </p:cNvSpPr>
          <p:nvPr/>
        </p:nvSpPr>
        <p:spPr bwMode="auto">
          <a:xfrm>
            <a:off x="2590800" y="5257800"/>
            <a:ext cx="2971800" cy="10779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outerShdw>
                </a:effectLst>
              </a:rPr>
              <a:t>Revealed God</a:t>
            </a:r>
            <a:r>
              <a:rPr lang="fr-FR" altLang="ja-JP" sz="3200" b="1" dirty="0">
                <a:solidFill>
                  <a:srgbClr val="FFFFFF"/>
                </a:solidFill>
                <a:effectLst>
                  <a:outerShdw blurRad="38100" dist="38100" dir="2700000" algn="tl">
                    <a:srgbClr val="000000"/>
                  </a:outerShdw>
                </a:effectLst>
              </a:rPr>
              <a:t>'</a:t>
            </a:r>
            <a:r>
              <a:rPr lang="en-US" altLang="ja-JP" sz="3200" b="1" dirty="0">
                <a:solidFill>
                  <a:srgbClr val="FFFFFF"/>
                </a:solidFill>
                <a:effectLst>
                  <a:outerShdw blurRad="38100" dist="38100" dir="2700000" algn="tl">
                    <a:srgbClr val="000000"/>
                  </a:outerShdw>
                </a:effectLst>
              </a:rPr>
              <a:t>s Word</a:t>
            </a:r>
            <a:endParaRPr lang="en-US" b="1" i="1" dirty="0">
              <a:solidFill>
                <a:srgbClr val="FFFFFF"/>
              </a:solidFill>
              <a:effectLst>
                <a:outerShdw blurRad="38100" dist="38100" dir="2700000" algn="tl">
                  <a:srgbClr val="000000"/>
                </a:outerShdw>
              </a:effectLst>
              <a:latin typeface="Times New Roman" charset="0"/>
            </a:endParaRPr>
          </a:p>
        </p:txBody>
      </p:sp>
      <p:sp>
        <p:nvSpPr>
          <p:cNvPr id="2298894" name="Text Box 14">
            <a:extLst>
              <a:ext uri="{FF2B5EF4-FFF2-40B4-BE49-F238E27FC236}">
                <a16:creationId xmlns:a16="http://schemas.microsoft.com/office/drawing/2014/main" id="{0103A8B2-5F1A-C646-8564-D0D0C643DE18}"/>
              </a:ext>
            </a:extLst>
          </p:cNvPr>
          <p:cNvSpPr txBox="1">
            <a:spLocks noChangeArrowheads="1"/>
          </p:cNvSpPr>
          <p:nvPr/>
        </p:nvSpPr>
        <p:spPr bwMode="auto">
          <a:xfrm>
            <a:off x="5715000" y="5257800"/>
            <a:ext cx="3429000" cy="10779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Also founded the Church</a:t>
            </a:r>
            <a:endParaRPr lang="en-US" b="1" i="1">
              <a:solidFill>
                <a:srgbClr val="FFFFFF"/>
              </a:solidFill>
              <a:effectLst>
                <a:outerShdw blurRad="38100" dist="38100" dir="2700000" algn="tl">
                  <a:srgbClr val="000000"/>
                </a:outerShdw>
              </a:effectLst>
              <a:latin typeface="Times New Roman" charset="0"/>
            </a:endParaRPr>
          </a:p>
        </p:txBody>
      </p:sp>
      <p:sp>
        <p:nvSpPr>
          <p:cNvPr id="2298895" name="Text Box 15">
            <a:extLst>
              <a:ext uri="{FF2B5EF4-FFF2-40B4-BE49-F238E27FC236}">
                <a16:creationId xmlns:a16="http://schemas.microsoft.com/office/drawing/2014/main" id="{82F9B35A-D048-554D-9B79-90F8B0904326}"/>
              </a:ext>
            </a:extLst>
          </p:cNvPr>
          <p:cNvSpPr txBox="1">
            <a:spLocks noChangeArrowheads="1"/>
          </p:cNvSpPr>
          <p:nvPr/>
        </p:nvSpPr>
        <p:spPr bwMode="auto">
          <a:xfrm>
            <a:off x="8153400" y="0"/>
            <a:ext cx="990600" cy="457200"/>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rPr>
              <a:t>27</a:t>
            </a:r>
            <a:endParaRPr lang="en-US" b="1" i="1">
              <a:solidFill>
                <a:srgbClr val="FFFFFF"/>
              </a:solidFill>
              <a:effectLst>
                <a:outerShdw blurRad="38100" dist="38100" dir="2700000" algn="tl">
                  <a:srgbClr val="000000"/>
                </a:outerShdw>
              </a:effectLst>
              <a:latin typeface="Times New Roman" charset="0"/>
            </a:endParaRPr>
          </a:p>
        </p:txBody>
      </p:sp>
      <p:sp>
        <p:nvSpPr>
          <p:cNvPr id="2298896" name="Text Box 16">
            <a:extLst>
              <a:ext uri="{FF2B5EF4-FFF2-40B4-BE49-F238E27FC236}">
                <a16:creationId xmlns:a16="http://schemas.microsoft.com/office/drawing/2014/main" id="{6D256DE5-C2BC-6249-A659-0DB126E51541}"/>
              </a:ext>
            </a:extLst>
          </p:cNvPr>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Issue</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97" name="Text Box 17">
            <a:extLst>
              <a:ext uri="{FF2B5EF4-FFF2-40B4-BE49-F238E27FC236}">
                <a16:creationId xmlns:a16="http://schemas.microsoft.com/office/drawing/2014/main" id="{CFE6561E-5C6A-DB45-B587-BBF28038260F}"/>
              </a:ext>
            </a:extLst>
          </p:cNvPr>
          <p:cNvSpPr txBox="1">
            <a:spLocks noChangeArrowheads="1"/>
          </p:cNvSpPr>
          <p:nvPr/>
        </p:nvSpPr>
        <p:spPr bwMode="auto">
          <a:xfrm>
            <a:off x="0" y="2270125"/>
            <a:ext cx="2667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Salvation by</a:t>
            </a:r>
            <a:endParaRPr lang="en-US" b="1" i="1">
              <a:solidFill>
                <a:srgbClr val="FFFFFF"/>
              </a:solidFill>
              <a:effectLst>
                <a:outerShdw blurRad="38100" dist="38100" dir="2700000" algn="tl">
                  <a:srgbClr val="000000"/>
                </a:outerShdw>
              </a:effectLst>
              <a:latin typeface="Times New Roman" charset="0"/>
            </a:endParaRPr>
          </a:p>
        </p:txBody>
      </p:sp>
      <p:sp>
        <p:nvSpPr>
          <p:cNvPr id="2298898" name="Text Box 18">
            <a:extLst>
              <a:ext uri="{FF2B5EF4-FFF2-40B4-BE49-F238E27FC236}">
                <a16:creationId xmlns:a16="http://schemas.microsoft.com/office/drawing/2014/main" id="{94EF9A50-DD7C-2843-9838-44989611B6C2}"/>
              </a:ext>
            </a:extLst>
          </p:cNvPr>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Salv. Basis</a:t>
            </a:r>
          </a:p>
        </p:txBody>
      </p:sp>
      <p:sp>
        <p:nvSpPr>
          <p:cNvPr id="2298899" name="Text Box 19">
            <a:extLst>
              <a:ext uri="{FF2B5EF4-FFF2-40B4-BE49-F238E27FC236}">
                <a16:creationId xmlns:a16="http://schemas.microsoft.com/office/drawing/2014/main" id="{5895548A-6E05-3542-B429-767897923720}"/>
              </a:ext>
            </a:extLst>
          </p:cNvPr>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Spirit</a:t>
            </a:r>
          </a:p>
        </p:txBody>
      </p:sp>
      <p:sp>
        <p:nvSpPr>
          <p:cNvPr id="2298900" name="Text Box 20">
            <a:extLst>
              <a:ext uri="{FF2B5EF4-FFF2-40B4-BE49-F238E27FC236}">
                <a16:creationId xmlns:a16="http://schemas.microsoft.com/office/drawing/2014/main" id="{60ED1CB2-8743-A34D-805D-7B08C63D14DD}"/>
              </a:ext>
            </a:extLst>
          </p:cNvPr>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Prophets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4" descr="Church of All Nations, dome with US seal, tb n033100.jpg">
            <a:extLst>
              <a:ext uri="{FF2B5EF4-FFF2-40B4-BE49-F238E27FC236}">
                <a16:creationId xmlns:a16="http://schemas.microsoft.com/office/drawing/2014/main" id="{7E8A6A87-8DDC-C849-A176-C6C90F71D827}"/>
              </a:ext>
            </a:extLst>
          </p:cNvPr>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a:extLst>
              <a:ext uri="{FF2B5EF4-FFF2-40B4-BE49-F238E27FC236}">
                <a16:creationId xmlns:a16="http://schemas.microsoft.com/office/drawing/2014/main" id="{36FFB1CB-F264-3745-BBF2-C5B0795210AB}"/>
              </a:ext>
            </a:extLst>
          </p:cNvPr>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Israel</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5" name="Rectangle 5">
            <a:extLst>
              <a:ext uri="{FF2B5EF4-FFF2-40B4-BE49-F238E27FC236}">
                <a16:creationId xmlns:a16="http://schemas.microsoft.com/office/drawing/2014/main" id="{DEC4D4FC-D0DC-8E43-A06A-2E2673F2F7AA}"/>
              </a:ext>
            </a:extLst>
          </p:cNvPr>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chemeClr val="bg1"/>
                </a:solidFill>
                <a:ea typeface="ＭＳ Ｐゴシック" panose="020B0600070205080204" pitchFamily="34" charset="-128"/>
              </a:rPr>
              <a:t>Continuity</a:t>
            </a:r>
            <a:endParaRPr lang="en-US" altLang="en-US">
              <a:ea typeface="ＭＳ Ｐゴシック" panose="020B0600070205080204" pitchFamily="34" charset="-128"/>
            </a:endParaRPr>
          </a:p>
        </p:txBody>
      </p:sp>
      <p:sp>
        <p:nvSpPr>
          <p:cNvPr id="2298886" name="Text Box 6">
            <a:extLst>
              <a:ext uri="{FF2B5EF4-FFF2-40B4-BE49-F238E27FC236}">
                <a16:creationId xmlns:a16="http://schemas.microsoft.com/office/drawing/2014/main" id="{9171E557-CE94-5542-96E4-82018137016F}"/>
              </a:ext>
            </a:extLst>
          </p:cNvPr>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Church</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87" name="Text Box 7">
            <a:extLst>
              <a:ext uri="{FF2B5EF4-FFF2-40B4-BE49-F238E27FC236}">
                <a16:creationId xmlns:a16="http://schemas.microsoft.com/office/drawing/2014/main" id="{D54F568A-9BBB-9A4C-A555-EB1DAA1883C6}"/>
              </a:ext>
            </a:extLst>
          </p:cNvPr>
          <p:cNvSpPr txBox="1">
            <a:spLocks noChangeArrowheads="1"/>
          </p:cNvSpPr>
          <p:nvPr/>
        </p:nvSpPr>
        <p:spPr bwMode="auto">
          <a:xfrm>
            <a:off x="2590800" y="2270125"/>
            <a:ext cx="3048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Israel by grace</a:t>
            </a:r>
            <a:endParaRPr lang="en-US" b="1" i="1">
              <a:solidFill>
                <a:srgbClr val="FFFFFF"/>
              </a:solidFill>
              <a:effectLst>
                <a:outerShdw blurRad="38100" dist="38100" dir="2700000" algn="tl">
                  <a:srgbClr val="000000"/>
                </a:outerShdw>
              </a:effectLst>
              <a:latin typeface="Times New Roman" charset="0"/>
            </a:endParaRPr>
          </a:p>
        </p:txBody>
      </p:sp>
      <p:sp>
        <p:nvSpPr>
          <p:cNvPr id="2298888" name="Text Box 8">
            <a:extLst>
              <a:ext uri="{FF2B5EF4-FFF2-40B4-BE49-F238E27FC236}">
                <a16:creationId xmlns:a16="http://schemas.microsoft.com/office/drawing/2014/main" id="{29DB5031-2AE0-394A-80E0-798FD0AA2D61}"/>
              </a:ext>
            </a:extLst>
          </p:cNvPr>
          <p:cNvSpPr txBox="1">
            <a:spLocks noChangeArrowheads="1"/>
          </p:cNvSpPr>
          <p:nvPr/>
        </p:nvSpPr>
        <p:spPr bwMode="auto">
          <a:xfrm>
            <a:off x="5715000" y="22701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All by grace</a:t>
            </a:r>
            <a:endParaRPr lang="en-US" sz="3200" b="1" i="1">
              <a:solidFill>
                <a:srgbClr val="FFFFFF"/>
              </a:solidFill>
              <a:effectLst>
                <a:outerShdw blurRad="38100" dist="38100" dir="2700000" algn="tl">
                  <a:srgbClr val="000000"/>
                </a:outerShdw>
              </a:effectLst>
              <a:latin typeface="Times New Roman" charset="0"/>
            </a:endParaRPr>
          </a:p>
        </p:txBody>
      </p:sp>
      <p:sp>
        <p:nvSpPr>
          <p:cNvPr id="2298889" name="Text Box 9">
            <a:extLst>
              <a:ext uri="{FF2B5EF4-FFF2-40B4-BE49-F238E27FC236}">
                <a16:creationId xmlns:a16="http://schemas.microsoft.com/office/drawing/2014/main" id="{BF043C26-4B8E-CD4C-AC38-095219DEC603}"/>
              </a:ext>
            </a:extLst>
          </p:cNvPr>
          <p:cNvSpPr txBox="1">
            <a:spLocks noChangeArrowheads="1"/>
          </p:cNvSpPr>
          <p:nvPr/>
        </p:nvSpPr>
        <p:spPr bwMode="auto">
          <a:xfrm>
            <a:off x="2590800" y="3260725"/>
            <a:ext cx="3200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latin typeface="Wingdings" charset="0"/>
                <a:cs typeface="Wingdings" charset="0"/>
              </a:rPr>
              <a:t></a:t>
            </a:r>
            <a:r>
              <a:rPr lang="en-US" sz="3200" b="1">
                <a:solidFill>
                  <a:srgbClr val="FFFFFF"/>
                </a:solidFill>
                <a:effectLst>
                  <a:outerShdw blurRad="38100" dist="38100" dir="2700000" algn="tl">
                    <a:srgbClr val="000000"/>
                  </a:outerShdw>
                </a:effectLst>
              </a:rPr>
              <a:t> discipline</a:t>
            </a:r>
            <a:endParaRPr lang="en-US" b="1" i="1">
              <a:solidFill>
                <a:srgbClr val="FFFFFF"/>
              </a:solidFill>
              <a:effectLst>
                <a:outerShdw blurRad="38100" dist="38100" dir="2700000" algn="tl">
                  <a:srgbClr val="000000"/>
                </a:outerShdw>
              </a:effectLst>
              <a:latin typeface="Times New Roman" charset="0"/>
            </a:endParaRPr>
          </a:p>
        </p:txBody>
      </p:sp>
      <p:sp>
        <p:nvSpPr>
          <p:cNvPr id="2298890" name="Text Box 10">
            <a:extLst>
              <a:ext uri="{FF2B5EF4-FFF2-40B4-BE49-F238E27FC236}">
                <a16:creationId xmlns:a16="http://schemas.microsoft.com/office/drawing/2014/main" id="{983855A4-288B-044F-85AA-F584D6D44322}"/>
              </a:ext>
            </a:extLst>
          </p:cNvPr>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latin typeface="Wingdings" charset="0"/>
                <a:cs typeface="Wingdings" charset="0"/>
              </a:rPr>
              <a:t></a:t>
            </a:r>
            <a:r>
              <a:rPr lang="en-US" sz="3200" b="1">
                <a:solidFill>
                  <a:srgbClr val="FFFFFF"/>
                </a:solidFill>
                <a:effectLst>
                  <a:outerShdw blurRad="38100" dist="38100" dir="2700000" algn="tl">
                    <a:srgbClr val="000000"/>
                  </a:outerShdw>
                </a:effectLst>
              </a:rPr>
              <a:t> discipline</a:t>
            </a:r>
            <a:endParaRPr lang="en-US" sz="3200" b="1" i="1">
              <a:solidFill>
                <a:srgbClr val="FFFFFF"/>
              </a:solidFill>
              <a:effectLst>
                <a:outerShdw blurRad="38100" dist="38100" dir="2700000" algn="tl">
                  <a:srgbClr val="000000"/>
                </a:outerShdw>
              </a:effectLst>
              <a:latin typeface="Times New Roman" charset="0"/>
            </a:endParaRPr>
          </a:p>
        </p:txBody>
      </p:sp>
      <p:sp>
        <p:nvSpPr>
          <p:cNvPr id="2298891" name="Text Box 11">
            <a:extLst>
              <a:ext uri="{FF2B5EF4-FFF2-40B4-BE49-F238E27FC236}">
                <a16:creationId xmlns:a16="http://schemas.microsoft.com/office/drawing/2014/main" id="{702C3A3D-FE84-0944-BECF-730A7842C8F7}"/>
              </a:ext>
            </a:extLst>
          </p:cNvPr>
          <p:cNvSpPr txBox="1">
            <a:spLocks noChangeArrowheads="1"/>
          </p:cNvSpPr>
          <p:nvPr/>
        </p:nvSpPr>
        <p:spPr bwMode="auto">
          <a:xfrm>
            <a:off x="2590800" y="4267200"/>
            <a:ext cx="28194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Elders</a:t>
            </a:r>
            <a:endParaRPr lang="en-US" b="1" i="1">
              <a:solidFill>
                <a:srgbClr val="FFFFFF"/>
              </a:solidFill>
              <a:effectLst>
                <a:outerShdw blurRad="38100" dist="38100" dir="2700000" algn="tl">
                  <a:srgbClr val="000000"/>
                </a:outerShdw>
              </a:effectLst>
              <a:latin typeface="Times New Roman" charset="0"/>
            </a:endParaRPr>
          </a:p>
        </p:txBody>
      </p:sp>
      <p:sp>
        <p:nvSpPr>
          <p:cNvPr id="2298892" name="Text Box 12">
            <a:extLst>
              <a:ext uri="{FF2B5EF4-FFF2-40B4-BE49-F238E27FC236}">
                <a16:creationId xmlns:a16="http://schemas.microsoft.com/office/drawing/2014/main" id="{C7E3D511-A3A4-D749-8476-6B4ADE445025}"/>
              </a:ext>
            </a:extLst>
          </p:cNvPr>
          <p:cNvSpPr txBox="1">
            <a:spLocks noChangeArrowheads="1"/>
          </p:cNvSpPr>
          <p:nvPr/>
        </p:nvSpPr>
        <p:spPr bwMode="auto">
          <a:xfrm>
            <a:off x="5715000" y="4267200"/>
            <a:ext cx="3429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Elders</a:t>
            </a:r>
            <a:endParaRPr lang="en-US" b="1" i="1">
              <a:solidFill>
                <a:srgbClr val="FFFFFF"/>
              </a:solidFill>
              <a:effectLst>
                <a:outerShdw blurRad="38100" dist="38100" dir="2700000" algn="tl">
                  <a:srgbClr val="000000"/>
                </a:outerShdw>
              </a:effectLst>
              <a:latin typeface="Times New Roman" charset="0"/>
            </a:endParaRPr>
          </a:p>
        </p:txBody>
      </p:sp>
      <p:sp>
        <p:nvSpPr>
          <p:cNvPr id="2298893" name="Text Box 13">
            <a:extLst>
              <a:ext uri="{FF2B5EF4-FFF2-40B4-BE49-F238E27FC236}">
                <a16:creationId xmlns:a16="http://schemas.microsoft.com/office/drawing/2014/main" id="{66F0A35F-2C73-3D49-881A-A085D1F771FE}"/>
              </a:ext>
            </a:extLst>
          </p:cNvPr>
          <p:cNvSpPr txBox="1">
            <a:spLocks noChangeArrowheads="1"/>
          </p:cNvSpPr>
          <p:nvPr/>
        </p:nvSpPr>
        <p:spPr bwMode="auto">
          <a:xfrm>
            <a:off x="2590800" y="5257800"/>
            <a:ext cx="2971800" cy="157003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ja-JP" sz="3200" b="1" dirty="0">
                <a:solidFill>
                  <a:srgbClr val="FFFFFF"/>
                </a:solidFill>
                <a:effectLst>
                  <a:outerShdw blurRad="38100" dist="38100" dir="2700000" algn="tl">
                    <a:srgbClr val="000000"/>
                  </a:outerShdw>
                </a:effectLst>
              </a:rPr>
              <a:t>"Light"</a:t>
            </a:r>
            <a:br>
              <a:rPr lang="en-US" altLang="ja-JP" sz="3200" b="1" dirty="0">
                <a:solidFill>
                  <a:srgbClr val="FFFFFF"/>
                </a:solidFill>
                <a:effectLst>
                  <a:outerShdw blurRad="38100" dist="38100" dir="2700000" algn="tl">
                    <a:srgbClr val="000000"/>
                  </a:outerShdw>
                </a:effectLst>
              </a:rPr>
            </a:br>
            <a:r>
              <a:rPr lang="en-US" altLang="ja-JP" sz="3200" b="1" dirty="0">
                <a:solidFill>
                  <a:srgbClr val="FFFFFF"/>
                </a:solidFill>
                <a:effectLst>
                  <a:outerShdw blurRad="38100" dist="38100" dir="2700000" algn="tl">
                    <a:srgbClr val="000000"/>
                  </a:outerShdw>
                </a:effectLst>
              </a:rPr>
              <a:t>"Kingdom"</a:t>
            </a:r>
            <a:br>
              <a:rPr lang="en-US" altLang="ja-JP" sz="3200" b="1" dirty="0">
                <a:solidFill>
                  <a:srgbClr val="FFFFFF"/>
                </a:solidFill>
                <a:effectLst>
                  <a:outerShdw blurRad="38100" dist="38100" dir="2700000" algn="tl">
                    <a:srgbClr val="000000"/>
                  </a:outerShdw>
                </a:effectLst>
              </a:rPr>
            </a:br>
            <a:r>
              <a:rPr lang="en-US" altLang="ja-JP" sz="3200" b="1" dirty="0">
                <a:solidFill>
                  <a:srgbClr val="FFFFFF"/>
                </a:solidFill>
                <a:effectLst>
                  <a:outerShdw blurRad="38100" dist="38100" dir="2700000" algn="tl">
                    <a:srgbClr val="000000"/>
                  </a:outerShdw>
                </a:effectLst>
              </a:rPr>
              <a:t>"Holy nation"</a:t>
            </a:r>
            <a:endParaRPr lang="en-US" b="1" i="1" dirty="0">
              <a:solidFill>
                <a:srgbClr val="FFFFFF"/>
              </a:solidFill>
              <a:effectLst>
                <a:outerShdw blurRad="38100" dist="38100" dir="2700000" algn="tl">
                  <a:srgbClr val="000000"/>
                </a:outerShdw>
              </a:effectLst>
              <a:latin typeface="Times New Roman" charset="0"/>
            </a:endParaRPr>
          </a:p>
        </p:txBody>
      </p:sp>
      <p:sp>
        <p:nvSpPr>
          <p:cNvPr id="2298894" name="Text Box 14">
            <a:extLst>
              <a:ext uri="{FF2B5EF4-FFF2-40B4-BE49-F238E27FC236}">
                <a16:creationId xmlns:a16="http://schemas.microsoft.com/office/drawing/2014/main" id="{C426F706-D499-9549-8B6D-DA5A6713E970}"/>
              </a:ext>
            </a:extLst>
          </p:cNvPr>
          <p:cNvSpPr txBox="1">
            <a:spLocks noChangeArrowheads="1"/>
          </p:cNvSpPr>
          <p:nvPr/>
        </p:nvSpPr>
        <p:spPr bwMode="auto">
          <a:xfrm>
            <a:off x="5715000" y="5257800"/>
            <a:ext cx="3429000" cy="157003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ja-JP" sz="3200" b="1" dirty="0">
                <a:solidFill>
                  <a:srgbClr val="FFFFFF"/>
                </a:solidFill>
                <a:effectLst>
                  <a:outerShdw blurRad="38100" dist="38100" dir="2700000" algn="tl">
                    <a:srgbClr val="000000"/>
                  </a:outerShdw>
                </a:effectLst>
              </a:rPr>
              <a:t>"Light"</a:t>
            </a:r>
            <a:br>
              <a:rPr lang="en-US" altLang="ja-JP" sz="3200" b="1" dirty="0">
                <a:solidFill>
                  <a:srgbClr val="FFFFFF"/>
                </a:solidFill>
                <a:effectLst>
                  <a:outerShdw blurRad="38100" dist="38100" dir="2700000" algn="tl">
                    <a:srgbClr val="000000"/>
                  </a:outerShdw>
                </a:effectLst>
              </a:rPr>
            </a:br>
            <a:r>
              <a:rPr lang="en-US" altLang="ja-JP" sz="3200" b="1" dirty="0">
                <a:solidFill>
                  <a:srgbClr val="FFFFFF"/>
                </a:solidFill>
                <a:effectLst>
                  <a:outerShdw blurRad="38100" dist="38100" dir="2700000" algn="tl">
                    <a:srgbClr val="000000"/>
                  </a:outerShdw>
                </a:effectLst>
              </a:rPr>
              <a:t>"Kingdom"</a:t>
            </a:r>
            <a:br>
              <a:rPr lang="en-US" altLang="ja-JP" sz="3200" b="1" dirty="0">
                <a:solidFill>
                  <a:srgbClr val="FFFFFF"/>
                </a:solidFill>
                <a:effectLst>
                  <a:outerShdw blurRad="38100" dist="38100" dir="2700000" algn="tl">
                    <a:srgbClr val="000000"/>
                  </a:outerShdw>
                </a:effectLst>
              </a:rPr>
            </a:br>
            <a:r>
              <a:rPr lang="en-US" altLang="ja-JP" sz="3200" b="1" dirty="0">
                <a:solidFill>
                  <a:srgbClr val="FFFFFF"/>
                </a:solidFill>
                <a:effectLst>
                  <a:outerShdw blurRad="38100" dist="38100" dir="2700000" algn="tl">
                    <a:srgbClr val="000000"/>
                  </a:outerShdw>
                </a:effectLst>
              </a:rPr>
              <a:t>"Holy nation"</a:t>
            </a:r>
            <a:endParaRPr lang="en-US" sz="3200" b="1" i="1" dirty="0">
              <a:solidFill>
                <a:srgbClr val="FFFFFF"/>
              </a:solidFill>
              <a:effectLst>
                <a:outerShdw blurRad="38100" dist="38100" dir="2700000" algn="tl">
                  <a:srgbClr val="000000"/>
                </a:outerShdw>
              </a:effectLst>
              <a:latin typeface="Times New Roman" charset="0"/>
            </a:endParaRPr>
          </a:p>
        </p:txBody>
      </p:sp>
      <p:sp>
        <p:nvSpPr>
          <p:cNvPr id="2298895" name="Text Box 15">
            <a:extLst>
              <a:ext uri="{FF2B5EF4-FFF2-40B4-BE49-F238E27FC236}">
                <a16:creationId xmlns:a16="http://schemas.microsoft.com/office/drawing/2014/main" id="{62F3B4E7-87B5-344E-AF6F-2C8DE286AD75}"/>
              </a:ext>
            </a:extLst>
          </p:cNvPr>
          <p:cNvSpPr txBox="1">
            <a:spLocks noChangeArrowheads="1"/>
          </p:cNvSpPr>
          <p:nvPr/>
        </p:nvSpPr>
        <p:spPr bwMode="auto">
          <a:xfrm>
            <a:off x="8153400" y="0"/>
            <a:ext cx="990600" cy="457200"/>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rPr>
              <a:t>27</a:t>
            </a:r>
            <a:endParaRPr lang="en-US" b="1" i="1">
              <a:solidFill>
                <a:srgbClr val="FFFFFF"/>
              </a:solidFill>
              <a:effectLst>
                <a:outerShdw blurRad="38100" dist="38100" dir="2700000" algn="tl">
                  <a:srgbClr val="000000"/>
                </a:outerShdw>
              </a:effectLst>
              <a:latin typeface="Times New Roman" charset="0"/>
            </a:endParaRPr>
          </a:p>
        </p:txBody>
      </p:sp>
      <p:sp>
        <p:nvSpPr>
          <p:cNvPr id="2298896" name="Text Box 16">
            <a:extLst>
              <a:ext uri="{FF2B5EF4-FFF2-40B4-BE49-F238E27FC236}">
                <a16:creationId xmlns:a16="http://schemas.microsoft.com/office/drawing/2014/main" id="{D71BDAB3-5438-7B43-A58E-886872569962}"/>
              </a:ext>
            </a:extLst>
          </p:cNvPr>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rgbClr val="FFFFFF"/>
                </a:solidFill>
                <a:effectLst>
                  <a:outerShdw blurRad="38100" dist="38100" dir="2700000" algn="tl">
                    <a:srgbClr val="000000"/>
                  </a:outerShdw>
                </a:effectLst>
              </a:rPr>
              <a:t>Issue</a:t>
            </a:r>
            <a:endParaRPr lang="en-US" sz="3200" b="1" i="1" u="sng">
              <a:solidFill>
                <a:srgbClr val="FFFFFF"/>
              </a:solidFill>
              <a:effectLst>
                <a:outerShdw blurRad="38100" dist="38100" dir="2700000" algn="tl">
                  <a:srgbClr val="000000"/>
                </a:outerShdw>
              </a:effectLst>
              <a:latin typeface="Times New Roman" charset="0"/>
            </a:endParaRPr>
          </a:p>
        </p:txBody>
      </p:sp>
      <p:sp>
        <p:nvSpPr>
          <p:cNvPr id="2298897" name="Text Box 17">
            <a:extLst>
              <a:ext uri="{FF2B5EF4-FFF2-40B4-BE49-F238E27FC236}">
                <a16:creationId xmlns:a16="http://schemas.microsoft.com/office/drawing/2014/main" id="{DB8C6249-1703-5D40-97D4-7C2852F07C79}"/>
              </a:ext>
            </a:extLst>
          </p:cNvPr>
          <p:cNvSpPr txBox="1">
            <a:spLocks noChangeArrowheads="1"/>
          </p:cNvSpPr>
          <p:nvPr/>
        </p:nvSpPr>
        <p:spPr bwMode="auto">
          <a:xfrm>
            <a:off x="0" y="2270125"/>
            <a:ext cx="2667000"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a:solidFill>
                  <a:srgbClr val="FFFFFF"/>
                </a:solidFill>
                <a:effectLst>
                  <a:outerShdw blurRad="38100" dist="38100" dir="2700000" algn="tl">
                    <a:srgbClr val="000000"/>
                  </a:outerShdw>
                </a:effectLst>
              </a:rPr>
              <a:t>Election</a:t>
            </a:r>
            <a:endParaRPr lang="en-US" b="1" i="1">
              <a:solidFill>
                <a:srgbClr val="FFFFFF"/>
              </a:solidFill>
              <a:effectLst>
                <a:outerShdw blurRad="38100" dist="38100" dir="2700000" algn="tl">
                  <a:srgbClr val="000000"/>
                </a:outerShdw>
              </a:effectLst>
              <a:latin typeface="Times New Roman" charset="0"/>
            </a:endParaRPr>
          </a:p>
        </p:txBody>
      </p:sp>
      <p:sp>
        <p:nvSpPr>
          <p:cNvPr id="2298898" name="Text Box 18">
            <a:extLst>
              <a:ext uri="{FF2B5EF4-FFF2-40B4-BE49-F238E27FC236}">
                <a16:creationId xmlns:a16="http://schemas.microsoft.com/office/drawing/2014/main" id="{C0F0C113-1EFC-C24B-A2E9-7C889717FA3C}"/>
              </a:ext>
            </a:extLst>
          </p:cNvPr>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Disobeying</a:t>
            </a:r>
          </a:p>
        </p:txBody>
      </p:sp>
      <p:sp>
        <p:nvSpPr>
          <p:cNvPr id="2298899" name="Text Box 19">
            <a:extLst>
              <a:ext uri="{FF2B5EF4-FFF2-40B4-BE49-F238E27FC236}">
                <a16:creationId xmlns:a16="http://schemas.microsoft.com/office/drawing/2014/main" id="{68AA233B-0C89-A24A-AF85-F312D24B0AEA}"/>
              </a:ext>
            </a:extLst>
          </p:cNvPr>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Leaders</a:t>
            </a:r>
          </a:p>
        </p:txBody>
      </p:sp>
      <p:sp>
        <p:nvSpPr>
          <p:cNvPr id="2298900" name="Text Box 20">
            <a:extLst>
              <a:ext uri="{FF2B5EF4-FFF2-40B4-BE49-F238E27FC236}">
                <a16:creationId xmlns:a16="http://schemas.microsoft.com/office/drawing/2014/main" id="{D7235340-C5CF-2146-8106-FFF455EC9622}"/>
              </a:ext>
            </a:extLst>
          </p:cNvPr>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effectLst>
                  <a:outerShdw blurRad="38100" dist="38100" dir="2700000" algn="tl">
                    <a:srgbClr val="000000"/>
                  </a:outerShdw>
                </a:effectLst>
              </a:rPr>
              <a:t>Witness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643352-E8B0-364D-8957-39F08D97BCA6}"/>
              </a:ext>
            </a:extLst>
          </p:cNvPr>
          <p:cNvSpPr/>
          <p:nvPr/>
        </p:nvSpPr>
        <p:spPr>
          <a:xfrm>
            <a:off x="-76200" y="-152400"/>
            <a:ext cx="9296400" cy="701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Subtitle 4">
            <a:extLst>
              <a:ext uri="{FF2B5EF4-FFF2-40B4-BE49-F238E27FC236}">
                <a16:creationId xmlns:a16="http://schemas.microsoft.com/office/drawing/2014/main" id="{F4111AA0-4379-124C-ABEA-39DBC4D2C252}"/>
              </a:ext>
            </a:extLst>
          </p:cNvPr>
          <p:cNvSpPr txBox="1">
            <a:spLocks/>
          </p:cNvSpPr>
          <p:nvPr/>
        </p:nvSpPr>
        <p:spPr bwMode="auto">
          <a:xfrm>
            <a:off x="1295400" y="1828800"/>
            <a:ext cx="6400800" cy="4572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buClr>
                <a:srgbClr val="D16349"/>
              </a:buClr>
              <a:buSzPct val="85000"/>
              <a:buFont typeface="Wingdings 2" pitchFamily="2" charset="2"/>
              <a:buNone/>
            </a:pPr>
            <a:r>
              <a:rPr lang="en-US" altLang="en-US" sz="1600" b="1">
                <a:solidFill>
                  <a:srgbClr val="000000"/>
                </a:solidFill>
                <a:effectLst>
                  <a:outerShdw blurRad="38100" dist="38100" dir="2700000" algn="tl">
                    <a:srgbClr val="FFFFFF"/>
                  </a:outerShdw>
                </a:effectLst>
                <a:cs typeface="Arial" panose="020B0604020202020204" pitchFamily="34" charset="0"/>
              </a:rPr>
              <a:t>IN BRIEF</a:t>
            </a:r>
          </a:p>
        </p:txBody>
      </p:sp>
      <p:pic>
        <p:nvPicPr>
          <p:cNvPr id="286725" name="Picture 2">
            <a:extLst>
              <a:ext uri="{FF2B5EF4-FFF2-40B4-BE49-F238E27FC236}">
                <a16:creationId xmlns:a16="http://schemas.microsoft.com/office/drawing/2014/main" id="{99B39F62-BF6F-0B4D-987E-0F8C67B17A33}"/>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1270946B-95CE-C042-9988-A691703D371B}"/>
              </a:ext>
            </a:extLst>
          </p:cNvPr>
          <p:cNvSpPr>
            <a:spLocks noGrp="1"/>
          </p:cNvSpPr>
          <p:nvPr>
            <p:ph type="ctrTitle"/>
          </p:nvPr>
        </p:nvSpPr>
        <p:spPr>
          <a:xfrm>
            <a:off x="571500" y="71438"/>
            <a:ext cx="7772400" cy="995362"/>
          </a:xfrm>
        </p:spPr>
        <p:txBody>
          <a:bodyPr/>
          <a:lstStyle/>
          <a:p>
            <a:r>
              <a:rPr lang="en-US" altLang="en-US" b="1">
                <a:solidFill>
                  <a:schemeClr val="bg1"/>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The New Covenant </a:t>
            </a:r>
          </a:p>
        </p:txBody>
      </p:sp>
      <p:sp>
        <p:nvSpPr>
          <p:cNvPr id="286727" name="Text Box 25">
            <a:extLst>
              <a:ext uri="{FF2B5EF4-FFF2-40B4-BE49-F238E27FC236}">
                <a16:creationId xmlns:a16="http://schemas.microsoft.com/office/drawing/2014/main" id="{14EC1A4A-9DF1-0941-9971-C34210B4D764}"/>
              </a:ext>
            </a:extLst>
          </p:cNvPr>
          <p:cNvSpPr txBox="1">
            <a:spLocks noChangeArrowheads="1"/>
          </p:cNvSpPr>
          <p:nvPr/>
        </p:nvSpPr>
        <p:spPr bwMode="auto">
          <a:xfrm>
            <a:off x="8429625"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chemeClr val="bg1"/>
                </a:solidFill>
              </a:rPr>
              <a:t>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a:extLst>
              <a:ext uri="{FF2B5EF4-FFF2-40B4-BE49-F238E27FC236}">
                <a16:creationId xmlns:a16="http://schemas.microsoft.com/office/drawing/2014/main" id="{72699017-7E50-8741-813E-558F9E36E66A}"/>
              </a:ext>
            </a:extLst>
          </p:cNvPr>
          <p:cNvSpPr>
            <a:spLocks noGrp="1" noChangeArrowheads="1"/>
          </p:cNvSpPr>
          <p:nvPr>
            <p:ph type="title"/>
          </p:nvPr>
        </p:nvSpPr>
        <p:spPr>
          <a:xfrm>
            <a:off x="301625" y="76200"/>
            <a:ext cx="8534400" cy="758825"/>
          </a:xfrm>
        </p:spPr>
        <p:txBody>
          <a:bodyPr/>
          <a:lstStyle/>
          <a:p>
            <a:r>
              <a:rPr lang="en-US" altLang="en-US" sz="4400" b="1">
                <a:solidFill>
                  <a:schemeClr val="tx1"/>
                </a:solidFill>
                <a:latin typeface="Arial" panose="020B0604020202020204" pitchFamily="34" charset="0"/>
                <a:ea typeface="ＭＳ Ｐゴシック" panose="020B0600070205080204" pitchFamily="34" charset="-128"/>
                <a:cs typeface="Arial" panose="020B0604020202020204" pitchFamily="34" charset="0"/>
              </a:rPr>
              <a:t>The New Covenant</a:t>
            </a:r>
          </a:p>
        </p:txBody>
      </p:sp>
      <p:pic>
        <p:nvPicPr>
          <p:cNvPr id="288770" name="Picture 2" descr="New_covenant">
            <a:extLst>
              <a:ext uri="{FF2B5EF4-FFF2-40B4-BE49-F238E27FC236}">
                <a16:creationId xmlns:a16="http://schemas.microsoft.com/office/drawing/2014/main" id="{D4FC8501-B77F-ED4C-8339-EE0501CFE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388" y="1600200"/>
            <a:ext cx="1701800" cy="24384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8771" name="TextBox 4">
            <a:extLst>
              <a:ext uri="{FF2B5EF4-FFF2-40B4-BE49-F238E27FC236}">
                <a16:creationId xmlns:a16="http://schemas.microsoft.com/office/drawing/2014/main" id="{EB804A17-D022-1F4D-939B-2842A31B02F0}"/>
              </a:ext>
            </a:extLst>
          </p:cNvPr>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660066"/>
                </a:solidFill>
              </a:rPr>
              <a:t>Jeremiah 31:31-34</a:t>
            </a:r>
          </a:p>
        </p:txBody>
      </p:sp>
      <p:sp>
        <p:nvSpPr>
          <p:cNvPr id="288772" name="Rectangle 3">
            <a:extLst>
              <a:ext uri="{FF2B5EF4-FFF2-40B4-BE49-F238E27FC236}">
                <a16:creationId xmlns:a16="http://schemas.microsoft.com/office/drawing/2014/main" id="{6B472C22-C58A-C84C-A9FD-BAE589E4F439}"/>
              </a:ext>
            </a:extLst>
          </p:cNvPr>
          <p:cNvSpPr txBox="1">
            <a:spLocks noChangeArrowheads="1"/>
          </p:cNvSpPr>
          <p:nvPr/>
        </p:nvSpPr>
        <p:spPr bwMode="auto">
          <a:xfrm>
            <a:off x="228600" y="1447800"/>
            <a:ext cx="6629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D16349"/>
              </a:buClr>
              <a:buSzPct val="85000"/>
            </a:pPr>
            <a:r>
              <a:rPr lang="en-US" altLang="en-US" b="1" u="sng">
                <a:solidFill>
                  <a:srgbClr val="000000"/>
                </a:solidFill>
              </a:rPr>
              <a:t>My Definition</a:t>
            </a:r>
            <a:r>
              <a:rPr lang="en-US" altLang="en-US" b="1">
                <a:solidFill>
                  <a:srgbClr val="000000"/>
                </a:solidFill>
              </a:rPr>
              <a:t>: God</a:t>
            </a:r>
            <a:r>
              <a:rPr lang="fr-FR" altLang="ja-JP" b="1">
                <a:solidFill>
                  <a:srgbClr val="000000"/>
                </a:solidFill>
              </a:rPr>
              <a:t>'</a:t>
            </a:r>
            <a:r>
              <a:rPr lang="en-US" altLang="ja-JP" b="1">
                <a:solidFill>
                  <a:srgbClr val="000000"/>
                </a:solidFill>
              </a:rPr>
              <a:t>s unconditional amplification of the blessing promise in the Abrahamic Covenant in which Israel and Judah will experience national and spiritual redemption but in which the church also experiences partial present blessings.</a:t>
            </a:r>
          </a:p>
          <a:p>
            <a:pPr eaLnBrk="1" hangingPunct="1">
              <a:spcBef>
                <a:spcPct val="20000"/>
              </a:spcBef>
              <a:buClr>
                <a:srgbClr val="D16349"/>
              </a:buClr>
              <a:buSzPct val="85000"/>
            </a:pPr>
            <a:endParaRPr lang="en-US" altLang="en-US" b="1">
              <a:solidFill>
                <a:srgbClr val="000000"/>
              </a:solidFill>
            </a:endParaRPr>
          </a:p>
          <a:p>
            <a:pPr eaLnBrk="1" hangingPunct="1">
              <a:spcBef>
                <a:spcPct val="20000"/>
              </a:spcBef>
              <a:buClr>
                <a:srgbClr val="D16349"/>
              </a:buClr>
              <a:buSzPct val="85000"/>
            </a:pPr>
            <a:r>
              <a:rPr lang="en-US" altLang="en-US" b="1" u="sng">
                <a:solidFill>
                  <a:srgbClr val="000000"/>
                </a:solidFill>
              </a:rPr>
              <a:t>Alternate (Amillennial) Definition</a:t>
            </a:r>
            <a:r>
              <a:rPr lang="en-US" altLang="en-US" b="1">
                <a:solidFill>
                  <a:srgbClr val="000000"/>
                </a:solidFill>
              </a:rPr>
              <a:t>: The blessing of the Spirit in the present age given to each believer as the </a:t>
            </a:r>
            <a:r>
              <a:rPr lang="en-US" altLang="ja-JP" b="1">
                <a:solidFill>
                  <a:srgbClr val="000000"/>
                </a:solidFill>
              </a:rPr>
              <a:t>"seed of Abraham" (Gal. 3:7, 16, 29; 4:31) since God has rejected national Israel and replaced it with the church.</a:t>
            </a:r>
            <a:endParaRPr lang="en-US" altLang="en-US" b="1">
              <a:solidFill>
                <a:srgbClr val="000000"/>
              </a:solidFill>
            </a:endParaRPr>
          </a:p>
        </p:txBody>
      </p:sp>
      <p:sp>
        <p:nvSpPr>
          <p:cNvPr id="288773" name="Text Box 6">
            <a:extLst>
              <a:ext uri="{FF2B5EF4-FFF2-40B4-BE49-F238E27FC236}">
                <a16:creationId xmlns:a16="http://schemas.microsoft.com/office/drawing/2014/main" id="{EB9DA1D3-95C5-C949-9A38-C4BB51317249}"/>
              </a:ext>
            </a:extLst>
          </p:cNvPr>
          <p:cNvSpPr txBox="1">
            <a:spLocks noChangeArrowheads="1"/>
          </p:cNvSpPr>
          <p:nvPr/>
        </p:nvSpPr>
        <p:spPr bwMode="auto">
          <a:xfrm>
            <a:off x="8286750" y="142875"/>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rPr>
              <a:t>30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4" name="Title 14">
            <a:extLst>
              <a:ext uri="{FF2B5EF4-FFF2-40B4-BE49-F238E27FC236}">
                <a16:creationId xmlns:a16="http://schemas.microsoft.com/office/drawing/2014/main" id="{E571556A-51BF-D941-9B53-DB900F901EAD}"/>
              </a:ext>
            </a:extLst>
          </p:cNvPr>
          <p:cNvSpPr>
            <a:spLocks noGrp="1"/>
          </p:cNvSpPr>
          <p:nvPr>
            <p:ph type="title"/>
          </p:nvPr>
        </p:nvSpPr>
        <p:spPr>
          <a:xfrm>
            <a:off x="609600" y="76200"/>
            <a:ext cx="8534400" cy="758825"/>
          </a:xfrm>
        </p:spPr>
        <p:txBody>
          <a:bodyPr>
            <a:normAutofit fontScale="90000"/>
          </a:bodyPr>
          <a:lstStyle/>
          <a:p>
            <a:pPr>
              <a:defRPr/>
            </a:pPr>
            <a:r>
              <a:rPr lang="en-US" sz="3600" b="1" dirty="0">
                <a:solidFill>
                  <a:schemeClr val="tx1"/>
                </a:solidFill>
                <a:latin typeface="Arial"/>
                <a:ea typeface="+mj-ea"/>
                <a:cs typeface="Arial"/>
              </a:rPr>
              <a:t>Four Unconditional Biblical Covenants</a:t>
            </a:r>
          </a:p>
        </p:txBody>
      </p:sp>
      <p:sp>
        <p:nvSpPr>
          <p:cNvPr id="2054" name="Text Box 6">
            <a:extLst>
              <a:ext uri="{FF2B5EF4-FFF2-40B4-BE49-F238E27FC236}">
                <a16:creationId xmlns:a16="http://schemas.microsoft.com/office/drawing/2014/main" id="{AE42DEBF-848B-A847-8470-114E4F8281A7}"/>
              </a:ext>
            </a:extLst>
          </p:cNvPr>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b="1">
                <a:solidFill>
                  <a:srgbClr val="FFFFFF"/>
                </a:solidFill>
                <a:effectLst>
                  <a:outerShdw blurRad="38100" dist="38100" dir="2700000" algn="tl">
                    <a:srgbClr val="C5D1D7"/>
                  </a:outerShdw>
                </a:effectLst>
              </a:rPr>
              <a:t>ABRAHAMIC</a:t>
            </a:r>
            <a:br>
              <a:rPr lang="en-US" altLang="en-US" sz="2000" b="1">
                <a:solidFill>
                  <a:srgbClr val="FFFFFF"/>
                </a:solidFill>
                <a:effectLst>
                  <a:outerShdw blurRad="38100" dist="38100" dir="2700000" algn="tl">
                    <a:srgbClr val="C5D1D7"/>
                  </a:outerShdw>
                </a:effectLst>
              </a:rPr>
            </a:br>
            <a:r>
              <a:rPr lang="en-US" altLang="en-US" sz="2000" b="1">
                <a:solidFill>
                  <a:srgbClr val="FFFFFF"/>
                </a:solidFill>
                <a:effectLst>
                  <a:outerShdw blurRad="38100" dist="38100" dir="2700000" algn="tl">
                    <a:srgbClr val="C5D1D7"/>
                  </a:outerShdw>
                </a:effectLst>
              </a:rPr>
              <a:t>Genesis 12:1-3</a:t>
            </a:r>
          </a:p>
        </p:txBody>
      </p:sp>
      <p:grpSp>
        <p:nvGrpSpPr>
          <p:cNvPr id="290819" name="Group 20">
            <a:extLst>
              <a:ext uri="{FF2B5EF4-FFF2-40B4-BE49-F238E27FC236}">
                <a16:creationId xmlns:a16="http://schemas.microsoft.com/office/drawing/2014/main" id="{506B2B92-FAED-7249-9AC9-32748238538C}"/>
              </a:ext>
            </a:extLst>
          </p:cNvPr>
          <p:cNvGrpSpPr>
            <a:grpSpLocks/>
          </p:cNvGrpSpPr>
          <p:nvPr/>
        </p:nvGrpSpPr>
        <p:grpSpPr bwMode="auto">
          <a:xfrm>
            <a:off x="1524000" y="1371600"/>
            <a:ext cx="6262688" cy="3186113"/>
            <a:chOff x="672" y="1621"/>
            <a:chExt cx="4080" cy="2075"/>
          </a:xfrm>
        </p:grpSpPr>
        <p:sp>
          <p:nvSpPr>
            <p:cNvPr id="290825" name="AutoShape 16">
              <a:extLst>
                <a:ext uri="{FF2B5EF4-FFF2-40B4-BE49-F238E27FC236}">
                  <a16:creationId xmlns:a16="http://schemas.microsoft.com/office/drawing/2014/main" id="{A7212E7A-3532-3F4B-AEAC-DABC2199A855}"/>
                </a:ext>
              </a:extLst>
            </p:cNvPr>
            <p:cNvSpPr>
              <a:spLocks noChangeArrowheads="1"/>
            </p:cNvSpPr>
            <p:nvPr/>
          </p:nvSpPr>
          <p:spPr bwMode="auto">
            <a:xfrm>
              <a:off x="3792" y="1824"/>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1">
                <a:solidFill>
                  <a:srgbClr val="000000"/>
                </a:solidFill>
              </a:endParaRPr>
            </a:p>
          </p:txBody>
        </p:sp>
        <p:sp>
          <p:nvSpPr>
            <p:cNvPr id="290826" name="AutoShape 15">
              <a:extLst>
                <a:ext uri="{FF2B5EF4-FFF2-40B4-BE49-F238E27FC236}">
                  <a16:creationId xmlns:a16="http://schemas.microsoft.com/office/drawing/2014/main" id="{3C4C4DC7-48B4-AC42-B385-2637A93A40A8}"/>
                </a:ext>
              </a:extLst>
            </p:cNvPr>
            <p:cNvSpPr>
              <a:spLocks noChangeArrowheads="1"/>
            </p:cNvSpPr>
            <p:nvPr/>
          </p:nvSpPr>
          <p:spPr bwMode="auto">
            <a:xfrm>
              <a:off x="2208" y="1824"/>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1">
                <a:solidFill>
                  <a:srgbClr val="000000"/>
                </a:solidFill>
              </a:endParaRPr>
            </a:p>
          </p:txBody>
        </p:sp>
        <p:sp>
          <p:nvSpPr>
            <p:cNvPr id="290827" name="AutoShape 7">
              <a:extLst>
                <a:ext uri="{FF2B5EF4-FFF2-40B4-BE49-F238E27FC236}">
                  <a16:creationId xmlns:a16="http://schemas.microsoft.com/office/drawing/2014/main" id="{E22491FC-7676-CD42-9B5E-A08A70038C1B}"/>
                </a:ext>
              </a:extLst>
            </p:cNvPr>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1">
                <a:solidFill>
                  <a:srgbClr val="000000"/>
                </a:solidFill>
              </a:endParaRPr>
            </a:p>
          </p:txBody>
        </p:sp>
        <p:sp>
          <p:nvSpPr>
            <p:cNvPr id="290828" name="Text Box 11">
              <a:extLst>
                <a:ext uri="{FF2B5EF4-FFF2-40B4-BE49-F238E27FC236}">
                  <a16:creationId xmlns:a16="http://schemas.microsoft.com/office/drawing/2014/main" id="{D4354181-DA69-5846-9207-6E50A76CA468}"/>
                </a:ext>
              </a:extLst>
            </p:cNvPr>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LAND</a:t>
              </a:r>
            </a:p>
          </p:txBody>
        </p:sp>
        <p:sp>
          <p:nvSpPr>
            <p:cNvPr id="290829" name="Rectangle 13">
              <a:extLst>
                <a:ext uri="{FF2B5EF4-FFF2-40B4-BE49-F238E27FC236}">
                  <a16:creationId xmlns:a16="http://schemas.microsoft.com/office/drawing/2014/main" id="{F884047B-0916-4145-8F85-B8405AFB97D7}"/>
                </a:ext>
              </a:extLst>
            </p:cNvPr>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0000"/>
                  </a:solidFill>
                </a:rPr>
                <a:t>SEED</a:t>
              </a:r>
            </a:p>
          </p:txBody>
        </p:sp>
        <p:sp>
          <p:nvSpPr>
            <p:cNvPr id="290830" name="Rectangle 14">
              <a:extLst>
                <a:ext uri="{FF2B5EF4-FFF2-40B4-BE49-F238E27FC236}">
                  <a16:creationId xmlns:a16="http://schemas.microsoft.com/office/drawing/2014/main" id="{05410FAD-0F9E-144E-B45B-414B6EA95CA8}"/>
                </a:ext>
              </a:extLst>
            </p:cNvPr>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FF0508"/>
                  </a:solidFill>
                </a:rPr>
                <a:t>   </a:t>
              </a:r>
              <a:r>
                <a:rPr lang="en-US" altLang="en-US" sz="2800" b="1">
                  <a:solidFill>
                    <a:srgbClr val="000000"/>
                  </a:solidFill>
                </a:rPr>
                <a:t>BLESSING</a:t>
              </a:r>
            </a:p>
          </p:txBody>
        </p:sp>
      </p:grpSp>
      <p:sp>
        <p:nvSpPr>
          <p:cNvPr id="290820" name="Rectangle 17">
            <a:extLst>
              <a:ext uri="{FF2B5EF4-FFF2-40B4-BE49-F238E27FC236}">
                <a16:creationId xmlns:a16="http://schemas.microsoft.com/office/drawing/2014/main" id="{39B583E8-0B8C-D643-8644-837423FD41FD}"/>
              </a:ext>
            </a:extLst>
          </p:cNvPr>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000000"/>
                </a:solidFill>
              </a:rPr>
              <a:t>LAND</a:t>
            </a:r>
          </a:p>
          <a:p>
            <a:pPr algn="ctr" eaLnBrk="1" hangingPunct="1"/>
            <a:r>
              <a:rPr lang="en-US" altLang="en-US" sz="1800" b="1">
                <a:solidFill>
                  <a:srgbClr val="000000"/>
                </a:solidFill>
              </a:rPr>
              <a:t>Deut 30:1-10</a:t>
            </a:r>
          </a:p>
        </p:txBody>
      </p:sp>
      <p:sp>
        <p:nvSpPr>
          <p:cNvPr id="290821" name="Rectangle 18">
            <a:extLst>
              <a:ext uri="{FF2B5EF4-FFF2-40B4-BE49-F238E27FC236}">
                <a16:creationId xmlns:a16="http://schemas.microsoft.com/office/drawing/2014/main" id="{C0A8E6A2-A73B-4E42-9AE5-9379D2B0E35D}"/>
              </a:ext>
            </a:extLst>
          </p:cNvPr>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000000"/>
                </a:solidFill>
              </a:rPr>
              <a:t>DAVIDIC</a:t>
            </a:r>
          </a:p>
          <a:p>
            <a:pPr algn="ctr" eaLnBrk="1" hangingPunct="1"/>
            <a:r>
              <a:rPr lang="en-US" altLang="en-US" sz="1800" b="1">
                <a:solidFill>
                  <a:srgbClr val="000000"/>
                </a:solidFill>
              </a:rPr>
              <a:t>2 Sam 7:12-16</a:t>
            </a:r>
          </a:p>
        </p:txBody>
      </p:sp>
      <p:sp>
        <p:nvSpPr>
          <p:cNvPr id="290822" name="Rectangle 19">
            <a:extLst>
              <a:ext uri="{FF2B5EF4-FFF2-40B4-BE49-F238E27FC236}">
                <a16:creationId xmlns:a16="http://schemas.microsoft.com/office/drawing/2014/main" id="{251D3121-9654-6247-94EA-12442036C600}"/>
              </a:ext>
            </a:extLst>
          </p:cNvPr>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000000"/>
                </a:solidFill>
              </a:rPr>
              <a:t>NEW</a:t>
            </a:r>
          </a:p>
          <a:p>
            <a:pPr algn="ctr" eaLnBrk="1" hangingPunct="1"/>
            <a:r>
              <a:rPr lang="en-US" altLang="en-US" sz="1800" b="1">
                <a:solidFill>
                  <a:srgbClr val="000000"/>
                </a:solidFill>
              </a:rPr>
              <a:t>Jer. 31:31-34</a:t>
            </a:r>
          </a:p>
        </p:txBody>
      </p:sp>
      <p:sp>
        <p:nvSpPr>
          <p:cNvPr id="290823" name="Text Box 25">
            <a:extLst>
              <a:ext uri="{FF2B5EF4-FFF2-40B4-BE49-F238E27FC236}">
                <a16:creationId xmlns:a16="http://schemas.microsoft.com/office/drawing/2014/main" id="{3E48ECF5-1365-144C-8A38-0D0D92CE4887}"/>
              </a:ext>
            </a:extLst>
          </p:cNvPr>
          <p:cNvSpPr txBox="1">
            <a:spLocks noChangeArrowheads="1"/>
          </p:cNvSpPr>
          <p:nvPr/>
        </p:nvSpPr>
        <p:spPr bwMode="auto">
          <a:xfrm>
            <a:off x="8429625" y="0"/>
            <a:ext cx="7112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rPr>
              <a:t>N/A</a:t>
            </a:r>
          </a:p>
        </p:txBody>
      </p:sp>
      <p:sp>
        <p:nvSpPr>
          <p:cNvPr id="290824" name="Rectangle 16">
            <a:extLst>
              <a:ext uri="{FF2B5EF4-FFF2-40B4-BE49-F238E27FC236}">
                <a16:creationId xmlns:a16="http://schemas.microsoft.com/office/drawing/2014/main" id="{2EE3B33B-661E-C243-AC34-BC2BA8348934}"/>
              </a:ext>
            </a:extLst>
          </p:cNvPr>
          <p:cNvSpPr>
            <a:spLocks noChangeArrowheads="1"/>
          </p:cNvSpPr>
          <p:nvPr/>
        </p:nvSpPr>
        <p:spPr bwMode="auto">
          <a:xfrm>
            <a:off x="457200" y="5391150"/>
            <a:ext cx="8458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b="1">
                <a:solidFill>
                  <a:srgbClr val="000000"/>
                </a:solidFill>
              </a:rPr>
              <a:t>God</a:t>
            </a:r>
            <a:r>
              <a:rPr lang="fr-FR" altLang="ja-JP" sz="2000" b="1">
                <a:solidFill>
                  <a:srgbClr val="000000"/>
                </a:solidFill>
              </a:rPr>
              <a:t>'</a:t>
            </a:r>
            <a:r>
              <a:rPr lang="en-US" altLang="ja-JP" sz="2000" b="1">
                <a:solidFill>
                  <a:srgbClr val="000000"/>
                </a:solidFill>
              </a:rPr>
              <a:t>s unconditional amplification of the blessing promise in the Abrahamic Covenant where Judah and Israel will experience national and spiritual redemption. </a:t>
            </a:r>
            <a:endParaRPr lang="en-US" altLang="en-US" sz="2000" b="1">
              <a:solidFill>
                <a:srgbClr val="00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a:extLst>
              <a:ext uri="{FF2B5EF4-FFF2-40B4-BE49-F238E27FC236}">
                <a16:creationId xmlns:a16="http://schemas.microsoft.com/office/drawing/2014/main" id="{8C0B695F-0B40-AF4F-90C1-DE8250072ED0}"/>
              </a:ext>
            </a:extLst>
          </p:cNvPr>
          <p:cNvSpPr>
            <a:spLocks noGrp="1" noChangeArrowheads="1"/>
          </p:cNvSpPr>
          <p:nvPr>
            <p:ph type="title"/>
          </p:nvPr>
        </p:nvSpPr>
        <p:spPr>
          <a:xfrm>
            <a:off x="301625" y="76200"/>
            <a:ext cx="8534400" cy="758825"/>
          </a:xfrm>
        </p:spPr>
        <p:txBody>
          <a:bodyPr/>
          <a:lstStyle/>
          <a:p>
            <a:r>
              <a:rPr lang="en-US" altLang="en-US" sz="4400" b="1">
                <a:solidFill>
                  <a:schemeClr val="tx1"/>
                </a:solidFill>
                <a:latin typeface="Arial" panose="020B0604020202020204" pitchFamily="34" charset="0"/>
                <a:ea typeface="ＭＳ Ｐゴシック" panose="020B0600070205080204" pitchFamily="34" charset="-128"/>
                <a:cs typeface="Arial" panose="020B0604020202020204" pitchFamily="34" charset="0"/>
              </a:rPr>
              <a:t>The New Covenant</a:t>
            </a:r>
          </a:p>
        </p:txBody>
      </p:sp>
      <p:pic>
        <p:nvPicPr>
          <p:cNvPr id="292866" name="Picture 2" descr="New_covenant">
            <a:extLst>
              <a:ext uri="{FF2B5EF4-FFF2-40B4-BE49-F238E27FC236}">
                <a16:creationId xmlns:a16="http://schemas.microsoft.com/office/drawing/2014/main" id="{C305D647-379B-3648-9F20-3CA89874D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2867" name="TextBox 4">
            <a:extLst>
              <a:ext uri="{FF2B5EF4-FFF2-40B4-BE49-F238E27FC236}">
                <a16:creationId xmlns:a16="http://schemas.microsoft.com/office/drawing/2014/main" id="{6610345E-A56C-5D4C-9198-8C3CDA2E65D5}"/>
              </a:ext>
            </a:extLst>
          </p:cNvPr>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660066"/>
                </a:solidFill>
              </a:rPr>
              <a:t>Jeremiah 31:31-34</a:t>
            </a:r>
          </a:p>
        </p:txBody>
      </p:sp>
      <p:sp>
        <p:nvSpPr>
          <p:cNvPr id="292868" name="Rectangle 3">
            <a:extLst>
              <a:ext uri="{FF2B5EF4-FFF2-40B4-BE49-F238E27FC236}">
                <a16:creationId xmlns:a16="http://schemas.microsoft.com/office/drawing/2014/main" id="{501226AF-D85C-0148-8785-EFD826C04BFF}"/>
              </a:ext>
            </a:extLst>
          </p:cNvPr>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baseline="30000">
                <a:solidFill>
                  <a:srgbClr val="000000"/>
                </a:solidFill>
                <a:cs typeface="Arial" panose="020B0604020202020204" pitchFamily="34" charset="0"/>
              </a:rPr>
              <a:t>31</a:t>
            </a:r>
            <a:r>
              <a:rPr lang="en-US" altLang="ja-JP" b="1">
                <a:solidFill>
                  <a:srgbClr val="000000"/>
                </a:solidFill>
                <a:cs typeface="Arial" panose="020B0604020202020204" pitchFamily="34" charset="0"/>
              </a:rPr>
              <a:t>"The time is coming," declares the L</a:t>
            </a:r>
            <a:r>
              <a:rPr lang="en-US" altLang="ja-JP" sz="2000" b="1">
                <a:solidFill>
                  <a:srgbClr val="000000"/>
                </a:solidFill>
                <a:cs typeface="Arial" panose="020B0604020202020204" pitchFamily="34" charset="0"/>
              </a:rPr>
              <a:t>ORD</a:t>
            </a:r>
            <a:r>
              <a:rPr lang="en-US" altLang="ja-JP" b="1">
                <a:solidFill>
                  <a:srgbClr val="000000"/>
                </a:solidFill>
                <a:cs typeface="Arial" panose="020B0604020202020204" pitchFamily="34" charset="0"/>
              </a:rPr>
              <a:t>, "when I will make a new covenant </a:t>
            </a:r>
            <a:r>
              <a:rPr lang="en-US" altLang="ja-JP" b="1">
                <a:solidFill>
                  <a:srgbClr val="0000FF"/>
                </a:solidFill>
                <a:cs typeface="Arial" panose="020B0604020202020204" pitchFamily="34" charset="0"/>
              </a:rPr>
              <a:t>with the house of Israel and with the house of Judah</a:t>
            </a:r>
            <a:r>
              <a:rPr lang="en-US" altLang="ja-JP" b="1">
                <a:solidFill>
                  <a:srgbClr val="000000"/>
                </a:solidFill>
                <a:cs typeface="Arial" panose="020B0604020202020204" pitchFamily="34" charset="0"/>
              </a:rPr>
              <a:t>. </a:t>
            </a:r>
          </a:p>
          <a:p>
            <a:pPr eaLnBrk="1" hangingPunct="1"/>
            <a:r>
              <a:rPr lang="en-US" altLang="en-US" b="1" baseline="30000">
                <a:solidFill>
                  <a:srgbClr val="000000"/>
                </a:solidFill>
                <a:cs typeface="Arial" panose="020B0604020202020204" pitchFamily="34" charset="0"/>
              </a:rPr>
              <a:t>32</a:t>
            </a:r>
            <a:r>
              <a:rPr lang="en-US" altLang="en-US" b="1">
                <a:solidFill>
                  <a:srgbClr val="000000"/>
                </a:solidFill>
                <a:cs typeface="Arial" panose="020B0604020202020204" pitchFamily="34" charset="0"/>
              </a:rPr>
              <a:t>It will not be like the covenant I made with their forefathers when I took them by the hand to lead them out of Egypt, because they broke my covenant, though I was a husband to them,</a:t>
            </a:r>
            <a:r>
              <a:rPr lang="en-US" altLang="ja-JP" b="1">
                <a:solidFill>
                  <a:srgbClr val="000000"/>
                </a:solidFill>
                <a:cs typeface="Arial" panose="020B0604020202020204" pitchFamily="34" charset="0"/>
              </a:rPr>
              <a:t>" declares the L</a:t>
            </a:r>
            <a:r>
              <a:rPr lang="en-US" altLang="ja-JP" sz="2000" b="1">
                <a:solidFill>
                  <a:srgbClr val="000000"/>
                </a:solidFill>
                <a:cs typeface="Arial" panose="020B0604020202020204" pitchFamily="34" charset="0"/>
              </a:rPr>
              <a:t>ORD</a:t>
            </a:r>
            <a:r>
              <a:rPr lang="en-US" altLang="ja-JP" b="1">
                <a:solidFill>
                  <a:srgbClr val="000000"/>
                </a:solidFill>
                <a:cs typeface="Arial" panose="020B0604020202020204" pitchFamily="34" charset="0"/>
              </a:rPr>
              <a:t>.</a:t>
            </a:r>
          </a:p>
          <a:p>
            <a:pPr eaLnBrk="1" hangingPunct="1"/>
            <a:r>
              <a:rPr lang="en-US" altLang="en-US" b="1" baseline="30000">
                <a:solidFill>
                  <a:srgbClr val="000000"/>
                </a:solidFill>
                <a:cs typeface="Arial" panose="020B0604020202020204" pitchFamily="34" charset="0"/>
              </a:rPr>
              <a:t>33</a:t>
            </a:r>
            <a:r>
              <a:rPr lang="en-US" altLang="ja-JP" b="1">
                <a:solidFill>
                  <a:srgbClr val="000000"/>
                </a:solidFill>
                <a:cs typeface="Arial" panose="020B0604020202020204" pitchFamily="34" charset="0"/>
              </a:rPr>
              <a:t>"This is the covenant I will make with the house of Israel after that time," declares the L</a:t>
            </a:r>
            <a:r>
              <a:rPr lang="en-US" altLang="ja-JP" sz="2000" b="1">
                <a:solidFill>
                  <a:srgbClr val="000000"/>
                </a:solidFill>
                <a:cs typeface="Arial" panose="020B0604020202020204" pitchFamily="34" charset="0"/>
              </a:rPr>
              <a:t>ORD</a:t>
            </a:r>
            <a:r>
              <a:rPr lang="en-US" altLang="ja-JP" b="1">
                <a:solidFill>
                  <a:srgbClr val="000000"/>
                </a:solidFill>
                <a:cs typeface="Arial" panose="020B0604020202020204" pitchFamily="34" charset="0"/>
              </a:rPr>
              <a:t>.</a:t>
            </a:r>
            <a:endParaRPr lang="en-US" altLang="en-US" b="1">
              <a:solidFill>
                <a:srgbClr val="000000"/>
              </a:solidFill>
              <a:cs typeface="Arial" panose="020B0604020202020204" pitchFamily="34" charset="0"/>
            </a:endParaRPr>
          </a:p>
        </p:txBody>
      </p:sp>
      <p:sp>
        <p:nvSpPr>
          <p:cNvPr id="292869" name="Text Box 6">
            <a:extLst>
              <a:ext uri="{FF2B5EF4-FFF2-40B4-BE49-F238E27FC236}">
                <a16:creationId xmlns:a16="http://schemas.microsoft.com/office/drawing/2014/main" id="{F4D8202C-193A-514D-87F9-DBDADAFE2F0E}"/>
              </a:ext>
            </a:extLst>
          </p:cNvPr>
          <p:cNvSpPr txBox="1">
            <a:spLocks noChangeArrowheads="1"/>
          </p:cNvSpPr>
          <p:nvPr/>
        </p:nvSpPr>
        <p:spPr bwMode="auto">
          <a:xfrm>
            <a:off x="8286750" y="142875"/>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rPr>
              <a:t>30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a:extLst>
              <a:ext uri="{FF2B5EF4-FFF2-40B4-BE49-F238E27FC236}">
                <a16:creationId xmlns:a16="http://schemas.microsoft.com/office/drawing/2014/main" id="{6F18EE4A-255D-D34B-BB5B-943A32F5DB5F}"/>
              </a:ext>
            </a:extLst>
          </p:cNvPr>
          <p:cNvSpPr>
            <a:spLocks noGrp="1" noChangeArrowheads="1"/>
          </p:cNvSpPr>
          <p:nvPr>
            <p:ph type="title"/>
          </p:nvPr>
        </p:nvSpPr>
        <p:spPr>
          <a:xfrm>
            <a:off x="301625" y="76200"/>
            <a:ext cx="8534400" cy="758825"/>
          </a:xfrm>
        </p:spPr>
        <p:txBody>
          <a:bodyPr/>
          <a:lstStyle/>
          <a:p>
            <a:r>
              <a:rPr lang="en-US" altLang="en-US" sz="4400" b="1">
                <a:solidFill>
                  <a:schemeClr val="tx1"/>
                </a:solidFill>
                <a:latin typeface="Arial" panose="020B0604020202020204" pitchFamily="34" charset="0"/>
                <a:ea typeface="ＭＳ Ｐゴシック" panose="020B0600070205080204" pitchFamily="34" charset="-128"/>
                <a:cs typeface="Arial" panose="020B0604020202020204" pitchFamily="34" charset="0"/>
              </a:rPr>
              <a:t>The New Covenant</a:t>
            </a:r>
          </a:p>
        </p:txBody>
      </p:sp>
      <p:pic>
        <p:nvPicPr>
          <p:cNvPr id="294914" name="Picture 2" descr="New_covenant">
            <a:extLst>
              <a:ext uri="{FF2B5EF4-FFF2-40B4-BE49-F238E27FC236}">
                <a16:creationId xmlns:a16="http://schemas.microsoft.com/office/drawing/2014/main" id="{3FDB9DDF-C411-6A4F-8D96-B19B3F9E6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4915" name="TextBox 4">
            <a:extLst>
              <a:ext uri="{FF2B5EF4-FFF2-40B4-BE49-F238E27FC236}">
                <a16:creationId xmlns:a16="http://schemas.microsoft.com/office/drawing/2014/main" id="{1030AFEF-FCDE-EE4B-9C06-96355B6A26C4}"/>
              </a:ext>
            </a:extLst>
          </p:cNvPr>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660066"/>
                </a:solidFill>
              </a:rPr>
              <a:t>Jeremiah 31:31-34</a:t>
            </a:r>
          </a:p>
        </p:txBody>
      </p:sp>
      <p:sp>
        <p:nvSpPr>
          <p:cNvPr id="294916" name="Rectangle 3">
            <a:extLst>
              <a:ext uri="{FF2B5EF4-FFF2-40B4-BE49-F238E27FC236}">
                <a16:creationId xmlns:a16="http://schemas.microsoft.com/office/drawing/2014/main" id="{14583856-EC79-CA41-BC6F-30B16C381C2E}"/>
              </a:ext>
            </a:extLst>
          </p:cNvPr>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D16349"/>
              </a:buClr>
              <a:buSzPct val="85000"/>
            </a:pPr>
            <a:r>
              <a:rPr lang="en-US" altLang="en-US" b="1">
                <a:solidFill>
                  <a:srgbClr val="000000"/>
                </a:solidFill>
              </a:rPr>
              <a:t>	</a:t>
            </a:r>
            <a:r>
              <a:rPr lang="en-US" altLang="en-US" b="1" baseline="30000">
                <a:solidFill>
                  <a:srgbClr val="000000"/>
                </a:solidFill>
                <a:cs typeface="Arial" panose="020B0604020202020204" pitchFamily="34" charset="0"/>
              </a:rPr>
              <a:t>33b </a:t>
            </a:r>
            <a:r>
              <a:rPr lang="en-US" altLang="ja-JP" b="1">
                <a:solidFill>
                  <a:srgbClr val="000000"/>
                </a:solidFill>
              </a:rPr>
              <a:t>"I will put my </a:t>
            </a:r>
            <a:r>
              <a:rPr lang="en-US" altLang="ja-JP" b="1">
                <a:solidFill>
                  <a:srgbClr val="0000FF"/>
                </a:solidFill>
              </a:rPr>
              <a:t>law within them</a:t>
            </a:r>
            <a:r>
              <a:rPr lang="en-US" altLang="ja-JP" b="1">
                <a:solidFill>
                  <a:srgbClr val="000000"/>
                </a:solidFill>
              </a:rPr>
              <a:t>, and I will write it on their hearts. And </a:t>
            </a:r>
            <a:r>
              <a:rPr lang="en-US" altLang="ja-JP" b="1">
                <a:solidFill>
                  <a:srgbClr val="0000FF"/>
                </a:solidFill>
              </a:rPr>
              <a:t>I will be their God</a:t>
            </a:r>
            <a:r>
              <a:rPr lang="en-US" altLang="ja-JP" b="1">
                <a:solidFill>
                  <a:srgbClr val="000000"/>
                </a:solidFill>
              </a:rPr>
              <a:t>, and they shall be my people. And no longer shall each one teach his neighbor and each his brother, saying, </a:t>
            </a:r>
            <a:r>
              <a:rPr lang="fr-FR" altLang="ja-JP" b="1">
                <a:solidFill>
                  <a:srgbClr val="000000"/>
                </a:solidFill>
              </a:rPr>
              <a:t>'</a:t>
            </a:r>
            <a:r>
              <a:rPr lang="en-US" altLang="ja-JP" b="1">
                <a:solidFill>
                  <a:srgbClr val="000000"/>
                </a:solidFill>
              </a:rPr>
              <a:t>Know the L</a:t>
            </a:r>
            <a:r>
              <a:rPr lang="en-US" altLang="ja-JP" sz="2000" b="1">
                <a:solidFill>
                  <a:srgbClr val="000000"/>
                </a:solidFill>
              </a:rPr>
              <a:t>ORD</a:t>
            </a:r>
            <a:r>
              <a:rPr lang="en-US" altLang="ja-JP" b="1">
                <a:solidFill>
                  <a:srgbClr val="000000"/>
                </a:solidFill>
              </a:rPr>
              <a:t>,</a:t>
            </a:r>
            <a:r>
              <a:rPr lang="fr-FR" altLang="ja-JP" b="1">
                <a:solidFill>
                  <a:srgbClr val="000000"/>
                </a:solidFill>
              </a:rPr>
              <a:t>'</a:t>
            </a:r>
            <a:r>
              <a:rPr lang="en-US" altLang="ja-JP" b="1">
                <a:solidFill>
                  <a:srgbClr val="000000"/>
                </a:solidFill>
              </a:rPr>
              <a:t> for </a:t>
            </a:r>
            <a:r>
              <a:rPr lang="en-US" altLang="ja-JP" b="1">
                <a:solidFill>
                  <a:srgbClr val="0000FF"/>
                </a:solidFill>
              </a:rPr>
              <a:t>they shall all know me</a:t>
            </a:r>
            <a:r>
              <a:rPr lang="en-US" altLang="ja-JP" b="1">
                <a:solidFill>
                  <a:srgbClr val="000000"/>
                </a:solidFill>
              </a:rPr>
              <a:t>, from the least of them to the greatest, declares the L</a:t>
            </a:r>
            <a:r>
              <a:rPr lang="en-US" altLang="ja-JP" sz="2000" b="1">
                <a:solidFill>
                  <a:srgbClr val="000000"/>
                </a:solidFill>
              </a:rPr>
              <a:t>ORD</a:t>
            </a:r>
            <a:r>
              <a:rPr lang="en-US" altLang="ja-JP" b="1">
                <a:solidFill>
                  <a:srgbClr val="000000"/>
                </a:solidFill>
              </a:rPr>
              <a:t>. For I will </a:t>
            </a:r>
            <a:r>
              <a:rPr lang="en-US" altLang="ja-JP" b="1">
                <a:solidFill>
                  <a:srgbClr val="0000FF"/>
                </a:solidFill>
              </a:rPr>
              <a:t>forgive </a:t>
            </a:r>
            <a:r>
              <a:rPr lang="en-US" altLang="ja-JP" b="1">
                <a:solidFill>
                  <a:srgbClr val="000000"/>
                </a:solidFill>
              </a:rPr>
              <a:t>their iniquity, and I will remember their sin no more."</a:t>
            </a:r>
            <a:endParaRPr lang="en-US" altLang="en-US" b="1">
              <a:solidFill>
                <a:srgbClr val="000000"/>
              </a:solidFill>
            </a:endParaRPr>
          </a:p>
        </p:txBody>
      </p:sp>
      <p:sp>
        <p:nvSpPr>
          <p:cNvPr id="294917" name="Text Box 6">
            <a:extLst>
              <a:ext uri="{FF2B5EF4-FFF2-40B4-BE49-F238E27FC236}">
                <a16:creationId xmlns:a16="http://schemas.microsoft.com/office/drawing/2014/main" id="{69100F96-9DA3-054D-93A0-065D61A1E2E2}"/>
              </a:ext>
            </a:extLst>
          </p:cNvPr>
          <p:cNvSpPr txBox="1">
            <a:spLocks noChangeArrowheads="1"/>
          </p:cNvSpPr>
          <p:nvPr/>
        </p:nvSpPr>
        <p:spPr bwMode="auto">
          <a:xfrm>
            <a:off x="8286750" y="142875"/>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rPr>
              <a:t>30</a:t>
            </a:r>
          </a:p>
        </p:txBody>
      </p:sp>
    </p:spTree>
  </p:cSld>
  <p:clrMapOvr>
    <a:masterClrMapping/>
  </p:clrMapOvr>
</p:sld>
</file>

<file path=ppt/theme/_rels/them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5.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2004:Templates:Presentations:Designs:Finance</Template>
  <TotalTime>9694</TotalTime>
  <Words>8575</Words>
  <Application>Microsoft Macintosh PowerPoint</Application>
  <PresentationFormat>On-screen Show (4:3)</PresentationFormat>
  <Paragraphs>1277</Paragraphs>
  <Slides>115</Slides>
  <Notes>82</Notes>
  <HiddenSlides>0</HiddenSlides>
  <MMClips>0</MMClips>
  <ScaleCrop>false</ScaleCrop>
  <HeadingPairs>
    <vt:vector size="8" baseType="variant">
      <vt:variant>
        <vt:lpstr>Fonts Used</vt:lpstr>
      </vt:variant>
      <vt:variant>
        <vt:i4>30</vt:i4>
      </vt:variant>
      <vt:variant>
        <vt:lpstr>Theme</vt:lpstr>
      </vt:variant>
      <vt:variant>
        <vt:i4>43</vt:i4>
      </vt:variant>
      <vt:variant>
        <vt:lpstr>Embedded OLE Servers</vt:lpstr>
      </vt:variant>
      <vt:variant>
        <vt:i4>1</vt:i4>
      </vt:variant>
      <vt:variant>
        <vt:lpstr>Slide Titles</vt:lpstr>
      </vt:variant>
      <vt:variant>
        <vt:i4>115</vt:i4>
      </vt:variant>
    </vt:vector>
  </HeadingPairs>
  <TitlesOfParts>
    <vt:vector size="189" baseType="lpstr">
      <vt:lpstr>Arial Unicode MS</vt:lpstr>
      <vt:lpstr>Brush Script MT</vt:lpstr>
      <vt:lpstr>Invitation</vt:lpstr>
      <vt:lpstr>Kosher-Normal</vt:lpstr>
      <vt:lpstr>ＭＳ Ｐゴシック</vt:lpstr>
      <vt:lpstr>Nadianne</vt:lpstr>
      <vt:lpstr>Osaka</vt:lpstr>
      <vt:lpstr>Rial</vt:lpstr>
      <vt:lpstr>Times</vt:lpstr>
      <vt:lpstr>Arial</vt:lpstr>
      <vt:lpstr>Arial Black</vt:lpstr>
      <vt:lpstr>Arial Narrow</vt:lpstr>
      <vt:lpstr>Braggadocio</vt:lpstr>
      <vt:lpstr>Bwgrki</vt:lpstr>
      <vt:lpstr>Calibri</vt:lpstr>
      <vt:lpstr>Century Gothic</vt:lpstr>
      <vt:lpstr>Comic Sans MS</vt:lpstr>
      <vt:lpstr>Copperplate Gothic Bold</vt:lpstr>
      <vt:lpstr>Copperplate Gothic Light</vt:lpstr>
      <vt:lpstr>Franklin Gothic Medium</vt:lpstr>
      <vt:lpstr>Garamond</vt:lpstr>
      <vt:lpstr>Georgia</vt:lpstr>
      <vt:lpstr>Helvetica</vt:lpstr>
      <vt:lpstr>Impact</vt:lpstr>
      <vt:lpstr>Monotype Sorts</vt:lpstr>
      <vt:lpstr>Tahoma</vt:lpstr>
      <vt:lpstr>Times New Roman</vt:lpstr>
      <vt:lpstr>Trebuchet MS</vt:lpstr>
      <vt:lpstr>Wingdings</vt:lpstr>
      <vt:lpstr>Wingdings 2</vt:lpstr>
      <vt:lpstr>Blank Presentation</vt:lpstr>
      <vt:lpstr>Crumple</vt:lpstr>
      <vt:lpstr>Default Design</vt:lpstr>
      <vt:lpstr>1_Blank Presentation</vt:lpstr>
      <vt:lpstr>Selling a Product or Service</vt:lpstr>
      <vt:lpstr>3_Default Design</vt:lpstr>
      <vt:lpstr>6_Blank Presentation</vt:lpstr>
      <vt:lpstr>4_Default Design</vt:lpstr>
      <vt:lpstr>TECH</vt:lpstr>
      <vt:lpstr>6_Default Design</vt:lpstr>
      <vt:lpstr>1_Crumple</vt:lpstr>
      <vt:lpstr>7_Default Design</vt:lpstr>
      <vt:lpstr>1_Euro Soccer</vt:lpstr>
      <vt:lpstr>7_Blank Presentation</vt:lpstr>
      <vt:lpstr>Generic</vt:lpstr>
      <vt:lpstr>Stream</vt:lpstr>
      <vt:lpstr>9_Blank Presentation</vt:lpstr>
      <vt:lpstr>8_Blank Presentation</vt:lpstr>
      <vt:lpstr>10_Blank Presentation</vt:lpstr>
      <vt:lpstr>11_Blank Presentation</vt:lpstr>
      <vt:lpstr>8_Default Design</vt:lpstr>
      <vt:lpstr>1_Slit</vt:lpstr>
      <vt:lpstr>12_Blank Presentation</vt:lpstr>
      <vt:lpstr>13_Blank Presentation</vt:lpstr>
      <vt:lpstr>2_Slit</vt:lpstr>
      <vt:lpstr>Notebook</vt:lpstr>
      <vt:lpstr>Executive</vt:lpstr>
      <vt:lpstr>Topo</vt:lpstr>
      <vt:lpstr>1_untitled 3</vt:lpstr>
      <vt:lpstr>MEADOW</vt:lpstr>
      <vt:lpstr>2_Optical</vt:lpstr>
      <vt:lpstr>9_Default Design</vt:lpstr>
      <vt:lpstr>14_Blank Presentation</vt:lpstr>
      <vt:lpstr>Civic</vt:lpstr>
      <vt:lpstr>Whirlpool</vt:lpstr>
      <vt:lpstr>5_Default Design</vt:lpstr>
      <vt:lpstr>ZESTY</vt:lpstr>
      <vt:lpstr>Orbit</vt:lpstr>
      <vt:lpstr>1_Earth</vt:lpstr>
      <vt:lpstr>3_blstripc.ppt - Blue Stripes</vt:lpstr>
      <vt:lpstr>16_Blank Presentation</vt:lpstr>
      <vt:lpstr>17_Blank Presentation</vt:lpstr>
      <vt:lpstr>2_Blank Presentation</vt:lpstr>
      <vt:lpstr>Microsoft ClipArt Gallery</vt:lpstr>
      <vt:lpstr>The Nature of the Church</vt:lpstr>
      <vt:lpstr>Different Views on the Nature of the Church</vt:lpstr>
      <vt:lpstr>Denominations</vt:lpstr>
      <vt:lpstr>Denominations</vt:lpstr>
      <vt:lpstr>2005 USA Church Attendance</vt:lpstr>
      <vt:lpstr>What is Your Own Definition of the Local Church?</vt:lpstr>
      <vt:lpstr>A Biblical Definition</vt:lpstr>
      <vt:lpstr>Is the building the "house of God"?</vt:lpstr>
      <vt:lpstr>ATHENS</vt:lpstr>
      <vt:lpstr>Five Church Metaphors</vt:lpstr>
      <vt:lpstr>Body</vt:lpstr>
      <vt:lpstr>The church has many people with different gifts (1 Cor. 12:14)</vt:lpstr>
      <vt:lpstr>"Now the body is not made up of one part, but many" (1 Cor. 12:14)</vt:lpstr>
      <vt:lpstr>"Up-front" believers, don't arrogantly say,  "I don't need you with less honored roles"  (1 Cor. 12:21)</vt:lpstr>
      <vt:lpstr>Believers with less honored gifts  shouldn't feel unneeded (1 Cor. 12:15-16).</vt:lpstr>
      <vt:lpstr>Diversity in the church makes it more effective (1 Cor. 12:17-20).</vt:lpstr>
      <vt:lpstr>It takes humble use of all the  gifts for the church to care  (1 Cor. 12:21-26).</vt:lpstr>
      <vt:lpstr>Weaker gifts are indispensable (1 Cor. 12:22)</vt:lpstr>
      <vt:lpstr>Less honorable gifts are honored  (1 Cor. 12:23a)</vt:lpstr>
      <vt:lpstr>But gifts never to be seen are also guarded with modesty (1 Cor. 12:23b)</vt:lpstr>
      <vt:lpstr>Yet the "up-front" believers need less acknowledgment (1 Cor. 12:24a)</vt:lpstr>
      <vt:lpstr>God gives greater honor to "behind-the-scenes" believers (1 Cor. 12:24b).</vt:lpstr>
      <vt:lpstr>God honors serving gifts so we'll care for them too (1 Cor. 12:25-26).</vt:lpstr>
      <vt:lpstr>It takes all of our gifts for the church to be diversified (1 Cor. 12:27-31).</vt:lpstr>
      <vt:lpstr>B. The hierarchy of members shows that all don't have the same gifts  (1 Cor. 12:28-30).</vt:lpstr>
      <vt:lpstr>Emphasize the gifts that edify the most members (1 Cor. 12:31).</vt:lpstr>
      <vt:lpstr>Bride</vt:lpstr>
      <vt:lpstr>Susan &amp; Rick, 1982</vt:lpstr>
      <vt:lpstr>Marriage:  30 December 1983</vt:lpstr>
      <vt:lpstr>Temple</vt:lpstr>
      <vt:lpstr>God's Household (Eph. 2:19-22)</vt:lpstr>
      <vt:lpstr>Priesthood</vt:lpstr>
      <vt:lpstr>PowerPoint Presentation</vt:lpstr>
      <vt:lpstr>PowerPoint Presentation</vt:lpstr>
      <vt:lpstr>PowerPoint Presentation</vt:lpstr>
      <vt:lpstr>Flock</vt:lpstr>
      <vt:lpstr>Metaphors for the Church</vt:lpstr>
      <vt:lpstr>Metaphors for the Church</vt:lpstr>
      <vt:lpstr>Three Purposes for the Church</vt:lpstr>
      <vt:lpstr>Other Metaphors for the Church...</vt:lpstr>
      <vt:lpstr>The Branch Metaphor in John 15…</vt:lpstr>
      <vt:lpstr>I am the Vine… (15:1)</vt:lpstr>
      <vt:lpstr>What is the "fruit"?</vt:lpstr>
      <vt:lpstr>The pruning metaphor is not easy to understand...</vt:lpstr>
      <vt:lpstr>John 15:2</vt:lpstr>
      <vt:lpstr>But what is the branch thrown away and burned in verse 6?</vt:lpstr>
      <vt:lpstr>A Closer Look at John 15:1-6</vt:lpstr>
      <vt:lpstr>A Closer Look at John 15:1-6</vt:lpstr>
      <vt:lpstr>A Suggested John 15 Sermon</vt:lpstr>
      <vt:lpstr>What is your  "fruit that will last"?</vt:lpstr>
      <vt:lpstr>The Church as a Kingdom</vt:lpstr>
      <vt:lpstr>The Church as a Household/Family (Eph. 2:19)</vt:lpstr>
      <vt:lpstr>Summary</vt:lpstr>
      <vt:lpstr>How is Your Church in the Three Purposes?</vt:lpstr>
      <vt:lpstr>Function versus Form</vt:lpstr>
      <vt:lpstr>Function versus Form</vt:lpstr>
      <vt:lpstr>Function versus Form</vt:lpstr>
      <vt:lpstr>Now let's evaluate some church practices...</vt:lpstr>
      <vt:lpstr>Supra Cultural or Cultural?</vt:lpstr>
      <vt:lpstr>Supra Cultural or Cultural?</vt:lpstr>
      <vt:lpstr>Supra Cultural or Cultural?</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Evaluating Function &amp; Form</vt:lpstr>
      <vt:lpstr>Evaluating Function &amp; Form</vt:lpstr>
      <vt:lpstr>Evaluating Function &amp; Form</vt:lpstr>
      <vt:lpstr>Israel &amp; the Church:  Discontinuity or Continuity?</vt:lpstr>
      <vt:lpstr>But why is Distinguishing  Israel &amp; the Church Significant?</vt:lpstr>
      <vt:lpstr>Contrasting Two Key Covenants</vt:lpstr>
      <vt:lpstr>Contrasting Two Key Covenants</vt:lpstr>
      <vt:lpstr>Contrasting Two Key Covenants</vt:lpstr>
      <vt:lpstr>The heart of the  Mosaic Covenant is the  Ten Commandments</vt:lpstr>
      <vt:lpstr>TRADITIONAL VIEW ON LAW</vt:lpstr>
      <vt:lpstr>The Ten Commandments </vt:lpstr>
      <vt:lpstr>The Ten Commandments </vt:lpstr>
      <vt:lpstr>The Ten Commandments </vt:lpstr>
      <vt:lpstr>In your small group...</vt:lpstr>
      <vt:lpstr>Our Sabbath Lift in Galilee</vt:lpstr>
      <vt:lpstr>Righteousness in Romans</vt:lpstr>
      <vt:lpstr>"Israel" always means ethnic seed of Jacob (9:1-5)</vt:lpstr>
      <vt:lpstr>Is There a Future for National Israel?</vt:lpstr>
      <vt:lpstr>Summary of Romans 9–11</vt:lpstr>
      <vt:lpstr>Gentile Engrafting</vt:lpstr>
      <vt:lpstr>Discontinuity</vt:lpstr>
      <vt:lpstr>Discontinuity</vt:lpstr>
      <vt:lpstr>Discontinuity</vt:lpstr>
      <vt:lpstr>Continuity</vt:lpstr>
      <vt:lpstr>Continuity</vt:lpstr>
      <vt:lpstr>Continuity</vt:lpstr>
      <vt:lpstr>The New Covenant </vt:lpstr>
      <vt:lpstr>The New Covenant</vt:lpstr>
      <vt:lpstr>Four Unconditional Biblical Covenants</vt:lpstr>
      <vt:lpstr>The New Covenant</vt:lpstr>
      <vt:lpstr>The New Covenant</vt:lpstr>
      <vt:lpstr>Provisions</vt:lpstr>
      <vt:lpstr>Unconditional Nature</vt:lpstr>
      <vt:lpstr>Views on the Time of Fulfillment</vt:lpstr>
      <vt:lpstr>Kingdom &amp; Covenants Timeline</vt:lpstr>
      <vt:lpstr>…This cup is the  NEW COVENANT  in my blood, which is  POURED OUT  for you.</vt:lpstr>
      <vt:lpstr>How could Jesus apply the new covenant promises to his disciples when the other provisions were not fulfilled then?    (What about Israel and Judah reunified?  What about all people knowing God?)</vt:lpstr>
      <vt:lpstr>"Old" Replaced by "New"</vt:lpstr>
      <vt:lpstr>Signs of the Covenants</vt:lpstr>
      <vt:lpstr>Contrasting the Covenants (2 Cor. 3–4)</vt:lpstr>
      <vt:lpstr>How to Reconcile?</vt:lpstr>
      <vt:lpstr>Views on New Covenant Fulfillment</vt:lpstr>
      <vt:lpstr>Views on New Covenant Fulfillment</vt:lpstr>
      <vt:lpstr>My View on New Covenant Fulfillment</vt:lpstr>
      <vt:lpstr>"This cup is the new covenant in my blood" (Luke 22:20)</vt:lpstr>
      <vt:lpstr>Black</vt:lpstr>
      <vt:lpstr>Church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182</cp:revision>
  <dcterms:created xsi:type="dcterms:W3CDTF">2009-09-10T13:59:07Z</dcterms:created>
  <dcterms:modified xsi:type="dcterms:W3CDTF">2023-12-20T06:50:21Z</dcterms:modified>
</cp:coreProperties>
</file>