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2"/>
  </p:notesMasterIdLst>
  <p:sldIdLst>
    <p:sldId id="256" r:id="rId4"/>
    <p:sldId id="257" r:id="rId5"/>
    <p:sldId id="261" r:id="rId6"/>
    <p:sldId id="262" r:id="rId7"/>
    <p:sldId id="263" r:id="rId8"/>
    <p:sldId id="264" r:id="rId9"/>
    <p:sldId id="267" r:id="rId10"/>
    <p:sldId id="52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8482-1068-0146-856C-EC110970918F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44D3-4599-C04F-9A28-64D28B72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42042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9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5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67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8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08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77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57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28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24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3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4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467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22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87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5666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824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5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88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03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8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952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177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28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3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AF0F-4AF2-4AEE-AD1E-BE7AD2C1BC3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E4D4-6D5F-4EC8-8192-D4BB557C4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3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100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pic>
        <p:nvPicPr>
          <p:cNvPr id="1027" name="Picture 3" descr="C:\Users\scott.EASTRIDGE\AppData\Local\Microsoft\Windows\Temporary Internet Files\Content.IE5\FH7KJL67\True Colors Motivat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" y="1524000"/>
            <a:ext cx="43774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8A12F-4584-B22A-1369-B7DFF3ED1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8723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Grace – Grace is the greatest motivator because grace frees us from the bondage of sin.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344" y="3050094"/>
            <a:ext cx="8234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Tx/>
              <a:buAutoNum type="arabicPeriod"/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marL="361950" indent="-361950">
              <a:buNone/>
            </a:pPr>
            <a:r>
              <a:rPr lang="en-US" dirty="0"/>
              <a:t>2. Love – When a leader loves his followers, he motivates his followers.</a:t>
            </a: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492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344" y="4374783"/>
            <a:ext cx="5720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Positive Climate – Leaders create an atmosphere where everyone feels free to be their most productive.</a:t>
            </a:r>
          </a:p>
        </p:txBody>
      </p:sp>
    </p:spTree>
    <p:extLst>
      <p:ext uri="{BB962C8B-B14F-4D97-AF65-F5344CB8AC3E}">
        <p14:creationId xmlns:p14="http://schemas.microsoft.com/office/powerpoint/2010/main" val="17503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Communication – The transmission of ideas between persons in a language common to both.</a:t>
            </a: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492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2766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Leaders communicate with balance</a:t>
            </a:r>
          </a:p>
          <a:p>
            <a:pPr marL="342900" indent="-342900"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Leaders communicate accurately</a:t>
            </a:r>
          </a:p>
          <a:p>
            <a:pPr marL="342900" indent="-342900"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Leaders communicate clearly</a:t>
            </a:r>
          </a:p>
          <a:p>
            <a:pPr marL="342900" indent="-342900"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Leaders communicate with courtesy</a:t>
            </a:r>
          </a:p>
          <a:p>
            <a:pPr marL="342900" indent="-342900"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Leaders communicate continuously</a:t>
            </a:r>
          </a:p>
          <a:p>
            <a:pPr marL="342900" indent="-342900"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Leaders communicate challenge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152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96" y="2043287"/>
            <a:ext cx="8234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Listening – Good listening skills motivate people because they feel you care.</a:t>
            </a: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492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344" y="3429000"/>
            <a:ext cx="5720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3815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6. Changing – The ultimate motivator is for a leader to listen and make changes.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44" y="5282724"/>
            <a:ext cx="6025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7. Serving – A servant spirit is the heart of the Christian faith. </a:t>
            </a:r>
          </a:p>
        </p:txBody>
      </p:sp>
    </p:spTree>
    <p:extLst>
      <p:ext uri="{BB962C8B-B14F-4D97-AF65-F5344CB8AC3E}">
        <p14:creationId xmlns:p14="http://schemas.microsoft.com/office/powerpoint/2010/main" val="334700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772" y="0"/>
            <a:ext cx="9165771" cy="1470025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696" y="1752600"/>
            <a:ext cx="8944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4813" indent="-40481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8. Delegating – Delegating is a recognition of the ability of others and one’s trust in them.</a:t>
            </a:r>
          </a:p>
        </p:txBody>
      </p:sp>
      <p:pic>
        <p:nvPicPr>
          <p:cNvPr id="2051" name="Picture 3" descr="C:\Users\scott.EASTRIDGE\AppData\Local\Microsoft\Windows\Temporary Internet Files\Content.IE5\LBJ1E9P7\3D_Team_Leadership_Arrow_Concep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4924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344" y="3048000"/>
            <a:ext cx="7396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04813" indent="-404813">
              <a:defRPr sz="3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9. Evaluating – Evaluating others affirms them in their strengths and helps them in their weaknesses.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44" y="4800600"/>
            <a:ext cx="6329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10. Confronting – Confronting those who fail to follow through encourages them and others. </a:t>
            </a:r>
          </a:p>
        </p:txBody>
      </p:sp>
    </p:spTree>
    <p:extLst>
      <p:ext uri="{BB962C8B-B14F-4D97-AF65-F5344CB8AC3E}">
        <p14:creationId xmlns:p14="http://schemas.microsoft.com/office/powerpoint/2010/main" val="21285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OUR PASTORAL MINISTRY MOTIVATES OTHERS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Our preaching motivates others</a:t>
            </a:r>
          </a:p>
          <a:p>
            <a:endParaRPr lang="en-US" dirty="0"/>
          </a:p>
          <a:p>
            <a:r>
              <a:rPr lang="en-US" sz="2800" b="1" dirty="0"/>
              <a:t>Our shepherding motivates others</a:t>
            </a:r>
          </a:p>
          <a:p>
            <a:endParaRPr lang="en-US" dirty="0"/>
          </a:p>
          <a:p>
            <a:r>
              <a:rPr lang="en-US" sz="2800" b="1" dirty="0"/>
              <a:t>Our vision motivates others</a:t>
            </a:r>
          </a:p>
          <a:p>
            <a:endParaRPr lang="en-US" dirty="0"/>
          </a:p>
          <a:p>
            <a:r>
              <a:rPr lang="en-US" sz="2800" b="1" dirty="0"/>
              <a:t>Our impact on the lives of people motivates others</a:t>
            </a:r>
          </a:p>
          <a:p>
            <a:endParaRPr lang="en-US" dirty="0"/>
          </a:p>
          <a:p>
            <a:r>
              <a:rPr lang="en-US" sz="2800" b="1" dirty="0"/>
              <a:t>Our church ministry motivates others</a:t>
            </a:r>
          </a:p>
          <a:p>
            <a:endParaRPr lang="en-US" dirty="0"/>
          </a:p>
          <a:p>
            <a:r>
              <a:rPr lang="en-US" sz="2800" b="1" dirty="0"/>
              <a:t>Our endurance motivates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743200" cy="264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7308711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1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286</Words>
  <Application>Microsoft Macintosh PowerPoint</Application>
  <PresentationFormat>On-screen Show (4:3)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MOTIVATION</vt:lpstr>
      <vt:lpstr>MOTIVATION</vt:lpstr>
      <vt:lpstr>MOTIVATION</vt:lpstr>
      <vt:lpstr>MOTIVATION</vt:lpstr>
      <vt:lpstr>MOTIVATION</vt:lpstr>
      <vt:lpstr>OUR PASTORAL MINISTRY MOTIVATES OTHERS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Scott Wooddell</dc:creator>
  <cp:lastModifiedBy>Rick Griffith</cp:lastModifiedBy>
  <cp:revision>15</cp:revision>
  <dcterms:created xsi:type="dcterms:W3CDTF">2016-11-16T19:42:15Z</dcterms:created>
  <dcterms:modified xsi:type="dcterms:W3CDTF">2023-01-15T05:13:30Z</dcterms:modified>
</cp:coreProperties>
</file>