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0"/>
  </p:notesMasterIdLst>
  <p:sldIdLst>
    <p:sldId id="256" r:id="rId4"/>
    <p:sldId id="524" r:id="rId5"/>
    <p:sldId id="257" r:id="rId6"/>
    <p:sldId id="258" r:id="rId7"/>
    <p:sldId id="267" r:id="rId8"/>
    <p:sldId id="52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 varScale="1">
        <p:scale>
          <a:sx n="116" d="100"/>
          <a:sy n="116" d="100"/>
        </p:scale>
        <p:origin x="20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B24EC-6838-4227-8F12-D8F88B8A023A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33A4F-81E8-412F-B87A-E20EF806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183295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87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11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845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712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10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58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960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6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80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2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63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997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022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98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29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765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360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215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69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120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1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53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488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364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0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3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3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C17C-8CB1-4D03-974B-1526B461D0C5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22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78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LEADERSHIP </a:t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TRAINING PROCESS</a:t>
            </a:r>
          </a:p>
        </p:txBody>
      </p:sp>
      <p:pic>
        <p:nvPicPr>
          <p:cNvPr id="4" name="Picture 4" descr="Luke&amp;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51435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Washing f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57" y="1752601"/>
            <a:ext cx="40004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3C22C3-9A89-9954-4991-DC56FC273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6764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LEADERSHIP </a:t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TRAINING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NEW CONVERT TO EXPERIENCED LEADER</a:t>
            </a:r>
          </a:p>
        </p:txBody>
      </p:sp>
      <p:pic>
        <p:nvPicPr>
          <p:cNvPr id="4" name="Picture 4" descr="Luke&amp;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51435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Washing f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57" y="1752601"/>
            <a:ext cx="40004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NEW CONVERT TO EXPERIENCED LEADER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743" y="23622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ONE – NEW CONVERT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TWO – DISCIPLE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THREE – EQUIPPER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FOUR – MINISTRY LEADER</a:t>
            </a:r>
          </a:p>
        </p:txBody>
      </p:sp>
      <p:pic>
        <p:nvPicPr>
          <p:cNvPr id="4" name="Picture 52" descr="j03329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17006"/>
            <a:ext cx="1981200" cy="295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84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THE 1-2-3-4-5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YOU DO IT</a:t>
            </a: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YOU DO IT WHILE FUTURE LEADER WATCHES</a:t>
            </a: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FUTURE LEADER DOES IT WHILE YOU WATCH</a:t>
            </a: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FUTURE LEADER DOES IT ALONE</a:t>
            </a: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FUTURE LEADER DOES IT WITH ANOTHER FUTURE LEADER</a:t>
            </a:r>
          </a:p>
        </p:txBody>
      </p:sp>
    </p:spTree>
    <p:extLst>
      <p:ext uri="{BB962C8B-B14F-4D97-AF65-F5344CB8AC3E}">
        <p14:creationId xmlns:p14="http://schemas.microsoft.com/office/powerpoint/2010/main" val="12713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8009875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Dynamics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6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139</Words>
  <Application>Microsoft Macintosh PowerPoint</Application>
  <PresentationFormat>On-screen Show (4:3)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THE LEADERSHIP  TRAINING PROCESS</vt:lpstr>
      <vt:lpstr>THE LEADERSHIP  TRAINING PROCESS</vt:lpstr>
      <vt:lpstr>FROM NEW CONVERT TO EXPERIENCED LEADER</vt:lpstr>
      <vt:lpstr>THE 1-2-3-4-5 PROCESS</vt:lpstr>
      <vt:lpstr>Black</vt:lpstr>
      <vt:lpstr>Church Dynamics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LEADERSHIP  TRAINING PROCESS</dc:title>
  <dc:creator>Scott Wooddell</dc:creator>
  <cp:lastModifiedBy>Rick Griffith</cp:lastModifiedBy>
  <cp:revision>6</cp:revision>
  <dcterms:created xsi:type="dcterms:W3CDTF">2017-04-02T20:10:30Z</dcterms:created>
  <dcterms:modified xsi:type="dcterms:W3CDTF">2023-01-15T04:58:49Z</dcterms:modified>
</cp:coreProperties>
</file>