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3"/>
  </p:notesMasterIdLst>
  <p:sldIdLst>
    <p:sldId id="256" r:id="rId4"/>
    <p:sldId id="262" r:id="rId5"/>
    <p:sldId id="257" r:id="rId6"/>
    <p:sldId id="258" r:id="rId7"/>
    <p:sldId id="259" r:id="rId8"/>
    <p:sldId id="260" r:id="rId9"/>
    <p:sldId id="261" r:id="rId10"/>
    <p:sldId id="267" r:id="rId11"/>
    <p:sldId id="52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7DC9-7E0D-F944-B8BE-27351958A557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69CA2-19E3-EB4B-BFB4-86937492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354848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6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14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82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794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678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02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91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20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4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88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35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26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03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85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35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00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573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86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20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3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1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14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22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7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069B-F743-4346-8186-70D81D4FF8D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1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3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4572000" cy="2895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LEADERS LEAD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8B51AD-A30D-F8B8-BAE6-F49F9AB4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02513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4572000" cy="2895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LEADERS LEAD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1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400" b="1" dirty="0">
                <a:solidFill>
                  <a:srgbClr val="002060"/>
                </a:solidFill>
              </a:rPr>
              <a:t>LEADERS LEAD BY PROVIDING VISION FOR THE CHURCH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72" y="2133600"/>
            <a:ext cx="33333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3622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leaders primary task is to be the </a:t>
            </a:r>
            <a:r>
              <a:rPr lang="en-US" sz="2800" b="1" u="sng" dirty="0"/>
              <a:t>keeper</a:t>
            </a:r>
            <a:r>
              <a:rPr lang="en-US" sz="2800" b="1" dirty="0"/>
              <a:t> of the vision.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5257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leaders primary responsibility is to </a:t>
            </a:r>
            <a:r>
              <a:rPr lang="en-US" sz="2800" b="1" u="sng" dirty="0"/>
              <a:t>articulate</a:t>
            </a:r>
            <a:r>
              <a:rPr lang="en-US" sz="2800" b="1" dirty="0"/>
              <a:t> the vision and assist all team members to stay on target in the accomplishment of the 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658" y="228600"/>
            <a:ext cx="9176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2. LEADERS LEAD BY PROMOTING AN OPTIMISTIC ATTITUDE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0" y="2057400"/>
            <a:ext cx="33870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545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Leaders must act to develop </a:t>
            </a:r>
            <a:r>
              <a:rPr lang="en-US" sz="3200" b="1" u="sng" dirty="0"/>
              <a:t>teamwork</a:t>
            </a:r>
            <a:r>
              <a:rPr lang="en-US" sz="3200" b="1" dirty="0"/>
              <a:t>, intervening as necessary to maintain unity.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042243"/>
            <a:ext cx="5386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Leaders must keep everyone fully </a:t>
            </a:r>
            <a:r>
              <a:rPr lang="en-US" sz="3200" b="1" u="sng" dirty="0"/>
              <a:t>informed</a:t>
            </a:r>
            <a:r>
              <a:rPr lang="en-US" sz="3200" b="1" dirty="0"/>
              <a:t> concerning team events as this is one of the keys to a positive attitude.</a:t>
            </a:r>
          </a:p>
        </p:txBody>
      </p:sp>
    </p:spTree>
    <p:extLst>
      <p:ext uri="{BB962C8B-B14F-4D97-AF65-F5344CB8AC3E}">
        <p14:creationId xmlns:p14="http://schemas.microsoft.com/office/powerpoint/2010/main" val="32306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3. LEADERS LEAD BY SHOWING RESPECT FOR CHURCH MEMBERS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29" y="2057400"/>
            <a:ext cx="30951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057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Leaders appreciate the </a:t>
            </a:r>
            <a:r>
              <a:rPr lang="en-US" sz="2800" b="1" u="sng" dirty="0"/>
              <a:t>gifts</a:t>
            </a:r>
            <a:r>
              <a:rPr lang="en-US" sz="2800" b="1" dirty="0"/>
              <a:t> others bring to the church.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9" y="3401578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Leaders praise the </a:t>
            </a:r>
            <a:r>
              <a:rPr lang="en-US" sz="2800" b="1" u="sng" dirty="0"/>
              <a:t>accomplishments</a:t>
            </a:r>
            <a:r>
              <a:rPr lang="en-US" sz="2800" b="1" dirty="0"/>
              <a:t> of others.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724400"/>
            <a:ext cx="5420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Leaders build on their </a:t>
            </a:r>
            <a:r>
              <a:rPr lang="en-US" sz="2800" b="1" u="sng" dirty="0"/>
              <a:t>strengths</a:t>
            </a:r>
            <a:r>
              <a:rPr lang="en-US" sz="2800" b="1" dirty="0"/>
              <a:t>, not focusing on their weaknesses.</a:t>
            </a:r>
          </a:p>
        </p:txBody>
      </p:sp>
    </p:spTree>
    <p:extLst>
      <p:ext uri="{BB962C8B-B14F-4D97-AF65-F5344CB8AC3E}">
        <p14:creationId xmlns:p14="http://schemas.microsoft.com/office/powerpoint/2010/main" val="15813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4. LEADERS LEAD BY BEING SENSITIVE TO CHURCH MEMBERS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4" y="2061318"/>
            <a:ext cx="3384326" cy="47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Leaders must be able to tolerate </a:t>
            </a:r>
            <a:r>
              <a:rPr lang="en-US" sz="2800" b="1" u="sng" dirty="0"/>
              <a:t>personality</a:t>
            </a:r>
            <a:r>
              <a:rPr lang="en-US" sz="2800" b="1" dirty="0"/>
              <a:t> differences and act to help people of differing outlooks work well together.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086" y="3779224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Leaders must seek to raise the </a:t>
            </a:r>
            <a:r>
              <a:rPr lang="en-US" sz="2800" b="1" u="sng" dirty="0"/>
              <a:t>participation</a:t>
            </a:r>
            <a:r>
              <a:rPr lang="en-US" sz="2800" b="1" dirty="0"/>
              <a:t> of all to their highest level of ability.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86" y="5257800"/>
            <a:ext cx="5531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Leaders must be </a:t>
            </a:r>
            <a:r>
              <a:rPr lang="en-US" sz="2800" b="1" u="sng" dirty="0"/>
              <a:t>flexible</a:t>
            </a:r>
            <a:r>
              <a:rPr lang="en-US" sz="2800" b="1" dirty="0"/>
              <a:t>, willing to listen to new ideas and open to differing perspectives.</a:t>
            </a:r>
          </a:p>
        </p:txBody>
      </p:sp>
    </p:spTree>
    <p:extLst>
      <p:ext uri="{BB962C8B-B14F-4D97-AF65-F5344CB8AC3E}">
        <p14:creationId xmlns:p14="http://schemas.microsoft.com/office/powerpoint/2010/main" val="8278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5. LEADERS LEAD BY MODELING CHRISTLINENESS</a:t>
            </a: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36" y="2209800"/>
            <a:ext cx="32795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343" y="28194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“Be imitators of me, as I am of Christ.”</a:t>
            </a:r>
          </a:p>
          <a:p>
            <a:endParaRPr lang="en-US" sz="1200" b="1" dirty="0"/>
          </a:p>
          <a:p>
            <a:pPr algn="ctr"/>
            <a:r>
              <a:rPr lang="en-US" sz="2800" b="1" dirty="0"/>
              <a:t>1 Corinthians 11:1</a:t>
            </a:r>
          </a:p>
        </p:txBody>
      </p:sp>
    </p:spTree>
    <p:extLst>
      <p:ext uri="{BB962C8B-B14F-4D97-AF65-F5344CB8AC3E}">
        <p14:creationId xmlns:p14="http://schemas.microsoft.com/office/powerpoint/2010/main" val="14527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0197326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9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271</Words>
  <Application>Microsoft Macintosh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HOW LEADERS LEAD</vt:lpstr>
      <vt:lpstr>HOW LEADERS LEAD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LEADERS LEAD</dc:title>
  <dc:creator>Scott Wooddell</dc:creator>
  <cp:lastModifiedBy>Rick Griffith</cp:lastModifiedBy>
  <cp:revision>7</cp:revision>
  <dcterms:created xsi:type="dcterms:W3CDTF">2016-11-17T20:06:09Z</dcterms:created>
  <dcterms:modified xsi:type="dcterms:W3CDTF">2023-01-15T04:59:38Z</dcterms:modified>
</cp:coreProperties>
</file>