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15"/>
  </p:notesMasterIdLst>
  <p:sldIdLst>
    <p:sldId id="5368" r:id="rId4"/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7" r:id="rId13"/>
    <p:sldId id="52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/>
    <p:restoredTop sz="94645"/>
  </p:normalViewPr>
  <p:slideViewPr>
    <p:cSldViewPr>
      <p:cViewPr varScale="1">
        <p:scale>
          <a:sx n="92" d="100"/>
          <a:sy n="92" d="100"/>
        </p:scale>
        <p:origin x="192" y="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41486-B692-EA44-B3E2-45F0AB020A9A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B599D-C0BB-8F49-B8D6-7B307559F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7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4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9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583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34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05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080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426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5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133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647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04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8752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543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495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4318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509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460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715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628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8947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736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76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3237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1849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706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4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4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2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6B8CE-0876-404D-8FF1-8FB39E38EF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81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23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4"/>
            <a:ext cx="91440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CHURCH DYNAMICS</a:t>
            </a:r>
          </a:p>
        </p:txBody>
      </p:sp>
      <p:pic>
        <p:nvPicPr>
          <p:cNvPr id="4" name="Picture 5" descr="MPj043276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447799"/>
            <a:ext cx="2819400" cy="39107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scott.EASTRIDGE\AppData\Local\Microsoft\Windows\Temporary Internet Files\Content.IE5\N1AL0VOA\St_johns_church_in_reid_canberr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6324600" cy="387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665605-83DE-1A4E-8710-6EFA1B9B3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327584"/>
            <a:ext cx="9252520" cy="1530416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994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599937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Church Dynamics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4"/>
            <a:ext cx="91440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CHURCH DYNAMICS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524000"/>
          </a:xfrm>
          <a:solidFill>
            <a:schemeClr val="accent2">
              <a:lumMod val="50000"/>
            </a:schemeClr>
          </a:solidFill>
        </p:spPr>
        <p:txBody>
          <a:bodyPr anchor="ctr"/>
          <a:lstStyle/>
          <a:p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Jesus said, “I will build my church and the gates of hades will not overpower it.” (Matthew 16:18)</a:t>
            </a:r>
          </a:p>
        </p:txBody>
      </p:sp>
      <p:pic>
        <p:nvPicPr>
          <p:cNvPr id="4" name="Picture 5" descr="MPj043276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447799"/>
            <a:ext cx="2819400" cy="39107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scott.EASTRIDGE\AppData\Local\Microsoft\Windows\Temporary Internet Files\Content.IE5\N1AL0VOA\St_johns_church_in_reid_canberr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6324600" cy="387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4"/>
            <a:ext cx="91440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CHURCH DYNAMICS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524000"/>
          </a:xfrm>
          <a:solidFill>
            <a:schemeClr val="accent2">
              <a:lumMod val="50000"/>
            </a:schemeClr>
          </a:solidFill>
        </p:spPr>
        <p:txBody>
          <a:bodyPr anchor="ctr"/>
          <a:lstStyle/>
          <a:p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Jesus said, “I will build my church and the gates of hades will not overpower it.” (Matthew 16:18)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1408386"/>
            <a:ext cx="5234152" cy="3925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1408386"/>
            <a:ext cx="5234152" cy="39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CHURCH DYNAMICS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What is the purpose of the church?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How should it be organized?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Who should lead it?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What kind of activities and ministries should it have?</a:t>
            </a:r>
          </a:p>
        </p:txBody>
      </p:sp>
      <p:pic>
        <p:nvPicPr>
          <p:cNvPr id="4" name="Picture 4" descr="E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/>
          <a:stretch>
            <a:fillRect/>
          </a:stretch>
        </p:blipFill>
        <p:spPr>
          <a:xfrm>
            <a:off x="0" y="4495800"/>
            <a:ext cx="9144000" cy="2362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5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UNDERSTANDING THE NATURE AND PURPOSE OF THE CHURCH</a:t>
            </a:r>
          </a:p>
        </p:txBody>
      </p:sp>
      <p:pic>
        <p:nvPicPr>
          <p:cNvPr id="4" name="Picture 4" descr="E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/>
          <a:stretch>
            <a:fillRect/>
          </a:stretch>
        </p:blipFill>
        <p:spPr>
          <a:xfrm>
            <a:off x="0" y="4495800"/>
            <a:ext cx="9144000" cy="2362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word translated “church” in the New Testament is the Greek word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ekklesia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Non-Christian usage (Acts 19:32, 41)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Christian usage (Acts 13:1)</a:t>
            </a:r>
          </a:p>
        </p:txBody>
      </p:sp>
    </p:spTree>
    <p:extLst>
      <p:ext uri="{BB962C8B-B14F-4D97-AF65-F5344CB8AC3E}">
        <p14:creationId xmlns:p14="http://schemas.microsoft.com/office/powerpoint/2010/main" val="28334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UNDERSTANDING THE NATURE AND PURPOSE OF THE CHURCH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210089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EKKLESIA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57400" y="2349787"/>
            <a:ext cx="13716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629400" y="2393278"/>
            <a:ext cx="13716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057400" y="2349787"/>
            <a:ext cx="0" cy="155626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001000" y="2349788"/>
            <a:ext cx="0" cy="6982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29400" y="3151568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NON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CHRISTIAN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Acts 19:32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343400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LOCAL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CHURCH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Acts 13:1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4600" y="43434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UNIVERSAL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CHURCH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Ephesians 5:25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371600" y="3891013"/>
            <a:ext cx="2286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689131" y="3859481"/>
            <a:ext cx="1" cy="4275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6855" y="3859481"/>
            <a:ext cx="0" cy="4920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31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PURPOSE OF THE CHURCH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“Therefore, go and make disciples of all nations, baptizing them in the name of the Father and of the Son and of the Holy Spirit and teaching them to obey everything I have commanded you” (Matthew 28:19-20)</a:t>
            </a:r>
          </a:p>
        </p:txBody>
      </p:sp>
      <p:pic>
        <p:nvPicPr>
          <p:cNvPr id="5" name="Picture 6" descr="ShareGosp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4428343"/>
            <a:ext cx="5793828" cy="25221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5503783"/>
            <a:ext cx="5257800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EVANGELIZE THE LOST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DISCIPLE THE SAINTS</a:t>
            </a:r>
          </a:p>
        </p:txBody>
      </p:sp>
    </p:spTree>
    <p:extLst>
      <p:ext uri="{BB962C8B-B14F-4D97-AF65-F5344CB8AC3E}">
        <p14:creationId xmlns:p14="http://schemas.microsoft.com/office/powerpoint/2010/main" val="37866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 METAPHORS OF THE CHURCH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6172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BODY OF CHRIST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BRIDE OF CHRIST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TEMPLE OF GOD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PRIESTHOOD OF GOD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FLOCK OF GOD</a:t>
            </a:r>
          </a:p>
        </p:txBody>
      </p:sp>
      <p:pic>
        <p:nvPicPr>
          <p:cNvPr id="4" name="Picture 29" descr="MP900316872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3"/>
          <a:stretch/>
        </p:blipFill>
        <p:spPr>
          <a:xfrm>
            <a:off x="3143349" y="5410200"/>
            <a:ext cx="2223307" cy="1447800"/>
          </a:xfrm>
          <a:prstGeom prst="rect">
            <a:avLst/>
          </a:prstGeom>
          <a:noFill/>
        </p:spPr>
      </p:pic>
      <p:pic>
        <p:nvPicPr>
          <p:cNvPr id="5" name="Picture 4" descr="j028934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/>
          <a:stretch/>
        </p:blipFill>
        <p:spPr>
          <a:xfrm>
            <a:off x="5334000" y="4709707"/>
            <a:ext cx="3810000" cy="2191334"/>
          </a:xfrm>
          <a:prstGeom prst="rect">
            <a:avLst/>
          </a:prstGeom>
          <a:noFill/>
        </p:spPr>
      </p:pic>
      <p:pic>
        <p:nvPicPr>
          <p:cNvPr id="6" name="Picture 4" descr="MPj022750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1" y="1371600"/>
            <a:ext cx="2590800" cy="3363507"/>
          </a:xfrm>
          <a:prstGeom prst="rect">
            <a:avLst/>
          </a:prstGeom>
          <a:noFill/>
        </p:spPr>
      </p:pic>
      <p:pic>
        <p:nvPicPr>
          <p:cNvPr id="1026" name="Picture 2" descr="C:\Users\scott.EASTRIDGE\AppData\Local\Microsoft\Windows\Temporary Internet Files\Content.IE5\ECDYGWBL\people_fam -pacheclow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5" y="5482195"/>
            <a:ext cx="2740572" cy="12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 DEFINITION OF THE CHURCH</a:t>
            </a:r>
          </a:p>
        </p:txBody>
      </p:sp>
      <p:pic>
        <p:nvPicPr>
          <p:cNvPr id="4" name="Picture 29" descr="MP900316872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3"/>
          <a:stretch/>
        </p:blipFill>
        <p:spPr>
          <a:xfrm>
            <a:off x="3143349" y="5410200"/>
            <a:ext cx="2223307" cy="1447800"/>
          </a:xfrm>
          <a:prstGeom prst="rect">
            <a:avLst/>
          </a:prstGeom>
          <a:noFill/>
        </p:spPr>
      </p:pic>
      <p:pic>
        <p:nvPicPr>
          <p:cNvPr id="5" name="Picture 4" descr="j028934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/>
          <a:stretch/>
        </p:blipFill>
        <p:spPr>
          <a:xfrm>
            <a:off x="5334000" y="4709707"/>
            <a:ext cx="3810000" cy="2191334"/>
          </a:xfrm>
          <a:prstGeom prst="rect">
            <a:avLst/>
          </a:prstGeom>
          <a:noFill/>
        </p:spPr>
      </p:pic>
      <p:pic>
        <p:nvPicPr>
          <p:cNvPr id="1026" name="Picture 2" descr="C:\Users\scott.EASTRIDGE\AppData\Local\Microsoft\Windows\Temporary Internet Files\Content.IE5\ECDYGWBL\people_fam -pacheclow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5" y="5482195"/>
            <a:ext cx="2740572" cy="12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640" y="1905000"/>
            <a:ext cx="84161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church is the living community of people who trust in Christ Jesus, organized and serving in unity to fulfill corporately a four-fold purpose: worship, edification, evangelism and fellowship.</a:t>
            </a:r>
          </a:p>
        </p:txBody>
      </p:sp>
    </p:spTree>
    <p:extLst>
      <p:ext uri="{BB962C8B-B14F-4D97-AF65-F5344CB8AC3E}">
        <p14:creationId xmlns:p14="http://schemas.microsoft.com/office/powerpoint/2010/main" val="364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311</Words>
  <Application>Microsoft Macintosh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Orbit</vt:lpstr>
      <vt:lpstr>1_Orbit</vt:lpstr>
      <vt:lpstr>CHURCH DYNAMICS</vt:lpstr>
      <vt:lpstr>CHURCH DYNAMICS</vt:lpstr>
      <vt:lpstr>CHURCH DYNAMICS</vt:lpstr>
      <vt:lpstr>CHURCH DYNAMICS</vt:lpstr>
      <vt:lpstr>UNDERSTANDING THE NATURE AND PURPOSE OF THE CHURCH</vt:lpstr>
      <vt:lpstr>UNDERSTANDING THE NATURE AND PURPOSE OF THE CHURCH</vt:lpstr>
      <vt:lpstr>THE PURPOSE OF THE CHURCH</vt:lpstr>
      <vt:lpstr>THE METAPHORS OF THE CHURCH</vt:lpstr>
      <vt:lpstr>A DEFINITION OF THE CHURCH</vt:lpstr>
      <vt:lpstr>Black</vt:lpstr>
      <vt:lpstr>Church Dynamics link at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DYNAMICS</dc:title>
  <dc:creator>Scott Wooddell</dc:creator>
  <cp:lastModifiedBy>Rick Griffith</cp:lastModifiedBy>
  <cp:revision>13</cp:revision>
  <dcterms:created xsi:type="dcterms:W3CDTF">2017-04-04T19:22:30Z</dcterms:created>
  <dcterms:modified xsi:type="dcterms:W3CDTF">2023-05-03T18:18:56Z</dcterms:modified>
</cp:coreProperties>
</file>