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theme/theme7.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9.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10.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0" r:id="rId3"/>
    <p:sldMasterId id="2147483652" r:id="rId4"/>
    <p:sldMasterId id="2147483711" r:id="rId5"/>
    <p:sldMasterId id="2147484010" r:id="rId6"/>
    <p:sldMasterId id="2147484094" r:id="rId7"/>
    <p:sldMasterId id="2147484169" r:id="rId8"/>
    <p:sldMasterId id="2147484269" r:id="rId9"/>
    <p:sldMasterId id="2147484281" r:id="rId10"/>
    <p:sldMasterId id="2147484283" r:id="rId11"/>
  </p:sldMasterIdLst>
  <p:notesMasterIdLst>
    <p:notesMasterId r:id="rId42"/>
  </p:notesMasterIdLst>
  <p:handoutMasterIdLst>
    <p:handoutMasterId r:id="rId43"/>
  </p:handoutMasterIdLst>
  <p:sldIdLst>
    <p:sldId id="258" r:id="rId12"/>
    <p:sldId id="257" r:id="rId13"/>
    <p:sldId id="260" r:id="rId14"/>
    <p:sldId id="259" r:id="rId15"/>
    <p:sldId id="309" r:id="rId16"/>
    <p:sldId id="308" r:id="rId17"/>
    <p:sldId id="310" r:id="rId18"/>
    <p:sldId id="304" r:id="rId19"/>
    <p:sldId id="305" r:id="rId20"/>
    <p:sldId id="311" r:id="rId21"/>
    <p:sldId id="306" r:id="rId22"/>
    <p:sldId id="317" r:id="rId23"/>
    <p:sldId id="312" r:id="rId24"/>
    <p:sldId id="307" r:id="rId25"/>
    <p:sldId id="264" r:id="rId26"/>
    <p:sldId id="320" r:id="rId27"/>
    <p:sldId id="268" r:id="rId28"/>
    <p:sldId id="269" r:id="rId29"/>
    <p:sldId id="270" r:id="rId30"/>
    <p:sldId id="323" r:id="rId31"/>
    <p:sldId id="330" r:id="rId32"/>
    <p:sldId id="328" r:id="rId33"/>
    <p:sldId id="329" r:id="rId34"/>
    <p:sldId id="364" r:id="rId35"/>
    <p:sldId id="4674" r:id="rId36"/>
    <p:sldId id="262" r:id="rId37"/>
    <p:sldId id="334" r:id="rId38"/>
    <p:sldId id="335" r:id="rId39"/>
    <p:sldId id="321" r:id="rId40"/>
    <p:sldId id="332" r:id="rId41"/>
  </p:sldIdLst>
  <p:sldSz cx="9144000" cy="6858000" type="screen4x3"/>
  <p:notesSz cx="6858000" cy="9144000"/>
  <p:defaultTextStyle>
    <a:defPPr>
      <a:defRPr lang="en-US"/>
    </a:defPPr>
    <a:lvl1pPr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1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1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1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1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0093"/>
    <a:srgbClr val="6E0043"/>
    <a:srgbClr val="DC0081"/>
    <a:srgbClr val="B50069"/>
    <a:srgbClr val="000000"/>
    <a:srgbClr val="006600"/>
    <a:srgbClr val="FF0000"/>
    <a:srgbClr val="FFFF0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44"/>
    <p:restoredTop sz="65425"/>
  </p:normalViewPr>
  <p:slideViewPr>
    <p:cSldViewPr>
      <p:cViewPr varScale="1">
        <p:scale>
          <a:sx n="76" d="100"/>
          <a:sy n="76" d="100"/>
        </p:scale>
        <p:origin x="208" y="53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70" d="100"/>
        <a:sy n="170" d="100"/>
      </p:scale>
      <p:origin x="0" y="-68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 Target="slides/slide2.xml"/><Relationship Id="rId4"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002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1" name="Rectangle 3"/>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Lst>
        </p:spPr>
      </p:sp>
    </p:spTree>
    <p:extLst>
      <p:ext uri="{BB962C8B-B14F-4D97-AF65-F5344CB8AC3E}">
        <p14:creationId xmlns:p14="http://schemas.microsoft.com/office/powerpoint/2010/main" val="12764175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1150938" y="692150"/>
            <a:ext cx="4556125" cy="3416300"/>
          </a:xfrm>
          <a:ln/>
        </p:spPr>
      </p:sp>
      <p:sp>
        <p:nvSpPr>
          <p:cNvPr id="604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Most of us are good at looking at details. We can evaluate a verse of Scripture or preach a passage. But what about the big picture? So I want to give you a challenge.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1150938" y="692150"/>
            <a:ext cx="4556125" cy="3416300"/>
          </a:xfrm>
          <a:ln/>
        </p:spPr>
      </p:sp>
      <p:sp>
        <p:nvSpPr>
          <p:cNvPr id="7885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Others claim that the key theme of the OT (and the Bible) is the glory of God.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xfrm>
            <a:off x="1150938" y="692150"/>
            <a:ext cx="4556125" cy="3416300"/>
          </a:xfrm>
          <a:ln/>
        </p:spPr>
      </p:sp>
      <p:sp>
        <p:nvSpPr>
          <p:cNvPr id="8089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God certainly wants us to praise him above all else.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p:cNvSpPr>
          <p:nvPr>
            <p:ph type="sldImg"/>
          </p:nvPr>
        </p:nvSpPr>
        <p:spPr>
          <a:xfrm>
            <a:off x="1150938" y="692150"/>
            <a:ext cx="4556125" cy="3416300"/>
          </a:xfrm>
          <a:solidFill>
            <a:srgbClr val="FFFFFF"/>
          </a:solidFill>
          <a:ln/>
        </p:spPr>
      </p:sp>
      <p:sp>
        <p:nvSpPr>
          <p:cNvPr id="82946" name="Rectangle 3"/>
          <p:cNvSpPr>
            <a:spLocks noGrp="1" noChangeArrowheads="1"/>
          </p:cNvSpPr>
          <p:nvPr>
            <p:ph type="body" idx="1"/>
          </p:nvPr>
        </p:nvSpPr>
        <p:spPr>
          <a:solidFill>
            <a:srgbClr val="FFFFFF"/>
          </a:solidFill>
          <a:ln>
            <a:solidFill>
              <a:srgbClr val="000000"/>
            </a:solidFill>
          </a:ln>
        </p:spPr>
        <p:txBody>
          <a:bodyPr/>
          <a:lstStyle/>
          <a:p>
            <a:r>
              <a:rPr lang="en-US" altLang="en-US" dirty="0">
                <a:latin typeface="Arial" pitchFamily="34" charset="0"/>
                <a:ea typeface="ＭＳ Ｐゴシック" pitchFamily="34" charset="-128"/>
              </a:rPr>
              <a:t>• Every section of the Bible teaches us to glorify God.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xfrm>
            <a:off x="1150938" y="692150"/>
            <a:ext cx="4556125" cy="3416300"/>
          </a:xfrm>
          <a:ln/>
        </p:spPr>
      </p:sp>
      <p:sp>
        <p:nvSpPr>
          <p:cNvPr id="8499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So the Westminster Catechism tells us that the chief aim of man is to glorify God.</a:t>
            </a:r>
          </a:p>
          <a:p>
            <a:r>
              <a:rPr lang="en-US" altLang="en-US" dirty="0">
                <a:latin typeface="Arial" pitchFamily="34" charset="0"/>
                <a:ea typeface="ＭＳ Ｐゴシック" pitchFamily="34" charset="-128"/>
              </a:rPr>
              <a:t>• Jesus prayed in John 17 for God to glorify the Son through the cross so that the Father would be glorified.</a:t>
            </a:r>
          </a:p>
          <a:p>
            <a:r>
              <a:rPr lang="en-US" altLang="en-US" dirty="0">
                <a:latin typeface="Arial" pitchFamily="34" charset="0"/>
                <a:ea typeface="ＭＳ Ｐゴシック" pitchFamily="34" charset="-128"/>
              </a:rPr>
              <a:t>And we should glorify God—but exactly how will he do this—and the cross wasn't even needed in Genesis 1–2 so redemption to glorify God wasn't needed then.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xfrm>
            <a:off x="1150938" y="692150"/>
            <a:ext cx="4556125" cy="3416300"/>
          </a:xfrm>
          <a:ln/>
        </p:spPr>
      </p:sp>
      <p:sp>
        <p:nvSpPr>
          <p:cNvPr id="8704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C. Others say God's sovereignty is the main theme. He is the Big Boss, so just accept it!</a:t>
            </a:r>
          </a:p>
          <a:p>
            <a:r>
              <a:rPr lang="en-US" altLang="en-US" dirty="0">
                <a:latin typeface="Arial" pitchFamily="34" charset="0"/>
                <a:ea typeface="ＭＳ Ｐゴシック" pitchFamily="34" charset="-128"/>
              </a:rPr>
              <a:t>D. Still, others say the key idea is simply "God"—but isn't that too broad?</a:t>
            </a:r>
          </a:p>
          <a:p>
            <a:r>
              <a:rPr lang="en-US" altLang="en-US" dirty="0">
                <a:latin typeface="Arial" pitchFamily="34" charset="0"/>
                <a:ea typeface="ＭＳ Ｐゴシック" pitchFamily="34" charset="-128"/>
              </a:rPr>
              <a:t>Various other themes are presented that we don't have time to cover (E, F, and G).</a:t>
            </a:r>
          </a:p>
          <a:p>
            <a:r>
              <a:rPr lang="en-US" altLang="en-US" dirty="0">
                <a:latin typeface="Arial" pitchFamily="34" charset="0"/>
                <a:ea typeface="ＭＳ Ｐゴシック" pitchFamily="34" charset="-128"/>
              </a:rPr>
              <a:t>H. The Promise Theme emphasizes God's covenants.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BD31F6-68A2-F24B-A0AD-EBF93FB0FBB4}" type="slidenum">
              <a:rPr kumimoji="0" lang="en-US" sz="1200" b="0" i="0" u="none" strike="noStrike" kern="1200" cap="none" spc="0" normalizeH="0" baseline="0" noProof="0">
                <a:ln>
                  <a:noFill/>
                </a:ln>
                <a:solidFill>
                  <a:srgbClr val="000000"/>
                </a:solidFill>
                <a:effectLst/>
                <a:uLnTx/>
                <a:uFillTx/>
                <a:latin typeface="Tahom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Tahoma" charset="0"/>
              <a:ea typeface="ＭＳ Ｐゴシック" charset="0"/>
            </a:endParaRPr>
          </a:p>
        </p:txBody>
      </p:sp>
      <p:sp>
        <p:nvSpPr>
          <p:cNvPr id="168962" name="Rectangle 2"/>
          <p:cNvSpPr>
            <a:spLocks noGrp="1" noRot="1" noChangeAspect="1" noChangeArrowheads="1" noTextEdit="1"/>
          </p:cNvSpPr>
          <p:nvPr>
            <p:ph type="sldImg"/>
          </p:nvPr>
        </p:nvSpPr>
        <p:spPr>
          <a:xfrm>
            <a:off x="1150938" y="692150"/>
            <a:ext cx="4556125" cy="3416300"/>
          </a:xfrm>
          <a:ln/>
        </p:spPr>
      </p:sp>
      <p:sp>
        <p:nvSpPr>
          <p:cNvPr id="168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Arial" pitchFamily="34" charset="0"/>
                <a:ea typeface="ＭＳ Ｐゴシック" pitchFamily="34" charset="-128"/>
              </a:rPr>
              <a:t>We have already seen how the Abrahamic Covenant is fleshed out further in three other OT covenants. </a:t>
            </a:r>
          </a:p>
          <a:p>
            <a:r>
              <a:rPr lang="en-US" altLang="en-US" dirty="0">
                <a:latin typeface="Arial" pitchFamily="34" charset="0"/>
                <a:ea typeface="ＭＳ Ｐゴシック" pitchFamily="34" charset="-128"/>
              </a:rPr>
              <a:t>Covenant is also prominent in the very names of the Old Testament (Old Covenant) and New Testament (New Covenant).</a:t>
            </a:r>
          </a:p>
          <a:p>
            <a:r>
              <a:rPr lang="en-US" altLang="en-US" dirty="0">
                <a:latin typeface="Arial" pitchFamily="34" charset="0"/>
                <a:ea typeface="ＭＳ Ｐゴシック" pitchFamily="34" charset="-128"/>
              </a:rPr>
              <a:t>We don’t have these major divisions of the Bible called the Old Kingdom and New Kingdom—or Old Worship and New Worship—or some other designation that highlights a different theme.</a:t>
            </a: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486655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xfrm>
            <a:off x="1150938" y="692150"/>
            <a:ext cx="4556125" cy="3416300"/>
          </a:xfrm>
          <a:ln/>
        </p:spPr>
      </p:sp>
      <p:sp>
        <p:nvSpPr>
          <p:cNvPr id="9113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I. OT scholar Gerhard Hasel essentially gives up here, throws up his hands, and says that there is no main theme—only many lesser themes.</a:t>
            </a:r>
          </a:p>
          <a:p>
            <a:r>
              <a:rPr lang="en-US" altLang="en-US" dirty="0">
                <a:latin typeface="Arial" pitchFamily="34" charset="0"/>
                <a:ea typeface="ＭＳ Ｐゴシック" pitchFamily="34" charset="-128"/>
              </a:rPr>
              <a:t>J. But I think the main theme is the Rule of God shared with man.</a:t>
            </a:r>
          </a:p>
          <a:p>
            <a:r>
              <a:rPr lang="en-US" altLang="en-US" dirty="0">
                <a:latin typeface="Arial" pitchFamily="34" charset="0"/>
                <a:ea typeface="ＭＳ Ｐゴシック" pitchFamily="34" charset="-128"/>
              </a:rPr>
              <a:t>K. Or, more completely, God's kingdom expands through his covenants as a secondary theme.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xfrm>
            <a:off x="1150938" y="692150"/>
            <a:ext cx="4556125" cy="3416300"/>
          </a:xfrm>
          <a:ln/>
        </p:spPr>
      </p:sp>
      <p:sp>
        <p:nvSpPr>
          <p:cNvPr id="9318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Our song, "The Lord Reigns," captures the Kingdom theme well.</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1150938" y="692150"/>
            <a:ext cx="4556125" cy="3416300"/>
          </a:xfrm>
          <a:ln/>
        </p:spPr>
      </p:sp>
      <p:sp>
        <p:nvSpPr>
          <p:cNvPr id="9523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All people actually can see God's glory and reign!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1150938" y="692150"/>
            <a:ext cx="4556125" cy="3416300"/>
          </a:xfrm>
          <a:ln/>
        </p:spPr>
      </p:sp>
      <p:sp>
        <p:nvSpPr>
          <p:cNvPr id="9728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Our response should be rejoicing.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1150938" y="692150"/>
            <a:ext cx="4556125" cy="3416300"/>
          </a:xfrm>
          <a:ln/>
        </p:spPr>
      </p:sp>
      <p:sp>
        <p:nvSpPr>
          <p:cNvPr id="624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Suppose you were talking to an unbeliever and he asked, "So you are a Bible student? What is the OT about?" </a:t>
            </a:r>
          </a:p>
          <a:p>
            <a:r>
              <a:rPr lang="en-US" altLang="en-US" dirty="0">
                <a:latin typeface="Arial" pitchFamily="34" charset="0"/>
                <a:ea typeface="ＭＳ Ｐゴシック" pitchFamily="34" charset="-128"/>
              </a:rPr>
              <a:t>On the notes section of your phone or on a piece of paper, please write a single sentence to describe the main theme of just the OT. </a:t>
            </a:r>
          </a:p>
          <a:p>
            <a:r>
              <a:rPr lang="en-US" altLang="en-US" dirty="0">
                <a:latin typeface="Arial" pitchFamily="34" charset="0"/>
                <a:ea typeface="ＭＳ Ｐゴシック" pitchFamily="34" charset="-128"/>
              </a:rPr>
              <a:t>Now share this with the person next to you—what is your theme? Redemption? Jesus? God? Blessing? Covenants?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fld id="{DD9F9275-7B20-4C2C-BE68-2A517F2D150A}" type="slidenum">
              <a:rPr lang="zh-CN" altLang="en-US" sz="1200">
                <a:solidFill>
                  <a:srgbClr val="000000"/>
                </a:solidFill>
              </a:rPr>
              <a:pPr/>
              <a:t>20</a:t>
            </a:fld>
            <a:endParaRPr lang="en-US" altLang="zh-CN" sz="1200">
              <a:solidFill>
                <a:srgbClr val="000000"/>
              </a:solidFill>
            </a:endParaRPr>
          </a:p>
        </p:txBody>
      </p:sp>
      <p:sp>
        <p:nvSpPr>
          <p:cNvPr id="99330" name="Rectangle 2"/>
          <p:cNvSpPr>
            <a:spLocks noGrp="1" noRot="1" noChangeAspect="1" noChangeArrowheads="1"/>
          </p:cNvSpPr>
          <p:nvPr>
            <p:ph type="sldImg"/>
          </p:nvPr>
        </p:nvSpPr>
        <p:spPr>
          <a:xfrm>
            <a:off x="1131888" y="703263"/>
            <a:ext cx="4586287" cy="3440112"/>
          </a:xfrm>
          <a:solidFill>
            <a:srgbClr val="FFFFFF"/>
          </a:solidFill>
          <a:ln/>
        </p:spPr>
      </p:sp>
      <p:sp>
        <p:nvSpPr>
          <p:cNvPr id="99331" name="Rectangle 3"/>
          <p:cNvSpPr>
            <a:spLocks noGrp="1" noChangeArrowheads="1"/>
          </p:cNvSpPr>
          <p:nvPr>
            <p:ph type="body" idx="1"/>
          </p:nvPr>
        </p:nvSpPr>
        <p:spPr>
          <a:xfrm>
            <a:off x="923925" y="4352925"/>
            <a:ext cx="5000625" cy="4075113"/>
          </a:xfrm>
          <a:solidFill>
            <a:srgbClr val="FFFFFF"/>
          </a:solidFill>
          <a:ln>
            <a:solidFill>
              <a:srgbClr val="000000"/>
            </a:solidFill>
          </a:ln>
        </p:spPr>
        <p:txBody>
          <a:bodyPr/>
          <a:lstStyle/>
          <a:p>
            <a:pPr>
              <a:spcBef>
                <a:spcPct val="0"/>
              </a:spcBef>
            </a:pPr>
            <a:r>
              <a:rPr lang="en-US" altLang="zh-CN" sz="2400" dirty="0">
                <a:latin typeface="Arial" pitchFamily="34" charset="0"/>
                <a:ea typeface="ＭＳ Ｐゴシック" pitchFamily="34" charset="-128"/>
              </a:rPr>
              <a:t>But we should do more than just rejoice.</a:t>
            </a:r>
          </a:p>
          <a:p>
            <a:pPr>
              <a:spcBef>
                <a:spcPct val="0"/>
              </a:spcBef>
            </a:pPr>
            <a:r>
              <a:rPr lang="en-US" altLang="zh-CN" sz="2400" dirty="0">
                <a:latin typeface="Arial" pitchFamily="34" charset="0"/>
                <a:ea typeface="ＭＳ Ｐゴシック" pitchFamily="34" charset="-128"/>
              </a:rPr>
              <a:t>Remember that on Day 6 God made all the land animals.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fld id="{6D7E8002-739B-4186-99CC-16006B1175AD}" type="slidenum">
              <a:rPr lang="en-US" altLang="en-US" sz="1200">
                <a:solidFill>
                  <a:srgbClr val="000000"/>
                </a:solidFill>
                <a:latin typeface="Comic Sans MS" pitchFamily="66" charset="0"/>
              </a:rPr>
              <a:pPr/>
              <a:t>21</a:t>
            </a:fld>
            <a:endParaRPr lang="en-US" altLang="en-US" sz="1200">
              <a:solidFill>
                <a:srgbClr val="000000"/>
              </a:solidFill>
              <a:latin typeface="Comic Sans MS" pitchFamily="66" charset="0"/>
            </a:endParaRPr>
          </a:p>
        </p:txBody>
      </p:sp>
      <p:sp>
        <p:nvSpPr>
          <p:cNvPr id="101378" name="Rectangle 2"/>
          <p:cNvSpPr>
            <a:spLocks noGrp="1" noRot="1" noChangeAspect="1" noChangeArrowheads="1"/>
          </p:cNvSpPr>
          <p:nvPr>
            <p:ph type="sldImg"/>
          </p:nvPr>
        </p:nvSpPr>
        <p:spPr>
          <a:xfrm>
            <a:off x="1131888" y="703263"/>
            <a:ext cx="4586287" cy="3440112"/>
          </a:xfrm>
          <a:solidFill>
            <a:srgbClr val="FFFFFF"/>
          </a:solidFill>
          <a:ln/>
        </p:spPr>
      </p:sp>
      <p:sp>
        <p:nvSpPr>
          <p:cNvPr id="101379" name="Rectangle 3"/>
          <p:cNvSpPr>
            <a:spLocks noGrp="1" noChangeArrowheads="1"/>
          </p:cNvSpPr>
          <p:nvPr>
            <p:ph type="body" idx="1"/>
          </p:nvPr>
        </p:nvSpPr>
        <p:spPr>
          <a:xfrm>
            <a:off x="923925" y="4352925"/>
            <a:ext cx="5000625" cy="4075113"/>
          </a:xfrm>
          <a:solidFill>
            <a:srgbClr val="FFFFFF"/>
          </a:solidFill>
          <a:ln>
            <a:solidFill>
              <a:srgbClr val="000000"/>
            </a:solidFill>
          </a:ln>
        </p:spPr>
        <p:txBody>
          <a:bodyPr/>
          <a:lstStyle/>
          <a:p>
            <a:pPr>
              <a:spcBef>
                <a:spcPct val="0"/>
              </a:spcBef>
            </a:pPr>
            <a:r>
              <a:rPr lang="en-US" altLang="en-US" sz="2400" dirty="0">
                <a:latin typeface="Arial" pitchFamily="34" charset="0"/>
                <a:ea typeface="ＭＳ Ｐゴシック" pitchFamily="34" charset="-128"/>
              </a:rPr>
              <a:t>And he told us to rule over all these land animals along with the fish and birds. People have asked me, "What is God's plan for my life?" I respond, "Have you read the first chapter of the Bible? You are to rule over creation."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fld id="{4D2E3950-CC90-48A4-8FA1-B7F08B55C16E}" type="slidenum">
              <a:rPr lang="en-US" altLang="en-US" sz="1200">
                <a:solidFill>
                  <a:srgbClr val="000000"/>
                </a:solidFill>
                <a:latin typeface="Comic Sans MS" pitchFamily="66" charset="0"/>
              </a:rPr>
              <a:pPr/>
              <a:t>22</a:t>
            </a:fld>
            <a:endParaRPr lang="en-US" altLang="en-US" sz="1200">
              <a:solidFill>
                <a:srgbClr val="000000"/>
              </a:solidFill>
              <a:latin typeface="Comic Sans MS" pitchFamily="66" charset="0"/>
            </a:endParaRPr>
          </a:p>
        </p:txBody>
      </p:sp>
      <p:sp>
        <p:nvSpPr>
          <p:cNvPr id="103426" name="Rectangle 2"/>
          <p:cNvSpPr>
            <a:spLocks noGrp="1" noRot="1" noChangeAspect="1" noChangeArrowheads="1"/>
          </p:cNvSpPr>
          <p:nvPr>
            <p:ph type="sldImg"/>
          </p:nvPr>
        </p:nvSpPr>
        <p:spPr>
          <a:xfrm>
            <a:off x="1131888" y="703263"/>
            <a:ext cx="4586287" cy="3440112"/>
          </a:xfrm>
          <a:solidFill>
            <a:srgbClr val="FFFFFF"/>
          </a:solidFill>
          <a:ln/>
        </p:spPr>
      </p:sp>
      <p:sp>
        <p:nvSpPr>
          <p:cNvPr id="103427" name="Rectangle 3"/>
          <p:cNvSpPr>
            <a:spLocks noGrp="1" noChangeArrowheads="1"/>
          </p:cNvSpPr>
          <p:nvPr>
            <p:ph type="body" idx="1"/>
          </p:nvPr>
        </p:nvSpPr>
        <p:spPr>
          <a:xfrm>
            <a:off x="923925" y="4352925"/>
            <a:ext cx="5000625" cy="4075113"/>
          </a:xfrm>
          <a:solidFill>
            <a:srgbClr val="FFFFFF"/>
          </a:solidFill>
          <a:ln>
            <a:solidFill>
              <a:srgbClr val="000000"/>
            </a:solidFill>
          </a:ln>
        </p:spPr>
        <p:txBody>
          <a:bodyPr/>
          <a:lstStyle/>
          <a:p>
            <a:pPr>
              <a:spcBef>
                <a:spcPct val="0"/>
              </a:spcBef>
            </a:pPr>
            <a:endParaRPr lang="en-US" altLang="en-US" sz="240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fld id="{CBAD5404-0142-4982-860E-F52EEBBC5ADB}" type="slidenum">
              <a:rPr lang="en-US" altLang="en-US" sz="1200">
                <a:solidFill>
                  <a:srgbClr val="000000"/>
                </a:solidFill>
                <a:latin typeface="Comic Sans MS" pitchFamily="66" charset="0"/>
              </a:rPr>
              <a:pPr/>
              <a:t>23</a:t>
            </a:fld>
            <a:endParaRPr lang="en-US" altLang="en-US" sz="1200">
              <a:solidFill>
                <a:srgbClr val="000000"/>
              </a:solidFill>
              <a:latin typeface="Comic Sans MS" pitchFamily="66" charset="0"/>
            </a:endParaRPr>
          </a:p>
        </p:txBody>
      </p:sp>
      <p:sp>
        <p:nvSpPr>
          <p:cNvPr id="105474" name="Rectangle 2"/>
          <p:cNvSpPr>
            <a:spLocks noGrp="1" noRot="1" noChangeAspect="1" noChangeArrowheads="1"/>
          </p:cNvSpPr>
          <p:nvPr>
            <p:ph type="sldImg"/>
          </p:nvPr>
        </p:nvSpPr>
        <p:spPr>
          <a:xfrm>
            <a:off x="1131888" y="703263"/>
            <a:ext cx="4586287" cy="3440112"/>
          </a:xfrm>
          <a:solidFill>
            <a:srgbClr val="FFFFFF"/>
          </a:solidFill>
          <a:ln/>
        </p:spPr>
      </p:sp>
      <p:sp>
        <p:nvSpPr>
          <p:cNvPr id="105475" name="Rectangle 3"/>
          <p:cNvSpPr>
            <a:spLocks noGrp="1" noChangeArrowheads="1"/>
          </p:cNvSpPr>
          <p:nvPr>
            <p:ph type="body" idx="1"/>
          </p:nvPr>
        </p:nvSpPr>
        <p:spPr>
          <a:xfrm>
            <a:off x="923925" y="4352925"/>
            <a:ext cx="5000625" cy="4075113"/>
          </a:xfrm>
          <a:solidFill>
            <a:srgbClr val="FFFFFF"/>
          </a:solidFill>
          <a:ln>
            <a:solidFill>
              <a:srgbClr val="000000"/>
            </a:solidFill>
          </a:ln>
        </p:spPr>
        <p:txBody>
          <a:bodyPr/>
          <a:lstStyle/>
          <a:p>
            <a:pPr eaLnBrk="1" hangingPunct="1">
              <a:spcBef>
                <a:spcPct val="0"/>
              </a:spcBef>
            </a:pPr>
            <a:r>
              <a:rPr lang="en-US" altLang="en-US" sz="2400" dirty="0">
                <a:latin typeface="Arial" pitchFamily="34" charset="0"/>
                <a:ea typeface="ＭＳ Ｐゴシック" pitchFamily="34" charset="-128"/>
              </a:rPr>
              <a:t>Notice the repetition:</a:t>
            </a:r>
          </a:p>
          <a:p>
            <a:pPr eaLnBrk="1" hangingPunct="1">
              <a:spcBef>
                <a:spcPct val="0"/>
              </a:spcBef>
            </a:pPr>
            <a:r>
              <a:rPr lang="en-US" altLang="en-US" sz="2400" dirty="0">
                <a:latin typeface="Arial" pitchFamily="34" charset="0"/>
                <a:ea typeface="ＭＳ Ｐゴシック" pitchFamily="34" charset="-128"/>
              </a:rPr>
              <a:t>"Subdue" the earth!</a:t>
            </a:r>
          </a:p>
          <a:p>
            <a:pPr eaLnBrk="1" hangingPunct="1">
              <a:spcBef>
                <a:spcPct val="0"/>
              </a:spcBef>
            </a:pPr>
            <a:r>
              <a:rPr lang="en-US" altLang="en-US" sz="2400" dirty="0">
                <a:latin typeface="Arial" pitchFamily="34" charset="0"/>
                <a:ea typeface="ＭＳ Ｐゴシック" pitchFamily="34" charset="-128"/>
              </a:rPr>
              <a:t>"Have dominion" over the fish, the birds, and animals that move on the earth.</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Rot="1" noChangeAspect="1" noChangeArrowheads="1" noTextEdit="1"/>
          </p:cNvSpPr>
          <p:nvPr>
            <p:ph type="sldImg"/>
          </p:nvPr>
        </p:nvSpPr>
        <p:spPr>
          <a:xfrm>
            <a:off x="1150938" y="692150"/>
            <a:ext cx="4556125" cy="3416300"/>
          </a:xfrm>
          <a:ln/>
        </p:spPr>
      </p:sp>
      <p:sp>
        <p:nvSpPr>
          <p:cNvPr id="332802"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Arial" pitchFamily="34" charset="0"/>
                <a:ea typeface="ＭＳ Ｐゴシック" pitchFamily="34" charset="-128"/>
              </a:rPr>
              <a:t>The Kingdom theme goes from the first to the last chapters of the Bible.</a:t>
            </a:r>
          </a:p>
          <a:p>
            <a:r>
              <a:rPr lang="en-US" altLang="en-US" dirty="0">
                <a:latin typeface="Arial" pitchFamily="34" charset="0"/>
                <a:ea typeface="ＭＳ Ｐゴシック" pitchFamily="34" charset="-128"/>
              </a:rPr>
              <a:t>• God created us to rule creation </a:t>
            </a:r>
          </a:p>
          <a:p>
            <a:r>
              <a:rPr lang="en-US" altLang="en-US" dirty="0">
                <a:latin typeface="Arial" pitchFamily="34" charset="0"/>
                <a:ea typeface="ＭＳ Ｐゴシック" pitchFamily="34" charset="-128"/>
              </a:rPr>
              <a:t>• and we will do that even in the new Jerusalem!</a:t>
            </a:r>
          </a:p>
          <a:p>
            <a:r>
              <a:rPr lang="en-US" altLang="en-US" dirty="0">
                <a:latin typeface="Arial" pitchFamily="34" charset="0"/>
                <a:ea typeface="ＭＳ Ｐゴシック" pitchFamily="34" charset="-128"/>
              </a:rPr>
              <a:t>• This means that the overall theme of the Bible is that God shares his rule with us!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Then God's command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will finally be fulfilled.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Arial" pitchFamily="34" charset="0"/>
                <a:ea typeface="ＭＳ Ｐゴシック" pitchFamily="34" charset="-128"/>
              </a:rPr>
              <a:t>• And the covenants will be his vehicle to accomplish this rule.</a:t>
            </a:r>
          </a:p>
          <a:p>
            <a:pPr eaLnBrk="1" hangingPunct="1"/>
            <a:r>
              <a:rPr lang="en-US" sz="1200" kern="1200" dirty="0">
                <a:solidFill>
                  <a:schemeClr val="tx1"/>
                </a:solidFill>
                <a:effectLst/>
                <a:latin typeface="+mn-lt"/>
                <a:ea typeface="+mn-ea"/>
                <a:cs typeface="+mn-cs"/>
              </a:rPr>
              <a:t>God chose believers like us to rule the world!</a:t>
            </a:r>
          </a:p>
          <a:p>
            <a:pPr eaLnBrk="1" hangingPunct="1"/>
            <a:r>
              <a:rPr lang="en-US" dirty="0">
                <a:latin typeface="Times New Roman" charset="0"/>
                <a:ea typeface="ＭＳ Ｐゴシック" charset="0"/>
                <a:cs typeface="ＭＳ Ｐゴシック" charset="0"/>
              </a:rPr>
              <a:t>Throughout Scripture, we see the Kingdom of God as the primary theme from the first to the last chapter. But we also see God establishing covenants, or promises, alongside his kingdom rule to enable us to see our eventual rule with him accomplished.</a:t>
            </a:r>
          </a:p>
          <a:p>
            <a:pPr eaLnBrk="1" hangingPunct="1"/>
            <a:r>
              <a:rPr lang="en-US" dirty="0">
                <a:latin typeface="Times New Roman" charset="0"/>
                <a:ea typeface="ＭＳ Ｐゴシック" charset="0"/>
                <a:cs typeface="ＭＳ Ｐゴシック" charset="0"/>
              </a:rPr>
              <a:t>__________</a:t>
            </a:r>
          </a:p>
          <a:p>
            <a:pPr eaLnBrk="1" hangingPunct="1"/>
            <a:r>
              <a:rPr lang="en-US" dirty="0">
                <a:latin typeface="Times New Roman" charset="0"/>
                <a:ea typeface="ＭＳ Ｐゴシック" charset="0"/>
                <a:cs typeface="ＭＳ Ｐゴシック" charset="0"/>
              </a:rPr>
              <a:t>Common Slides Arabic-51</a:t>
            </a:r>
          </a:p>
          <a:p>
            <a:pPr eaLnBrk="1" hangingPunct="1"/>
            <a:r>
              <a:rPr lang="en-US" altLang="zh-CN" b="0" dirty="0">
                <a:latin typeface="Arial" charset="0"/>
                <a:ea typeface="SimSun" charset="0"/>
                <a:cs typeface="SimSun" charset="0"/>
              </a:rPr>
              <a:t>Common English-85</a:t>
            </a:r>
          </a:p>
          <a:p>
            <a:pPr eaLnBrk="1" hangingPunct="1"/>
            <a:r>
              <a:rPr lang="en-US" altLang="zh-CN" b="0" dirty="0">
                <a:latin typeface="Arial" charset="0"/>
                <a:ea typeface="SimSun" charset="0"/>
                <a:cs typeface="SimSun" charset="0"/>
              </a:rPr>
              <a:t>BT-01-OT Biblical Theology-24</a:t>
            </a:r>
            <a:endParaRPr lang="en-US" dirty="0">
              <a:latin typeface="Times New Roman" charset="0"/>
              <a:ea typeface="ＭＳ Ｐゴシック" charset="0"/>
              <a:cs typeface="ＭＳ Ｐゴシック" charset="0"/>
            </a:endParaRPr>
          </a:p>
          <a:p>
            <a:r>
              <a:rPr lang="en-US" altLang="zh-CN" b="0" dirty="0">
                <a:latin typeface="Arial" panose="020B0604020202020204" pitchFamily="34" charset="0"/>
                <a:ea typeface="ＭＳ Ｐゴシック" charset="0"/>
                <a:cs typeface="Arial" panose="020B0604020202020204" pitchFamily="34" charset="0"/>
              </a:rPr>
              <a:t>OS-00-Intro-89</a:t>
            </a:r>
            <a:endParaRPr lang="en-US" b="0" dirty="0">
              <a:latin typeface="Arial"/>
              <a:ea typeface="ＭＳ Ｐゴシック" charset="0"/>
              <a:cs typeface="Arial"/>
            </a:endParaRPr>
          </a:p>
          <a:p>
            <a:r>
              <a:rPr lang="en-US" dirty="0">
                <a:latin typeface="Times New Roman" charset="0"/>
                <a:ea typeface="ＭＳ Ｐゴシック" charset="0"/>
                <a:cs typeface="ＭＳ Ｐゴシック" charset="0"/>
              </a:rPr>
              <a:t>OS-01-Gen1-3-slide 100</a:t>
            </a:r>
            <a:endParaRPr lang="en-US" altLang="zh-CN" b="0" dirty="0">
              <a:latin typeface="Arial" panose="020B0604020202020204" pitchFamily="34" charset="0"/>
              <a:ea typeface="ＭＳ Ｐゴシック" charset="0"/>
              <a:cs typeface="Arial" panose="020B0604020202020204" pitchFamily="34" charset="0"/>
            </a:endParaRPr>
          </a:p>
          <a:p>
            <a:r>
              <a:rPr lang="en-US" altLang="zh-CN" b="0" dirty="0">
                <a:latin typeface="Arial" panose="020B0604020202020204" pitchFamily="34" charset="0"/>
                <a:ea typeface="ＭＳ Ｐゴシック" charset="0"/>
                <a:cs typeface="Arial" panose="020B0604020202020204" pitchFamily="34" charset="0"/>
              </a:rPr>
              <a:t>OS-23-Isaiah_49-66/Slide 105 on Supplements</a:t>
            </a:r>
          </a:p>
          <a:p>
            <a:r>
              <a:rPr lang="en-US" b="0" dirty="0">
                <a:latin typeface="Arial" panose="020B0604020202020204" pitchFamily="34" charset="0"/>
                <a:ea typeface="ＭＳ Ｐゴシック" charset="0"/>
                <a:cs typeface="Arial" panose="020B0604020202020204" pitchFamily="34" charset="0"/>
              </a:rPr>
              <a:t>NS-05-Acts1-2-slide 45</a:t>
            </a:r>
          </a:p>
          <a:p>
            <a:r>
              <a:rPr lang="en-US" b="0" dirty="0">
                <a:latin typeface="Arial" panose="020B0604020202020204" pitchFamily="34" charset="0"/>
                <a:ea typeface="ＭＳ Ｐゴシック" charset="0"/>
                <a:cs typeface="Arial" panose="020B0604020202020204" pitchFamily="34" charset="0"/>
              </a:rPr>
              <a:t>NS-22-Rev20-22-slide </a:t>
            </a:r>
          </a:p>
        </p:txBody>
      </p:sp>
    </p:spTree>
    <p:extLst>
      <p:ext uri="{BB962C8B-B14F-4D97-AF65-F5344CB8AC3E}">
        <p14:creationId xmlns:p14="http://schemas.microsoft.com/office/powerpoint/2010/main" val="1403369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This complicated chart combines the two themes of Kingdom and Covenants. God's kingdom rule extends to humanity across the ages at the top. But the major part shows the unfolding of the Abrahamic Covenant in its land, Davidic, and New Covenant promises—partially fulfilled in the present, but fully completed in the Messianic Kingdom. This will happen in the Millennial Age and especially in the Eternal State.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charset="0"/>
              </a:rPr>
              <a:t>• This chart also shows that the Old (Mosaic) Covenant was replaced by the New Covenant.</a:t>
            </a:r>
          </a:p>
          <a:p>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endParaRPr 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Common English-84</a:t>
            </a:r>
          </a:p>
          <a:p>
            <a:pPr eaLnBrk="1" hangingPunct="1"/>
            <a:r>
              <a:rPr lang="en-US" altLang="zh-CN" b="0" dirty="0">
                <a:latin typeface="Arial" charset="0"/>
                <a:ea typeface="SimSun" charset="0"/>
                <a:cs typeface="SimSun" charset="0"/>
              </a:rPr>
              <a:t>BT-01-OT Biblical Theology-25</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OS-05-Deut-279, 300</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2"/>
          <p:cNvSpPr>
            <a:spLocks noGrp="1" noRot="1" noChangeAspect="1" noChangeArrowheads="1" noTextEdit="1"/>
          </p:cNvSpPr>
          <p:nvPr>
            <p:ph type="sldImg"/>
          </p:nvPr>
        </p:nvSpPr>
        <p:spPr>
          <a:xfrm>
            <a:off x="1150938" y="692150"/>
            <a:ext cx="4556125" cy="3416300"/>
          </a:xfrm>
          <a:ln/>
        </p:spPr>
      </p:sp>
      <p:sp>
        <p:nvSpPr>
          <p:cNvPr id="3368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altLang="en-US" dirty="0">
                <a:latin typeface="Arial" pitchFamily="34" charset="0"/>
                <a:ea typeface="ＭＳ Ｐゴシック" pitchFamily="34" charset="-128"/>
              </a:rPr>
              <a:t>•The OT is a story more than a poetic description.</a:t>
            </a:r>
          </a:p>
          <a:p>
            <a:r>
              <a:rPr lang="en-US" altLang="en-US" dirty="0">
                <a:latin typeface="Arial" pitchFamily="34" charset="0"/>
                <a:ea typeface="ＭＳ Ｐゴシック" pitchFamily="34" charset="-128"/>
              </a:rPr>
              <a:t>• This part in yellow italics is the main part of the main theme!</a:t>
            </a:r>
          </a:p>
          <a:p>
            <a:r>
              <a:rPr lang="en-US" altLang="en-US" dirty="0">
                <a:latin typeface="Arial" pitchFamily="34" charset="0"/>
                <a:ea typeface="ＭＳ Ｐゴシック" pitchFamily="34" charset="-128"/>
              </a:rPr>
              <a:t>• Most descriptions of the overall theme lack kingdom ideas. But this one includes the problem</a:t>
            </a:r>
          </a:p>
          <a:p>
            <a:r>
              <a:rPr lang="en-US" altLang="en-US" dirty="0">
                <a:latin typeface="Arial" pitchFamily="34" charset="0"/>
                <a:ea typeface="ＭＳ Ｐゴシック" pitchFamily="34" charset="-128"/>
              </a:rPr>
              <a:t>• the solution (redemption)</a:t>
            </a:r>
          </a:p>
          <a:p>
            <a:r>
              <a:rPr lang="en-US" altLang="en-US" dirty="0">
                <a:latin typeface="Arial" pitchFamily="34" charset="0"/>
                <a:ea typeface="ＭＳ Ｐゴシック" pitchFamily="34" charset="-128"/>
              </a:rPr>
              <a:t>• the covenant nation of Israel</a:t>
            </a:r>
          </a:p>
          <a:p>
            <a:r>
              <a:rPr lang="en-US" altLang="en-US" dirty="0">
                <a:latin typeface="Arial" pitchFamily="34" charset="0"/>
                <a:ea typeface="ＭＳ Ｐゴシック" pitchFamily="34" charset="-128"/>
              </a:rPr>
              <a:t>• the Messiah as King </a:t>
            </a:r>
          </a:p>
          <a:p>
            <a:r>
              <a:rPr lang="en-US" altLang="en-US" dirty="0">
                <a:latin typeface="Arial" pitchFamily="34" charset="0"/>
                <a:ea typeface="ＭＳ Ｐゴシック" pitchFamily="34" charset="-128"/>
              </a:rPr>
              <a:t>• (not just Savior), </a:t>
            </a:r>
          </a:p>
          <a:p>
            <a:r>
              <a:rPr lang="en-US" altLang="en-US" dirty="0">
                <a:latin typeface="Arial" pitchFamily="34" charset="0"/>
                <a:ea typeface="ＭＳ Ｐゴシック" pitchFamily="34" charset="-128"/>
              </a:rPr>
              <a:t>• and the Abrahamic Covenant.</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 English-86</a:t>
            </a:r>
          </a:p>
          <a:p>
            <a:pPr eaLnBrk="1" hangingPunct="1"/>
            <a:r>
              <a:rPr lang="en-US" altLang="zh-CN" b="0" dirty="0">
                <a:latin typeface="Arial" charset="0"/>
                <a:ea typeface="SimSun" charset="0"/>
                <a:cs typeface="SimSun" charset="0"/>
              </a:rPr>
              <a:t>BT-01-OT Biblical Theology-26</a:t>
            </a:r>
            <a:endParaRPr lang="en-US" altLang="zh-CN"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panose="020B0604020202020204" pitchFamily="34" charset="0"/>
                <a:ea typeface="ＭＳ Ｐゴシック" charset="0"/>
                <a:cs typeface="Arial" panose="020B0604020202020204" pitchFamily="34" charset="0"/>
              </a:rPr>
              <a:t>OS-00-Intro-91</a:t>
            </a:r>
          </a:p>
          <a:p>
            <a:r>
              <a:rPr lang="en-US" altLang="zh-CN" b="0" dirty="0">
                <a:latin typeface="Arial" panose="020B0604020202020204" pitchFamily="34" charset="0"/>
                <a:ea typeface="ＭＳ Ｐゴシック" charset="0"/>
                <a:cs typeface="Arial" panose="020B0604020202020204" pitchFamily="34" charset="0"/>
              </a:rPr>
              <a:t>OS-23-Isaiah_49-66/Slide 106 on Supplements</a:t>
            </a:r>
            <a:endParaRPr lang="en-US" b="0" dirty="0">
              <a:latin typeface="Arial" panose="020B0604020202020204" pitchFamily="34" charset="0"/>
              <a:ea typeface="ＭＳ Ｐゴシック" charset="0"/>
              <a:cs typeface="Arial" panose="020B0604020202020204" pitchFamily="34" charset="0"/>
            </a:endParaRPr>
          </a:p>
          <a:p>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551896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key NT theme should match or complete the OT one, right? </a:t>
            </a:r>
          </a:p>
          <a:p>
            <a:r>
              <a:rPr lang="en-US" altLang="en-US" dirty="0">
                <a:latin typeface="Arial" pitchFamily="34" charset="0"/>
                <a:ea typeface="ＭＳ Ｐゴシック" pitchFamily="34" charset="-128"/>
              </a:rPr>
              <a:t>• Like the OT, the NT narrates—it is a story also.</a:t>
            </a:r>
          </a:p>
          <a:p>
            <a:r>
              <a:rPr lang="en-US" altLang="en-US" dirty="0">
                <a:latin typeface="Arial" pitchFamily="34" charset="0"/>
                <a:ea typeface="ＭＳ Ｐゴシック" pitchFamily="34" charset="-128"/>
              </a:rPr>
              <a:t>• The kingdom of God is noted hundreds of times</a:t>
            </a:r>
          </a:p>
          <a:p>
            <a:r>
              <a:rPr lang="en-US" altLang="en-US" dirty="0">
                <a:latin typeface="Arial" pitchFamily="34" charset="0"/>
                <a:ea typeface="ＭＳ Ｐゴシック" pitchFamily="34" charset="-128"/>
              </a:rPr>
              <a:t>• The means of proclamation is the Church</a:t>
            </a:r>
          </a:p>
          <a:p>
            <a:r>
              <a:rPr lang="en-US" altLang="en-US" dirty="0">
                <a:latin typeface="Arial" pitchFamily="34" charset="0"/>
                <a:ea typeface="ＭＳ Ｐゴシック" pitchFamily="34" charset="-128"/>
              </a:rPr>
              <a:t>• The message is the same as in the OT, that is, grace</a:t>
            </a:r>
          </a:p>
          <a:p>
            <a:r>
              <a:rPr lang="en-US" altLang="en-US" dirty="0">
                <a:latin typeface="Arial" pitchFamily="34" charset="0"/>
                <a:ea typeface="ＭＳ Ｐゴシック" pitchFamily="34" charset="-128"/>
              </a:rPr>
              <a:t>• This grace is received by faith and not works</a:t>
            </a:r>
          </a:p>
          <a:p>
            <a:r>
              <a:rPr lang="en-US" altLang="en-US" dirty="0">
                <a:latin typeface="Arial" pitchFamily="34" charset="0"/>
                <a:ea typeface="ＭＳ Ｐゴシック" pitchFamily="34" charset="-128"/>
              </a:rPr>
              <a:t>• Christ is the only object of our salvation faith</a:t>
            </a:r>
          </a:p>
          <a:p>
            <a:r>
              <a:rPr lang="en-US" altLang="en-US" dirty="0">
                <a:latin typeface="Arial" pitchFamily="34" charset="0"/>
                <a:ea typeface="ＭＳ Ｐゴシック" pitchFamily="34" charset="-128"/>
              </a:rPr>
              <a:t>• His salvation will result in his rule</a:t>
            </a:r>
          </a:p>
          <a:p>
            <a:r>
              <a:rPr lang="en-US" altLang="en-US" dirty="0">
                <a:latin typeface="Arial" pitchFamily="34" charset="0"/>
                <a:ea typeface="ＭＳ Ｐゴシック" pitchFamily="34" charset="-128"/>
              </a:rPr>
              <a:t>• This will complete the Davidic aspect of the Abrahamic Covenant</a:t>
            </a:r>
          </a:p>
          <a:p>
            <a:r>
              <a:rPr lang="en-US" altLang="en-US" dirty="0">
                <a:latin typeface="Arial" pitchFamily="34" charset="0"/>
                <a:ea typeface="ＭＳ Ｐゴシック" pitchFamily="34" charset="-128"/>
              </a:rPr>
              <a:t>• And God will receive the glory for it all</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 English-87</a:t>
            </a:r>
          </a:p>
          <a:p>
            <a:pPr eaLnBrk="1" hangingPunct="1"/>
            <a:r>
              <a:rPr lang="en-US" altLang="zh-CN" b="0" dirty="0">
                <a:latin typeface="Arial" charset="0"/>
                <a:ea typeface="SimSun" charset="0"/>
                <a:cs typeface="SimSun" charset="0"/>
              </a:rPr>
              <a:t>BT-01-OT Biblical Theology-27</a:t>
            </a:r>
            <a:endParaRPr lang="en-US" altLang="zh-CN" b="0" dirty="0">
              <a:latin typeface="Arial" panose="020B0604020202020204" pitchFamily="34" charset="0"/>
              <a:ea typeface="ＭＳ Ｐゴシック" charset="0"/>
              <a:cs typeface="Arial" panose="020B0604020202020204" pitchFamily="34" charset="0"/>
            </a:endParaRPr>
          </a:p>
          <a:p>
            <a:endParaRPr lang="en-US" altLang="en-US" dirty="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xfrm>
            <a:off x="1150938" y="692150"/>
            <a:ext cx="4556125" cy="3416300"/>
          </a:xfrm>
          <a:ln/>
        </p:spPr>
      </p:sp>
      <p:sp>
        <p:nvSpPr>
          <p:cNvPr id="11161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So, now we can give the theme of the entire Bible!</a:t>
            </a:r>
          </a:p>
          <a:p>
            <a:r>
              <a:rPr lang="en-US" altLang="en-US" dirty="0">
                <a:latin typeface="Arial" pitchFamily="34" charset="0"/>
                <a:ea typeface="ＭＳ Ｐゴシック" pitchFamily="34" charset="-128"/>
              </a:rPr>
              <a:t>• The whole book is a story—God's story—History, or "His story"</a:t>
            </a:r>
          </a:p>
          <a:p>
            <a:r>
              <a:rPr lang="en-US" altLang="en-US" dirty="0">
                <a:latin typeface="Arial" pitchFamily="34" charset="0"/>
                <a:ea typeface="ＭＳ Ｐゴシック" pitchFamily="34" charset="-128"/>
              </a:rPr>
              <a:t>• God sharing his rule is the key theme</a:t>
            </a:r>
          </a:p>
          <a:p>
            <a:r>
              <a:rPr lang="en-US" altLang="en-US" dirty="0">
                <a:latin typeface="Arial" pitchFamily="34" charset="0"/>
                <a:ea typeface="ＭＳ Ｐゴシック" pitchFamily="34" charset="-128"/>
              </a:rPr>
              <a:t>• Israel had the key role to bring us Jesus</a:t>
            </a:r>
          </a:p>
          <a:p>
            <a:r>
              <a:rPr lang="en-US" altLang="en-US" dirty="0">
                <a:latin typeface="Arial" pitchFamily="34" charset="0"/>
                <a:ea typeface="ＭＳ Ｐゴシック" pitchFamily="34" charset="-128"/>
              </a:rPr>
              <a:t>• Jesus brings the Church to preach Him</a:t>
            </a:r>
          </a:p>
          <a:p>
            <a:r>
              <a:rPr lang="en-US" altLang="en-US" dirty="0">
                <a:latin typeface="Arial" pitchFamily="34" charset="0"/>
                <a:ea typeface="ＭＳ Ｐゴシック" pitchFamily="34" charset="-128"/>
              </a:rPr>
              <a:t>• The Bible's message is to trust Jesus</a:t>
            </a:r>
          </a:p>
          <a:p>
            <a:r>
              <a:rPr lang="en-US" altLang="en-US" dirty="0">
                <a:latin typeface="Arial" pitchFamily="34" charset="0"/>
                <a:ea typeface="ＭＳ Ｐゴシック" pitchFamily="34" charset="-128"/>
              </a:rPr>
              <a:t>• Why? There is no other Redeemer or Ultimate Ruler</a:t>
            </a:r>
          </a:p>
          <a:p>
            <a:r>
              <a:rPr lang="en-US" altLang="en-US" dirty="0">
                <a:latin typeface="Arial" pitchFamily="34" charset="0"/>
                <a:ea typeface="ＭＳ Ｐゴシック" pitchFamily="34" charset="-128"/>
              </a:rPr>
              <a:t>• No one else fulfills all the promises to Abraham</a:t>
            </a:r>
          </a:p>
          <a:p>
            <a:r>
              <a:rPr lang="en-US" altLang="en-US" dirty="0">
                <a:latin typeface="Arial" pitchFamily="34" charset="0"/>
                <a:ea typeface="ＭＳ Ｐゴシック" pitchFamily="34" charset="-128"/>
              </a:rPr>
              <a:t>• No one else will glorify God like Jesus</a:t>
            </a:r>
          </a:p>
          <a:p>
            <a:pPr eaLnBrk="1" hangingPunct="1"/>
            <a:r>
              <a:rPr lang="en-US" altLang="zh-CN" b="0" dirty="0">
                <a:latin typeface="Arial" panose="020B0604020202020204" pitchFamily="34" charset="0"/>
                <a:ea typeface="ＭＳ Ｐゴシック" charset="0"/>
                <a:cs typeface="Arial" panose="020B0604020202020204" pitchFamily="34" charset="0"/>
              </a:rPr>
              <a:t>__________</a:t>
            </a:r>
          </a:p>
          <a:p>
            <a:pPr eaLnBrk="1" hangingPunct="1"/>
            <a:r>
              <a:rPr lang="en-US" altLang="zh-CN" b="0" dirty="0">
                <a:latin typeface="Arial" charset="0"/>
                <a:ea typeface="SimSun" charset="0"/>
                <a:cs typeface="SimSun" charset="0"/>
              </a:rPr>
              <a:t>Common English-88</a:t>
            </a:r>
          </a:p>
          <a:p>
            <a:pPr eaLnBrk="1" hangingPunct="1"/>
            <a:r>
              <a:rPr lang="en-US" altLang="zh-CN" b="0" dirty="0">
                <a:latin typeface="Arial" charset="0"/>
                <a:ea typeface="SimSun" charset="0"/>
                <a:cs typeface="SimSun" charset="0"/>
              </a:rPr>
              <a:t>BT-01-OT Biblical Theology-28</a:t>
            </a:r>
            <a:endParaRPr lang="en-US" altLang="zh-CN" b="0" dirty="0">
              <a:latin typeface="Arial" panose="020B0604020202020204" pitchFamily="34" charset="0"/>
              <a:ea typeface="ＭＳ Ｐゴシック" charset="0"/>
              <a:cs typeface="Arial" panose="020B0604020202020204" pitchFamily="34" charset="0"/>
            </a:endParaRPr>
          </a:p>
          <a:p>
            <a:endParaRPr lang="en-US" altLang="en-US" dirty="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xfrm>
            <a:off x="1150938" y="692150"/>
            <a:ext cx="4556125" cy="3416300"/>
          </a:xfrm>
          <a:ln/>
        </p:spPr>
      </p:sp>
      <p:sp>
        <p:nvSpPr>
          <p:cNvPr id="11366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50938" y="692150"/>
            <a:ext cx="4556125" cy="3416300"/>
          </a:xfrm>
          <a:ln/>
        </p:spPr>
      </p:sp>
      <p:sp>
        <p:nvSpPr>
          <p:cNvPr id="6451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What principles will assure that our theme for the OT and NT is accurate?</a:t>
            </a:r>
          </a:p>
          <a:p>
            <a:r>
              <a:rPr lang="en-US" altLang="en-US" dirty="0">
                <a:latin typeface="Arial" pitchFamily="34" charset="0"/>
                <a:ea typeface="ＭＳ Ｐゴシック" pitchFamily="34" charset="-128"/>
              </a:rPr>
              <a:t>• The theme should come out of the text rather than be imposed on the text from systematic theology.</a:t>
            </a:r>
          </a:p>
          <a:p>
            <a:r>
              <a:rPr lang="en-US" altLang="en-US" dirty="0">
                <a:latin typeface="Arial" pitchFamily="34" charset="0"/>
                <a:ea typeface="ＭＳ Ｐゴシック" pitchFamily="34" charset="-128"/>
              </a:rPr>
              <a:t>• It should be comprehensive enough to cover all of the OT from Genesis 1 to Malachi 4.</a:t>
            </a:r>
          </a:p>
          <a:p>
            <a:r>
              <a:rPr lang="en-US" altLang="en-US" dirty="0">
                <a:latin typeface="Arial" pitchFamily="34" charset="0"/>
                <a:ea typeface="ＭＳ Ｐゴシック" pitchFamily="34" charset="-128"/>
              </a:rPr>
              <a:t>• It should be narrow and specific enough to be helpful (e.g., it is not helpful to say that the Bible talks about </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life</a:t>
            </a:r>
            <a:r>
              <a:rPr lang="ja-JP" altLang="en-US">
                <a:latin typeface="Arial" pitchFamily="34" charset="0"/>
                <a:ea typeface="ＭＳ Ｐゴシック" pitchFamily="34" charset="-128"/>
              </a:rPr>
              <a:t>”</a:t>
            </a:r>
            <a:r>
              <a:rPr lang="en-US" altLang="ja-JP" dirty="0">
                <a:latin typeface="Arial" pitchFamily="34" charset="0"/>
                <a:ea typeface="ＭＳ Ｐゴシック" pitchFamily="34" charset="-128"/>
              </a:rPr>
              <a:t>).</a:t>
            </a:r>
            <a:endParaRPr lang="en-US" altLang="en-US" dirty="0">
              <a:latin typeface="Arial" pitchFamily="34" charset="0"/>
              <a:ea typeface="ＭＳ Ｐゴシック" pitchFamily="34" charset="-128"/>
            </a:endParaRPr>
          </a:p>
          <a:p>
            <a:r>
              <a:rPr lang="en-US" altLang="en-US" dirty="0">
                <a:latin typeface="Arial" pitchFamily="34" charset="0"/>
                <a:ea typeface="ＭＳ Ｐゴシック" pitchFamily="34" charset="-128"/>
              </a:rPr>
              <a:t>• Since God is the main subject of the Word, it should focus more on God than man.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1150938" y="692150"/>
            <a:ext cx="4556125" cy="3416300"/>
          </a:xfrm>
          <a:ln/>
        </p:spPr>
      </p:sp>
      <p:sp>
        <p:nvSpPr>
          <p:cNvPr id="6656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Probably the most common theme presented is the redemption or salvation of man.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xfrm>
            <a:off x="1150938" y="692150"/>
            <a:ext cx="4556125" cy="3416300"/>
          </a:xfrm>
          <a:ln/>
        </p:spPr>
      </p:sp>
      <p:sp>
        <p:nvSpPr>
          <p:cNvPr id="68610"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idea is freedom from the "prison of sin."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spect="1" noChangeArrowheads="1" noTextEdit="1"/>
          </p:cNvSpPr>
          <p:nvPr>
            <p:ph type="sldImg"/>
          </p:nvPr>
        </p:nvSpPr>
        <p:spPr>
          <a:xfrm>
            <a:off x="1150938" y="692150"/>
            <a:ext cx="4556125" cy="3416300"/>
          </a:xfrm>
          <a:ln/>
        </p:spPr>
      </p:sp>
      <p:sp>
        <p:nvSpPr>
          <p:cNvPr id="70658"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Think about most movies. They follow a familiar plot:</a:t>
            </a:r>
          </a:p>
          <a:p>
            <a:r>
              <a:rPr lang="en-US" altLang="en-US" dirty="0">
                <a:latin typeface="Arial" pitchFamily="34" charset="0"/>
                <a:ea typeface="ＭＳ Ｐゴシック" pitchFamily="34" charset="-128"/>
              </a:rPr>
              <a:t>1. There is a problem that comes to a crisis point.</a:t>
            </a:r>
          </a:p>
          <a:p>
            <a:r>
              <a:rPr lang="en-US" altLang="en-US" dirty="0">
                <a:latin typeface="Arial" pitchFamily="34" charset="0"/>
                <a:ea typeface="ＭＳ Ｐゴシック" pitchFamily="34" charset="-128"/>
              </a:rPr>
              <a:t>2. A Savior figure rises to conquer the problem.</a:t>
            </a:r>
          </a:p>
          <a:p>
            <a:r>
              <a:rPr lang="en-US" altLang="en-US" dirty="0">
                <a:latin typeface="Arial" pitchFamily="34" charset="0"/>
                <a:ea typeface="ＭＳ Ｐゴシック" pitchFamily="34" charset="-128"/>
              </a:rPr>
              <a:t>3. Resolution results.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xfrm>
            <a:off x="1150938" y="692150"/>
            <a:ext cx="4556125" cy="3416300"/>
          </a:xfrm>
          <a:ln/>
        </p:spPr>
      </p:sp>
      <p:sp>
        <p:nvSpPr>
          <p:cNvPr id="72706"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Scholars often rightfully speak of the process of God redeeming 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xfrm>
            <a:off x="1150938" y="692150"/>
            <a:ext cx="4556125" cy="3416300"/>
          </a:xfrm>
          <a:ln/>
        </p:spPr>
      </p:sp>
      <p:sp>
        <p:nvSpPr>
          <p:cNvPr id="74754"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Human history narrowed down to Jesus Christ and expanded from there. From the "First Adam" came all peoples initially but this narrowed to the nation of Israel, the tribe of Judah, and the line or family of David that brought us, Jesus. Then history expands from the 11 apostles to the 120 at Pentecost to over 5000 that saw the resurrected Jesus, and eventually this "Second Adam" will rule the entire world!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1150938" y="692150"/>
            <a:ext cx="4556125" cy="3416300"/>
          </a:xfrm>
          <a:ln/>
        </p:spPr>
      </p:sp>
      <p:sp>
        <p:nvSpPr>
          <p:cNvPr id="7680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34" charset="-128"/>
              </a:rPr>
              <a:t>The person of Christ bridges the OT and the NT.</a:t>
            </a:r>
          </a:p>
          <a:p>
            <a:r>
              <a:rPr lang="en-US" altLang="en-US" dirty="0">
                <a:latin typeface="Arial" pitchFamily="34" charset="0"/>
                <a:ea typeface="ＭＳ Ｐゴシック" pitchFamily="34" charset="-128"/>
              </a:rPr>
              <a:t>His redemption is taught some in the OT: Gen 3:15; Leviticus typology; Isa 53; 61:1-4</a:t>
            </a:r>
          </a:p>
          <a:p>
            <a:r>
              <a:rPr lang="en-US" altLang="en-US" dirty="0">
                <a:latin typeface="Arial" pitchFamily="34" charset="0"/>
                <a:ea typeface="ＭＳ Ｐゴシック" pitchFamily="34" charset="-128"/>
              </a:rPr>
              <a:t>However, his rule bridges the OT and NT more than his atonement. </a:t>
            </a:r>
          </a:p>
          <a:p>
            <a:r>
              <a:rPr lang="en-US" altLang="en-US" dirty="0">
                <a:latin typeface="Arial" pitchFamily="34" charset="0"/>
                <a:ea typeface="ＭＳ Ｐゴシック" pitchFamily="34" charset="-128"/>
              </a:rPr>
              <a:t>• It also has at least six other problems (read).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419992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829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545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8966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16822234"/>
      </p:ext>
    </p:extLst>
  </p:cSld>
  <p:clrMapOvr>
    <a:masterClrMapping/>
  </p:clrMapOvr>
  <p:transition spd="slow">
    <p:cu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46348966"/>
      </p:ext>
    </p:extLst>
  </p:cSld>
  <p:clrMapOvr>
    <a:masterClrMapping/>
  </p:clrMapOvr>
  <p:transition spd="slow">
    <p:cu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2918927"/>
      </p:ext>
    </p:extLst>
  </p:cSld>
  <p:clrMapOvr>
    <a:masterClrMapping/>
  </p:clrMapOvr>
  <p:transition spd="slow">
    <p:cu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700674"/>
      </p:ext>
    </p:extLst>
  </p:cSld>
  <p:clrMapOvr>
    <a:masterClrMapping/>
  </p:clrMapOvr>
  <p:transition spd="slow">
    <p:cu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3854913"/>
      </p:ext>
    </p:extLst>
  </p:cSld>
  <p:clrMapOvr>
    <a:masterClrMapping/>
  </p:clrMapOvr>
  <p:transition spd="slow">
    <p:cu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370210592"/>
      </p:ext>
    </p:extLst>
  </p:cSld>
  <p:clrMapOvr>
    <a:masterClrMapping/>
  </p:clrMapOvr>
  <p:transition spd="slow">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5721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471431"/>
      </p:ext>
    </p:extLst>
  </p:cSld>
  <p:clrMapOvr>
    <a:masterClrMapping/>
  </p:clrMapOvr>
  <p:transition spd="slow">
    <p:cu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19781926"/>
      </p:ext>
    </p:extLst>
  </p:cSld>
  <p:clrMapOvr>
    <a:masterClrMapping/>
  </p:clrMapOvr>
  <p:transition spd="slow">
    <p:cu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0328638"/>
      </p:ext>
    </p:extLst>
  </p:cSld>
  <p:clrMapOvr>
    <a:masterClrMapping/>
  </p:clrMapOvr>
  <p:transition spd="slow">
    <p:cu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0731166"/>
      </p:ext>
    </p:extLst>
  </p:cSld>
  <p:clrMapOvr>
    <a:masterClrMapping/>
  </p:clrMapOvr>
  <p:transition spd="slow">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6300209"/>
      </p:ext>
    </p:extLst>
  </p:cSld>
  <p:clrMapOvr>
    <a:masterClrMapping/>
  </p:clrMapOvr>
  <p:transition spd="slow">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633382E-3E94-4877-8DD2-9F46709A5EF5}" type="slidenum">
              <a:rPr lang="en-US" altLang="en-US"/>
              <a:pPr/>
              <a:t>‹#›</a:t>
            </a:fld>
            <a:endParaRPr lang="en-US" altLang="en-US"/>
          </a:p>
        </p:txBody>
      </p:sp>
    </p:spTree>
    <p:extLst>
      <p:ext uri="{BB962C8B-B14F-4D97-AF65-F5344CB8AC3E}">
        <p14:creationId xmlns:p14="http://schemas.microsoft.com/office/powerpoint/2010/main" val="3899179373"/>
      </p:ext>
    </p:extLst>
  </p:cSld>
  <p:clrMapOvr>
    <a:masterClrMapping/>
  </p:clrMapOvr>
  <p:transition spd="med">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F6E2A8A6-D9A2-447C-9AAD-91EBC74DBE51}" type="slidenum">
              <a:rPr lang="en-US" altLang="en-US"/>
              <a:pPr/>
              <a:t>‹#›</a:t>
            </a:fld>
            <a:endParaRPr lang="en-US" altLang="en-US"/>
          </a:p>
        </p:txBody>
      </p:sp>
    </p:spTree>
    <p:extLst>
      <p:ext uri="{BB962C8B-B14F-4D97-AF65-F5344CB8AC3E}">
        <p14:creationId xmlns:p14="http://schemas.microsoft.com/office/powerpoint/2010/main" val="3947940548"/>
      </p:ext>
    </p:extLst>
  </p:cSld>
  <p:clrMapOvr>
    <a:masterClrMapping/>
  </p:clrMapOvr>
  <p:transition spd="med">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5FDDF686-9088-460F-95F8-5FB0583DB0B7}" type="slidenum">
              <a:rPr lang="en-US" altLang="en-US"/>
              <a:pPr/>
              <a:t>‹#›</a:t>
            </a:fld>
            <a:endParaRPr lang="en-US" altLang="en-US"/>
          </a:p>
        </p:txBody>
      </p:sp>
    </p:spTree>
    <p:extLst>
      <p:ext uri="{BB962C8B-B14F-4D97-AF65-F5344CB8AC3E}">
        <p14:creationId xmlns:p14="http://schemas.microsoft.com/office/powerpoint/2010/main" val="1196203366"/>
      </p:ext>
    </p:extLst>
  </p:cSld>
  <p:clrMapOvr>
    <a:masterClrMapping/>
  </p:clrMapOvr>
  <p:transition spd="med">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7549CF47-E9F9-48F9-9FF8-AD0680A6AF13}" type="slidenum">
              <a:rPr lang="en-US" altLang="en-US"/>
              <a:pPr/>
              <a:t>‹#›</a:t>
            </a:fld>
            <a:endParaRPr lang="en-US" altLang="en-US"/>
          </a:p>
        </p:txBody>
      </p:sp>
    </p:spTree>
    <p:extLst>
      <p:ext uri="{BB962C8B-B14F-4D97-AF65-F5344CB8AC3E}">
        <p14:creationId xmlns:p14="http://schemas.microsoft.com/office/powerpoint/2010/main" val="3941371346"/>
      </p:ext>
    </p:extLst>
  </p:cSld>
  <p:clrMapOvr>
    <a:masterClrMapping/>
  </p:clrMapOvr>
  <p:transition spd="med">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2CBFB2CD-B1B4-4DBA-84A2-5FF47942B427}" type="slidenum">
              <a:rPr lang="en-US" altLang="en-US"/>
              <a:pPr/>
              <a:t>‹#›</a:t>
            </a:fld>
            <a:endParaRPr lang="en-US" altLang="en-US"/>
          </a:p>
        </p:txBody>
      </p:sp>
    </p:spTree>
    <p:extLst>
      <p:ext uri="{BB962C8B-B14F-4D97-AF65-F5344CB8AC3E}">
        <p14:creationId xmlns:p14="http://schemas.microsoft.com/office/powerpoint/2010/main" val="1921144888"/>
      </p:ext>
    </p:extLst>
  </p:cSld>
  <p:clrMapOvr>
    <a:masterClrMapping/>
  </p:clrMapOvr>
  <p:transition spd="med">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055756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D16032AD-8C6B-43D9-BACD-FBF7D8D1C3CA}" type="slidenum">
              <a:rPr lang="en-US" altLang="en-US"/>
              <a:pPr/>
              <a:t>‹#›</a:t>
            </a:fld>
            <a:endParaRPr lang="en-US" altLang="en-US"/>
          </a:p>
        </p:txBody>
      </p:sp>
    </p:spTree>
    <p:extLst>
      <p:ext uri="{BB962C8B-B14F-4D97-AF65-F5344CB8AC3E}">
        <p14:creationId xmlns:p14="http://schemas.microsoft.com/office/powerpoint/2010/main" val="1060973641"/>
      </p:ext>
    </p:extLst>
  </p:cSld>
  <p:clrMapOvr>
    <a:masterClrMapping/>
  </p:clrMapOvr>
  <p:transition spd="med">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BC31D45B-0D74-420A-B894-1CF45C54FFCE}" type="slidenum">
              <a:rPr lang="en-US" altLang="en-US"/>
              <a:pPr/>
              <a:t>‹#›</a:t>
            </a:fld>
            <a:endParaRPr lang="en-US" altLang="en-US"/>
          </a:p>
        </p:txBody>
      </p:sp>
    </p:spTree>
    <p:extLst>
      <p:ext uri="{BB962C8B-B14F-4D97-AF65-F5344CB8AC3E}">
        <p14:creationId xmlns:p14="http://schemas.microsoft.com/office/powerpoint/2010/main" val="3692456233"/>
      </p:ext>
    </p:extLst>
  </p:cSld>
  <p:clrMapOvr>
    <a:masterClrMapping/>
  </p:clrMapOvr>
  <p:transition spd="med">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2B62758B-E3BA-497A-B241-2EC34AD0CD7D}" type="slidenum">
              <a:rPr lang="en-US" altLang="en-US"/>
              <a:pPr/>
              <a:t>‹#›</a:t>
            </a:fld>
            <a:endParaRPr lang="en-US" altLang="en-US"/>
          </a:p>
        </p:txBody>
      </p:sp>
    </p:spTree>
    <p:extLst>
      <p:ext uri="{BB962C8B-B14F-4D97-AF65-F5344CB8AC3E}">
        <p14:creationId xmlns:p14="http://schemas.microsoft.com/office/powerpoint/2010/main" val="3872816069"/>
      </p:ext>
    </p:extLst>
  </p:cSld>
  <p:clrMapOvr>
    <a:masterClrMapping/>
  </p:clrMapOvr>
  <p:transition spd="med">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E98B0D0-6DD0-4A30-A9DE-9B198945C3FA}" type="slidenum">
              <a:rPr lang="en-US" altLang="en-US"/>
              <a:pPr/>
              <a:t>‹#›</a:t>
            </a:fld>
            <a:endParaRPr lang="en-US" altLang="en-US"/>
          </a:p>
        </p:txBody>
      </p:sp>
    </p:spTree>
    <p:extLst>
      <p:ext uri="{BB962C8B-B14F-4D97-AF65-F5344CB8AC3E}">
        <p14:creationId xmlns:p14="http://schemas.microsoft.com/office/powerpoint/2010/main" val="736442848"/>
      </p:ext>
    </p:extLst>
  </p:cSld>
  <p:clrMapOvr>
    <a:masterClrMapping/>
  </p:clrMapOvr>
  <p:transition spd="med">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AEAEC69-2E58-4107-A5C2-DAF2D4777493}" type="slidenum">
              <a:rPr lang="en-US" altLang="en-US"/>
              <a:pPr/>
              <a:t>‹#›</a:t>
            </a:fld>
            <a:endParaRPr lang="en-US" altLang="en-US"/>
          </a:p>
        </p:txBody>
      </p:sp>
    </p:spTree>
    <p:extLst>
      <p:ext uri="{BB962C8B-B14F-4D97-AF65-F5344CB8AC3E}">
        <p14:creationId xmlns:p14="http://schemas.microsoft.com/office/powerpoint/2010/main" val="3599218228"/>
      </p:ext>
    </p:extLst>
  </p:cSld>
  <p:clrMapOvr>
    <a:masterClrMapping/>
  </p:clrMapOvr>
  <p:transition spd="med">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7E7639F5-E585-49E1-AF97-83A389C49356}" type="slidenum">
              <a:rPr lang="en-US" altLang="en-US"/>
              <a:pPr/>
              <a:t>‹#›</a:t>
            </a:fld>
            <a:endParaRPr lang="en-US" altLang="en-US"/>
          </a:p>
        </p:txBody>
      </p:sp>
    </p:spTree>
    <p:extLst>
      <p:ext uri="{BB962C8B-B14F-4D97-AF65-F5344CB8AC3E}">
        <p14:creationId xmlns:p14="http://schemas.microsoft.com/office/powerpoint/2010/main" val="2958368403"/>
      </p:ext>
    </p:extLst>
  </p:cSld>
  <p:clrMapOvr>
    <a:masterClrMapping/>
  </p:clrMapOvr>
  <p:transition spd="med">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A5A225E-5910-43D3-9A01-3F6EBBB5E0C7}" type="slidenum">
              <a:rPr lang="en-US" altLang="en-US"/>
              <a:pPr/>
              <a:t>‹#›</a:t>
            </a:fld>
            <a:endParaRPr lang="en-US" altLang="en-US"/>
          </a:p>
        </p:txBody>
      </p:sp>
    </p:spTree>
    <p:extLst>
      <p:ext uri="{BB962C8B-B14F-4D97-AF65-F5344CB8AC3E}">
        <p14:creationId xmlns:p14="http://schemas.microsoft.com/office/powerpoint/2010/main" val="1996082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EAD99BB6-F5E6-4675-BE89-D76503916EAE}" type="slidenum">
              <a:rPr lang="en-US" altLang="en-US"/>
              <a:pPr/>
              <a:t>‹#›</a:t>
            </a:fld>
            <a:endParaRPr lang="en-US" altLang="en-US"/>
          </a:p>
        </p:txBody>
      </p:sp>
    </p:spTree>
    <p:extLst>
      <p:ext uri="{BB962C8B-B14F-4D97-AF65-F5344CB8AC3E}">
        <p14:creationId xmlns:p14="http://schemas.microsoft.com/office/powerpoint/2010/main" val="8929702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11CB006-338D-464D-B0FA-4D9D6A0A2221}" type="slidenum">
              <a:rPr lang="en-US" altLang="en-US"/>
              <a:pPr/>
              <a:t>‹#›</a:t>
            </a:fld>
            <a:endParaRPr lang="en-US" altLang="en-US"/>
          </a:p>
        </p:txBody>
      </p:sp>
    </p:spTree>
    <p:extLst>
      <p:ext uri="{BB962C8B-B14F-4D97-AF65-F5344CB8AC3E}">
        <p14:creationId xmlns:p14="http://schemas.microsoft.com/office/powerpoint/2010/main" val="36276737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47FA750-2D0E-4060-836C-035C8A4E0EDF}" type="slidenum">
              <a:rPr lang="en-US" altLang="en-US"/>
              <a:pPr/>
              <a:t>‹#›</a:t>
            </a:fld>
            <a:endParaRPr lang="en-US" altLang="en-US"/>
          </a:p>
        </p:txBody>
      </p:sp>
    </p:spTree>
    <p:extLst>
      <p:ext uri="{BB962C8B-B14F-4D97-AF65-F5344CB8AC3E}">
        <p14:creationId xmlns:p14="http://schemas.microsoft.com/office/powerpoint/2010/main" val="47372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63871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BA66FF10-DABC-48F8-A414-21441613C969}" type="slidenum">
              <a:rPr lang="en-US" altLang="en-US"/>
              <a:pPr/>
              <a:t>‹#›</a:t>
            </a:fld>
            <a:endParaRPr lang="en-US" altLang="en-US"/>
          </a:p>
        </p:txBody>
      </p:sp>
    </p:spTree>
    <p:extLst>
      <p:ext uri="{BB962C8B-B14F-4D97-AF65-F5344CB8AC3E}">
        <p14:creationId xmlns:p14="http://schemas.microsoft.com/office/powerpoint/2010/main" val="1087639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2CBEAA3F-064A-4FCA-A89D-7289B62BB88D}" type="slidenum">
              <a:rPr lang="en-US" altLang="en-US"/>
              <a:pPr/>
              <a:t>‹#›</a:t>
            </a:fld>
            <a:endParaRPr lang="en-US" altLang="en-US"/>
          </a:p>
        </p:txBody>
      </p:sp>
    </p:spTree>
    <p:extLst>
      <p:ext uri="{BB962C8B-B14F-4D97-AF65-F5344CB8AC3E}">
        <p14:creationId xmlns:p14="http://schemas.microsoft.com/office/powerpoint/2010/main" val="19930360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98F3EBEF-C017-4745-B6B3-6C9333D98036}" type="slidenum">
              <a:rPr lang="en-US" altLang="en-US"/>
              <a:pPr/>
              <a:t>‹#›</a:t>
            </a:fld>
            <a:endParaRPr lang="en-US" altLang="en-US"/>
          </a:p>
        </p:txBody>
      </p:sp>
    </p:spTree>
    <p:extLst>
      <p:ext uri="{BB962C8B-B14F-4D97-AF65-F5344CB8AC3E}">
        <p14:creationId xmlns:p14="http://schemas.microsoft.com/office/powerpoint/2010/main" val="1957401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B80D20AD-E0B4-44E1-9523-859FC0F679D4}" type="slidenum">
              <a:rPr lang="en-US" altLang="en-US"/>
              <a:pPr/>
              <a:t>‹#›</a:t>
            </a:fld>
            <a:endParaRPr lang="en-US" altLang="en-US"/>
          </a:p>
        </p:txBody>
      </p:sp>
    </p:spTree>
    <p:extLst>
      <p:ext uri="{BB962C8B-B14F-4D97-AF65-F5344CB8AC3E}">
        <p14:creationId xmlns:p14="http://schemas.microsoft.com/office/powerpoint/2010/main" val="25912492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E655805-FC2B-49FE-A804-027440F11BED}" type="slidenum">
              <a:rPr lang="en-US" altLang="en-US"/>
              <a:pPr/>
              <a:t>‹#›</a:t>
            </a:fld>
            <a:endParaRPr lang="en-US" altLang="en-US"/>
          </a:p>
        </p:txBody>
      </p:sp>
    </p:spTree>
    <p:extLst>
      <p:ext uri="{BB962C8B-B14F-4D97-AF65-F5344CB8AC3E}">
        <p14:creationId xmlns:p14="http://schemas.microsoft.com/office/powerpoint/2010/main" val="3795577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B1EA249-B60E-47F4-BEB2-13D027061CAB}" type="slidenum">
              <a:rPr lang="en-US" altLang="en-US"/>
              <a:pPr/>
              <a:t>‹#›</a:t>
            </a:fld>
            <a:endParaRPr lang="en-US" altLang="en-US"/>
          </a:p>
        </p:txBody>
      </p:sp>
    </p:spTree>
    <p:extLst>
      <p:ext uri="{BB962C8B-B14F-4D97-AF65-F5344CB8AC3E}">
        <p14:creationId xmlns:p14="http://schemas.microsoft.com/office/powerpoint/2010/main" val="40005516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DA68644-A2DC-445B-A634-D0C96EEE1CF2}" type="slidenum">
              <a:rPr lang="en-US" altLang="en-US"/>
              <a:pPr/>
              <a:t>‹#›</a:t>
            </a:fld>
            <a:endParaRPr lang="en-US" altLang="en-US"/>
          </a:p>
        </p:txBody>
      </p:sp>
    </p:spTree>
    <p:extLst>
      <p:ext uri="{BB962C8B-B14F-4D97-AF65-F5344CB8AC3E}">
        <p14:creationId xmlns:p14="http://schemas.microsoft.com/office/powerpoint/2010/main" val="10185424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0529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grpSp>
      </p:grpSp>
      <p:sp>
        <p:nvSpPr>
          <p:cNvPr id="155970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1559706" name="Rectangle 154"/>
          <p:cNvSpPr>
            <a:spLocks noGrp="1" noChangeArrowheads="1"/>
          </p:cNvSpPr>
          <p:nvPr>
            <p:ph type="subTitle" sz="quarter" idx="1"/>
          </p:nvPr>
        </p:nvSpPr>
        <p:spPr>
          <a:xfrm>
            <a:off x="1371600" y="3886200"/>
            <a:ext cx="6400800" cy="1752600"/>
          </a:xfrm>
        </p:spPr>
        <p:txBody>
          <a:bodyPr/>
          <a:lstStyle>
            <a:lvl1pPr marL="0" indent="0" algn="ctr">
              <a:buFont typeface="Arial" pitchFamily="-112" charset="0"/>
              <a:buNone/>
              <a:defRPr/>
            </a:lvl1pPr>
          </a:lstStyle>
          <a:p>
            <a:r>
              <a:rPr lang="en-US"/>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Tahoma" pitchFamily="34" charset="0"/>
              </a:defRPr>
            </a:lvl1pPr>
          </a:lstStyle>
          <a:p>
            <a:endParaRPr lang="en-US" alt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Tahoma" pitchFamily="34" charset="0"/>
              </a:defRPr>
            </a:lvl1pPr>
          </a:lstStyle>
          <a:p>
            <a:endParaRPr lang="en-US" alt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Tahoma" pitchFamily="34" charset="0"/>
              </a:defRPr>
            </a:lvl1pPr>
          </a:lstStyle>
          <a:p>
            <a:fld id="{617B8088-1EED-4383-B312-CBC13225E954}" type="slidenum">
              <a:rPr lang="en-US" altLang="en-US"/>
              <a:pPr/>
              <a:t>‹#›</a:t>
            </a:fld>
            <a:endParaRPr lang="en-US" altLang="en-US"/>
          </a:p>
        </p:txBody>
      </p:sp>
    </p:spTree>
    <p:extLst>
      <p:ext uri="{BB962C8B-B14F-4D97-AF65-F5344CB8AC3E}">
        <p14:creationId xmlns:p14="http://schemas.microsoft.com/office/powerpoint/2010/main" val="39624618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endParaRPr lang="en-US" altLang="en-US"/>
          </a:p>
        </p:txBody>
      </p:sp>
      <p:sp>
        <p:nvSpPr>
          <p:cNvPr id="5" name="Rectangle 155"/>
          <p:cNvSpPr>
            <a:spLocks noGrp="1" noChangeArrowheads="1"/>
          </p:cNvSpPr>
          <p:nvPr>
            <p:ph type="ftr" sz="quarter" idx="11"/>
          </p:nvPr>
        </p:nvSpPr>
        <p:spPr>
          <a:ln/>
        </p:spPr>
        <p:txBody>
          <a:bodyPr/>
          <a:lstStyle>
            <a:lvl1pPr>
              <a:defRPr/>
            </a:lvl1pPr>
          </a:lstStyle>
          <a:p>
            <a:endParaRPr lang="en-US" altLang="en-US"/>
          </a:p>
        </p:txBody>
      </p:sp>
      <p:sp>
        <p:nvSpPr>
          <p:cNvPr id="6" name="Rectangle 156"/>
          <p:cNvSpPr>
            <a:spLocks noGrp="1" noChangeArrowheads="1"/>
          </p:cNvSpPr>
          <p:nvPr>
            <p:ph type="sldNum" sz="quarter" idx="12"/>
          </p:nvPr>
        </p:nvSpPr>
        <p:spPr>
          <a:ln/>
        </p:spPr>
        <p:txBody>
          <a:bodyPr/>
          <a:lstStyle>
            <a:lvl1pPr>
              <a:defRPr/>
            </a:lvl1pPr>
          </a:lstStyle>
          <a:p>
            <a:fld id="{76C1ED12-AF5D-4835-AE6C-A761C8EA710A}" type="slidenum">
              <a:rPr lang="en-US" altLang="en-US"/>
              <a:pPr/>
              <a:t>‹#›</a:t>
            </a:fld>
            <a:endParaRPr lang="en-US" altLang="en-US"/>
          </a:p>
        </p:txBody>
      </p:sp>
    </p:spTree>
    <p:extLst>
      <p:ext uri="{BB962C8B-B14F-4D97-AF65-F5344CB8AC3E}">
        <p14:creationId xmlns:p14="http://schemas.microsoft.com/office/powerpoint/2010/main" val="383046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56118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endParaRPr lang="en-US" altLang="en-US"/>
          </a:p>
        </p:txBody>
      </p:sp>
      <p:sp>
        <p:nvSpPr>
          <p:cNvPr id="5" name="Rectangle 155"/>
          <p:cNvSpPr>
            <a:spLocks noGrp="1" noChangeArrowheads="1"/>
          </p:cNvSpPr>
          <p:nvPr>
            <p:ph type="ftr" sz="quarter" idx="11"/>
          </p:nvPr>
        </p:nvSpPr>
        <p:spPr>
          <a:ln/>
        </p:spPr>
        <p:txBody>
          <a:bodyPr/>
          <a:lstStyle>
            <a:lvl1pPr>
              <a:defRPr/>
            </a:lvl1pPr>
          </a:lstStyle>
          <a:p>
            <a:endParaRPr lang="en-US" altLang="en-US"/>
          </a:p>
        </p:txBody>
      </p:sp>
      <p:sp>
        <p:nvSpPr>
          <p:cNvPr id="6" name="Rectangle 156"/>
          <p:cNvSpPr>
            <a:spLocks noGrp="1" noChangeArrowheads="1"/>
          </p:cNvSpPr>
          <p:nvPr>
            <p:ph type="sldNum" sz="quarter" idx="12"/>
          </p:nvPr>
        </p:nvSpPr>
        <p:spPr>
          <a:ln/>
        </p:spPr>
        <p:txBody>
          <a:bodyPr/>
          <a:lstStyle>
            <a:lvl1pPr>
              <a:defRPr/>
            </a:lvl1pPr>
          </a:lstStyle>
          <a:p>
            <a:fld id="{D2791EE1-F496-4DCF-8C0B-7C97C842C808}" type="slidenum">
              <a:rPr lang="en-US" altLang="en-US"/>
              <a:pPr/>
              <a:t>‹#›</a:t>
            </a:fld>
            <a:endParaRPr lang="en-US" altLang="en-US"/>
          </a:p>
        </p:txBody>
      </p:sp>
    </p:spTree>
    <p:extLst>
      <p:ext uri="{BB962C8B-B14F-4D97-AF65-F5344CB8AC3E}">
        <p14:creationId xmlns:p14="http://schemas.microsoft.com/office/powerpoint/2010/main" val="6510677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endParaRPr lang="en-US" altLang="en-US"/>
          </a:p>
        </p:txBody>
      </p:sp>
      <p:sp>
        <p:nvSpPr>
          <p:cNvPr id="6" name="Rectangle 155"/>
          <p:cNvSpPr>
            <a:spLocks noGrp="1" noChangeArrowheads="1"/>
          </p:cNvSpPr>
          <p:nvPr>
            <p:ph type="ftr" sz="quarter" idx="11"/>
          </p:nvPr>
        </p:nvSpPr>
        <p:spPr>
          <a:ln/>
        </p:spPr>
        <p:txBody>
          <a:bodyPr/>
          <a:lstStyle>
            <a:lvl1pPr>
              <a:defRPr/>
            </a:lvl1pPr>
          </a:lstStyle>
          <a:p>
            <a:endParaRPr lang="en-US" altLang="en-US"/>
          </a:p>
        </p:txBody>
      </p:sp>
      <p:sp>
        <p:nvSpPr>
          <p:cNvPr id="7" name="Rectangle 156"/>
          <p:cNvSpPr>
            <a:spLocks noGrp="1" noChangeArrowheads="1"/>
          </p:cNvSpPr>
          <p:nvPr>
            <p:ph type="sldNum" sz="quarter" idx="12"/>
          </p:nvPr>
        </p:nvSpPr>
        <p:spPr>
          <a:ln/>
        </p:spPr>
        <p:txBody>
          <a:bodyPr/>
          <a:lstStyle>
            <a:lvl1pPr>
              <a:defRPr/>
            </a:lvl1pPr>
          </a:lstStyle>
          <a:p>
            <a:fld id="{C185DCFF-AD8B-4C3C-B3A4-326749C625FA}" type="slidenum">
              <a:rPr lang="en-US" altLang="en-US"/>
              <a:pPr/>
              <a:t>‹#›</a:t>
            </a:fld>
            <a:endParaRPr lang="en-US" altLang="en-US"/>
          </a:p>
        </p:txBody>
      </p:sp>
    </p:spTree>
    <p:extLst>
      <p:ext uri="{BB962C8B-B14F-4D97-AF65-F5344CB8AC3E}">
        <p14:creationId xmlns:p14="http://schemas.microsoft.com/office/powerpoint/2010/main" val="32114205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endParaRPr lang="en-US" altLang="en-US"/>
          </a:p>
        </p:txBody>
      </p:sp>
      <p:sp>
        <p:nvSpPr>
          <p:cNvPr id="8" name="Rectangle 155"/>
          <p:cNvSpPr>
            <a:spLocks noGrp="1" noChangeArrowheads="1"/>
          </p:cNvSpPr>
          <p:nvPr>
            <p:ph type="ftr" sz="quarter" idx="11"/>
          </p:nvPr>
        </p:nvSpPr>
        <p:spPr>
          <a:ln/>
        </p:spPr>
        <p:txBody>
          <a:bodyPr/>
          <a:lstStyle>
            <a:lvl1pPr>
              <a:defRPr/>
            </a:lvl1pPr>
          </a:lstStyle>
          <a:p>
            <a:endParaRPr lang="en-US" altLang="en-US"/>
          </a:p>
        </p:txBody>
      </p:sp>
      <p:sp>
        <p:nvSpPr>
          <p:cNvPr id="9" name="Rectangle 156"/>
          <p:cNvSpPr>
            <a:spLocks noGrp="1" noChangeArrowheads="1"/>
          </p:cNvSpPr>
          <p:nvPr>
            <p:ph type="sldNum" sz="quarter" idx="12"/>
          </p:nvPr>
        </p:nvSpPr>
        <p:spPr>
          <a:ln/>
        </p:spPr>
        <p:txBody>
          <a:bodyPr/>
          <a:lstStyle>
            <a:lvl1pPr>
              <a:defRPr/>
            </a:lvl1pPr>
          </a:lstStyle>
          <a:p>
            <a:fld id="{BDDED589-AD8E-475F-8B86-C405BAA7D0D3}" type="slidenum">
              <a:rPr lang="en-US" altLang="en-US"/>
              <a:pPr/>
              <a:t>‹#›</a:t>
            </a:fld>
            <a:endParaRPr lang="en-US" altLang="en-US"/>
          </a:p>
        </p:txBody>
      </p:sp>
    </p:spTree>
    <p:extLst>
      <p:ext uri="{BB962C8B-B14F-4D97-AF65-F5344CB8AC3E}">
        <p14:creationId xmlns:p14="http://schemas.microsoft.com/office/powerpoint/2010/main" val="34428140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endParaRPr lang="en-US" altLang="en-US"/>
          </a:p>
        </p:txBody>
      </p:sp>
      <p:sp>
        <p:nvSpPr>
          <p:cNvPr id="4" name="Rectangle 155"/>
          <p:cNvSpPr>
            <a:spLocks noGrp="1" noChangeArrowheads="1"/>
          </p:cNvSpPr>
          <p:nvPr>
            <p:ph type="ftr" sz="quarter" idx="11"/>
          </p:nvPr>
        </p:nvSpPr>
        <p:spPr>
          <a:ln/>
        </p:spPr>
        <p:txBody>
          <a:bodyPr/>
          <a:lstStyle>
            <a:lvl1pPr>
              <a:defRPr/>
            </a:lvl1pPr>
          </a:lstStyle>
          <a:p>
            <a:endParaRPr lang="en-US" altLang="en-US"/>
          </a:p>
        </p:txBody>
      </p:sp>
      <p:sp>
        <p:nvSpPr>
          <p:cNvPr id="5" name="Rectangle 156"/>
          <p:cNvSpPr>
            <a:spLocks noGrp="1" noChangeArrowheads="1"/>
          </p:cNvSpPr>
          <p:nvPr>
            <p:ph type="sldNum" sz="quarter" idx="12"/>
          </p:nvPr>
        </p:nvSpPr>
        <p:spPr>
          <a:ln/>
        </p:spPr>
        <p:txBody>
          <a:bodyPr/>
          <a:lstStyle>
            <a:lvl1pPr>
              <a:defRPr/>
            </a:lvl1pPr>
          </a:lstStyle>
          <a:p>
            <a:fld id="{2A331A89-26F7-498E-829A-20FF7A764FEE}" type="slidenum">
              <a:rPr lang="en-US" altLang="en-US"/>
              <a:pPr/>
              <a:t>‹#›</a:t>
            </a:fld>
            <a:endParaRPr lang="en-US" altLang="en-US"/>
          </a:p>
        </p:txBody>
      </p:sp>
    </p:spTree>
    <p:extLst>
      <p:ext uri="{BB962C8B-B14F-4D97-AF65-F5344CB8AC3E}">
        <p14:creationId xmlns:p14="http://schemas.microsoft.com/office/powerpoint/2010/main" val="2993992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endParaRPr lang="en-US" altLang="en-US"/>
          </a:p>
        </p:txBody>
      </p:sp>
      <p:sp>
        <p:nvSpPr>
          <p:cNvPr id="3" name="Rectangle 155"/>
          <p:cNvSpPr>
            <a:spLocks noGrp="1" noChangeArrowheads="1"/>
          </p:cNvSpPr>
          <p:nvPr>
            <p:ph type="ftr" sz="quarter" idx="11"/>
          </p:nvPr>
        </p:nvSpPr>
        <p:spPr>
          <a:ln/>
        </p:spPr>
        <p:txBody>
          <a:bodyPr/>
          <a:lstStyle>
            <a:lvl1pPr>
              <a:defRPr/>
            </a:lvl1pPr>
          </a:lstStyle>
          <a:p>
            <a:endParaRPr lang="en-US" altLang="en-US"/>
          </a:p>
        </p:txBody>
      </p:sp>
      <p:sp>
        <p:nvSpPr>
          <p:cNvPr id="4" name="Rectangle 156"/>
          <p:cNvSpPr>
            <a:spLocks noGrp="1" noChangeArrowheads="1"/>
          </p:cNvSpPr>
          <p:nvPr>
            <p:ph type="sldNum" sz="quarter" idx="12"/>
          </p:nvPr>
        </p:nvSpPr>
        <p:spPr>
          <a:ln/>
        </p:spPr>
        <p:txBody>
          <a:bodyPr/>
          <a:lstStyle>
            <a:lvl1pPr>
              <a:defRPr/>
            </a:lvl1pPr>
          </a:lstStyle>
          <a:p>
            <a:fld id="{5DD7AFCE-10B3-4310-88DE-BB3D46119D16}" type="slidenum">
              <a:rPr lang="en-US" altLang="en-US"/>
              <a:pPr/>
              <a:t>‹#›</a:t>
            </a:fld>
            <a:endParaRPr lang="en-US" altLang="en-US"/>
          </a:p>
        </p:txBody>
      </p:sp>
    </p:spTree>
    <p:extLst>
      <p:ext uri="{BB962C8B-B14F-4D97-AF65-F5344CB8AC3E}">
        <p14:creationId xmlns:p14="http://schemas.microsoft.com/office/powerpoint/2010/main" val="19784133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altLang="en-US"/>
          </a:p>
        </p:txBody>
      </p:sp>
      <p:sp>
        <p:nvSpPr>
          <p:cNvPr id="6" name="Rectangle 155"/>
          <p:cNvSpPr>
            <a:spLocks noGrp="1" noChangeArrowheads="1"/>
          </p:cNvSpPr>
          <p:nvPr>
            <p:ph type="ftr" sz="quarter" idx="11"/>
          </p:nvPr>
        </p:nvSpPr>
        <p:spPr>
          <a:ln/>
        </p:spPr>
        <p:txBody>
          <a:bodyPr/>
          <a:lstStyle>
            <a:lvl1pPr>
              <a:defRPr/>
            </a:lvl1pPr>
          </a:lstStyle>
          <a:p>
            <a:endParaRPr lang="en-US" altLang="en-US"/>
          </a:p>
        </p:txBody>
      </p:sp>
      <p:sp>
        <p:nvSpPr>
          <p:cNvPr id="7" name="Rectangle 156"/>
          <p:cNvSpPr>
            <a:spLocks noGrp="1" noChangeArrowheads="1"/>
          </p:cNvSpPr>
          <p:nvPr>
            <p:ph type="sldNum" sz="quarter" idx="12"/>
          </p:nvPr>
        </p:nvSpPr>
        <p:spPr>
          <a:ln/>
        </p:spPr>
        <p:txBody>
          <a:bodyPr/>
          <a:lstStyle>
            <a:lvl1pPr>
              <a:defRPr/>
            </a:lvl1pPr>
          </a:lstStyle>
          <a:p>
            <a:fld id="{F843BDE3-BC90-4A2E-B7D0-72F0EE78ECAF}" type="slidenum">
              <a:rPr lang="en-US" altLang="en-US"/>
              <a:pPr/>
              <a:t>‹#›</a:t>
            </a:fld>
            <a:endParaRPr lang="en-US" altLang="en-US"/>
          </a:p>
        </p:txBody>
      </p:sp>
    </p:spTree>
    <p:extLst>
      <p:ext uri="{BB962C8B-B14F-4D97-AF65-F5344CB8AC3E}">
        <p14:creationId xmlns:p14="http://schemas.microsoft.com/office/powerpoint/2010/main" val="29137883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endParaRPr lang="en-US" altLang="en-US"/>
          </a:p>
        </p:txBody>
      </p:sp>
      <p:sp>
        <p:nvSpPr>
          <p:cNvPr id="6" name="Rectangle 155"/>
          <p:cNvSpPr>
            <a:spLocks noGrp="1" noChangeArrowheads="1"/>
          </p:cNvSpPr>
          <p:nvPr>
            <p:ph type="ftr" sz="quarter" idx="11"/>
          </p:nvPr>
        </p:nvSpPr>
        <p:spPr>
          <a:ln/>
        </p:spPr>
        <p:txBody>
          <a:bodyPr/>
          <a:lstStyle>
            <a:lvl1pPr>
              <a:defRPr/>
            </a:lvl1pPr>
          </a:lstStyle>
          <a:p>
            <a:endParaRPr lang="en-US" altLang="en-US"/>
          </a:p>
        </p:txBody>
      </p:sp>
      <p:sp>
        <p:nvSpPr>
          <p:cNvPr id="7" name="Rectangle 156"/>
          <p:cNvSpPr>
            <a:spLocks noGrp="1" noChangeArrowheads="1"/>
          </p:cNvSpPr>
          <p:nvPr>
            <p:ph type="sldNum" sz="quarter" idx="12"/>
          </p:nvPr>
        </p:nvSpPr>
        <p:spPr>
          <a:ln/>
        </p:spPr>
        <p:txBody>
          <a:bodyPr/>
          <a:lstStyle>
            <a:lvl1pPr>
              <a:defRPr/>
            </a:lvl1pPr>
          </a:lstStyle>
          <a:p>
            <a:fld id="{9F7F7D4F-93C1-4D2A-B830-23F43F7C6814}" type="slidenum">
              <a:rPr lang="en-US" altLang="en-US"/>
              <a:pPr/>
              <a:t>‹#›</a:t>
            </a:fld>
            <a:endParaRPr lang="en-US" altLang="en-US"/>
          </a:p>
        </p:txBody>
      </p:sp>
    </p:spTree>
    <p:extLst>
      <p:ext uri="{BB962C8B-B14F-4D97-AF65-F5344CB8AC3E}">
        <p14:creationId xmlns:p14="http://schemas.microsoft.com/office/powerpoint/2010/main" val="36486763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endParaRPr lang="en-US" altLang="en-US"/>
          </a:p>
        </p:txBody>
      </p:sp>
      <p:sp>
        <p:nvSpPr>
          <p:cNvPr id="5" name="Rectangle 155"/>
          <p:cNvSpPr>
            <a:spLocks noGrp="1" noChangeArrowheads="1"/>
          </p:cNvSpPr>
          <p:nvPr>
            <p:ph type="ftr" sz="quarter" idx="11"/>
          </p:nvPr>
        </p:nvSpPr>
        <p:spPr>
          <a:ln/>
        </p:spPr>
        <p:txBody>
          <a:bodyPr/>
          <a:lstStyle>
            <a:lvl1pPr>
              <a:defRPr/>
            </a:lvl1pPr>
          </a:lstStyle>
          <a:p>
            <a:endParaRPr lang="en-US" altLang="en-US"/>
          </a:p>
        </p:txBody>
      </p:sp>
      <p:sp>
        <p:nvSpPr>
          <p:cNvPr id="6" name="Rectangle 156"/>
          <p:cNvSpPr>
            <a:spLocks noGrp="1" noChangeArrowheads="1"/>
          </p:cNvSpPr>
          <p:nvPr>
            <p:ph type="sldNum" sz="quarter" idx="12"/>
          </p:nvPr>
        </p:nvSpPr>
        <p:spPr>
          <a:ln/>
        </p:spPr>
        <p:txBody>
          <a:bodyPr/>
          <a:lstStyle>
            <a:lvl1pPr>
              <a:defRPr/>
            </a:lvl1pPr>
          </a:lstStyle>
          <a:p>
            <a:fld id="{EB30FCB8-D33E-4355-B890-28BBDB147F72}" type="slidenum">
              <a:rPr lang="en-US" altLang="en-US"/>
              <a:pPr/>
              <a:t>‹#›</a:t>
            </a:fld>
            <a:endParaRPr lang="en-US" altLang="en-US"/>
          </a:p>
        </p:txBody>
      </p:sp>
    </p:spTree>
    <p:extLst>
      <p:ext uri="{BB962C8B-B14F-4D97-AF65-F5344CB8AC3E}">
        <p14:creationId xmlns:p14="http://schemas.microsoft.com/office/powerpoint/2010/main" val="1981867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endParaRPr lang="en-US" altLang="en-US"/>
          </a:p>
        </p:txBody>
      </p:sp>
      <p:sp>
        <p:nvSpPr>
          <p:cNvPr id="5" name="Rectangle 155"/>
          <p:cNvSpPr>
            <a:spLocks noGrp="1" noChangeArrowheads="1"/>
          </p:cNvSpPr>
          <p:nvPr>
            <p:ph type="ftr" sz="quarter" idx="11"/>
          </p:nvPr>
        </p:nvSpPr>
        <p:spPr>
          <a:ln/>
        </p:spPr>
        <p:txBody>
          <a:bodyPr/>
          <a:lstStyle>
            <a:lvl1pPr>
              <a:defRPr/>
            </a:lvl1pPr>
          </a:lstStyle>
          <a:p>
            <a:endParaRPr lang="en-US" altLang="en-US"/>
          </a:p>
        </p:txBody>
      </p:sp>
      <p:sp>
        <p:nvSpPr>
          <p:cNvPr id="6" name="Rectangle 156"/>
          <p:cNvSpPr>
            <a:spLocks noGrp="1" noChangeArrowheads="1"/>
          </p:cNvSpPr>
          <p:nvPr>
            <p:ph type="sldNum" sz="quarter" idx="12"/>
          </p:nvPr>
        </p:nvSpPr>
        <p:spPr>
          <a:ln/>
        </p:spPr>
        <p:txBody>
          <a:bodyPr/>
          <a:lstStyle>
            <a:lvl1pPr>
              <a:defRPr/>
            </a:lvl1pPr>
          </a:lstStyle>
          <a:p>
            <a:fld id="{C4766409-6F02-450D-B412-04CD57C62440}" type="slidenum">
              <a:rPr lang="en-US" altLang="en-US"/>
              <a:pPr/>
              <a:t>‹#›</a:t>
            </a:fld>
            <a:endParaRPr lang="en-US" altLang="en-US"/>
          </a:p>
        </p:txBody>
      </p:sp>
    </p:spTree>
    <p:extLst>
      <p:ext uri="{BB962C8B-B14F-4D97-AF65-F5344CB8AC3E}">
        <p14:creationId xmlns:p14="http://schemas.microsoft.com/office/powerpoint/2010/main" val="3813903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p:txBody>
          <a:bodyPr/>
          <a:lstStyle>
            <a:lvl1pPr>
              <a:defRPr/>
            </a:lvl1pPr>
          </a:lstStyle>
          <a:p>
            <a:endParaRPr lang="en-US" altLang="en-US"/>
          </a:p>
        </p:txBody>
      </p:sp>
      <p:sp>
        <p:nvSpPr>
          <p:cNvPr id="3" name="Rectangle 155"/>
          <p:cNvSpPr>
            <a:spLocks noGrp="1" noChangeArrowheads="1"/>
          </p:cNvSpPr>
          <p:nvPr>
            <p:ph type="ftr" sz="quarter" idx="11"/>
          </p:nvPr>
        </p:nvSpPr>
        <p:spPr/>
        <p:txBody>
          <a:bodyPr/>
          <a:lstStyle>
            <a:lvl1pPr>
              <a:defRPr/>
            </a:lvl1pPr>
          </a:lstStyle>
          <a:p>
            <a:endParaRPr lang="en-US" altLang="en-US"/>
          </a:p>
        </p:txBody>
      </p:sp>
      <p:sp>
        <p:nvSpPr>
          <p:cNvPr id="4" name="Rectangle 156"/>
          <p:cNvSpPr>
            <a:spLocks noGrp="1" noChangeArrowheads="1"/>
          </p:cNvSpPr>
          <p:nvPr>
            <p:ph type="sldNum" sz="quarter" idx="12"/>
          </p:nvPr>
        </p:nvSpPr>
        <p:spPr/>
        <p:txBody>
          <a:bodyPr/>
          <a:lstStyle>
            <a:lvl1pPr>
              <a:defRPr>
                <a:latin typeface="Comic Sans MS" pitchFamily="66" charset="0"/>
              </a:defRPr>
            </a:lvl1pPr>
          </a:lstStyle>
          <a:p>
            <a:fld id="{9BE6185F-1188-4D1E-906F-800B91C4F58A}" type="slidenum">
              <a:rPr lang="en-US" altLang="en-US"/>
              <a:pPr/>
              <a:t>‹#›</a:t>
            </a:fld>
            <a:endParaRPr lang="en-US" altLang="en-US"/>
          </a:p>
        </p:txBody>
      </p:sp>
    </p:spTree>
    <p:extLst>
      <p:ext uri="{BB962C8B-B14F-4D97-AF65-F5344CB8AC3E}">
        <p14:creationId xmlns:p14="http://schemas.microsoft.com/office/powerpoint/2010/main" val="220928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715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7539226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6446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443829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214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40763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09959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163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88524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743073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6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33580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50691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49774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175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459711774"/>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0066939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78987360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8175654"/>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57114522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93812057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229392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87865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000503158"/>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18505662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97498484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25436296"/>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653487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59108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33837D66-6AFC-5B4B-950E-04142D543D18}" type="slidenum">
              <a:rPr lang="en-US"/>
              <a:pPr>
                <a:defRPr/>
              </a:pPr>
              <a:t>‹#›</a:t>
            </a:fld>
            <a:endParaRPr lang="en-US"/>
          </a:p>
        </p:txBody>
      </p:sp>
    </p:spTree>
    <p:extLst>
      <p:ext uri="{BB962C8B-B14F-4D97-AF65-F5344CB8AC3E}">
        <p14:creationId xmlns:p14="http://schemas.microsoft.com/office/powerpoint/2010/main" val="42375514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DE2C7DC6-3FF5-AA4E-BDC3-E39736B2B887}" type="slidenum">
              <a:rPr lang="en-US"/>
              <a:pPr>
                <a:defRPr/>
              </a:pPr>
              <a:t>‹#›</a:t>
            </a:fld>
            <a:endParaRPr lang="en-US"/>
          </a:p>
        </p:txBody>
      </p:sp>
    </p:spTree>
    <p:extLst>
      <p:ext uri="{BB962C8B-B14F-4D97-AF65-F5344CB8AC3E}">
        <p14:creationId xmlns:p14="http://schemas.microsoft.com/office/powerpoint/2010/main" val="40953223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C0F35000-3EB0-DE44-B518-750F072A6B6B}" type="slidenum">
              <a:rPr lang="en-US"/>
              <a:pPr>
                <a:defRPr/>
              </a:pPr>
              <a:t>‹#›</a:t>
            </a:fld>
            <a:endParaRPr lang="en-US"/>
          </a:p>
        </p:txBody>
      </p:sp>
    </p:spTree>
    <p:extLst>
      <p:ext uri="{BB962C8B-B14F-4D97-AF65-F5344CB8AC3E}">
        <p14:creationId xmlns:p14="http://schemas.microsoft.com/office/powerpoint/2010/main" val="15136265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E82B8F7-9BB6-7649-98AD-E0D4C3C4F311}" type="slidenum">
              <a:rPr lang="en-US"/>
              <a:pPr>
                <a:defRPr/>
              </a:pPr>
              <a:t>‹#›</a:t>
            </a:fld>
            <a:endParaRPr lang="en-US"/>
          </a:p>
        </p:txBody>
      </p:sp>
    </p:spTree>
    <p:extLst>
      <p:ext uri="{BB962C8B-B14F-4D97-AF65-F5344CB8AC3E}">
        <p14:creationId xmlns:p14="http://schemas.microsoft.com/office/powerpoint/2010/main" val="108937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345711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63A80614-CDCD-6D49-9140-23C62000A2AB}" type="slidenum">
              <a:rPr lang="en-US"/>
              <a:pPr>
                <a:defRPr/>
              </a:pPr>
              <a:t>‹#›</a:t>
            </a:fld>
            <a:endParaRPr lang="en-US"/>
          </a:p>
        </p:txBody>
      </p:sp>
    </p:spTree>
    <p:extLst>
      <p:ext uri="{BB962C8B-B14F-4D97-AF65-F5344CB8AC3E}">
        <p14:creationId xmlns:p14="http://schemas.microsoft.com/office/powerpoint/2010/main" val="293546740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AAF0C379-03C3-1041-8C0F-E79BF3B67B82}" type="slidenum">
              <a:rPr lang="en-US"/>
              <a:pPr>
                <a:defRPr/>
              </a:pPr>
              <a:t>‹#›</a:t>
            </a:fld>
            <a:endParaRPr lang="en-US"/>
          </a:p>
        </p:txBody>
      </p:sp>
    </p:spTree>
    <p:extLst>
      <p:ext uri="{BB962C8B-B14F-4D97-AF65-F5344CB8AC3E}">
        <p14:creationId xmlns:p14="http://schemas.microsoft.com/office/powerpoint/2010/main" val="32561702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F12B5E1F-83A9-1E49-ACB4-F24E0F411F77}" type="slidenum">
              <a:rPr lang="en-US"/>
              <a:pPr>
                <a:defRPr/>
              </a:pPr>
              <a:t>‹#›</a:t>
            </a:fld>
            <a:endParaRPr lang="en-US"/>
          </a:p>
        </p:txBody>
      </p:sp>
    </p:spTree>
    <p:extLst>
      <p:ext uri="{BB962C8B-B14F-4D97-AF65-F5344CB8AC3E}">
        <p14:creationId xmlns:p14="http://schemas.microsoft.com/office/powerpoint/2010/main" val="41893624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0A534B1-7294-F740-AF13-264020DC1994}" type="slidenum">
              <a:rPr lang="en-US"/>
              <a:pPr>
                <a:defRPr/>
              </a:pPr>
              <a:t>‹#›</a:t>
            </a:fld>
            <a:endParaRPr lang="en-US"/>
          </a:p>
        </p:txBody>
      </p:sp>
    </p:spTree>
    <p:extLst>
      <p:ext uri="{BB962C8B-B14F-4D97-AF65-F5344CB8AC3E}">
        <p14:creationId xmlns:p14="http://schemas.microsoft.com/office/powerpoint/2010/main" val="23106749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672CB981-2178-3E46-A66D-AD1AADFCF4D2}" type="slidenum">
              <a:rPr lang="en-US"/>
              <a:pPr>
                <a:defRPr/>
              </a:pPr>
              <a:t>‹#›</a:t>
            </a:fld>
            <a:endParaRPr lang="en-US"/>
          </a:p>
        </p:txBody>
      </p:sp>
    </p:spTree>
    <p:extLst>
      <p:ext uri="{BB962C8B-B14F-4D97-AF65-F5344CB8AC3E}">
        <p14:creationId xmlns:p14="http://schemas.microsoft.com/office/powerpoint/2010/main" val="15072263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B9927AD-A5F1-9A48-A5FA-06A46F9A91E5}" type="slidenum">
              <a:rPr lang="en-US"/>
              <a:pPr>
                <a:defRPr/>
              </a:pPr>
              <a:t>‹#›</a:t>
            </a:fld>
            <a:endParaRPr lang="en-US"/>
          </a:p>
        </p:txBody>
      </p:sp>
    </p:spTree>
    <p:extLst>
      <p:ext uri="{BB962C8B-B14F-4D97-AF65-F5344CB8AC3E}">
        <p14:creationId xmlns:p14="http://schemas.microsoft.com/office/powerpoint/2010/main" val="7760516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03BA1F-CDEF-8349-9936-F020F03EDF60}" type="slidenum">
              <a:rPr lang="en-US"/>
              <a:pPr>
                <a:defRPr/>
              </a:pPr>
              <a:t>‹#›</a:t>
            </a:fld>
            <a:endParaRPr lang="en-US"/>
          </a:p>
        </p:txBody>
      </p:sp>
    </p:spTree>
    <p:extLst>
      <p:ext uri="{BB962C8B-B14F-4D97-AF65-F5344CB8AC3E}">
        <p14:creationId xmlns:p14="http://schemas.microsoft.com/office/powerpoint/2010/main" val="70049473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EB1A130-296B-DF4D-ACFD-5AAE3AF24220}" type="slidenum">
              <a:rPr lang="en-US"/>
              <a:pPr>
                <a:defRPr/>
              </a:pPr>
              <a:t>‹#›</a:t>
            </a:fld>
            <a:endParaRPr lang="en-US"/>
          </a:p>
        </p:txBody>
      </p:sp>
    </p:spTree>
    <p:extLst>
      <p:ext uri="{BB962C8B-B14F-4D97-AF65-F5344CB8AC3E}">
        <p14:creationId xmlns:p14="http://schemas.microsoft.com/office/powerpoint/2010/main" val="335588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85.xml"/><Relationship Id="rId1" Type="http://schemas.openxmlformats.org/officeDocument/2006/relationships/slideLayout" Target="../slideLayouts/slideLayout8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11.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9.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5588" cy="6845300"/>
            <a:chOff x="0" y="0"/>
            <a:chExt cx="5761" cy="4312"/>
          </a:xfrm>
        </p:grpSpPr>
        <p:sp>
          <p:nvSpPr>
            <p:cNvPr id="1029"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useBgFill="1">
          <p:nvSpPr>
            <p:cNvPr id="1030"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GB"/>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 id="2147484196" r:id="rId12"/>
    <p:sldLayoutId id="2147484197"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a typeface="ＭＳ Ｐゴシック" charset="0"/>
                <a:cs typeface="ＭＳ Ｐゴシック"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solidFill>
                  <a:srgbClr val="FFFFFF"/>
                </a:solidFill>
                <a:latin typeface="Arial" charset="0"/>
                <a:ea typeface="ＭＳ Ｐゴシック" charset="0"/>
                <a:cs typeface="ＭＳ Ｐゴシック" charset="0"/>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43128"/>
      </p:ext>
    </p:extLst>
  </p:cSld>
  <p:clrMap bg1="dk2" tx1="lt1" bg2="dk1" tx2="lt2" accent1="accent1" accent2="accent2" accent3="accent3" accent4="accent4" accent5="accent5" accent6="accent6" hlink="hlink" folHlink="folHlink"/>
  <p:sldLayoutIdLst>
    <p:sldLayoutId id="2147484282" r:id="rId1"/>
    <p:sldLayoutId id="2147484296" r:id="rId2"/>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ahoma" pitchFamily="-112" charset="-52"/>
                <a:ea typeface="+mn-ea"/>
                <a:cs typeface="+mn-cs"/>
              </a:endParaRPr>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ahoma" pitchFamily="-112" charset="-52"/>
                <a:ea typeface="+mn-ea"/>
                <a:cs typeface="+mn-cs"/>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ahoma" pitchFamily="-112" charset="-52"/>
                <a:ea typeface="+mn-ea"/>
                <a:cs typeface="+mn-cs"/>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ahoma" pitchFamily="-112" charset="-52"/>
                <a:ea typeface="+mn-ea"/>
                <a:cs typeface="+mn-cs"/>
              </a:endParaRPr>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ahoma" pitchFamily="-112" charset="-52"/>
                <a:ea typeface="+mn-ea"/>
                <a:cs typeface="+mn-cs"/>
              </a:endParaRPr>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ahoma" pitchFamily="-112" charset="-52"/>
                <a:ea typeface="+mn-ea"/>
                <a:cs typeface="+mn-cs"/>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12" charset="-52"/>
                <a:ea typeface="+mn-ea"/>
                <a:cs typeface="+mn-cs"/>
              </a:defRPr>
            </a:lvl1pPr>
          </a:lstStyle>
          <a:p>
            <a:pPr>
              <a:defRPr/>
            </a:pPr>
            <a:endParaRPr lang="en-US"/>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12" charset="-52"/>
                <a:ea typeface="+mn-ea"/>
                <a:cs typeface="+mn-cs"/>
              </a:defRPr>
            </a:lvl1pPr>
          </a:lstStyle>
          <a:p>
            <a:pPr>
              <a:defRPr/>
            </a:pPr>
            <a:endParaRPr lang="en-US"/>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252CC60-EFFD-4A4D-8964-CAF79AA26BEB}" type="slidenum">
              <a:rPr lang="en-US"/>
              <a:pPr>
                <a:defRPr/>
              </a:pPr>
              <a:t>‹#›</a:t>
            </a:fld>
            <a:endParaRPr lang="en-US"/>
          </a:p>
        </p:txBody>
      </p:sp>
    </p:spTree>
    <p:extLst>
      <p:ext uri="{BB962C8B-B14F-4D97-AF65-F5344CB8AC3E}">
        <p14:creationId xmlns:p14="http://schemas.microsoft.com/office/powerpoint/2010/main" val="1865327406"/>
      </p:ext>
    </p:extLst>
  </p:cSld>
  <p:clrMap bg1="dk2" tx1="lt1" bg2="dk1" tx2="lt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 id="214748429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13"/>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2051" name="Rectangle 3"/>
          <p:cNvSpPr>
            <a:spLocks noChangeArrowheads="1"/>
          </p:cNvSpPr>
          <p:nvPr/>
        </p:nvSpPr>
        <p:spPr bwMode="auto">
          <a:xfrm>
            <a:off x="1216025" y="3070225"/>
            <a:ext cx="268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nvGrpSpPr>
          <p:cNvPr id="2052" name="Group 4"/>
          <p:cNvGrpSpPr>
            <a:grpSpLocks/>
          </p:cNvGrpSpPr>
          <p:nvPr userDrawn="1"/>
        </p:nvGrpSpPr>
        <p:grpSpPr bwMode="auto">
          <a:xfrm>
            <a:off x="122238" y="4935538"/>
            <a:ext cx="1606550" cy="296862"/>
            <a:chOff x="77" y="3109"/>
            <a:chExt cx="1012" cy="187"/>
          </a:xfrm>
        </p:grpSpPr>
        <p:sp>
          <p:nvSpPr>
            <p:cNvPr id="2142" name="Oval 5"/>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3" name="Oval 6"/>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4" name="Oval 7"/>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5" name="Oval 8"/>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6" name="Line 9"/>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47" name="Line 10"/>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48" name="Line 11"/>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49" name="Line 12"/>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50" name="Line 13"/>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51" name="Line 14"/>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52" name="Rectangle 15"/>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3" name="Rectangle 16"/>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4" name="Rectangle 17"/>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5" name="Oval 18"/>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56" name="Arc 19"/>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57" name="Arc 20"/>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58" name="Arc 21"/>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59" name="Oval 22"/>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60" name="Arc 23"/>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61" name="Oval 24"/>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sp>
        <p:nvSpPr>
          <p:cNvPr id="2053" name="Freeform 25"/>
          <p:cNvSpPr>
            <a:spLocks/>
          </p:cNvSpPr>
          <p:nvPr/>
        </p:nvSpPr>
        <p:spPr bwMode="auto">
          <a:xfrm>
            <a:off x="1927225" y="4895850"/>
            <a:ext cx="52388" cy="179388"/>
          </a:xfrm>
          <a:custGeom>
            <a:avLst/>
            <a:gdLst>
              <a:gd name="T0" fmla="*/ 40322885 w 33"/>
              <a:gd name="T1" fmla="*/ 257056654 h 113"/>
              <a:gd name="T2" fmla="*/ 40322885 w 33"/>
              <a:gd name="T3" fmla="*/ 236895348 h 113"/>
              <a:gd name="T4" fmla="*/ 45363245 w 33"/>
              <a:gd name="T5" fmla="*/ 216734042 h 113"/>
              <a:gd name="T6" fmla="*/ 50403606 w 33"/>
              <a:gd name="T7" fmla="*/ 196572735 h 113"/>
              <a:gd name="T8" fmla="*/ 55443967 w 33"/>
              <a:gd name="T9" fmla="*/ 176411429 h 113"/>
              <a:gd name="T10" fmla="*/ 55443967 w 33"/>
              <a:gd name="T11" fmla="*/ 156250123 h 113"/>
              <a:gd name="T12" fmla="*/ 60484327 w 33"/>
              <a:gd name="T13" fmla="*/ 136088817 h 113"/>
              <a:gd name="T14" fmla="*/ 60484327 w 33"/>
              <a:gd name="T15" fmla="*/ 115927511 h 113"/>
              <a:gd name="T16" fmla="*/ 70565048 w 33"/>
              <a:gd name="T17" fmla="*/ 95766204 h 113"/>
              <a:gd name="T18" fmla="*/ 70565048 w 33"/>
              <a:gd name="T19" fmla="*/ 75604898 h 113"/>
              <a:gd name="T20" fmla="*/ 70565048 w 33"/>
              <a:gd name="T21" fmla="*/ 55443592 h 113"/>
              <a:gd name="T22" fmla="*/ 70565048 w 33"/>
              <a:gd name="T23" fmla="*/ 35282286 h 113"/>
              <a:gd name="T24" fmla="*/ 75605409 w 33"/>
              <a:gd name="T25" fmla="*/ 15120980 h 113"/>
              <a:gd name="T26" fmla="*/ 70565048 w 33"/>
              <a:gd name="T27" fmla="*/ 0 h 113"/>
              <a:gd name="T28" fmla="*/ 55443967 w 33"/>
              <a:gd name="T29" fmla="*/ 10080653 h 113"/>
              <a:gd name="T30" fmla="*/ 35282524 w 33"/>
              <a:gd name="T31" fmla="*/ 10080653 h 113"/>
              <a:gd name="T32" fmla="*/ 20161442 w 33"/>
              <a:gd name="T33" fmla="*/ 20161306 h 113"/>
              <a:gd name="T34" fmla="*/ 15121082 w 33"/>
              <a:gd name="T35" fmla="*/ 40322612 h 113"/>
              <a:gd name="T36" fmla="*/ 10080721 w 33"/>
              <a:gd name="T37" fmla="*/ 60483919 h 113"/>
              <a:gd name="T38" fmla="*/ 10080721 w 33"/>
              <a:gd name="T39" fmla="*/ 80645225 h 113"/>
              <a:gd name="T40" fmla="*/ 10080721 w 33"/>
              <a:gd name="T41" fmla="*/ 100806531 h 113"/>
              <a:gd name="T42" fmla="*/ 5040361 w 33"/>
              <a:gd name="T43" fmla="*/ 120967837 h 113"/>
              <a:gd name="T44" fmla="*/ 0 w 33"/>
              <a:gd name="T45" fmla="*/ 141129143 h 113"/>
              <a:gd name="T46" fmla="*/ 0 w 33"/>
              <a:gd name="T47" fmla="*/ 161290450 h 113"/>
              <a:gd name="T48" fmla="*/ 0 w 33"/>
              <a:gd name="T49" fmla="*/ 181451756 h 113"/>
              <a:gd name="T50" fmla="*/ 5040361 w 33"/>
              <a:gd name="T51" fmla="*/ 201613062 h 113"/>
              <a:gd name="T52" fmla="*/ 15121082 w 33"/>
              <a:gd name="T53" fmla="*/ 221774368 h 113"/>
              <a:gd name="T54" fmla="*/ 15121082 w 33"/>
              <a:gd name="T55" fmla="*/ 241935674 h 113"/>
              <a:gd name="T56" fmla="*/ 10080721 w 33"/>
              <a:gd name="T57" fmla="*/ 262096981 h 113"/>
              <a:gd name="T58" fmla="*/ 20161442 w 33"/>
              <a:gd name="T59" fmla="*/ 282258287 h 113"/>
              <a:gd name="T60" fmla="*/ 40322885 w 33"/>
              <a:gd name="T61" fmla="*/ 272177634 h 113"/>
              <a:gd name="T62" fmla="*/ 30242164 w 33"/>
              <a:gd name="T63" fmla="*/ 25705665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GB"/>
          </a:p>
        </p:txBody>
      </p:sp>
      <p:grpSp>
        <p:nvGrpSpPr>
          <p:cNvPr id="2054" name="Group 26"/>
          <p:cNvGrpSpPr>
            <a:grpSpLocks/>
          </p:cNvGrpSpPr>
          <p:nvPr/>
        </p:nvGrpSpPr>
        <p:grpSpPr bwMode="auto">
          <a:xfrm>
            <a:off x="3829050" y="5580063"/>
            <a:ext cx="468313" cy="649287"/>
            <a:chOff x="2412" y="3515"/>
            <a:chExt cx="295" cy="409"/>
          </a:xfrm>
        </p:grpSpPr>
        <p:sp>
          <p:nvSpPr>
            <p:cNvPr id="130075" name="Rectangle 27"/>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endParaRPr lang="en-US" altLang="en-US" sz="3600">
                <a:solidFill>
                  <a:schemeClr val="bg1"/>
                </a:solidFill>
                <a:latin typeface="Times" charset="0"/>
              </a:endParaRPr>
            </a:p>
          </p:txBody>
        </p:sp>
        <p:sp>
          <p:nvSpPr>
            <p:cNvPr id="130076" name="Rectangle 28"/>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30077" name="Rectangle 29"/>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30078" name="Oval 30"/>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39" name="Rectangle 31"/>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0" name="Rectangle 32"/>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41" name="Rectangle 33"/>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grpSp>
        <p:nvGrpSpPr>
          <p:cNvPr id="2055" name="Group 34"/>
          <p:cNvGrpSpPr>
            <a:grpSpLocks/>
          </p:cNvGrpSpPr>
          <p:nvPr/>
        </p:nvGrpSpPr>
        <p:grpSpPr bwMode="auto">
          <a:xfrm>
            <a:off x="5481638" y="588963"/>
            <a:ext cx="703262" cy="958850"/>
            <a:chOff x="3883" y="688"/>
            <a:chExt cx="576" cy="792"/>
          </a:xfrm>
        </p:grpSpPr>
        <p:sp>
          <p:nvSpPr>
            <p:cNvPr id="2132" name="Rectangle 35"/>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33" name="Rectangle 36"/>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34" name="Rectangle 37"/>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grpSp>
        <p:nvGrpSpPr>
          <p:cNvPr id="2056" name="Group 38"/>
          <p:cNvGrpSpPr>
            <a:grpSpLocks/>
          </p:cNvGrpSpPr>
          <p:nvPr/>
        </p:nvGrpSpPr>
        <p:grpSpPr bwMode="auto">
          <a:xfrm>
            <a:off x="223838" y="6316663"/>
            <a:ext cx="8704262" cy="454025"/>
            <a:chOff x="149" y="3969"/>
            <a:chExt cx="5483" cy="286"/>
          </a:xfrm>
        </p:grpSpPr>
        <p:sp>
          <p:nvSpPr>
            <p:cNvPr id="130087" name="Line 39"/>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88" name="Rectangle 40"/>
            <p:cNvSpPr>
              <a:spLocks noChangeArrowheads="1"/>
            </p:cNvSpPr>
            <p:nvPr/>
          </p:nvSpPr>
          <p:spPr bwMode="auto">
            <a:xfrm>
              <a:off x="1931" y="3969"/>
              <a:ext cx="1844" cy="28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sz="2400" b="1">
                  <a:latin typeface="Times" charset="0"/>
                </a:rPr>
                <a:t> </a:t>
              </a:r>
              <a:r>
                <a:rPr lang="en-US" altLang="en-US" sz="2400" b="1">
                  <a:solidFill>
                    <a:schemeClr val="accent1"/>
                  </a:solidFill>
                  <a:latin typeface="Times" charset="0"/>
                </a:rPr>
                <a:t>The </a:t>
              </a:r>
              <a:r>
                <a:rPr lang="ja-JP" altLang="en-US" sz="2400" b="1">
                  <a:solidFill>
                    <a:schemeClr val="accent1"/>
                  </a:solidFill>
                  <a:latin typeface="Times" charset="0"/>
                </a:rPr>
                <a:t>“</a:t>
              </a:r>
              <a:r>
                <a:rPr lang="en-US" altLang="ja-JP" sz="2400" b="1">
                  <a:solidFill>
                    <a:schemeClr val="accent1"/>
                  </a:solidFill>
                  <a:latin typeface="Times" charset="0"/>
                </a:rPr>
                <a:t>Opened</a:t>
              </a:r>
              <a:r>
                <a:rPr lang="ja-JP" altLang="en-US" sz="2400" b="1">
                  <a:solidFill>
                    <a:schemeClr val="accent1"/>
                  </a:solidFill>
                  <a:latin typeface="Times" charset="0"/>
                </a:rPr>
                <a:t>”</a:t>
              </a:r>
              <a:r>
                <a:rPr lang="en-US" altLang="ja-JP" sz="2400" b="1">
                  <a:solidFill>
                    <a:schemeClr val="accent1"/>
                  </a:solidFill>
                  <a:latin typeface="Times" charset="0"/>
                </a:rPr>
                <a:t> Bible</a:t>
              </a:r>
              <a:endParaRPr lang="en-US" altLang="en-US" sz="2400" b="1">
                <a:latin typeface="Times" charset="0"/>
              </a:endParaRPr>
            </a:p>
          </p:txBody>
        </p:sp>
        <p:sp>
          <p:nvSpPr>
            <p:cNvPr id="130089" name="Line 41"/>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0" name="Line 42"/>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1" name="Line 43"/>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grpSp>
      <p:grpSp>
        <p:nvGrpSpPr>
          <p:cNvPr id="2057" name="Group 44"/>
          <p:cNvGrpSpPr>
            <a:grpSpLocks/>
          </p:cNvGrpSpPr>
          <p:nvPr/>
        </p:nvGrpSpPr>
        <p:grpSpPr bwMode="auto">
          <a:xfrm>
            <a:off x="206375" y="311150"/>
            <a:ext cx="8742363" cy="317500"/>
            <a:chOff x="130" y="196"/>
            <a:chExt cx="5483" cy="200"/>
          </a:xfrm>
        </p:grpSpPr>
        <p:sp>
          <p:nvSpPr>
            <p:cNvPr id="130093" name="Line 45"/>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4" name="Line 46"/>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5" name="Line 47"/>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6" name="Line 48"/>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7" name="Line 49"/>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sp>
          <p:nvSpPr>
            <p:cNvPr id="130098" name="Line 50"/>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Arial" pitchFamily="-112" charset="0"/>
                <a:ea typeface="+mn-ea"/>
              </a:endParaRPr>
            </a:p>
          </p:txBody>
        </p:sp>
      </p:grpSp>
      <p:sp>
        <p:nvSpPr>
          <p:cNvPr id="2058" name="Line 51"/>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59" name="Line 52"/>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0" name="Line 53"/>
          <p:cNvSpPr>
            <a:spLocks noChangeShapeType="1"/>
          </p:cNvSpPr>
          <p:nvPr/>
        </p:nvSpPr>
        <p:spPr bwMode="auto">
          <a:xfrm flipH="1">
            <a:off x="5170488" y="4265613"/>
            <a:ext cx="842962" cy="579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1" name="Line 54"/>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2" name="Line 55"/>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3" name="Line 56"/>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4" name="Line 57"/>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5" name="Line 58"/>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6" name="Line 59"/>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7" name="Line 60"/>
          <p:cNvSpPr>
            <a:spLocks noChangeShapeType="1"/>
          </p:cNvSpPr>
          <p:nvPr/>
        </p:nvSpPr>
        <p:spPr bwMode="auto">
          <a:xfrm rot="-924446">
            <a:off x="2657475" y="3402013"/>
            <a:ext cx="530225" cy="9604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8" name="Line 61"/>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69" name="Line 62"/>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0" name="Line 63"/>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1" name="Line 64"/>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2" name="Line 65"/>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3" name="Line 66"/>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4" name="Line 67"/>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5" name="Line 68"/>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grpSp>
        <p:nvGrpSpPr>
          <p:cNvPr id="2076" name="Group 69"/>
          <p:cNvGrpSpPr>
            <a:grpSpLocks/>
          </p:cNvGrpSpPr>
          <p:nvPr userDrawn="1"/>
        </p:nvGrpSpPr>
        <p:grpSpPr bwMode="auto">
          <a:xfrm>
            <a:off x="7037388" y="4754563"/>
            <a:ext cx="1862137" cy="484187"/>
            <a:chOff x="4433" y="2959"/>
            <a:chExt cx="1173" cy="305"/>
          </a:xfrm>
        </p:grpSpPr>
        <p:sp>
          <p:nvSpPr>
            <p:cNvPr id="2100" name="Oval 70"/>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1" name="Oval 71"/>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2" name="Oval 72"/>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3" name="Oval 73"/>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04" name="Line 74"/>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05" name="Line 75"/>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06" name="Line 76"/>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07" name="Line 77"/>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08" name="Line 78"/>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09" name="Line 79"/>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10" name="Rectangle 80"/>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1" name="Rectangle 81"/>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2" name="Rectangle 82"/>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3" name="Oval 83"/>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4" name="Arc 84"/>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15" name="Arc 85"/>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16" name="Arc 86"/>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17" name="Oval 87"/>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18" name="Arc 88"/>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119" name="Oval 89"/>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2120" name="Line 90"/>
            <p:cNvSpPr>
              <a:spLocks noChangeShapeType="1"/>
            </p:cNvSpPr>
            <p:nvPr/>
          </p:nvSpPr>
          <p:spPr bwMode="auto">
            <a:xfrm rot="20675554" flipH="1">
              <a:off x="4433" y="2959"/>
              <a:ext cx="25" cy="178"/>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grpSp>
      <p:sp>
        <p:nvSpPr>
          <p:cNvPr id="2077" name="Line 9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8" name="Line 92"/>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79" name="Line 93"/>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80" name="Line 94"/>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81" name="Line 95"/>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082" name="Freeform 96"/>
          <p:cNvSpPr>
            <a:spLocks/>
          </p:cNvSpPr>
          <p:nvPr/>
        </p:nvSpPr>
        <p:spPr bwMode="auto">
          <a:xfrm>
            <a:off x="2854325" y="2824163"/>
            <a:ext cx="82550" cy="406400"/>
          </a:xfrm>
          <a:custGeom>
            <a:avLst/>
            <a:gdLst>
              <a:gd name="T0" fmla="*/ 0 w 52"/>
              <a:gd name="T1" fmla="*/ 645160000 h 256"/>
              <a:gd name="T2" fmla="*/ 50403125 w 52"/>
              <a:gd name="T3" fmla="*/ 355342825 h 256"/>
              <a:gd name="T4" fmla="*/ 131048125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83" name="Freeform 97"/>
          <p:cNvSpPr>
            <a:spLocks/>
          </p:cNvSpPr>
          <p:nvPr/>
        </p:nvSpPr>
        <p:spPr bwMode="auto">
          <a:xfrm>
            <a:off x="3032125" y="2770188"/>
            <a:ext cx="41275" cy="295275"/>
          </a:xfrm>
          <a:custGeom>
            <a:avLst/>
            <a:gdLst>
              <a:gd name="T0" fmla="*/ 0 w 26"/>
              <a:gd name="T1" fmla="*/ 468749063 h 186"/>
              <a:gd name="T2" fmla="*/ 65524063 w 26"/>
              <a:gd name="T3" fmla="*/ 209173763 h 186"/>
              <a:gd name="T4" fmla="*/ 65524063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84" name="Freeform 98"/>
          <p:cNvSpPr>
            <a:spLocks/>
          </p:cNvSpPr>
          <p:nvPr/>
        </p:nvSpPr>
        <p:spPr bwMode="auto">
          <a:xfrm>
            <a:off x="3902075" y="2417763"/>
            <a:ext cx="31750" cy="265112"/>
          </a:xfrm>
          <a:custGeom>
            <a:avLst/>
            <a:gdLst>
              <a:gd name="T0" fmla="*/ 0 w 20"/>
              <a:gd name="T1" fmla="*/ 420864506 h 167"/>
              <a:gd name="T2" fmla="*/ 47883763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85" name="Freeform 99"/>
          <p:cNvSpPr>
            <a:spLocks/>
          </p:cNvSpPr>
          <p:nvPr/>
        </p:nvSpPr>
        <p:spPr bwMode="auto">
          <a:xfrm>
            <a:off x="4318000" y="2438400"/>
            <a:ext cx="1588" cy="182563"/>
          </a:xfrm>
          <a:custGeom>
            <a:avLst/>
            <a:gdLst>
              <a:gd name="T0" fmla="*/ 0 w 1"/>
              <a:gd name="T1" fmla="*/ 289819556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86" name="Freeform 100"/>
          <p:cNvSpPr>
            <a:spLocks/>
          </p:cNvSpPr>
          <p:nvPr/>
        </p:nvSpPr>
        <p:spPr bwMode="auto">
          <a:xfrm>
            <a:off x="4724400" y="2265363"/>
            <a:ext cx="20638" cy="366712"/>
          </a:xfrm>
          <a:custGeom>
            <a:avLst/>
            <a:gdLst>
              <a:gd name="T0" fmla="*/ 32763619 w 13"/>
              <a:gd name="T1" fmla="*/ 582154506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87" name="Freeform 101"/>
          <p:cNvSpPr>
            <a:spLocks/>
          </p:cNvSpPr>
          <p:nvPr/>
        </p:nvSpPr>
        <p:spPr bwMode="auto">
          <a:xfrm>
            <a:off x="4976813" y="2397125"/>
            <a:ext cx="42862" cy="265113"/>
          </a:xfrm>
          <a:custGeom>
            <a:avLst/>
            <a:gdLst>
              <a:gd name="T0" fmla="*/ 68042631 w 27"/>
              <a:gd name="T1" fmla="*/ 420867681 h 167"/>
              <a:gd name="T2" fmla="*/ 17640094 w 27"/>
              <a:gd name="T3" fmla="*/ 226814490 h 167"/>
              <a:gd name="T4" fmla="*/ 2519333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88" name="Freeform 102"/>
          <p:cNvSpPr>
            <a:spLocks/>
          </p:cNvSpPr>
          <p:nvPr/>
        </p:nvSpPr>
        <p:spPr bwMode="auto">
          <a:xfrm>
            <a:off x="2346325" y="3373438"/>
            <a:ext cx="92075" cy="385762"/>
          </a:xfrm>
          <a:custGeom>
            <a:avLst/>
            <a:gdLst>
              <a:gd name="T0" fmla="*/ 0 w 58"/>
              <a:gd name="T1" fmla="*/ 612396381 h 243"/>
              <a:gd name="T2" fmla="*/ 98286888 w 58"/>
              <a:gd name="T3" fmla="*/ 241934686 h 243"/>
              <a:gd name="T4" fmla="*/ 146169063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89" name="Freeform 103"/>
          <p:cNvSpPr>
            <a:spLocks/>
          </p:cNvSpPr>
          <p:nvPr/>
        </p:nvSpPr>
        <p:spPr bwMode="auto">
          <a:xfrm>
            <a:off x="2438400" y="3260725"/>
            <a:ext cx="71438" cy="355600"/>
          </a:xfrm>
          <a:custGeom>
            <a:avLst/>
            <a:gdLst>
              <a:gd name="T0" fmla="*/ 0 w 45"/>
              <a:gd name="T1" fmla="*/ 564515000 h 224"/>
              <a:gd name="T2" fmla="*/ 47884098 w 45"/>
              <a:gd name="T3" fmla="*/ 322580000 h 224"/>
              <a:gd name="T4" fmla="*/ 113408619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0" name="Freeform 104"/>
          <p:cNvSpPr>
            <a:spLocks/>
          </p:cNvSpPr>
          <p:nvPr/>
        </p:nvSpPr>
        <p:spPr bwMode="auto">
          <a:xfrm>
            <a:off x="3190875" y="2743200"/>
            <a:ext cx="50800" cy="223838"/>
          </a:xfrm>
          <a:custGeom>
            <a:avLst/>
            <a:gdLst>
              <a:gd name="T0" fmla="*/ 0 w 32"/>
              <a:gd name="T1" fmla="*/ 355343619 h 141"/>
              <a:gd name="T2" fmla="*/ 80645000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1" name="Freeform 105"/>
          <p:cNvSpPr>
            <a:spLocks/>
          </p:cNvSpPr>
          <p:nvPr/>
        </p:nvSpPr>
        <p:spPr bwMode="auto">
          <a:xfrm>
            <a:off x="3382963" y="2590800"/>
            <a:ext cx="41275" cy="274638"/>
          </a:xfrm>
          <a:custGeom>
            <a:avLst/>
            <a:gdLst>
              <a:gd name="T0" fmla="*/ 0 w 26"/>
              <a:gd name="T1" fmla="*/ 435988619 h 173"/>
              <a:gd name="T2" fmla="*/ 65524063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2" name="Freeform 106"/>
          <p:cNvSpPr>
            <a:spLocks/>
          </p:cNvSpPr>
          <p:nvPr/>
        </p:nvSpPr>
        <p:spPr bwMode="auto">
          <a:xfrm>
            <a:off x="5740400" y="2733675"/>
            <a:ext cx="92075" cy="284163"/>
          </a:xfrm>
          <a:custGeom>
            <a:avLst/>
            <a:gdLst>
              <a:gd name="T0" fmla="*/ 146169063 w 58"/>
              <a:gd name="T1" fmla="*/ 451109556 h 179"/>
              <a:gd name="T2" fmla="*/ 32762825 w 58"/>
              <a:gd name="T3" fmla="*/ 110887070 h 179"/>
              <a:gd name="T4" fmla="*/ 15120938 w 58"/>
              <a:gd name="T5" fmla="*/ 478838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3" name="Freeform 107"/>
          <p:cNvSpPr>
            <a:spLocks/>
          </p:cNvSpPr>
          <p:nvPr/>
        </p:nvSpPr>
        <p:spPr bwMode="auto">
          <a:xfrm>
            <a:off x="5608638" y="2752725"/>
            <a:ext cx="50800" cy="173038"/>
          </a:xfrm>
          <a:custGeom>
            <a:avLst/>
            <a:gdLst>
              <a:gd name="T0" fmla="*/ 80645000 w 32"/>
              <a:gd name="T1" fmla="*/ 274698619 h 109"/>
              <a:gd name="T2" fmla="*/ 32762825 w 32"/>
              <a:gd name="T3" fmla="*/ 98287172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4" name="Freeform 108"/>
          <p:cNvSpPr>
            <a:spLocks/>
          </p:cNvSpPr>
          <p:nvPr/>
        </p:nvSpPr>
        <p:spPr bwMode="auto">
          <a:xfrm>
            <a:off x="6350000" y="3221038"/>
            <a:ext cx="92075" cy="314325"/>
          </a:xfrm>
          <a:custGeom>
            <a:avLst/>
            <a:gdLst>
              <a:gd name="T0" fmla="*/ 146169063 w 58"/>
              <a:gd name="T1" fmla="*/ 498990938 h 198"/>
              <a:gd name="T2" fmla="*/ 47883763 w 58"/>
              <a:gd name="T3" fmla="*/ 161290000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5" name="Freeform 109"/>
          <p:cNvSpPr>
            <a:spLocks/>
          </p:cNvSpPr>
          <p:nvPr/>
        </p:nvSpPr>
        <p:spPr bwMode="auto">
          <a:xfrm>
            <a:off x="6238875" y="3108325"/>
            <a:ext cx="80963" cy="315913"/>
          </a:xfrm>
          <a:custGeom>
            <a:avLst/>
            <a:gdLst>
              <a:gd name="T0" fmla="*/ 128529556 w 51"/>
              <a:gd name="T1" fmla="*/ 501512681 h 199"/>
              <a:gd name="T2" fmla="*/ 63005089 w 51"/>
              <a:gd name="T3" fmla="*/ 241935383 h 199"/>
              <a:gd name="T4" fmla="*/ 30242062 w 51"/>
              <a:gd name="T5" fmla="*/ 98287043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6" name="Freeform 110"/>
          <p:cNvSpPr>
            <a:spLocks/>
          </p:cNvSpPr>
          <p:nvPr/>
        </p:nvSpPr>
        <p:spPr bwMode="auto">
          <a:xfrm>
            <a:off x="4124325" y="2509838"/>
            <a:ext cx="1588" cy="131762"/>
          </a:xfrm>
          <a:custGeom>
            <a:avLst/>
            <a:gdLst>
              <a:gd name="T0" fmla="*/ 0 w 1"/>
              <a:gd name="T1" fmla="*/ 209171381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7" name="Freeform 111"/>
          <p:cNvSpPr>
            <a:spLocks/>
          </p:cNvSpPr>
          <p:nvPr/>
        </p:nvSpPr>
        <p:spPr bwMode="auto">
          <a:xfrm>
            <a:off x="5211763" y="2540000"/>
            <a:ext cx="50800" cy="193675"/>
          </a:xfrm>
          <a:custGeom>
            <a:avLst/>
            <a:gdLst>
              <a:gd name="T0" fmla="*/ 80645000 w 32"/>
              <a:gd name="T1" fmla="*/ 307459063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wrap="none" anchor="ctr"/>
          <a:lstStyle/>
          <a:p>
            <a:endParaRPr lang="en-GB"/>
          </a:p>
        </p:txBody>
      </p:sp>
      <p:sp>
        <p:nvSpPr>
          <p:cNvPr id="2098" name="Text Box 112"/>
          <p:cNvSpPr txBox="1">
            <a:spLocks noChangeArrowheads="1"/>
          </p:cNvSpPr>
          <p:nvPr userDrawn="1"/>
        </p:nvSpPr>
        <p:spPr bwMode="auto">
          <a:xfrm>
            <a:off x="479425" y="6453188"/>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900" b="1">
                <a:solidFill>
                  <a:srgbClr val="FFFFFF"/>
                </a:solidFill>
              </a:rPr>
              <a:t>©2003 TBBMI</a:t>
            </a:r>
          </a:p>
        </p:txBody>
      </p:sp>
      <p:sp>
        <p:nvSpPr>
          <p:cNvPr id="130161" name="Rectangle 113"/>
          <p:cNvSpPr>
            <a:spLocks noChangeArrowheads="1"/>
          </p:cNvSpPr>
          <p:nvPr userDrawn="1"/>
        </p:nvSpPr>
        <p:spPr bwMode="auto">
          <a:xfrm>
            <a:off x="7618413" y="6427788"/>
            <a:ext cx="661987" cy="268287"/>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b="1">
                <a:solidFill>
                  <a:schemeClr val="bg1"/>
                </a:solidFill>
                <a:effectLst>
                  <a:outerShdw blurRad="38100" dist="38100" dir="2700000" algn="tl">
                    <a:srgbClr val="000000"/>
                  </a:outerShdw>
                </a:effectLst>
                <a:latin typeface="Comic Sans MS" pitchFamily="66" charset="0"/>
              </a:rPr>
              <a:t>7.5.06.</a:t>
            </a:r>
            <a:endParaRPr lang="en-US" altLang="en-US" b="1">
              <a:effectLst>
                <a:outerShdw blurRad="38100" dist="38100" dir="2700000" algn="tl">
                  <a:srgbClr val="FFFFFF"/>
                </a:outerShdw>
              </a:effectLst>
              <a:latin typeface="Comic Sans MS" pitchFamily="66" charset="0"/>
            </a:endParaRPr>
          </a:p>
        </p:txBody>
      </p:sp>
    </p:spTree>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spd="slow">
    <p:cu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Times" pitchFamily="-112" charset="0"/>
        </a:defRPr>
      </a:lvl6pPr>
      <a:lvl7pPr marL="914400" algn="ctr" rtl="0" eaLnBrk="0" fontAlgn="base" hangingPunct="0">
        <a:spcBef>
          <a:spcPct val="0"/>
        </a:spcBef>
        <a:spcAft>
          <a:spcPct val="0"/>
        </a:spcAft>
        <a:defRPr sz="4400">
          <a:solidFill>
            <a:schemeClr val="tx2"/>
          </a:solidFill>
          <a:latin typeface="Times" pitchFamily="-112" charset="0"/>
        </a:defRPr>
      </a:lvl7pPr>
      <a:lvl8pPr marL="1371600" algn="ctr" rtl="0" eaLnBrk="0" fontAlgn="base" hangingPunct="0">
        <a:spcBef>
          <a:spcPct val="0"/>
        </a:spcBef>
        <a:spcAft>
          <a:spcPct val="0"/>
        </a:spcAft>
        <a:defRPr sz="4400">
          <a:solidFill>
            <a:schemeClr val="tx2"/>
          </a:solidFill>
          <a:latin typeface="Times" pitchFamily="-112" charset="0"/>
        </a:defRPr>
      </a:lvl8pPr>
      <a:lvl9pPr marL="1828800" algn="ctr"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45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endParaRPr lang="en-US" alt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endParaRPr lang="en-US" altLang="en-US"/>
          </a:p>
        </p:txBody>
      </p:sp>
      <p:sp>
        <p:nvSpPr>
          <p:cNvPr id="645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D81B12EE-7000-4EC8-BAE3-19530CED3BE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New Roman"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361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ltLang="en-US"/>
          </a:p>
        </p:txBody>
      </p:sp>
      <p:sp>
        <p:nvSpPr>
          <p:cNvPr id="1361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ltLang="en-US"/>
          </a:p>
        </p:txBody>
      </p:sp>
      <p:sp>
        <p:nvSpPr>
          <p:cNvPr id="1361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0C693C70-BE59-4F7D-A9BB-7A3792377FF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Times"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27650" name="Group 4"/>
          <p:cNvGrpSpPr>
            <a:grpSpLocks/>
          </p:cNvGrpSpPr>
          <p:nvPr/>
        </p:nvGrpSpPr>
        <p:grpSpPr bwMode="auto">
          <a:xfrm>
            <a:off x="0" y="0"/>
            <a:ext cx="9145588" cy="6845300"/>
            <a:chOff x="0" y="0"/>
            <a:chExt cx="5761" cy="4312"/>
          </a:xfrm>
        </p:grpSpPr>
        <p:sp>
          <p:nvSpPr>
            <p:cNvPr id="27653"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useBgFill="1">
          <p:nvSpPr>
            <p:cNvPr id="27654"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GB"/>
            </a:p>
          </p:txBody>
        </p:sp>
      </p:grpSp>
      <p:sp>
        <p:nvSpPr>
          <p:cNvPr id="27651"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27652"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23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1422400"/>
            <a:ext cx="9147175" cy="5435600"/>
            <a:chOff x="0" y="896"/>
            <a:chExt cx="5762" cy="3424"/>
          </a:xfrm>
        </p:grpSpPr>
        <p:grpSp>
          <p:nvGrpSpPr>
            <p:cNvPr id="29704" name="Group 3"/>
            <p:cNvGrpSpPr>
              <a:grpSpLocks/>
            </p:cNvGrpSpPr>
            <p:nvPr userDrawn="1"/>
          </p:nvGrpSpPr>
          <p:grpSpPr bwMode="auto">
            <a:xfrm>
              <a:off x="20" y="896"/>
              <a:ext cx="5742" cy="3424"/>
              <a:chOff x="20" y="896"/>
              <a:chExt cx="5742" cy="3424"/>
            </a:xfrm>
          </p:grpSpPr>
          <p:sp>
            <p:nvSpPr>
              <p:cNvPr id="29841"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2"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3"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4"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5"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6"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7"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8"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49"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50"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51"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52"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29853"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grpSp>
        <p:grpSp>
          <p:nvGrpSpPr>
            <p:cNvPr id="29705" name="Group 17"/>
            <p:cNvGrpSpPr>
              <a:grpSpLocks/>
            </p:cNvGrpSpPr>
            <p:nvPr userDrawn="1"/>
          </p:nvGrpSpPr>
          <p:grpSpPr bwMode="auto">
            <a:xfrm>
              <a:off x="0" y="2291"/>
              <a:ext cx="1385" cy="1702"/>
              <a:chOff x="0" y="2291"/>
              <a:chExt cx="1385" cy="1702"/>
            </a:xfrm>
          </p:grpSpPr>
          <p:sp>
            <p:nvSpPr>
              <p:cNvPr id="29706"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07"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08"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09"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0"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1"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2"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3"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4"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5"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6"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7"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8"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19"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0"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1"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2"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3"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4"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5"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6"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7"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8"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29"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0"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1"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2"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3"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4"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5"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6"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7"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8"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39"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0"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1"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2"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3"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4"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5"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6"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7"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8"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49"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0"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1"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2"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3"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4"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5"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6"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7"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8"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59"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0"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1"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2"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3"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4"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5"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6"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7"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8"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69"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770"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1"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2"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3"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4"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5"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6"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7"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8"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79"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0"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1"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2"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3"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4"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5"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6"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7"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8"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89"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0"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1"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2"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3"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4"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5"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6"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7"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8"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799"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0"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1"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2"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3"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4"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5"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6"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7"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8"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09"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0"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1"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2"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3"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4"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5"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6"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7"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8"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19"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20"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21"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22"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23"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24"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25"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26"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27"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28"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29"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30"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31"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32"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33"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34"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35"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36"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zh-CN" altLang="en-US" sz="2400">
                  <a:solidFill>
                    <a:srgbClr val="FFFFFF"/>
                  </a:solidFill>
                </a:endParaRPr>
              </a:p>
            </p:txBody>
          </p:sp>
          <p:sp>
            <p:nvSpPr>
              <p:cNvPr id="29837"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29838"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endParaRPr lang="en-US" alt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rgbClr val="FFFFFF"/>
                </a:solidFill>
              </a:defRPr>
            </a:lvl1pPr>
          </a:lstStyle>
          <a:p>
            <a:endParaRPr lang="en-US" alt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rgbClr val="FFFFFF"/>
                </a:solidFill>
              </a:defRPr>
            </a:lvl1pPr>
          </a:lstStyle>
          <a:p>
            <a:fld id="{965A1DD7-E281-42D4-B590-F464BC8E3CFF}" type="slidenum">
              <a:rPr lang="en-US" altLang="en-US"/>
              <a:pPr/>
              <a:t>‹#›</a:t>
            </a:fld>
            <a:endParaRPr lang="en-US" alt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67"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525462"/>
            </a:gs>
          </a:gsLst>
          <a:lin ang="5400000" scaled="1"/>
        </a:gradFill>
        <a:effectLst/>
      </p:bgPr>
    </p:bg>
    <p:spTree>
      <p:nvGrpSpPr>
        <p:cNvPr id="1" name=""/>
        <p:cNvGrpSpPr/>
        <p:nvPr/>
      </p:nvGrpSpPr>
      <p:grpSpPr>
        <a:xfrm>
          <a:off x="0" y="0"/>
          <a:ext cx="0" cy="0"/>
          <a:chOff x="0" y="0"/>
          <a:chExt cx="0" cy="0"/>
        </a:xfrm>
      </p:grpSpPr>
      <p:grpSp>
        <p:nvGrpSpPr>
          <p:cNvPr id="54274" name="Group 2"/>
          <p:cNvGrpSpPr>
            <a:grpSpLocks/>
          </p:cNvGrpSpPr>
          <p:nvPr/>
        </p:nvGrpSpPr>
        <p:grpSpPr bwMode="auto">
          <a:xfrm>
            <a:off x="0" y="1422400"/>
            <a:ext cx="9147175" cy="5435600"/>
            <a:chOff x="0" y="896"/>
            <a:chExt cx="5762" cy="3424"/>
          </a:xfrm>
        </p:grpSpPr>
        <p:grpSp>
          <p:nvGrpSpPr>
            <p:cNvPr id="54280" name="Group 3"/>
            <p:cNvGrpSpPr>
              <a:grpSpLocks/>
            </p:cNvGrpSpPr>
            <p:nvPr userDrawn="1"/>
          </p:nvGrpSpPr>
          <p:grpSpPr bwMode="auto">
            <a:xfrm>
              <a:off x="20" y="896"/>
              <a:ext cx="5742" cy="3424"/>
              <a:chOff x="20" y="896"/>
              <a:chExt cx="5742" cy="3424"/>
            </a:xfrm>
          </p:grpSpPr>
          <p:sp>
            <p:nvSpPr>
              <p:cNvPr id="54417"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18"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19"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0"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1"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2"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3"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4"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5"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6"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7"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8"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sp>
            <p:nvSpPr>
              <p:cNvPr id="54429"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a:lstStyle/>
              <a:p>
                <a:endParaRPr lang="en-GB"/>
              </a:p>
            </p:txBody>
          </p:sp>
        </p:grpSp>
        <p:grpSp>
          <p:nvGrpSpPr>
            <p:cNvPr id="54281" name="Group 17"/>
            <p:cNvGrpSpPr>
              <a:grpSpLocks/>
            </p:cNvGrpSpPr>
            <p:nvPr userDrawn="1"/>
          </p:nvGrpSpPr>
          <p:grpSpPr bwMode="auto">
            <a:xfrm>
              <a:off x="0" y="2291"/>
              <a:ext cx="1385" cy="1702"/>
              <a:chOff x="0" y="2291"/>
              <a:chExt cx="1385" cy="1702"/>
            </a:xfrm>
          </p:grpSpPr>
          <p:sp>
            <p:nvSpPr>
              <p:cNvPr id="54282" name="Rectangle 18"/>
              <p:cNvSpPr>
                <a:spLocks noChangeArrowheads="1"/>
              </p:cNvSpPr>
              <p:nvPr userDrawn="1"/>
            </p:nvSpPr>
            <p:spPr bwMode="ltGray">
              <a:xfrm rot="6798887">
                <a:off x="63" y="388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83" name="Rectangle 19"/>
              <p:cNvSpPr>
                <a:spLocks noChangeArrowheads="1"/>
              </p:cNvSpPr>
              <p:nvPr userDrawn="1"/>
            </p:nvSpPr>
            <p:spPr bwMode="ltGray">
              <a:xfrm rot="6798887">
                <a:off x="33" y="388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84" name="Rectangle 20"/>
              <p:cNvSpPr>
                <a:spLocks noChangeArrowheads="1"/>
              </p:cNvSpPr>
              <p:nvPr userDrawn="1"/>
            </p:nvSpPr>
            <p:spPr bwMode="ltGray">
              <a:xfrm rot="6798887">
                <a:off x="7" y="387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85" name="Rectangle 21"/>
              <p:cNvSpPr>
                <a:spLocks noChangeArrowheads="1"/>
              </p:cNvSpPr>
              <p:nvPr userDrawn="1"/>
            </p:nvSpPr>
            <p:spPr bwMode="ltGray">
              <a:xfrm rot="5999912">
                <a:off x="209" y="388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86" name="Rectangle 22"/>
              <p:cNvSpPr>
                <a:spLocks noChangeArrowheads="1"/>
              </p:cNvSpPr>
              <p:nvPr userDrawn="1"/>
            </p:nvSpPr>
            <p:spPr bwMode="ltGray">
              <a:xfrm rot="5999912">
                <a:off x="18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87" name="Rectangle 23"/>
              <p:cNvSpPr>
                <a:spLocks noChangeArrowheads="1"/>
              </p:cNvSpPr>
              <p:nvPr userDrawn="1"/>
            </p:nvSpPr>
            <p:spPr bwMode="ltGray">
              <a:xfrm rot="6250138">
                <a:off x="153" y="388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88" name="Rectangle 24"/>
              <p:cNvSpPr>
                <a:spLocks noChangeArrowheads="1"/>
              </p:cNvSpPr>
              <p:nvPr userDrawn="1"/>
            </p:nvSpPr>
            <p:spPr bwMode="ltGray">
              <a:xfrm rot="6238076">
                <a:off x="123" y="388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89" name="Rectangle 25"/>
              <p:cNvSpPr>
                <a:spLocks noChangeArrowheads="1"/>
              </p:cNvSpPr>
              <p:nvPr userDrawn="1"/>
            </p:nvSpPr>
            <p:spPr bwMode="ltGray">
              <a:xfrm rot="5380717">
                <a:off x="363" y="386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0" name="Rectangle 26"/>
              <p:cNvSpPr>
                <a:spLocks noChangeArrowheads="1"/>
              </p:cNvSpPr>
              <p:nvPr userDrawn="1"/>
            </p:nvSpPr>
            <p:spPr bwMode="ltGray">
              <a:xfrm rot="5380717">
                <a:off x="333" y="387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1" name="Rectangle 27"/>
              <p:cNvSpPr>
                <a:spLocks noChangeArrowheads="1"/>
              </p:cNvSpPr>
              <p:nvPr userDrawn="1"/>
            </p:nvSpPr>
            <p:spPr bwMode="ltGray">
              <a:xfrm rot="5583200">
                <a:off x="303" y="387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2" name="Rectangle 28"/>
              <p:cNvSpPr>
                <a:spLocks noChangeArrowheads="1"/>
              </p:cNvSpPr>
              <p:nvPr userDrawn="1"/>
            </p:nvSpPr>
            <p:spPr bwMode="ltGray">
              <a:xfrm rot="5737625">
                <a:off x="271" y="3882"/>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3" name="Rectangle 29"/>
              <p:cNvSpPr>
                <a:spLocks noChangeArrowheads="1"/>
              </p:cNvSpPr>
              <p:nvPr userDrawn="1"/>
            </p:nvSpPr>
            <p:spPr bwMode="ltGray">
              <a:xfrm rot="4715477">
                <a:off x="517" y="382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4" name="Rectangle 30"/>
              <p:cNvSpPr>
                <a:spLocks noChangeArrowheads="1"/>
              </p:cNvSpPr>
              <p:nvPr userDrawn="1"/>
            </p:nvSpPr>
            <p:spPr bwMode="ltGray">
              <a:xfrm rot="4924949">
                <a:off x="486" y="38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5" name="Rectangle 31"/>
              <p:cNvSpPr>
                <a:spLocks noChangeArrowheads="1"/>
              </p:cNvSpPr>
              <p:nvPr userDrawn="1"/>
            </p:nvSpPr>
            <p:spPr bwMode="ltGray">
              <a:xfrm rot="4924949">
                <a:off x="456" y="38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6" name="Rectangle 32"/>
              <p:cNvSpPr>
                <a:spLocks noChangeArrowheads="1"/>
              </p:cNvSpPr>
              <p:nvPr userDrawn="1"/>
            </p:nvSpPr>
            <p:spPr bwMode="ltGray">
              <a:xfrm rot="5041352">
                <a:off x="427" y="385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7" name="Rectangle 33"/>
              <p:cNvSpPr>
                <a:spLocks noChangeArrowheads="1"/>
              </p:cNvSpPr>
              <p:nvPr userDrawn="1"/>
            </p:nvSpPr>
            <p:spPr bwMode="ltGray">
              <a:xfrm rot="3816889">
                <a:off x="664" y="376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8" name="Rectangle 34"/>
              <p:cNvSpPr>
                <a:spLocks noChangeArrowheads="1"/>
              </p:cNvSpPr>
              <p:nvPr userDrawn="1"/>
            </p:nvSpPr>
            <p:spPr bwMode="ltGray">
              <a:xfrm rot="3816889">
                <a:off x="634" y="378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299" name="Rectangle 35"/>
              <p:cNvSpPr>
                <a:spLocks noChangeArrowheads="1"/>
              </p:cNvSpPr>
              <p:nvPr userDrawn="1"/>
            </p:nvSpPr>
            <p:spPr bwMode="ltGray">
              <a:xfrm rot="4104184">
                <a:off x="606" y="3790"/>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0" name="Rectangle 36"/>
              <p:cNvSpPr>
                <a:spLocks noChangeArrowheads="1"/>
              </p:cNvSpPr>
              <p:nvPr userDrawn="1"/>
            </p:nvSpPr>
            <p:spPr bwMode="ltGray">
              <a:xfrm rot="4325343">
                <a:off x="575" y="380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1" name="Rectangle 37"/>
              <p:cNvSpPr>
                <a:spLocks noChangeArrowheads="1"/>
              </p:cNvSpPr>
              <p:nvPr userDrawn="1"/>
            </p:nvSpPr>
            <p:spPr bwMode="ltGray">
              <a:xfrm rot="3368036">
                <a:off x="800" y="368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2" name="Rectangle 38"/>
              <p:cNvSpPr>
                <a:spLocks noChangeArrowheads="1"/>
              </p:cNvSpPr>
              <p:nvPr userDrawn="1"/>
            </p:nvSpPr>
            <p:spPr bwMode="ltGray">
              <a:xfrm rot="3368036">
                <a:off x="772" y="369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3" name="Rectangle 39"/>
              <p:cNvSpPr>
                <a:spLocks noChangeArrowheads="1"/>
              </p:cNvSpPr>
              <p:nvPr userDrawn="1"/>
            </p:nvSpPr>
            <p:spPr bwMode="ltGray">
              <a:xfrm rot="3368036">
                <a:off x="746" y="37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4" name="Rectangle 40"/>
              <p:cNvSpPr>
                <a:spLocks noChangeArrowheads="1"/>
              </p:cNvSpPr>
              <p:nvPr userDrawn="1"/>
            </p:nvSpPr>
            <p:spPr bwMode="ltGray">
              <a:xfrm rot="3816889">
                <a:off x="717" y="373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5" name="Rectangle 41"/>
              <p:cNvSpPr>
                <a:spLocks noChangeArrowheads="1"/>
              </p:cNvSpPr>
              <p:nvPr userDrawn="1"/>
            </p:nvSpPr>
            <p:spPr bwMode="ltGray">
              <a:xfrm rot="2302266">
                <a:off x="923" y="358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6" name="Rectangle 42"/>
              <p:cNvSpPr>
                <a:spLocks noChangeArrowheads="1"/>
              </p:cNvSpPr>
              <p:nvPr userDrawn="1"/>
            </p:nvSpPr>
            <p:spPr bwMode="ltGray">
              <a:xfrm rot="2302266">
                <a:off x="899" y="360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7" name="Rectangle 43"/>
              <p:cNvSpPr>
                <a:spLocks noChangeArrowheads="1"/>
              </p:cNvSpPr>
              <p:nvPr userDrawn="1"/>
            </p:nvSpPr>
            <p:spPr bwMode="ltGray">
              <a:xfrm rot="2707562">
                <a:off x="876" y="36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8" name="Rectangle 44"/>
              <p:cNvSpPr>
                <a:spLocks noChangeArrowheads="1"/>
              </p:cNvSpPr>
              <p:nvPr userDrawn="1"/>
            </p:nvSpPr>
            <p:spPr bwMode="ltGray">
              <a:xfrm rot="2707562">
                <a:off x="850" y="3644"/>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09" name="Rectangle 45"/>
              <p:cNvSpPr>
                <a:spLocks noChangeArrowheads="1"/>
              </p:cNvSpPr>
              <p:nvPr userDrawn="1"/>
            </p:nvSpPr>
            <p:spPr bwMode="ltGray">
              <a:xfrm rot="1525830">
                <a:off x="1027" y="3473"/>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0" name="Rectangle 46"/>
              <p:cNvSpPr>
                <a:spLocks noChangeArrowheads="1"/>
              </p:cNvSpPr>
              <p:nvPr userDrawn="1"/>
            </p:nvSpPr>
            <p:spPr bwMode="ltGray">
              <a:xfrm rot="1525830">
                <a:off x="1009" y="3497"/>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1" name="Rectangle 47"/>
              <p:cNvSpPr>
                <a:spLocks noChangeArrowheads="1"/>
              </p:cNvSpPr>
              <p:nvPr userDrawn="1"/>
            </p:nvSpPr>
            <p:spPr bwMode="ltGray">
              <a:xfrm rot="1788117">
                <a:off x="990" y="3519"/>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2" name="Rectangle 48"/>
              <p:cNvSpPr>
                <a:spLocks noChangeArrowheads="1"/>
              </p:cNvSpPr>
              <p:nvPr userDrawn="1"/>
            </p:nvSpPr>
            <p:spPr bwMode="ltGray">
              <a:xfrm rot="1788117">
                <a:off x="969" y="354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3" name="Rectangle 49"/>
              <p:cNvSpPr>
                <a:spLocks noChangeArrowheads="1"/>
              </p:cNvSpPr>
              <p:nvPr userDrawn="1"/>
            </p:nvSpPr>
            <p:spPr bwMode="ltGray">
              <a:xfrm rot="841630">
                <a:off x="1113" y="3355"/>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4" name="Rectangle 50"/>
              <p:cNvSpPr>
                <a:spLocks noChangeArrowheads="1"/>
              </p:cNvSpPr>
              <p:nvPr userDrawn="1"/>
            </p:nvSpPr>
            <p:spPr bwMode="ltGray">
              <a:xfrm rot="841630">
                <a:off x="1100" y="337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5" name="Rectangle 51"/>
              <p:cNvSpPr>
                <a:spLocks noChangeArrowheads="1"/>
              </p:cNvSpPr>
              <p:nvPr userDrawn="1"/>
            </p:nvSpPr>
            <p:spPr bwMode="ltGray">
              <a:xfrm rot="1308689">
                <a:off x="1086" y="3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6" name="Rectangle 52"/>
              <p:cNvSpPr>
                <a:spLocks noChangeArrowheads="1"/>
              </p:cNvSpPr>
              <p:nvPr userDrawn="1"/>
            </p:nvSpPr>
            <p:spPr bwMode="ltGray">
              <a:xfrm rot="1308689">
                <a:off x="1064" y="3425"/>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7" name="Rectangle 53"/>
              <p:cNvSpPr>
                <a:spLocks noChangeArrowheads="1"/>
              </p:cNvSpPr>
              <p:nvPr userDrawn="1"/>
            </p:nvSpPr>
            <p:spPr bwMode="ltGray">
              <a:xfrm rot="469913">
                <a:off x="1172" y="3225"/>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8" name="Rectangle 54"/>
              <p:cNvSpPr>
                <a:spLocks noChangeArrowheads="1"/>
              </p:cNvSpPr>
              <p:nvPr userDrawn="1"/>
            </p:nvSpPr>
            <p:spPr bwMode="ltGray">
              <a:xfrm rot="559869">
                <a:off x="1162" y="325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19" name="Rectangle 55"/>
              <p:cNvSpPr>
                <a:spLocks noChangeArrowheads="1"/>
              </p:cNvSpPr>
              <p:nvPr userDrawn="1"/>
            </p:nvSpPr>
            <p:spPr bwMode="ltGray">
              <a:xfrm rot="734079">
                <a:off x="1154" y="327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0" name="Rectangle 56"/>
              <p:cNvSpPr>
                <a:spLocks noChangeArrowheads="1"/>
              </p:cNvSpPr>
              <p:nvPr userDrawn="1"/>
            </p:nvSpPr>
            <p:spPr bwMode="ltGray">
              <a:xfrm rot="734079">
                <a:off x="1141" y="330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1" name="Rectangle 57"/>
              <p:cNvSpPr>
                <a:spLocks noChangeArrowheads="1"/>
              </p:cNvSpPr>
              <p:nvPr userDrawn="1"/>
            </p:nvSpPr>
            <p:spPr bwMode="ltGray">
              <a:xfrm rot="-293905">
                <a:off x="1211" y="309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2" name="Rectangle 58"/>
              <p:cNvSpPr>
                <a:spLocks noChangeArrowheads="1"/>
              </p:cNvSpPr>
              <p:nvPr userDrawn="1"/>
            </p:nvSpPr>
            <p:spPr bwMode="ltGray">
              <a:xfrm rot="-8">
                <a:off x="1201" y="312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3" name="Rectangle 59"/>
              <p:cNvSpPr>
                <a:spLocks noChangeArrowheads="1"/>
              </p:cNvSpPr>
              <p:nvPr userDrawn="1"/>
            </p:nvSpPr>
            <p:spPr bwMode="ltGray">
              <a:xfrm rot="-8">
                <a:off x="1200" y="3147"/>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4" name="Rectangle 60"/>
              <p:cNvSpPr>
                <a:spLocks noChangeArrowheads="1"/>
              </p:cNvSpPr>
              <p:nvPr userDrawn="1"/>
            </p:nvSpPr>
            <p:spPr bwMode="ltGray">
              <a:xfrm rot="214188">
                <a:off x="1189" y="3173"/>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5" name="Rectangle 61"/>
              <p:cNvSpPr>
                <a:spLocks noChangeArrowheads="1"/>
              </p:cNvSpPr>
              <p:nvPr userDrawn="1"/>
            </p:nvSpPr>
            <p:spPr bwMode="ltGray">
              <a:xfrm rot="-682388">
                <a:off x="1219" y="296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6" name="Rectangle 62"/>
              <p:cNvSpPr>
                <a:spLocks noChangeArrowheads="1"/>
              </p:cNvSpPr>
              <p:nvPr userDrawn="1"/>
            </p:nvSpPr>
            <p:spPr bwMode="ltGray">
              <a:xfrm rot="-480400">
                <a:off x="1220" y="2991"/>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7" name="Rectangle 63"/>
              <p:cNvSpPr>
                <a:spLocks noChangeArrowheads="1"/>
              </p:cNvSpPr>
              <p:nvPr userDrawn="1"/>
            </p:nvSpPr>
            <p:spPr bwMode="ltGray">
              <a:xfrm rot="-480400">
                <a:off x="1220" y="30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8" name="Rectangle 64"/>
              <p:cNvSpPr>
                <a:spLocks noChangeArrowheads="1"/>
              </p:cNvSpPr>
              <p:nvPr userDrawn="1"/>
            </p:nvSpPr>
            <p:spPr bwMode="ltGray">
              <a:xfrm rot="-270546">
                <a:off x="1219" y="3041"/>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29" name="Rectangle 65"/>
              <p:cNvSpPr>
                <a:spLocks noChangeArrowheads="1"/>
              </p:cNvSpPr>
              <p:nvPr userDrawn="1"/>
            </p:nvSpPr>
            <p:spPr bwMode="ltGray">
              <a:xfrm rot="-1132286">
                <a:off x="1207" y="2843"/>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0" name="Rectangle 66"/>
              <p:cNvSpPr>
                <a:spLocks noChangeArrowheads="1"/>
              </p:cNvSpPr>
              <p:nvPr userDrawn="1"/>
            </p:nvSpPr>
            <p:spPr bwMode="ltGray">
              <a:xfrm rot="-969272">
                <a:off x="1213" y="286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1" name="Rectangle 67"/>
              <p:cNvSpPr>
                <a:spLocks noChangeArrowheads="1"/>
              </p:cNvSpPr>
              <p:nvPr userDrawn="1"/>
            </p:nvSpPr>
            <p:spPr bwMode="ltGray">
              <a:xfrm rot="-969272">
                <a:off x="1216" y="288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2" name="Rectangle 68"/>
              <p:cNvSpPr>
                <a:spLocks noChangeArrowheads="1"/>
              </p:cNvSpPr>
              <p:nvPr userDrawn="1"/>
            </p:nvSpPr>
            <p:spPr bwMode="ltGray">
              <a:xfrm rot="-806259">
                <a:off x="1219" y="291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3" name="Rectangle 69"/>
              <p:cNvSpPr>
                <a:spLocks noChangeArrowheads="1"/>
              </p:cNvSpPr>
              <p:nvPr userDrawn="1"/>
            </p:nvSpPr>
            <p:spPr bwMode="ltGray">
              <a:xfrm rot="-1543941">
                <a:off x="1165" y="272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4" name="Rectangle 70"/>
              <p:cNvSpPr>
                <a:spLocks noChangeArrowheads="1"/>
              </p:cNvSpPr>
              <p:nvPr userDrawn="1"/>
            </p:nvSpPr>
            <p:spPr bwMode="ltGray">
              <a:xfrm rot="-1341953">
                <a:off x="1176" y="2752"/>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5" name="Rectangle 71"/>
              <p:cNvSpPr>
                <a:spLocks noChangeArrowheads="1"/>
              </p:cNvSpPr>
              <p:nvPr userDrawn="1"/>
            </p:nvSpPr>
            <p:spPr bwMode="ltGray">
              <a:xfrm rot="-1341953">
                <a:off x="1184" y="277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6" name="Rectangle 72"/>
              <p:cNvSpPr>
                <a:spLocks noChangeArrowheads="1"/>
              </p:cNvSpPr>
              <p:nvPr userDrawn="1"/>
            </p:nvSpPr>
            <p:spPr bwMode="ltGray">
              <a:xfrm rot="-1341953">
                <a:off x="1194" y="279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7" name="Rectangle 73"/>
              <p:cNvSpPr>
                <a:spLocks noChangeArrowheads="1"/>
              </p:cNvSpPr>
              <p:nvPr userDrawn="1"/>
            </p:nvSpPr>
            <p:spPr bwMode="ltGray">
              <a:xfrm rot="-1928746">
                <a:off x="1101" y="262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8" name="Rectangle 74"/>
              <p:cNvSpPr>
                <a:spLocks noChangeArrowheads="1"/>
              </p:cNvSpPr>
              <p:nvPr userDrawn="1"/>
            </p:nvSpPr>
            <p:spPr bwMode="ltGray">
              <a:xfrm rot="-1844175">
                <a:off x="1114" y="2645"/>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39" name="Rectangle 75"/>
              <p:cNvSpPr>
                <a:spLocks noChangeArrowheads="1"/>
              </p:cNvSpPr>
              <p:nvPr userDrawn="1"/>
            </p:nvSpPr>
            <p:spPr bwMode="ltGray">
              <a:xfrm rot="-1752383">
                <a:off x="1129" y="266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0" name="Rectangle 76"/>
              <p:cNvSpPr>
                <a:spLocks noChangeArrowheads="1"/>
              </p:cNvSpPr>
              <p:nvPr userDrawn="1"/>
            </p:nvSpPr>
            <p:spPr bwMode="ltGray">
              <a:xfrm rot="-1752383">
                <a:off x="1142" y="268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1" name="Rectangle 77"/>
              <p:cNvSpPr>
                <a:spLocks noChangeArrowheads="1"/>
              </p:cNvSpPr>
              <p:nvPr userDrawn="1"/>
            </p:nvSpPr>
            <p:spPr bwMode="ltGray">
              <a:xfrm rot="-2466736">
                <a:off x="1014" y="2538"/>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2" name="Rectangle 78"/>
              <p:cNvSpPr>
                <a:spLocks noChangeArrowheads="1"/>
              </p:cNvSpPr>
              <p:nvPr userDrawn="1"/>
            </p:nvSpPr>
            <p:spPr bwMode="ltGray">
              <a:xfrm rot="-2466736">
                <a:off x="1035" y="255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3" name="Rectangle 79"/>
              <p:cNvSpPr>
                <a:spLocks noChangeArrowheads="1"/>
              </p:cNvSpPr>
              <p:nvPr userDrawn="1"/>
            </p:nvSpPr>
            <p:spPr bwMode="ltGray">
              <a:xfrm rot="-2466736">
                <a:off x="1050" y="2574"/>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4" name="Rectangle 80"/>
              <p:cNvSpPr>
                <a:spLocks noChangeArrowheads="1"/>
              </p:cNvSpPr>
              <p:nvPr userDrawn="1"/>
            </p:nvSpPr>
            <p:spPr bwMode="ltGray">
              <a:xfrm rot="-2342866">
                <a:off x="1068" y="2590"/>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5"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346" name="Rectangle 82"/>
              <p:cNvSpPr>
                <a:spLocks noChangeArrowheads="1"/>
              </p:cNvSpPr>
              <p:nvPr userDrawn="1"/>
            </p:nvSpPr>
            <p:spPr bwMode="ltGray">
              <a:xfrm rot="6575641">
                <a:off x="-217" y="3138"/>
                <a:ext cx="122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7" name="Rectangle 83"/>
              <p:cNvSpPr>
                <a:spLocks noChangeArrowheads="1"/>
              </p:cNvSpPr>
              <p:nvPr userDrawn="1"/>
            </p:nvSpPr>
            <p:spPr bwMode="ltGray">
              <a:xfrm rot="238799">
                <a:off x="4" y="3146"/>
                <a:ext cx="103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8" name="Rectangle 84"/>
              <p:cNvSpPr>
                <a:spLocks noChangeArrowheads="1"/>
              </p:cNvSpPr>
              <p:nvPr userDrawn="1"/>
            </p:nvSpPr>
            <p:spPr bwMode="ltGray">
              <a:xfrm rot="-2957028">
                <a:off x="907" y="247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49" name="Rectangle 85"/>
              <p:cNvSpPr>
                <a:spLocks noChangeArrowheads="1"/>
              </p:cNvSpPr>
              <p:nvPr userDrawn="1"/>
            </p:nvSpPr>
            <p:spPr bwMode="ltGray">
              <a:xfrm rot="-2957028">
                <a:off x="930" y="2486"/>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0" name="Rectangle 86"/>
              <p:cNvSpPr>
                <a:spLocks noChangeArrowheads="1"/>
              </p:cNvSpPr>
              <p:nvPr userDrawn="1"/>
            </p:nvSpPr>
            <p:spPr bwMode="ltGray">
              <a:xfrm rot="-2957028">
                <a:off x="954" y="2497"/>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1" name="Rectangle 87"/>
              <p:cNvSpPr>
                <a:spLocks noChangeArrowheads="1"/>
              </p:cNvSpPr>
              <p:nvPr userDrawn="1"/>
            </p:nvSpPr>
            <p:spPr bwMode="ltGray">
              <a:xfrm rot="-2661033">
                <a:off x="974" y="2509"/>
                <a:ext cx="86"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2" name="Rectangle 88"/>
              <p:cNvSpPr>
                <a:spLocks noChangeArrowheads="1"/>
              </p:cNvSpPr>
              <p:nvPr userDrawn="1"/>
            </p:nvSpPr>
            <p:spPr bwMode="ltGray">
              <a:xfrm rot="-3638503">
                <a:off x="788" y="242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3" name="Rectangle 89"/>
              <p:cNvSpPr>
                <a:spLocks noChangeArrowheads="1"/>
              </p:cNvSpPr>
              <p:nvPr userDrawn="1"/>
            </p:nvSpPr>
            <p:spPr bwMode="ltGray">
              <a:xfrm rot="-3638503">
                <a:off x="815" y="2434"/>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4" name="Rectangle 90"/>
              <p:cNvSpPr>
                <a:spLocks noChangeArrowheads="1"/>
              </p:cNvSpPr>
              <p:nvPr userDrawn="1"/>
            </p:nvSpPr>
            <p:spPr bwMode="ltGray">
              <a:xfrm rot="-3514633">
                <a:off x="837" y="2440"/>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5" name="Rectangle 91"/>
              <p:cNvSpPr>
                <a:spLocks noChangeArrowheads="1"/>
              </p:cNvSpPr>
              <p:nvPr userDrawn="1"/>
            </p:nvSpPr>
            <p:spPr bwMode="ltGray">
              <a:xfrm rot="-3220799">
                <a:off x="862" y="2452"/>
                <a:ext cx="8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6" name="Rectangle 92"/>
              <p:cNvSpPr>
                <a:spLocks noChangeArrowheads="1"/>
              </p:cNvSpPr>
              <p:nvPr userDrawn="1"/>
            </p:nvSpPr>
            <p:spPr bwMode="ltGray">
              <a:xfrm rot="-4338250">
                <a:off x="649" y="239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7" name="Rectangle 93"/>
              <p:cNvSpPr>
                <a:spLocks noChangeArrowheads="1"/>
              </p:cNvSpPr>
              <p:nvPr userDrawn="1"/>
            </p:nvSpPr>
            <p:spPr bwMode="ltGray">
              <a:xfrm rot="-4250359">
                <a:off x="677" y="240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8" name="Rectangle 94"/>
              <p:cNvSpPr>
                <a:spLocks noChangeArrowheads="1"/>
              </p:cNvSpPr>
              <p:nvPr userDrawn="1"/>
            </p:nvSpPr>
            <p:spPr bwMode="ltGray">
              <a:xfrm rot="-4250359">
                <a:off x="708" y="2406"/>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59" name="Rectangle 95"/>
              <p:cNvSpPr>
                <a:spLocks noChangeArrowheads="1"/>
              </p:cNvSpPr>
              <p:nvPr userDrawn="1"/>
            </p:nvSpPr>
            <p:spPr bwMode="ltGray">
              <a:xfrm rot="-3989246">
                <a:off x="738" y="241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0" name="Rectangle 96"/>
              <p:cNvSpPr>
                <a:spLocks noChangeArrowheads="1"/>
              </p:cNvSpPr>
              <p:nvPr userDrawn="1"/>
            </p:nvSpPr>
            <p:spPr bwMode="ltGray">
              <a:xfrm rot="-4862215">
                <a:off x="503" y="239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1" name="Rectangle 97"/>
              <p:cNvSpPr>
                <a:spLocks noChangeArrowheads="1"/>
              </p:cNvSpPr>
              <p:nvPr userDrawn="1"/>
            </p:nvSpPr>
            <p:spPr bwMode="ltGray">
              <a:xfrm rot="-4673370">
                <a:off x="534" y="2392"/>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2" name="Rectangle 98"/>
              <p:cNvSpPr>
                <a:spLocks noChangeArrowheads="1"/>
              </p:cNvSpPr>
              <p:nvPr userDrawn="1"/>
            </p:nvSpPr>
            <p:spPr bwMode="ltGray">
              <a:xfrm rot="-4646721">
                <a:off x="563"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3" name="Rectangle 99"/>
              <p:cNvSpPr>
                <a:spLocks noChangeArrowheads="1"/>
              </p:cNvSpPr>
              <p:nvPr userDrawn="1"/>
            </p:nvSpPr>
            <p:spPr bwMode="ltGray">
              <a:xfrm rot="-4580623">
                <a:off x="595" y="2390"/>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4" name="Rectangle 100"/>
              <p:cNvSpPr>
                <a:spLocks noChangeArrowheads="1"/>
              </p:cNvSpPr>
              <p:nvPr userDrawn="1"/>
            </p:nvSpPr>
            <p:spPr bwMode="ltGray">
              <a:xfrm rot="-5195129">
                <a:off x="355" y="241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5" name="Rectangle 101"/>
              <p:cNvSpPr>
                <a:spLocks noChangeArrowheads="1"/>
              </p:cNvSpPr>
              <p:nvPr userDrawn="1"/>
            </p:nvSpPr>
            <p:spPr bwMode="ltGray">
              <a:xfrm rot="-5360484">
                <a:off x="385" y="2408"/>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6" name="Rectangle 102"/>
              <p:cNvSpPr>
                <a:spLocks noChangeArrowheads="1"/>
              </p:cNvSpPr>
              <p:nvPr userDrawn="1"/>
            </p:nvSpPr>
            <p:spPr bwMode="ltGray">
              <a:xfrm rot="-5288939">
                <a:off x="419" y="2404"/>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7" name="Rectangle 103"/>
              <p:cNvSpPr>
                <a:spLocks noChangeArrowheads="1"/>
              </p:cNvSpPr>
              <p:nvPr userDrawn="1"/>
            </p:nvSpPr>
            <p:spPr bwMode="ltGray">
              <a:xfrm rot="-5164854">
                <a:off x="449" y="2400"/>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8" name="Rectangle 104"/>
              <p:cNvSpPr>
                <a:spLocks noChangeArrowheads="1"/>
              </p:cNvSpPr>
              <p:nvPr userDrawn="1"/>
            </p:nvSpPr>
            <p:spPr bwMode="ltGray">
              <a:xfrm rot="-6132163">
                <a:off x="206" y="245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69" name="Rectangle 105"/>
              <p:cNvSpPr>
                <a:spLocks noChangeArrowheads="1"/>
              </p:cNvSpPr>
              <p:nvPr userDrawn="1"/>
            </p:nvSpPr>
            <p:spPr bwMode="ltGray">
              <a:xfrm rot="-6220433">
                <a:off x="237" y="24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0" name="Rectangle 106"/>
              <p:cNvSpPr>
                <a:spLocks noChangeArrowheads="1"/>
              </p:cNvSpPr>
              <p:nvPr userDrawn="1"/>
            </p:nvSpPr>
            <p:spPr bwMode="ltGray">
              <a:xfrm rot="-6110943">
                <a:off x="266" y="243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1" name="Rectangle 107"/>
              <p:cNvSpPr>
                <a:spLocks noChangeArrowheads="1"/>
              </p:cNvSpPr>
              <p:nvPr userDrawn="1"/>
            </p:nvSpPr>
            <p:spPr bwMode="ltGray">
              <a:xfrm rot="-5919570">
                <a:off x="293" y="2426"/>
                <a:ext cx="69"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2" name="Rectangle 108"/>
              <p:cNvSpPr>
                <a:spLocks noChangeArrowheads="1"/>
              </p:cNvSpPr>
              <p:nvPr userDrawn="1"/>
            </p:nvSpPr>
            <p:spPr bwMode="ltGray">
              <a:xfrm rot="-7376291">
                <a:off x="6" y="254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3" name="Rectangle 109"/>
              <p:cNvSpPr>
                <a:spLocks noChangeArrowheads="1"/>
              </p:cNvSpPr>
              <p:nvPr userDrawn="1"/>
            </p:nvSpPr>
            <p:spPr bwMode="ltGray">
              <a:xfrm rot="-7168347">
                <a:off x="65" y="2516"/>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4" name="Rectangle 110"/>
              <p:cNvSpPr>
                <a:spLocks noChangeArrowheads="1"/>
              </p:cNvSpPr>
              <p:nvPr userDrawn="1"/>
            </p:nvSpPr>
            <p:spPr bwMode="ltGray">
              <a:xfrm rot="-6802416">
                <a:off x="92" y="250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5" name="Rectangle 111"/>
              <p:cNvSpPr>
                <a:spLocks noChangeArrowheads="1"/>
              </p:cNvSpPr>
              <p:nvPr userDrawn="1"/>
            </p:nvSpPr>
            <p:spPr bwMode="ltGray">
              <a:xfrm rot="-6802416">
                <a:off x="119" y="2492"/>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6" name="Rectangle 112"/>
              <p:cNvSpPr>
                <a:spLocks noChangeArrowheads="1"/>
              </p:cNvSpPr>
              <p:nvPr userDrawn="1"/>
            </p:nvSpPr>
            <p:spPr bwMode="ltGray">
              <a:xfrm rot="-6457704">
                <a:off x="150" y="2478"/>
                <a:ext cx="6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7" name="Rectangle 113"/>
              <p:cNvSpPr>
                <a:spLocks noChangeArrowheads="1"/>
              </p:cNvSpPr>
              <p:nvPr userDrawn="1"/>
            </p:nvSpPr>
            <p:spPr bwMode="ltGray">
              <a:xfrm rot="-1876771">
                <a:off x="0" y="3363"/>
                <a:ext cx="7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8" name="Rectangle 114"/>
              <p:cNvSpPr>
                <a:spLocks noChangeArrowheads="1"/>
              </p:cNvSpPr>
              <p:nvPr userDrawn="1"/>
            </p:nvSpPr>
            <p:spPr bwMode="ltGray">
              <a:xfrm rot="3283992">
                <a:off x="511" y="347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79" name="Rectangle 115"/>
              <p:cNvSpPr>
                <a:spLocks noChangeArrowheads="1"/>
              </p:cNvSpPr>
              <p:nvPr userDrawn="1"/>
            </p:nvSpPr>
            <p:spPr bwMode="ltGray">
              <a:xfrm rot="3283992">
                <a:off x="35" y="2798"/>
                <a:ext cx="24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0" name="Rectangle 116"/>
              <p:cNvSpPr>
                <a:spLocks noChangeArrowheads="1"/>
              </p:cNvSpPr>
              <p:nvPr userDrawn="1"/>
            </p:nvSpPr>
            <p:spPr bwMode="ltGray">
              <a:xfrm rot="-1876771">
                <a:off x="700" y="2851"/>
                <a:ext cx="31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1" name="Rectangle 117"/>
              <p:cNvSpPr>
                <a:spLocks noChangeArrowheads="1"/>
              </p:cNvSpPr>
              <p:nvPr userDrawn="1"/>
            </p:nvSpPr>
            <p:spPr bwMode="ltGray">
              <a:xfrm rot="5908516">
                <a:off x="200" y="3915"/>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2" name="Rectangle 118"/>
              <p:cNvSpPr>
                <a:spLocks noChangeArrowheads="1"/>
              </p:cNvSpPr>
              <p:nvPr userDrawn="1"/>
            </p:nvSpPr>
            <p:spPr bwMode="ltGray">
              <a:xfrm rot="6683973">
                <a:off x="45" y="3915"/>
                <a:ext cx="144"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3" name="Rectangle 119"/>
              <p:cNvSpPr>
                <a:spLocks noChangeArrowheads="1"/>
              </p:cNvSpPr>
              <p:nvPr userDrawn="1"/>
            </p:nvSpPr>
            <p:spPr bwMode="ltGray">
              <a:xfrm rot="5245609">
                <a:off x="361" y="389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4" name="Rectangle 120"/>
              <p:cNvSpPr>
                <a:spLocks noChangeArrowheads="1"/>
              </p:cNvSpPr>
              <p:nvPr userDrawn="1"/>
            </p:nvSpPr>
            <p:spPr bwMode="ltGray">
              <a:xfrm rot="4500520">
                <a:off x="522" y="3847"/>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5" name="Rectangle 121"/>
              <p:cNvSpPr>
                <a:spLocks noChangeArrowheads="1"/>
              </p:cNvSpPr>
              <p:nvPr userDrawn="1"/>
            </p:nvSpPr>
            <p:spPr bwMode="ltGray">
              <a:xfrm rot="3805227">
                <a:off x="670" y="377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6" name="Rectangle 122"/>
              <p:cNvSpPr>
                <a:spLocks noChangeArrowheads="1"/>
              </p:cNvSpPr>
              <p:nvPr userDrawn="1"/>
            </p:nvSpPr>
            <p:spPr bwMode="ltGray">
              <a:xfrm rot="3060138">
                <a:off x="813" y="3688"/>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7" name="Rectangle 123"/>
              <p:cNvSpPr>
                <a:spLocks noChangeArrowheads="1"/>
              </p:cNvSpPr>
              <p:nvPr userDrawn="1"/>
            </p:nvSpPr>
            <p:spPr bwMode="ltGray">
              <a:xfrm rot="2090281">
                <a:off x="938" y="3582"/>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8" name="Rectangle 124"/>
              <p:cNvSpPr>
                <a:spLocks noChangeArrowheads="1"/>
              </p:cNvSpPr>
              <p:nvPr userDrawn="1"/>
            </p:nvSpPr>
            <p:spPr bwMode="ltGray">
              <a:xfrm rot="-7168347">
                <a:off x="-18" y="2506"/>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89" name="Rectangle 125"/>
              <p:cNvSpPr>
                <a:spLocks noChangeArrowheads="1"/>
              </p:cNvSpPr>
              <p:nvPr userDrawn="1"/>
            </p:nvSpPr>
            <p:spPr bwMode="ltGray">
              <a:xfrm rot="-6406501">
                <a:off x="136" y="2433"/>
                <a:ext cx="132"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0" name="Rectangle 126"/>
              <p:cNvSpPr>
                <a:spLocks noChangeArrowheads="1"/>
              </p:cNvSpPr>
              <p:nvPr userDrawn="1"/>
            </p:nvSpPr>
            <p:spPr bwMode="ltGray">
              <a:xfrm rot="-4970620">
                <a:off x="447" y="2364"/>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1" name="Rectangle 127"/>
              <p:cNvSpPr>
                <a:spLocks noChangeArrowheads="1"/>
              </p:cNvSpPr>
              <p:nvPr userDrawn="1"/>
            </p:nvSpPr>
            <p:spPr bwMode="ltGray">
              <a:xfrm rot="-4298502">
                <a:off x="597" y="2360"/>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2" name="Rectangle 128"/>
              <p:cNvSpPr>
                <a:spLocks noChangeArrowheads="1"/>
              </p:cNvSpPr>
              <p:nvPr userDrawn="1"/>
            </p:nvSpPr>
            <p:spPr bwMode="ltGray">
              <a:xfrm rot="-3676305">
                <a:off x="739" y="2386"/>
                <a:ext cx="155"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3" name="Rectangle 129"/>
              <p:cNvSpPr>
                <a:spLocks noChangeArrowheads="1"/>
              </p:cNvSpPr>
              <p:nvPr userDrawn="1"/>
            </p:nvSpPr>
            <p:spPr bwMode="ltGray">
              <a:xfrm rot="-3188616">
                <a:off x="869" y="24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4" name="Rectangle 130"/>
              <p:cNvSpPr>
                <a:spLocks noChangeArrowheads="1"/>
              </p:cNvSpPr>
              <p:nvPr userDrawn="1"/>
            </p:nvSpPr>
            <p:spPr bwMode="ltGray">
              <a:xfrm rot="-2610246">
                <a:off x="984" y="2497"/>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5" name="Rectangle 131"/>
              <p:cNvSpPr>
                <a:spLocks noChangeArrowheads="1"/>
              </p:cNvSpPr>
              <p:nvPr userDrawn="1"/>
            </p:nvSpPr>
            <p:spPr bwMode="ltGray">
              <a:xfrm rot="-2190008">
                <a:off x="1075" y="2585"/>
                <a:ext cx="173"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6" name="Rectangle 132"/>
              <p:cNvSpPr>
                <a:spLocks noChangeArrowheads="1"/>
              </p:cNvSpPr>
              <p:nvPr userDrawn="1"/>
            </p:nvSpPr>
            <p:spPr bwMode="ltGray">
              <a:xfrm rot="-1728558">
                <a:off x="1147" y="2688"/>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7" name="Rectangle 133"/>
              <p:cNvSpPr>
                <a:spLocks noChangeArrowheads="1"/>
              </p:cNvSpPr>
              <p:nvPr userDrawn="1"/>
            </p:nvSpPr>
            <p:spPr bwMode="ltGray">
              <a:xfrm rot="-1172118">
                <a:off x="1198" y="2805"/>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8" name="Rectangle 134"/>
              <p:cNvSpPr>
                <a:spLocks noChangeArrowheads="1"/>
              </p:cNvSpPr>
              <p:nvPr userDrawn="1"/>
            </p:nvSpPr>
            <p:spPr bwMode="ltGray">
              <a:xfrm rot="-753845">
                <a:off x="1218" y="2930"/>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399" name="Rectangle 135"/>
              <p:cNvSpPr>
                <a:spLocks noChangeArrowheads="1"/>
              </p:cNvSpPr>
              <p:nvPr userDrawn="1"/>
            </p:nvSpPr>
            <p:spPr bwMode="ltGray">
              <a:xfrm rot="-287823">
                <a:off x="1213" y="3066"/>
                <a:ext cx="167"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400" name="Rectangle 136"/>
              <p:cNvSpPr>
                <a:spLocks noChangeArrowheads="1"/>
              </p:cNvSpPr>
              <p:nvPr userDrawn="1"/>
            </p:nvSpPr>
            <p:spPr bwMode="ltGray">
              <a:xfrm rot="696741">
                <a:off x="1126" y="3337"/>
                <a:ext cx="15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401" name="Rectangle 137"/>
              <p:cNvSpPr>
                <a:spLocks noChangeArrowheads="1"/>
              </p:cNvSpPr>
              <p:nvPr userDrawn="1"/>
            </p:nvSpPr>
            <p:spPr bwMode="ltGray">
              <a:xfrm rot="1529990">
                <a:off x="1041" y="3465"/>
                <a:ext cx="140"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402"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03"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04"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05"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06"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07"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08"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09"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10"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11" name="Rectangle 147"/>
              <p:cNvSpPr>
                <a:spLocks noChangeArrowheads="1"/>
              </p:cNvSpPr>
              <p:nvPr userDrawn="1"/>
            </p:nvSpPr>
            <p:spPr bwMode="ltGray">
              <a:xfrm rot="244926">
                <a:off x="1177" y="3201"/>
                <a:ext cx="161"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412" name="Rectangle 148"/>
              <p:cNvSpPr>
                <a:spLocks noChangeArrowheads="1"/>
              </p:cNvSpPr>
              <p:nvPr userDrawn="1"/>
            </p:nvSpPr>
            <p:spPr bwMode="ltGray">
              <a:xfrm rot="-5598588">
                <a:off x="290" y="2386"/>
                <a:ext cx="138" cy="12"/>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sp>
            <p:nvSpPr>
              <p:cNvPr id="54413"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54414" name="Freeform 150"/>
              <p:cNvSpPr>
                <a:spLocks/>
              </p:cNvSpPr>
              <p:nvPr userDrawn="1"/>
            </p:nvSpPr>
            <p:spPr bwMode="ltGray">
              <a:xfrm rot="-2857037">
                <a:off x="619" y="3550"/>
                <a:ext cx="68" cy="69"/>
              </a:xfrm>
              <a:custGeom>
                <a:avLst/>
                <a:gdLst>
                  <a:gd name="T0" fmla="*/ 0 w 144"/>
                  <a:gd name="T1" fmla="*/ 0 h 154"/>
                  <a:gd name="T2" fmla="*/ 0 w 144"/>
                  <a:gd name="T3" fmla="*/ 0 h 154"/>
                  <a:gd name="T4" fmla="*/ 0 w 144"/>
                  <a:gd name="T5" fmla="*/ 0 h 154"/>
                  <a:gd name="T6" fmla="*/ 0 w 144"/>
                  <a:gd name="T7" fmla="*/ 0 h 154"/>
                  <a:gd name="T8" fmla="*/ 0 w 144"/>
                  <a:gd name="T9" fmla="*/ 0 h 154"/>
                  <a:gd name="T10" fmla="*/ 0 w 144"/>
                  <a:gd name="T11" fmla="*/ 0 h 154"/>
                  <a:gd name="T12" fmla="*/ 0 w 144"/>
                  <a:gd name="T13" fmla="*/ 0 h 154"/>
                  <a:gd name="T14" fmla="*/ 0 w 144"/>
                  <a:gd name="T15" fmla="*/ 0 h 154"/>
                  <a:gd name="T16" fmla="*/ 0 w 144"/>
                  <a:gd name="T17" fmla="*/ 0 h 154"/>
                  <a:gd name="T18" fmla="*/ 0 w 144"/>
                  <a:gd name="T19" fmla="*/ 0 h 154"/>
                  <a:gd name="T20" fmla="*/ 0 w 144"/>
                  <a:gd name="T21" fmla="*/ 0 h 154"/>
                  <a:gd name="T22" fmla="*/ 0 w 144"/>
                  <a:gd name="T23" fmla="*/ 0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a:p>
            </p:txBody>
          </p:sp>
          <p:sp>
            <p:nvSpPr>
              <p:cNvPr id="1558679"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en-US" sz="2400">
                  <a:solidFill>
                    <a:srgbClr val="FFFFFF"/>
                  </a:solidFill>
                  <a:latin typeface="Arial" pitchFamily="-112" charset="0"/>
                  <a:ea typeface="ＭＳ Ｐゴシック" pitchFamily="-112" charset="-128"/>
                  <a:cs typeface="ＭＳ Ｐゴシック" pitchFamily="-112" charset="-128"/>
                </a:endParaRPr>
              </a:p>
            </p:txBody>
          </p:sp>
          <p:sp>
            <p:nvSpPr>
              <p:cNvPr id="155868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FFFFFF"/>
                  </a:solidFill>
                </a:endParaRPr>
              </a:p>
            </p:txBody>
          </p:sp>
        </p:grpSp>
      </p:grpSp>
      <p:sp>
        <p:nvSpPr>
          <p:cNvPr id="1558681"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58682"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solidFill>
                  <a:srgbClr val="FFFFFF"/>
                </a:solidFill>
              </a:defRPr>
            </a:lvl1pPr>
          </a:lstStyle>
          <a:p>
            <a:endParaRPr lang="en-US" altLang="en-US"/>
          </a:p>
        </p:txBody>
      </p:sp>
      <p:sp>
        <p:nvSpPr>
          <p:cNvPr id="1558683"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a:solidFill>
                  <a:srgbClr val="FFFFFF"/>
                </a:solidFill>
              </a:defRPr>
            </a:lvl1pPr>
          </a:lstStyle>
          <a:p>
            <a:endParaRPr lang="en-US" altLang="en-US"/>
          </a:p>
        </p:txBody>
      </p:sp>
      <p:sp>
        <p:nvSpPr>
          <p:cNvPr id="1558684"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solidFill>
                  <a:srgbClr val="FFFFFF"/>
                </a:solidFill>
              </a:defRPr>
            </a:lvl1pPr>
          </a:lstStyle>
          <a:p>
            <a:fld id="{19F98F94-A0DE-48E3-B1E6-3097664A6597}" type="slidenum">
              <a:rPr lang="en-US" altLang="en-US"/>
              <a:pPr/>
              <a:t>‹#›</a:t>
            </a:fld>
            <a:endParaRPr lang="en-US" altLang="en-US"/>
          </a:p>
        </p:txBody>
      </p:sp>
      <p:sp>
        <p:nvSpPr>
          <p:cNvPr id="1558685"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268"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112" charset="-52"/>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112" charset="-52"/>
        </a:defRPr>
      </a:lvl9pPr>
    </p:titleStyle>
    <p:bodyStyle>
      <a:lvl1pPr marL="342900" indent="-342900" algn="l" rtl="0" eaLnBrk="0" fontAlgn="base" hangingPunct="0">
        <a:spcBef>
          <a:spcPct val="20000"/>
        </a:spcBef>
        <a:spcAft>
          <a:spcPct val="0"/>
        </a:spcAft>
        <a:buClr>
          <a:schemeClr val="hlink"/>
        </a:buClr>
        <a:buSzPct val="80000"/>
        <a:buFont typeface="Arial" pitchFamily="34"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SzPct val="80000"/>
        <a:buFont typeface="Arial" pitchFamily="34" charset="0"/>
        <a:buChar char="►"/>
        <a:defRPr sz="2400">
          <a:solidFill>
            <a:schemeClr val="tx1"/>
          </a:solidFill>
          <a:effectLst>
            <a:outerShdw blurRad="38100" dist="38100" dir="2700000" algn="tl">
              <a:srgbClr val="000000"/>
            </a:outerShdw>
          </a:effectLst>
          <a:latin typeface="+mn-lt"/>
          <a:ea typeface="ＭＳ Ｐゴシック" charset="0"/>
          <a:cs typeface="Geneva" pitchFamily="-108" charset="-128"/>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hlink"/>
        </a:buClr>
        <a:buSzPct val="80000"/>
        <a:buFont typeface="Arial" pitchFamily="34" charset="0"/>
        <a:buChar char="►"/>
        <a:defRPr sz="20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5pPr>
      <a:lvl6pPr marL="25146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SzPct val="80000"/>
        <a:buFont typeface="Arial" pitchFamily="-112" charset="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66"/>
            </a:gs>
            <a:gs pos="100000">
              <a:schemeClr val="bg1"/>
            </a:gs>
          </a:gsLst>
          <a:lin ang="5400000" scaled="1"/>
        </a:gradFill>
        <a:effectLst/>
      </p:bgPr>
    </p:bg>
    <p:spTree>
      <p:nvGrpSpPr>
        <p:cNvPr id="1" name=""/>
        <p:cNvGrpSpPr/>
        <p:nvPr/>
      </p:nvGrpSpPr>
      <p:grpSpPr>
        <a:xfrm>
          <a:off x="0" y="0"/>
          <a:ext cx="0" cy="0"/>
          <a:chOff x="0" y="0"/>
          <a:chExt cx="0" cy="0"/>
        </a:xfrm>
      </p:grpSpPr>
      <p:grpSp>
        <p:nvGrpSpPr>
          <p:cNvPr id="56322" name="Group 4"/>
          <p:cNvGrpSpPr>
            <a:grpSpLocks/>
          </p:cNvGrpSpPr>
          <p:nvPr/>
        </p:nvGrpSpPr>
        <p:grpSpPr bwMode="auto">
          <a:xfrm>
            <a:off x="0" y="0"/>
            <a:ext cx="9145588" cy="6845300"/>
            <a:chOff x="0" y="0"/>
            <a:chExt cx="5761" cy="4312"/>
          </a:xfrm>
        </p:grpSpPr>
        <p:sp>
          <p:nvSpPr>
            <p:cNvPr id="56325" name="Rectangle 2"/>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solidFill>
                  <a:srgbClr val="FFFFFF"/>
                </a:solidFill>
              </a:endParaRPr>
            </a:p>
          </p:txBody>
        </p:sp>
        <p:sp useBgFill="1">
          <p:nvSpPr>
            <p:cNvPr id="56326" name="Freeform 3"/>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GB"/>
            </a:p>
          </p:txBody>
        </p:sp>
      </p:grpSp>
      <p:sp>
        <p:nvSpPr>
          <p:cNvPr id="56323"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56324"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254" r:id="rId1"/>
    <p:sldLayoutId id="2147484255" r:id="rId2"/>
    <p:sldLayoutId id="2147484256" r:id="rId3"/>
    <p:sldLayoutId id="2147484257" r:id="rId4"/>
    <p:sldLayoutId id="2147484258" r:id="rId5"/>
    <p:sldLayoutId id="2147484259" r:id="rId6"/>
    <p:sldLayoutId id="2147484260" r:id="rId7"/>
    <p:sldLayoutId id="2147484261" r:id="rId8"/>
    <p:sldLayoutId id="2147484262" r:id="rId9"/>
    <p:sldLayoutId id="2147484263" r:id="rId10"/>
    <p:sldLayoutId id="2147484264" r:id="rId11"/>
    <p:sldLayoutId id="2147484265" r:id="rId12"/>
    <p:sldLayoutId id="2147484266" r:id="rId13"/>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05"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a:solidFill>
            <a:schemeClr val="tx2"/>
          </a:solidFill>
          <a:latin typeface="Arial" pitchFamily="-105" charset="0"/>
        </a:defRPr>
      </a:lvl6pPr>
      <a:lvl7pPr marL="914400" algn="ctr" rtl="0" eaLnBrk="0" fontAlgn="base" hangingPunct="0">
        <a:spcBef>
          <a:spcPct val="0"/>
        </a:spcBef>
        <a:spcAft>
          <a:spcPct val="0"/>
        </a:spcAft>
        <a:defRPr sz="4400">
          <a:solidFill>
            <a:schemeClr val="tx2"/>
          </a:solidFill>
          <a:latin typeface="Arial" pitchFamily="-105" charset="0"/>
        </a:defRPr>
      </a:lvl7pPr>
      <a:lvl8pPr marL="1371600" algn="ctr" rtl="0" eaLnBrk="0" fontAlgn="base" hangingPunct="0">
        <a:spcBef>
          <a:spcPct val="0"/>
        </a:spcBef>
        <a:spcAft>
          <a:spcPct val="0"/>
        </a:spcAft>
        <a:defRPr sz="4400">
          <a:solidFill>
            <a:schemeClr val="tx2"/>
          </a:solidFill>
          <a:latin typeface="Arial" pitchFamily="-105" charset="0"/>
        </a:defRPr>
      </a:lvl8pPr>
      <a:lvl9pPr marL="1828800" algn="ctr" rtl="0" eaLnBrk="0" fontAlgn="base" hangingPunct="0">
        <a:spcBef>
          <a:spcPct val="0"/>
        </a:spcBef>
        <a:spcAft>
          <a:spcPct val="0"/>
        </a:spcAft>
        <a:defRPr sz="4400">
          <a:solidFill>
            <a:schemeClr val="tx2"/>
          </a:solidFill>
          <a:latin typeface="Arial" pitchFamily="-105"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2"/>
        <a:buChar char="n"/>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2257949"/>
      </p:ext>
    </p:extLst>
  </p:cSld>
  <p:clrMap bg1="dk2" tx1="lt1" bg2="dk1" tx2="lt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47.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84.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83.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1.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sz="quarter"/>
          </p:nvPr>
        </p:nvSpPr>
        <p:spPr>
          <a:xfrm>
            <a:off x="76200" y="685800"/>
            <a:ext cx="4267200" cy="3581400"/>
          </a:xfrm>
        </p:spPr>
        <p:txBody>
          <a:bodyPr/>
          <a:lstStyle/>
          <a:p>
            <a:r>
              <a:rPr lang="en-US" altLang="en-US" sz="6000">
                <a:ea typeface="ＭＳ Ｐゴシック" pitchFamily="34" charset="-128"/>
              </a:rPr>
              <a:t>OT Biblical Theology</a:t>
            </a:r>
          </a:p>
        </p:txBody>
      </p:sp>
      <p:pic>
        <p:nvPicPr>
          <p:cNvPr id="59394" name="Picture 15" descr="j0216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FAB8BD9-AFC4-9085-F35A-6FE70F2486E1}"/>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1371600" y="609600"/>
            <a:ext cx="7772400" cy="1143000"/>
          </a:xfrm>
        </p:spPr>
        <p:txBody>
          <a:bodyPr/>
          <a:lstStyle/>
          <a:p>
            <a:r>
              <a:rPr lang="en-US" altLang="en-US" sz="4000">
                <a:ea typeface="ＭＳ Ｐゴシック" pitchFamily="34" charset="-128"/>
              </a:rPr>
              <a:t>Opinions on the Key OT Theme</a:t>
            </a:r>
          </a:p>
        </p:txBody>
      </p:sp>
      <p:sp>
        <p:nvSpPr>
          <p:cNvPr id="77826" name="Rectangle 3"/>
          <p:cNvSpPr>
            <a:spLocks noGrp="1" noChangeArrowheads="1"/>
          </p:cNvSpPr>
          <p:nvPr>
            <p:ph type="body" sz="half" idx="1"/>
          </p:nvPr>
        </p:nvSpPr>
        <p:spPr>
          <a:xfrm>
            <a:off x="76200" y="2514600"/>
            <a:ext cx="4343400" cy="3124200"/>
          </a:xfrm>
        </p:spPr>
        <p:txBody>
          <a:bodyPr/>
          <a:lstStyle/>
          <a:p>
            <a:pPr marL="609600" indent="-609600">
              <a:lnSpc>
                <a:spcPct val="80000"/>
              </a:lnSpc>
              <a:buFont typeface="Monotype Sorts" charset="2"/>
              <a:buAutoNum type="alphaUcPeriod"/>
            </a:pPr>
            <a:r>
              <a:rPr lang="en-US" altLang="en-US" sz="3200">
                <a:ea typeface="ＭＳ Ｐゴシック" pitchFamily="34" charset="-128"/>
              </a:rPr>
              <a:t>Redemption of Man</a:t>
            </a:r>
          </a:p>
          <a:p>
            <a:pPr marL="609600" indent="-609600">
              <a:lnSpc>
                <a:spcPct val="80000"/>
              </a:lnSpc>
              <a:buFont typeface="Monotype Sorts" charset="2"/>
              <a:buAutoNum type="alphaUcPeriod"/>
            </a:pPr>
            <a:r>
              <a:rPr lang="en-US" altLang="en-US" sz="3200">
                <a:ea typeface="ＭＳ Ｐゴシック" pitchFamily="34" charset="-128"/>
              </a:rPr>
              <a:t>Glory of God</a:t>
            </a:r>
          </a:p>
        </p:txBody>
      </p:sp>
      <p:pic>
        <p:nvPicPr>
          <p:cNvPr id="77827" name="Picture 4" descr="j028930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28" name="Picture 5" descr="j0300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829" name="Text Box 6"/>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2400" b="1"/>
              <a:t>54-57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42"/>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r>
              <a:rPr lang="en-US" altLang="en-US" sz="2800">
                <a:solidFill>
                  <a:schemeClr val="bg1"/>
                </a:solidFill>
                <a:ea typeface="ＭＳ Ｐゴシック" pitchFamily="34" charset="-128"/>
              </a:rPr>
              <a:t>The Glory of God</a:t>
            </a:r>
          </a:p>
        </p:txBody>
      </p:sp>
      <p:grpSp>
        <p:nvGrpSpPr>
          <p:cNvPr id="79874" name="Group 43"/>
          <p:cNvGrpSpPr>
            <a:grpSpLocks/>
          </p:cNvGrpSpPr>
          <p:nvPr/>
        </p:nvGrpSpPr>
        <p:grpSpPr bwMode="auto">
          <a:xfrm>
            <a:off x="0" y="0"/>
            <a:ext cx="9144000" cy="6858000"/>
            <a:chOff x="0" y="0"/>
            <a:chExt cx="5760" cy="4320"/>
          </a:xfrm>
        </p:grpSpPr>
        <p:pic>
          <p:nvPicPr>
            <p:cNvPr id="79875" name="Picture 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9876" name="WordArt 45"/>
            <p:cNvSpPr>
              <a:spLocks noChangeArrowheads="1" noChangeShapeType="1" noTextEdit="1"/>
            </p:cNvSpPr>
            <p:nvPr/>
          </p:nvSpPr>
          <p:spPr bwMode="auto">
            <a:xfrm>
              <a:off x="600" y="741"/>
              <a:ext cx="5160" cy="2930"/>
            </a:xfrm>
            <a:prstGeom prst="rect">
              <a:avLst/>
            </a:prstGeom>
          </p:spPr>
          <p:txBody>
            <a:bodyPr wrap="none" fromWordArt="1">
              <a:prstTxWarp prst="textDeflateBottom">
                <a:avLst>
                  <a:gd name="adj" fmla="val 76472"/>
                </a:avLst>
              </a:prstTxWarp>
              <a:scene3d>
                <a:camera prst="legacyPerspectiveFront">
                  <a:rot lat="19799985" lon="19439992" rev="0"/>
                </a:camera>
                <a:lightRig rig="legacyNormal2" dir="t"/>
              </a:scene3d>
              <a:sp3d extrusionH="354000" prstMaterial="legacyMatte">
                <a:extrusionClr>
                  <a:srgbClr val="939676"/>
                </a:extrusionClr>
              </a:sp3d>
            </a:bodyPr>
            <a:lstStyle/>
            <a:p>
              <a:pPr algn="ctr"/>
              <a:r>
                <a:rPr lang="en-GB" sz="3600" kern="10">
                  <a:ln w="9525">
                    <a:round/>
                    <a:headEnd/>
                    <a:tailEnd/>
                  </a:ln>
                  <a:gradFill rotWithShape="1">
                    <a:gsLst>
                      <a:gs pos="0">
                        <a:srgbClr val="707070"/>
                      </a:gs>
                      <a:gs pos="50000">
                        <a:srgbClr val="FFFFFF"/>
                      </a:gs>
                      <a:gs pos="100000">
                        <a:srgbClr val="707070"/>
                      </a:gs>
                    </a:gsLst>
                    <a:lin ang="2700000" scaled="1"/>
                  </a:gradFill>
                  <a:latin typeface="Impact"/>
                </a:rPr>
                <a:t>The Glory of God</a:t>
              </a:r>
            </a:p>
          </p:txBody>
        </p:sp>
      </p:gr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Line 1026"/>
          <p:cNvSpPr>
            <a:spLocks noChangeShapeType="1"/>
          </p:cNvSpPr>
          <p:nvPr/>
        </p:nvSpPr>
        <p:spPr bwMode="auto">
          <a:xfrm>
            <a:off x="3455988" y="1546225"/>
            <a:ext cx="1817687" cy="0"/>
          </a:xfrm>
          <a:prstGeom prst="line">
            <a:avLst/>
          </a:prstGeom>
          <a:noFill/>
          <a:ln w="25400">
            <a:solidFill>
              <a:srgbClr val="777777"/>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7091" name="Rectangle 1027"/>
          <p:cNvSpPr>
            <a:spLocks noChangeArrowheads="1"/>
          </p:cNvSpPr>
          <p:nvPr/>
        </p:nvSpPr>
        <p:spPr bwMode="auto">
          <a:xfrm>
            <a:off x="1963738" y="4578350"/>
            <a:ext cx="817562" cy="454025"/>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a:solidFill>
                  <a:srgbClr val="FFFF00"/>
                </a:solidFill>
                <a:latin typeface="Times" pitchFamily="-112" charset="0"/>
                <a:ea typeface="+mn-ea"/>
              </a:rPr>
              <a:t>1</a:t>
            </a:r>
          </a:p>
        </p:txBody>
      </p:sp>
      <p:sp>
        <p:nvSpPr>
          <p:cNvPr id="217092" name="Rectangle 102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pitchFamily="-112" charset="0"/>
                <a:ea typeface="+mn-ea"/>
              </a:rPr>
              <a:t>2</a:t>
            </a:r>
          </a:p>
        </p:txBody>
      </p:sp>
      <p:sp>
        <p:nvSpPr>
          <p:cNvPr id="217093" name="Rectangle 102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pitchFamily="-112" charset="0"/>
                <a:ea typeface="+mn-ea"/>
              </a:rPr>
              <a:t>3</a:t>
            </a:r>
          </a:p>
        </p:txBody>
      </p:sp>
      <p:sp>
        <p:nvSpPr>
          <p:cNvPr id="217094" name="Rectangle 1030"/>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pitchFamily="-112" charset="0"/>
                <a:ea typeface="+mn-ea"/>
              </a:rPr>
              <a:t>4</a:t>
            </a:r>
          </a:p>
        </p:txBody>
      </p:sp>
      <p:sp>
        <p:nvSpPr>
          <p:cNvPr id="217095" name="Rectangle 103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pitchFamily="-112" charset="0"/>
                <a:ea typeface="+mn-ea"/>
              </a:rPr>
              <a:t>5</a:t>
            </a:r>
          </a:p>
        </p:txBody>
      </p:sp>
      <p:sp>
        <p:nvSpPr>
          <p:cNvPr id="81927" name="Rectangle 1032"/>
          <p:cNvSpPr>
            <a:spLocks noChangeArrowheads="1"/>
          </p:cNvSpPr>
          <p:nvPr/>
        </p:nvSpPr>
        <p:spPr bwMode="auto">
          <a:xfrm>
            <a:off x="6018213" y="3384550"/>
            <a:ext cx="817562"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2800" b="1">
                <a:solidFill>
                  <a:srgbClr val="FFFF00"/>
                </a:solidFill>
                <a:latin typeface="Times" charset="0"/>
              </a:rPr>
              <a:t>6</a:t>
            </a:r>
          </a:p>
        </p:txBody>
      </p:sp>
      <p:sp>
        <p:nvSpPr>
          <p:cNvPr id="217097" name="Rectangle 103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pitchFamily="-112" charset="0"/>
                <a:ea typeface="+mn-ea"/>
              </a:rPr>
              <a:t>7</a:t>
            </a:r>
          </a:p>
        </p:txBody>
      </p:sp>
      <p:sp>
        <p:nvSpPr>
          <p:cNvPr id="217098" name="Rectangle 1034"/>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pitchFamily="-112" charset="0"/>
                <a:ea typeface="+mn-ea"/>
              </a:rPr>
              <a:t>8</a:t>
            </a:r>
          </a:p>
        </p:txBody>
      </p:sp>
      <p:sp>
        <p:nvSpPr>
          <p:cNvPr id="81930" name="Freeform 1035"/>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en-GB"/>
          </a:p>
        </p:txBody>
      </p:sp>
      <p:sp>
        <p:nvSpPr>
          <p:cNvPr id="217100" name="Oval 1036"/>
          <p:cNvSpPr>
            <a:spLocks noChangeArrowheads="1"/>
          </p:cNvSpPr>
          <p:nvPr/>
        </p:nvSpPr>
        <p:spPr bwMode="auto">
          <a:xfrm>
            <a:off x="3025775" y="938213"/>
            <a:ext cx="2700338" cy="798512"/>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grpSp>
        <p:nvGrpSpPr>
          <p:cNvPr id="81932" name="Group 1037"/>
          <p:cNvGrpSpPr>
            <a:grpSpLocks/>
          </p:cNvGrpSpPr>
          <p:nvPr/>
        </p:nvGrpSpPr>
        <p:grpSpPr bwMode="auto">
          <a:xfrm>
            <a:off x="2133600" y="2451100"/>
            <a:ext cx="5403850" cy="2871788"/>
            <a:chOff x="1344" y="1544"/>
            <a:chExt cx="3404" cy="1809"/>
          </a:xfrm>
        </p:grpSpPr>
        <p:sp>
          <p:nvSpPr>
            <p:cNvPr id="81942" name="Line 103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81943" name="Line 103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81944" name="Line 104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81945" name="Line 104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81946" name="Line 104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81947" name="Line 104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81948" name="Line 104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81949" name="Line 104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GB"/>
            </a:p>
          </p:txBody>
        </p:sp>
        <p:sp>
          <p:nvSpPr>
            <p:cNvPr id="217110" name="Rectangle 1046"/>
            <p:cNvSpPr>
              <a:spLocks noChangeArrowheads="1"/>
            </p:cNvSpPr>
            <p:nvPr/>
          </p:nvSpPr>
          <p:spPr bwMode="auto">
            <a:xfrm rot="5246759">
              <a:off x="2189" y="2384"/>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800" b="1">
                  <a:solidFill>
                    <a:srgbClr val="21ED11"/>
                  </a:solidFill>
                  <a:latin typeface="Helvetica BlackOblique" charset="0"/>
                </a:rPr>
                <a:t>PROPHECIES</a:t>
              </a:r>
              <a:endParaRPr lang="en-US" altLang="en-US" sz="1800" b="1">
                <a:solidFill>
                  <a:srgbClr val="FFFF00"/>
                </a:solidFill>
                <a:latin typeface="Helvetica BlackOblique" charset="0"/>
              </a:endParaRPr>
            </a:p>
          </p:txBody>
        </p:sp>
        <p:sp>
          <p:nvSpPr>
            <p:cNvPr id="217111" name="Rectangle 104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600" b="1">
                  <a:solidFill>
                    <a:schemeClr val="hlink"/>
                  </a:solidFill>
                  <a:latin typeface="Helvetica BlackOblique" charset="0"/>
                </a:rPr>
                <a:t>REVELATION</a:t>
              </a:r>
              <a:endParaRPr lang="en-US" altLang="en-US" sz="1600" b="1">
                <a:solidFill>
                  <a:srgbClr val="FFFF00"/>
                </a:solidFill>
                <a:latin typeface="Helvetica BlackOblique" charset="0"/>
              </a:endParaRPr>
            </a:p>
          </p:txBody>
        </p:sp>
        <p:sp>
          <p:nvSpPr>
            <p:cNvPr id="217112" name="Rectangle 1048"/>
            <p:cNvSpPr>
              <a:spLocks noChangeArrowheads="1"/>
            </p:cNvSpPr>
            <p:nvPr/>
          </p:nvSpPr>
          <p:spPr bwMode="auto">
            <a:xfrm rot="3267768">
              <a:off x="1817" y="2524"/>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800" b="1">
                  <a:solidFill>
                    <a:srgbClr val="21ED11"/>
                  </a:solidFill>
                  <a:latin typeface="Helvetica BlackOblique" charset="0"/>
                </a:rPr>
                <a:t>WRITINGS</a:t>
              </a:r>
              <a:endParaRPr lang="en-US" altLang="en-US" sz="1800" b="1">
                <a:solidFill>
                  <a:srgbClr val="FFFF00"/>
                </a:solidFill>
                <a:latin typeface="Helvetica BlackOblique" charset="0"/>
              </a:endParaRPr>
            </a:p>
          </p:txBody>
        </p:sp>
        <p:sp>
          <p:nvSpPr>
            <p:cNvPr id="217113" name="Rectangle 1049"/>
            <p:cNvSpPr>
              <a:spLocks noChangeArrowheads="1"/>
            </p:cNvSpPr>
            <p:nvPr/>
          </p:nvSpPr>
          <p:spPr bwMode="auto">
            <a:xfrm rot="20643327">
              <a:off x="3427"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800" b="1">
                  <a:solidFill>
                    <a:schemeClr val="hlink"/>
                  </a:solidFill>
                  <a:latin typeface="Helvetica BlackOblique" charset="0"/>
                </a:rPr>
                <a:t>EPISTLES</a:t>
              </a:r>
              <a:endParaRPr lang="en-US" altLang="en-US" sz="1800" b="1">
                <a:solidFill>
                  <a:srgbClr val="FFFF00"/>
                </a:solidFill>
                <a:latin typeface="Helvetica BlackOblique" charset="0"/>
              </a:endParaRPr>
            </a:p>
          </p:txBody>
        </p:sp>
        <p:sp>
          <p:nvSpPr>
            <p:cNvPr id="217114" name="Rectangle 1050"/>
            <p:cNvSpPr>
              <a:spLocks noChangeArrowheads="1"/>
            </p:cNvSpPr>
            <p:nvPr/>
          </p:nvSpPr>
          <p:spPr bwMode="auto">
            <a:xfrm rot="19276533">
              <a:off x="3353" y="2466"/>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800" b="1">
                  <a:solidFill>
                    <a:schemeClr val="hlink"/>
                  </a:solidFill>
                  <a:latin typeface="Helvetica BlackOblique" charset="0"/>
                </a:rPr>
                <a:t>ACTS</a:t>
              </a:r>
              <a:endParaRPr lang="en-US" altLang="en-US" sz="1800" b="1">
                <a:solidFill>
                  <a:srgbClr val="FFFF00"/>
                </a:solidFill>
                <a:latin typeface="Helvetica BlackOblique" charset="0"/>
              </a:endParaRPr>
            </a:p>
          </p:txBody>
        </p:sp>
        <p:sp>
          <p:nvSpPr>
            <p:cNvPr id="217115" name="Rectangle 1051"/>
            <p:cNvSpPr>
              <a:spLocks noChangeArrowheads="1"/>
            </p:cNvSpPr>
            <p:nvPr/>
          </p:nvSpPr>
          <p:spPr bwMode="auto">
            <a:xfrm rot="1755647">
              <a:off x="1462" y="2754"/>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800" b="1">
                  <a:solidFill>
                    <a:srgbClr val="21ED11"/>
                  </a:solidFill>
                  <a:latin typeface="Helvetica BlackOblique" charset="0"/>
                </a:rPr>
                <a:t>HISTORIES</a:t>
              </a:r>
              <a:endParaRPr lang="en-US" altLang="en-US" sz="1800" b="1">
                <a:solidFill>
                  <a:srgbClr val="FFFF00"/>
                </a:solidFill>
                <a:latin typeface="Helvetica BlackOblique" charset="0"/>
              </a:endParaRPr>
            </a:p>
          </p:txBody>
        </p:sp>
        <p:sp>
          <p:nvSpPr>
            <p:cNvPr id="217116" name="Rectangle 105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800" b="1">
                  <a:solidFill>
                    <a:srgbClr val="21ED11"/>
                  </a:solidFill>
                  <a:latin typeface="Helvetica BlackOblique" charset="0"/>
                </a:rPr>
                <a:t>LAW</a:t>
              </a:r>
              <a:endParaRPr lang="en-US" altLang="en-US" sz="1800" b="1">
                <a:solidFill>
                  <a:srgbClr val="FFFF00"/>
                </a:solidFill>
                <a:latin typeface="Helvetica BlackOblique" charset="0"/>
              </a:endParaRPr>
            </a:p>
          </p:txBody>
        </p:sp>
        <p:sp>
          <p:nvSpPr>
            <p:cNvPr id="217117" name="Rectangle 1053"/>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800" b="1">
                  <a:solidFill>
                    <a:schemeClr val="hlink"/>
                  </a:solidFill>
                  <a:latin typeface="Helvetica BlackOblique" charset="0"/>
                </a:rPr>
                <a:t>GOSPELS</a:t>
              </a:r>
              <a:endParaRPr lang="en-US" altLang="en-US" sz="1800" b="1">
                <a:solidFill>
                  <a:srgbClr val="FFFF00"/>
                </a:solidFill>
                <a:latin typeface="Helvetica BlackOblique" charset="0"/>
              </a:endParaRPr>
            </a:p>
          </p:txBody>
        </p:sp>
      </p:grpSp>
      <p:sp>
        <p:nvSpPr>
          <p:cNvPr id="217118" name="Rectangle 1054"/>
          <p:cNvSpPr>
            <a:spLocks noChangeArrowheads="1"/>
          </p:cNvSpPr>
          <p:nvPr/>
        </p:nvSpPr>
        <p:spPr bwMode="auto">
          <a:xfrm>
            <a:off x="3548063" y="182563"/>
            <a:ext cx="1543050" cy="36353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1800" b="1">
                <a:solidFill>
                  <a:srgbClr val="28FD53"/>
                </a:solidFill>
                <a:latin typeface="Lucida Handwriting" pitchFamily="-112" charset="0"/>
                <a:ea typeface="+mn-ea"/>
              </a:rPr>
              <a:t>1600 years</a:t>
            </a:r>
          </a:p>
        </p:txBody>
      </p:sp>
      <p:sp>
        <p:nvSpPr>
          <p:cNvPr id="217119" name="Rectangle 1055"/>
          <p:cNvSpPr>
            <a:spLocks noChangeArrowheads="1"/>
          </p:cNvSpPr>
          <p:nvPr/>
        </p:nvSpPr>
        <p:spPr bwMode="auto">
          <a:xfrm>
            <a:off x="3529013" y="531813"/>
            <a:ext cx="1573212" cy="36353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1800" b="1">
                <a:solidFill>
                  <a:srgbClr val="28FD53"/>
                </a:solidFill>
                <a:latin typeface="Lucida Handwriting" pitchFamily="-112" charset="0"/>
                <a:ea typeface="+mn-ea"/>
              </a:rPr>
              <a:t>40 authors</a:t>
            </a:r>
          </a:p>
        </p:txBody>
      </p:sp>
      <p:sp>
        <p:nvSpPr>
          <p:cNvPr id="217120" name="Rectangle 1056"/>
          <p:cNvSpPr>
            <a:spLocks noChangeArrowheads="1"/>
          </p:cNvSpPr>
          <p:nvPr/>
        </p:nvSpPr>
        <p:spPr bwMode="auto">
          <a:xfrm>
            <a:off x="3670300" y="968375"/>
            <a:ext cx="1685925" cy="33337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1600" b="1">
                <a:solidFill>
                  <a:srgbClr val="FEF800"/>
                </a:solidFill>
                <a:latin typeface="Times" pitchFamily="-112" charset="0"/>
                <a:ea typeface="+mn-ea"/>
              </a:rPr>
              <a:t>ONE THEME:</a:t>
            </a:r>
          </a:p>
        </p:txBody>
      </p:sp>
      <p:sp>
        <p:nvSpPr>
          <p:cNvPr id="217121" name="Rectangle 1057"/>
          <p:cNvSpPr>
            <a:spLocks noChangeArrowheads="1"/>
          </p:cNvSpPr>
          <p:nvPr/>
        </p:nvSpPr>
        <p:spPr bwMode="auto">
          <a:xfrm>
            <a:off x="3055938" y="1179513"/>
            <a:ext cx="2868612" cy="39370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a:solidFill>
                  <a:srgbClr val="FEF800"/>
                </a:solidFill>
                <a:latin typeface="Lucida Handwriting" pitchFamily="-112" charset="0"/>
                <a:ea typeface="+mn-ea"/>
              </a:rPr>
              <a:t>the glory of God</a:t>
            </a:r>
          </a:p>
        </p:txBody>
      </p:sp>
      <p:sp>
        <p:nvSpPr>
          <p:cNvPr id="81937" name="Text Box 1062"/>
          <p:cNvSpPr txBox="1">
            <a:spLocks noChangeArrowheads="1"/>
          </p:cNvSpPr>
          <p:nvPr/>
        </p:nvSpPr>
        <p:spPr bwMode="auto">
          <a:xfrm>
            <a:off x="8085138" y="6445250"/>
            <a:ext cx="339725"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b="1">
                <a:solidFill>
                  <a:srgbClr val="FFFFFF"/>
                </a:solidFill>
                <a:latin typeface="Comic Sans MS" pitchFamily="66" charset="0"/>
              </a:rPr>
              <a:t>15</a:t>
            </a:r>
          </a:p>
        </p:txBody>
      </p:sp>
      <p:sp>
        <p:nvSpPr>
          <p:cNvPr id="217127" name="Rectangle 1063"/>
          <p:cNvSpPr>
            <a:spLocks noChangeArrowheads="1"/>
          </p:cNvSpPr>
          <p:nvPr/>
        </p:nvSpPr>
        <p:spPr bwMode="auto">
          <a:xfrm>
            <a:off x="7621588" y="6438900"/>
            <a:ext cx="658812" cy="244475"/>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b="1">
                <a:solidFill>
                  <a:schemeClr val="bg1"/>
                </a:solidFill>
                <a:effectLst>
                  <a:outerShdw blurRad="38100" dist="38100" dir="2700000" algn="tl">
                    <a:srgbClr val="000000"/>
                  </a:outerShdw>
                </a:effectLst>
                <a:latin typeface="Comic Sans MS" pitchFamily="66" charset="0"/>
              </a:rPr>
              <a:t>7.5.06.</a:t>
            </a:r>
            <a:endParaRPr lang="en-US" altLang="en-US" b="1">
              <a:effectLst>
                <a:outerShdw blurRad="38100" dist="38100" dir="2700000" algn="tl">
                  <a:srgbClr val="FFFFFF"/>
                </a:outerShdw>
              </a:effectLst>
              <a:latin typeface="Comic Sans MS" pitchFamily="66" charset="0"/>
            </a:endParaRPr>
          </a:p>
        </p:txBody>
      </p:sp>
      <p:sp>
        <p:nvSpPr>
          <p:cNvPr id="81939" name="Text Box 1064"/>
          <p:cNvSpPr txBox="1">
            <a:spLocks noChangeArrowheads="1"/>
          </p:cNvSpPr>
          <p:nvPr/>
        </p:nvSpPr>
        <p:spPr bwMode="auto">
          <a:xfrm>
            <a:off x="8469313" y="6356350"/>
            <a:ext cx="5826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1600" b="1">
                <a:solidFill>
                  <a:schemeClr val="bg1"/>
                </a:solidFill>
                <a:latin typeface="Comic Sans MS" pitchFamily="66" charset="0"/>
              </a:rPr>
              <a:t>2</a:t>
            </a:r>
            <a:endParaRPr lang="en-US" altLang="en-US" sz="4000" b="1">
              <a:latin typeface="Comic Sans MS" pitchFamily="66" charset="0"/>
            </a:endParaRPr>
          </a:p>
        </p:txBody>
      </p:sp>
      <p:sp>
        <p:nvSpPr>
          <p:cNvPr id="81940" name="Text Box 1065"/>
          <p:cNvSpPr txBox="1">
            <a:spLocks noChangeArrowheads="1"/>
          </p:cNvSpPr>
          <p:nvPr/>
        </p:nvSpPr>
        <p:spPr bwMode="auto">
          <a:xfrm>
            <a:off x="481013" y="6443663"/>
            <a:ext cx="91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900" b="1">
                <a:solidFill>
                  <a:srgbClr val="FFFFFF"/>
                </a:solidFill>
              </a:rPr>
              <a:t>©2003 TBBMI</a:t>
            </a:r>
          </a:p>
        </p:txBody>
      </p:sp>
      <p:sp>
        <p:nvSpPr>
          <p:cNvPr id="81941" name="Rectangle 1066"/>
          <p:cNvSpPr>
            <a:spLocks noGrp="1" noChangeArrowheads="1"/>
          </p:cNvSpPr>
          <p:nvPr>
            <p:ph type="title" idx="4294967295"/>
          </p:nvPr>
        </p:nvSpPr>
        <p:spPr bwMode="auto">
          <a:xfrm>
            <a:off x="0" y="838200"/>
            <a:ext cx="2895600" cy="838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r>
              <a:rPr lang="en-US" altLang="en-US" sz="2800">
                <a:solidFill>
                  <a:schemeClr val="bg1"/>
                </a:solidFill>
                <a:ea typeface="ＭＳ Ｐゴシック" pitchFamily="34" charset="-128"/>
              </a:rPr>
              <a:t>The Glory of God</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17121"/>
                                        </p:tgtEl>
                                        <p:attrNameLst>
                                          <p:attrName>style.visibility</p:attrName>
                                        </p:attrNameLst>
                                      </p:cBhvr>
                                      <p:to>
                                        <p:strVal val="visible"/>
                                      </p:to>
                                    </p:set>
                                    <p:anim calcmode="lin" valueType="num">
                                      <p:cBhvr>
                                        <p:cTn id="7" dur="500" fill="hold"/>
                                        <p:tgtEl>
                                          <p:spTgt spid="217121"/>
                                        </p:tgtEl>
                                        <p:attrNameLst>
                                          <p:attrName>ppt_w</p:attrName>
                                        </p:attrNameLst>
                                      </p:cBhvr>
                                      <p:tavLst>
                                        <p:tav tm="0">
                                          <p:val>
                                            <p:strVal val="(6*min(max(#ppt_w*#ppt_h,.3),1)-7.4)/-.7*#ppt_w"/>
                                          </p:val>
                                        </p:tav>
                                        <p:tav tm="100000">
                                          <p:val>
                                            <p:strVal val="#ppt_w"/>
                                          </p:val>
                                        </p:tav>
                                      </p:tavLst>
                                    </p:anim>
                                    <p:anim calcmode="lin" valueType="num">
                                      <p:cBhvr>
                                        <p:cTn id="8" dur="500" fill="hold"/>
                                        <p:tgtEl>
                                          <p:spTgt spid="217121"/>
                                        </p:tgtEl>
                                        <p:attrNameLst>
                                          <p:attrName>ppt_h</p:attrName>
                                        </p:attrNameLst>
                                      </p:cBhvr>
                                      <p:tavLst>
                                        <p:tav tm="0">
                                          <p:val>
                                            <p:strVal val="(6*min(max(#ppt_w*#ppt_h,.3),1)-7.4)/-.7*#ppt_h"/>
                                          </p:val>
                                        </p:tav>
                                        <p:tav tm="100000">
                                          <p:val>
                                            <p:strVal val="#ppt_h"/>
                                          </p:val>
                                        </p:tav>
                                      </p:tavLst>
                                    </p:anim>
                                    <p:anim calcmode="lin" valueType="num">
                                      <p:cBhvr>
                                        <p:cTn id="9" dur="500" fill="hold"/>
                                        <p:tgtEl>
                                          <p:spTgt spid="217121"/>
                                        </p:tgtEl>
                                        <p:attrNameLst>
                                          <p:attrName>ppt_x</p:attrName>
                                        </p:attrNameLst>
                                      </p:cBhvr>
                                      <p:tavLst>
                                        <p:tav tm="0">
                                          <p:val>
                                            <p:fltVal val="0.5"/>
                                          </p:val>
                                        </p:tav>
                                        <p:tav tm="100000">
                                          <p:val>
                                            <p:strVal val="#ppt_x"/>
                                          </p:val>
                                        </p:tav>
                                      </p:tavLst>
                                    </p:anim>
                                    <p:anim calcmode="lin" valueType="num">
                                      <p:cBhvr>
                                        <p:cTn id="10" dur="500" fill="hold"/>
                                        <p:tgtEl>
                                          <p:spTgt spid="21712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17100"/>
                                        </p:tgtEl>
                                        <p:attrNameLst>
                                          <p:attrName>style.visibility</p:attrName>
                                        </p:attrNameLst>
                                      </p:cBhvr>
                                      <p:to>
                                        <p:strVal val="visible"/>
                                      </p:to>
                                    </p:set>
                                    <p:anim calcmode="lin" valueType="num">
                                      <p:cBhvr>
                                        <p:cTn id="14" dur="500" fill="hold"/>
                                        <p:tgtEl>
                                          <p:spTgt spid="217100"/>
                                        </p:tgtEl>
                                        <p:attrNameLst>
                                          <p:attrName>ppt_w</p:attrName>
                                        </p:attrNameLst>
                                      </p:cBhvr>
                                      <p:tavLst>
                                        <p:tav tm="0">
                                          <p:val>
                                            <p:fltVal val="0"/>
                                          </p:val>
                                        </p:tav>
                                        <p:tav tm="100000">
                                          <p:val>
                                            <p:strVal val="#ppt_w"/>
                                          </p:val>
                                        </p:tav>
                                      </p:tavLst>
                                    </p:anim>
                                    <p:anim calcmode="lin" valueType="num">
                                      <p:cBhvr>
                                        <p:cTn id="15" dur="500" fill="hold"/>
                                        <p:tgtEl>
                                          <p:spTgt spid="217100"/>
                                        </p:tgtEl>
                                        <p:attrNameLst>
                                          <p:attrName>ppt_h</p:attrName>
                                        </p:attrNameLst>
                                      </p:cBhvr>
                                      <p:tavLst>
                                        <p:tav tm="0">
                                          <p:val>
                                            <p:fltVal val="0"/>
                                          </p:val>
                                        </p:tav>
                                        <p:tav tm="100000">
                                          <p:val>
                                            <p:strVal val="#ppt_h"/>
                                          </p:val>
                                        </p:tav>
                                      </p:tavLst>
                                    </p:anim>
                                    <p:anim calcmode="lin" valueType="num">
                                      <p:cBhvr>
                                        <p:cTn id="16" dur="500" fill="hold"/>
                                        <p:tgtEl>
                                          <p:spTgt spid="217100"/>
                                        </p:tgtEl>
                                        <p:attrNameLst>
                                          <p:attrName>ppt_x</p:attrName>
                                        </p:attrNameLst>
                                      </p:cBhvr>
                                      <p:tavLst>
                                        <p:tav tm="0">
                                          <p:val>
                                            <p:fltVal val="0.5"/>
                                          </p:val>
                                        </p:tav>
                                        <p:tav tm="100000">
                                          <p:val>
                                            <p:strVal val="#ppt_x"/>
                                          </p:val>
                                        </p:tav>
                                      </p:tavLst>
                                    </p:anim>
                                    <p:anim calcmode="lin" valueType="num">
                                      <p:cBhvr>
                                        <p:cTn id="17" dur="500" fill="hold"/>
                                        <p:tgtEl>
                                          <p:spTgt spid="21710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100" grpId="0" animBg="1"/>
      <p:bldP spid="21712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037"/>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Glory and the Cross</a:t>
            </a:r>
          </a:p>
        </p:txBody>
      </p:sp>
      <p:sp>
        <p:nvSpPr>
          <p:cNvPr id="83970" name="Text Box 1026"/>
          <p:cNvSpPr txBox="1">
            <a:spLocks noChangeArrowheads="1"/>
          </p:cNvSpPr>
          <p:nvPr/>
        </p:nvSpPr>
        <p:spPr bwMode="auto">
          <a:xfrm>
            <a:off x="8102600" y="5892800"/>
            <a:ext cx="9525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endParaRPr lang="en-US" altLang="en-US" sz="2000" b="1">
              <a:solidFill>
                <a:schemeClr val="bg1"/>
              </a:solidFill>
              <a:latin typeface="Comic Sans MS" pitchFamily="66" charset="0"/>
            </a:endParaRPr>
          </a:p>
        </p:txBody>
      </p:sp>
      <p:sp>
        <p:nvSpPr>
          <p:cNvPr id="83971" name="Text Box 1027"/>
          <p:cNvSpPr txBox="1">
            <a:spLocks noChangeArrowheads="1"/>
          </p:cNvSpPr>
          <p:nvPr/>
        </p:nvSpPr>
        <p:spPr bwMode="auto">
          <a:xfrm>
            <a:off x="8218488" y="6361113"/>
            <a:ext cx="92551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1400" b="1">
                <a:solidFill>
                  <a:schemeClr val="bg1"/>
                </a:solidFill>
                <a:latin typeface="Comic Sans MS" pitchFamily="66" charset="0"/>
              </a:rPr>
              <a:t>06-31</a:t>
            </a:r>
          </a:p>
        </p:txBody>
      </p:sp>
      <p:pic>
        <p:nvPicPr>
          <p:cNvPr id="83972" name="Picture 102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83973" name="Picture 1029"/>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4390" name="WordArt 1030"/>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algn="ctr"/>
            <a:r>
              <a:rPr lang="en-GB" sz="3600" kern="10">
                <a:ln w="9525">
                  <a:solidFill>
                    <a:srgbClr val="00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Impact"/>
              </a:rPr>
              <a:t>The Glory of God</a:t>
            </a:r>
          </a:p>
        </p:txBody>
      </p:sp>
      <p:pic>
        <p:nvPicPr>
          <p:cNvPr id="144391" name="Picture 1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4900" y="290513"/>
            <a:ext cx="4392613" cy="627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6" name="Text Box 1032"/>
          <p:cNvSpPr txBox="1">
            <a:spLocks noChangeArrowheads="1"/>
          </p:cNvSpPr>
          <p:nvPr/>
        </p:nvSpPr>
        <p:spPr bwMode="auto">
          <a:xfrm>
            <a:off x="8720138" y="104775"/>
            <a:ext cx="2603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000">
                <a:solidFill>
                  <a:srgbClr val="FFA27C"/>
                </a:solidFill>
                <a:latin typeface="Comic Sans MS" pitchFamily="66" charset="0"/>
              </a:rPr>
              <a:t> </a:t>
            </a:r>
          </a:p>
        </p:txBody>
      </p:sp>
      <p:sp>
        <p:nvSpPr>
          <p:cNvPr id="83977" name="Text Box 1033"/>
          <p:cNvSpPr txBox="1">
            <a:spLocks noChangeArrowheads="1"/>
          </p:cNvSpPr>
          <p:nvPr/>
        </p:nvSpPr>
        <p:spPr bwMode="auto">
          <a:xfrm>
            <a:off x="481013" y="6392863"/>
            <a:ext cx="915987"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900" b="1">
                <a:solidFill>
                  <a:srgbClr val="FFFFFF"/>
                </a:solidFill>
              </a:rPr>
              <a:t>©2003 TBBMI</a:t>
            </a:r>
          </a:p>
        </p:txBody>
      </p:sp>
      <p:sp>
        <p:nvSpPr>
          <p:cNvPr id="144394" name="Rectangle 1034"/>
          <p:cNvSpPr>
            <a:spLocks noChangeArrowheads="1"/>
          </p:cNvSpPr>
          <p:nvPr/>
        </p:nvSpPr>
        <p:spPr bwMode="auto">
          <a:xfrm>
            <a:off x="7621588" y="6388100"/>
            <a:ext cx="658812" cy="244475"/>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b="1">
                <a:solidFill>
                  <a:schemeClr val="bg1"/>
                </a:solidFill>
                <a:effectLst>
                  <a:outerShdw blurRad="38100" dist="38100" dir="2700000" algn="tl">
                    <a:srgbClr val="000000"/>
                  </a:outerShdw>
                </a:effectLst>
                <a:latin typeface="Comic Sans MS" pitchFamily="66" charset="0"/>
              </a:rPr>
              <a:t>7.5.06.</a:t>
            </a:r>
            <a:endParaRPr lang="en-US" altLang="en-US" b="1">
              <a:effectLst>
                <a:outerShdw blurRad="38100" dist="38100" dir="2700000" algn="tl">
                  <a:srgbClr val="FFFFFF"/>
                </a:outerShdw>
              </a:effectLst>
              <a:latin typeface="Comic Sans MS" pitchFamily="66" charset="0"/>
            </a:endParaRPr>
          </a:p>
        </p:txBody>
      </p:sp>
      <p:sp>
        <p:nvSpPr>
          <p:cNvPr id="144395" name="Rectangle 1035"/>
          <p:cNvSpPr>
            <a:spLocks noChangeArrowheads="1"/>
          </p:cNvSpPr>
          <p:nvPr/>
        </p:nvSpPr>
        <p:spPr bwMode="auto">
          <a:xfrm>
            <a:off x="8091488" y="6383338"/>
            <a:ext cx="339725" cy="244475"/>
          </a:xfrm>
          <a:prstGeom prst="rect">
            <a:avLst/>
          </a:prstGeom>
          <a:noFill/>
          <a:ln w="12700">
            <a:noFill/>
            <a:miter lim="800000"/>
            <a:headEnd/>
            <a:tailEnd/>
          </a:ln>
          <a:effec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r>
              <a:rPr lang="en-US" altLang="en-US" b="1">
                <a:solidFill>
                  <a:schemeClr val="bg1"/>
                </a:solidFill>
                <a:effectLst>
                  <a:outerShdw blurRad="38100" dist="38100" dir="2700000" algn="tl">
                    <a:srgbClr val="000000"/>
                  </a:outerShdw>
                </a:effectLst>
                <a:latin typeface="Comic Sans MS" pitchFamily="66" charset="0"/>
              </a:rPr>
              <a:t>40</a:t>
            </a:r>
            <a:endParaRPr lang="en-US" altLang="en-US" b="1">
              <a:effectLst>
                <a:outerShdw blurRad="38100" dist="38100" dir="2700000" algn="tl">
                  <a:srgbClr val="FFFFFF"/>
                </a:outerShdw>
              </a:effectLst>
              <a:latin typeface="Comic Sans MS" pitchFamily="66" charset="0"/>
            </a:endParaRPr>
          </a:p>
        </p:txBody>
      </p:sp>
      <p:sp>
        <p:nvSpPr>
          <p:cNvPr id="83980" name="Text Box 1036"/>
          <p:cNvSpPr txBox="1">
            <a:spLocks noChangeArrowheads="1"/>
          </p:cNvSpPr>
          <p:nvPr/>
        </p:nvSpPr>
        <p:spPr bwMode="auto">
          <a:xfrm>
            <a:off x="8502650" y="6375400"/>
            <a:ext cx="323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1800" b="1">
                <a:solidFill>
                  <a:srgbClr val="FFFFFF"/>
                </a:solidFill>
                <a:latin typeface="Comic Sans MS" pitchFamily="66" charset="0"/>
              </a:rPr>
              <a:t>1</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44390"/>
                                        </p:tgtEl>
                                        <p:attrNameLst>
                                          <p:attrName>style.visibility</p:attrName>
                                        </p:attrNameLst>
                                      </p:cBhvr>
                                      <p:to>
                                        <p:strVal val="visible"/>
                                      </p:to>
                                    </p:set>
                                    <p:animEffect transition="in" filter="wipe(left)">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144391"/>
                                        </p:tgtEl>
                                        <p:attrNameLst>
                                          <p:attrName>style.visibility</p:attrName>
                                        </p:attrNameLst>
                                      </p:cBhvr>
                                      <p:to>
                                        <p:strVal val="visible"/>
                                      </p:to>
                                    </p:set>
                                    <p:anim calcmode="lin" valueType="num">
                                      <p:cBhvr>
                                        <p:cTn id="12" dur="500" fill="hold"/>
                                        <p:tgtEl>
                                          <p:spTgt spid="144391"/>
                                        </p:tgtEl>
                                        <p:attrNameLst>
                                          <p:attrName>ppt_w</p:attrName>
                                        </p:attrNameLst>
                                      </p:cBhvr>
                                      <p:tavLst>
                                        <p:tav tm="0">
                                          <p:val>
                                            <p:fltVal val="0"/>
                                          </p:val>
                                        </p:tav>
                                        <p:tav tm="100000">
                                          <p:val>
                                            <p:strVal val="#ppt_w"/>
                                          </p:val>
                                        </p:tav>
                                      </p:tavLst>
                                    </p:anim>
                                    <p:anim calcmode="lin" valueType="num">
                                      <p:cBhvr>
                                        <p:cTn id="13" dur="500" fill="hold"/>
                                        <p:tgtEl>
                                          <p:spTgt spid="144391"/>
                                        </p:tgtEl>
                                        <p:attrNameLst>
                                          <p:attrName>ppt_h</p:attrName>
                                        </p:attrNameLst>
                                      </p:cBhvr>
                                      <p:tavLst>
                                        <p:tav tm="0">
                                          <p:val>
                                            <p:fltVal val="0"/>
                                          </p:val>
                                        </p:tav>
                                        <p:tav tm="100000">
                                          <p:val>
                                            <p:strVal val="#ppt_h"/>
                                          </p:val>
                                        </p:tav>
                                      </p:tavLst>
                                    </p:anim>
                                    <p:anim calcmode="lin" valueType="num">
                                      <p:cBhvr>
                                        <p:cTn id="14" dur="500" fill="hold"/>
                                        <p:tgtEl>
                                          <p:spTgt spid="144391"/>
                                        </p:tgtEl>
                                        <p:attrNameLst>
                                          <p:attrName>ppt_x</p:attrName>
                                        </p:attrNameLst>
                                      </p:cBhvr>
                                      <p:tavLst>
                                        <p:tav tm="0">
                                          <p:val>
                                            <p:fltVal val="0.5"/>
                                          </p:val>
                                        </p:tav>
                                        <p:tav tm="100000">
                                          <p:val>
                                            <p:strVal val="#ppt_x"/>
                                          </p:val>
                                        </p:tav>
                                      </p:tavLst>
                                    </p:anim>
                                    <p:anim calcmode="lin" valueType="num">
                                      <p:cBhvr>
                                        <p:cTn id="15" dur="500" fill="hold"/>
                                        <p:tgtEl>
                                          <p:spTgt spid="1443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1371600" y="609600"/>
            <a:ext cx="7772400" cy="1143000"/>
          </a:xfrm>
        </p:spPr>
        <p:txBody>
          <a:bodyPr/>
          <a:lstStyle/>
          <a:p>
            <a:r>
              <a:rPr lang="en-US" altLang="en-US" sz="4000">
                <a:ea typeface="ＭＳ Ｐゴシック" pitchFamily="34" charset="-128"/>
              </a:rPr>
              <a:t>Opinions on the Key OT Theme</a:t>
            </a:r>
          </a:p>
        </p:txBody>
      </p:sp>
      <p:sp>
        <p:nvSpPr>
          <p:cNvPr id="132099" name="Rectangle 3"/>
          <p:cNvSpPr>
            <a:spLocks noGrp="1" noChangeArrowheads="1"/>
          </p:cNvSpPr>
          <p:nvPr>
            <p:ph type="body" sz="half" idx="1"/>
          </p:nvPr>
        </p:nvSpPr>
        <p:spPr>
          <a:xfrm>
            <a:off x="76200" y="2514600"/>
            <a:ext cx="4800600" cy="3810000"/>
          </a:xfrm>
        </p:spPr>
        <p:txBody>
          <a:bodyPr/>
          <a:lstStyle/>
          <a:p>
            <a:pPr marL="609600" indent="-609600">
              <a:lnSpc>
                <a:spcPct val="80000"/>
              </a:lnSpc>
              <a:buFont typeface="Monotype Sorts" charset="2"/>
              <a:buAutoNum type="alphaUcPeriod"/>
            </a:pPr>
            <a:r>
              <a:rPr lang="en-US" altLang="en-US" sz="3200" dirty="0">
                <a:ea typeface="ＭＳ Ｐゴシック" pitchFamily="34" charset="-128"/>
              </a:rPr>
              <a:t>Redemption of Man</a:t>
            </a:r>
          </a:p>
          <a:p>
            <a:pPr marL="609600" indent="-609600">
              <a:lnSpc>
                <a:spcPct val="80000"/>
              </a:lnSpc>
              <a:buFont typeface="Monotype Sorts" charset="2"/>
              <a:buAutoNum type="alphaUcPeriod"/>
            </a:pPr>
            <a:r>
              <a:rPr lang="en-US" altLang="en-US" sz="3200" dirty="0">
                <a:ea typeface="ＭＳ Ｐゴシック" pitchFamily="34" charset="-128"/>
              </a:rPr>
              <a:t>Glory of God</a:t>
            </a:r>
          </a:p>
          <a:p>
            <a:pPr marL="609600" indent="-609600">
              <a:lnSpc>
                <a:spcPct val="80000"/>
              </a:lnSpc>
              <a:buFont typeface="Monotype Sorts" charset="2"/>
              <a:buAutoNum type="alphaUcPeriod"/>
            </a:pPr>
            <a:r>
              <a:rPr lang="en-US" altLang="en-US" sz="3200" dirty="0">
                <a:ea typeface="ＭＳ Ｐゴシック" pitchFamily="34" charset="-128"/>
              </a:rPr>
              <a:t>Sovereignty of God</a:t>
            </a:r>
          </a:p>
          <a:p>
            <a:pPr marL="609600" indent="-609600">
              <a:lnSpc>
                <a:spcPct val="80000"/>
              </a:lnSpc>
              <a:buFont typeface="Monotype Sorts" charset="2"/>
              <a:buAutoNum type="alphaUcPeriod"/>
            </a:pPr>
            <a:r>
              <a:rPr lang="en-US" altLang="en-US" sz="3200" dirty="0">
                <a:ea typeface="ＭＳ Ｐゴシック" pitchFamily="34" charset="-128"/>
              </a:rPr>
              <a:t>God</a:t>
            </a:r>
          </a:p>
          <a:p>
            <a:pPr marL="609600" indent="-609600">
              <a:lnSpc>
                <a:spcPct val="80000"/>
              </a:lnSpc>
              <a:buFont typeface="Monotype Sorts" charset="2"/>
              <a:buAutoNum type="alphaUcPeriod"/>
            </a:pPr>
            <a:r>
              <a:rPr lang="en-US" altLang="en-US" sz="3200" dirty="0">
                <a:ea typeface="ＭＳ Ｐゴシック" pitchFamily="34" charset="-128"/>
              </a:rPr>
              <a:t>Creation Faith</a:t>
            </a:r>
          </a:p>
          <a:p>
            <a:pPr marL="609600" indent="-609600">
              <a:lnSpc>
                <a:spcPct val="80000"/>
              </a:lnSpc>
              <a:buFont typeface="Monotype Sorts" charset="2"/>
              <a:buAutoNum type="alphaUcPeriod"/>
            </a:pPr>
            <a:r>
              <a:rPr lang="en-US" altLang="en-US" sz="3200" dirty="0">
                <a:ea typeface="ＭＳ Ｐゴシック" pitchFamily="34" charset="-128"/>
              </a:rPr>
              <a:t>Deuteronomistic Theology of History</a:t>
            </a:r>
          </a:p>
          <a:p>
            <a:pPr marL="609600" indent="-609600">
              <a:lnSpc>
                <a:spcPct val="80000"/>
              </a:lnSpc>
              <a:buFont typeface="Monotype Sorts" charset="2"/>
              <a:buNone/>
            </a:pPr>
            <a:endParaRPr lang="en-US" altLang="en-US" sz="3200" dirty="0">
              <a:ea typeface="ＭＳ Ｐゴシック" pitchFamily="34" charset="-128"/>
            </a:endParaRPr>
          </a:p>
        </p:txBody>
      </p:sp>
      <p:sp>
        <p:nvSpPr>
          <p:cNvPr id="132100" name="Rectangle 4"/>
          <p:cNvSpPr>
            <a:spLocks noGrp="1" noChangeArrowheads="1"/>
          </p:cNvSpPr>
          <p:nvPr>
            <p:ph type="body" sz="half" idx="2"/>
          </p:nvPr>
        </p:nvSpPr>
        <p:spPr>
          <a:xfrm>
            <a:off x="4419600" y="2514600"/>
            <a:ext cx="4876800" cy="3124200"/>
          </a:xfrm>
        </p:spPr>
        <p:txBody>
          <a:bodyPr/>
          <a:lstStyle/>
          <a:p>
            <a:pPr marL="609600" indent="-609600">
              <a:lnSpc>
                <a:spcPct val="80000"/>
              </a:lnSpc>
              <a:buFont typeface="Monotype Sorts" charset="2"/>
              <a:buAutoNum type="alphaUcPeriod" startAt="7"/>
            </a:pPr>
            <a:r>
              <a:rPr lang="en-US" altLang="en-US" sz="3200">
                <a:ea typeface="ＭＳ Ｐゴシック" pitchFamily="34" charset="-128"/>
              </a:rPr>
              <a:t>Worship </a:t>
            </a:r>
          </a:p>
          <a:p>
            <a:pPr marL="609600" indent="-609600">
              <a:lnSpc>
                <a:spcPct val="80000"/>
              </a:lnSpc>
              <a:buFont typeface="Monotype Sorts" charset="2"/>
              <a:buAutoNum type="alphaUcPeriod" startAt="7"/>
            </a:pPr>
            <a:r>
              <a:rPr lang="en-US" altLang="en-US" sz="3200">
                <a:ea typeface="ＭＳ Ｐゴシック" pitchFamily="34" charset="-128"/>
              </a:rPr>
              <a:t>Promise (Covenant)</a:t>
            </a:r>
          </a:p>
        </p:txBody>
      </p:sp>
      <p:pic>
        <p:nvPicPr>
          <p:cNvPr id="86020" name="Picture 5" descr="j028930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6021" name="Picture 6" descr="j0300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6022" name="Text Box 7"/>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2400" b="1"/>
              <a:t>54-57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100000"/>
                                  </p:iterate>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fade">
                                      <p:cBhvr>
                                        <p:cTn id="7" dur="75"/>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0"/>
                                  </p:iterate>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fade">
                                      <p:cBhvr>
                                        <p:cTn id="12" dur="75"/>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0"/>
                                  </p:iterate>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fade">
                                      <p:cBhvr>
                                        <p:cTn id="17" dur="75"/>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0"/>
                                  </p:iterate>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fade">
                                      <p:cBhvr>
                                        <p:cTn id="22" dur="75"/>
                                        <p:tgtEl>
                                          <p:spTgt spid="1320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0"/>
                                  </p:iterate>
                                  <p:childTnLst>
                                    <p:set>
                                      <p:cBhvr>
                                        <p:cTn id="26" dur="1" fill="hold">
                                          <p:stCondLst>
                                            <p:cond delay="0"/>
                                          </p:stCondLst>
                                        </p:cTn>
                                        <p:tgtEl>
                                          <p:spTgt spid="132099">
                                            <p:txEl>
                                              <p:pRg st="4" end="4"/>
                                            </p:txEl>
                                          </p:spTgt>
                                        </p:tgtEl>
                                        <p:attrNameLst>
                                          <p:attrName>style.visibility</p:attrName>
                                        </p:attrNameLst>
                                      </p:cBhvr>
                                      <p:to>
                                        <p:strVal val="visible"/>
                                      </p:to>
                                    </p:set>
                                    <p:animEffect transition="in" filter="fade">
                                      <p:cBhvr>
                                        <p:cTn id="27" dur="75"/>
                                        <p:tgtEl>
                                          <p:spTgt spid="13209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0"/>
                                  </p:iterate>
                                  <p:childTnLst>
                                    <p:set>
                                      <p:cBhvr>
                                        <p:cTn id="31" dur="1" fill="hold">
                                          <p:stCondLst>
                                            <p:cond delay="0"/>
                                          </p:stCondLst>
                                        </p:cTn>
                                        <p:tgtEl>
                                          <p:spTgt spid="132099">
                                            <p:txEl>
                                              <p:pRg st="5" end="5"/>
                                            </p:txEl>
                                          </p:spTgt>
                                        </p:tgtEl>
                                        <p:attrNameLst>
                                          <p:attrName>style.visibility</p:attrName>
                                        </p:attrNameLst>
                                      </p:cBhvr>
                                      <p:to>
                                        <p:strVal val="visible"/>
                                      </p:to>
                                    </p:set>
                                    <p:animEffect transition="in" filter="fade">
                                      <p:cBhvr>
                                        <p:cTn id="32" dur="75"/>
                                        <p:tgtEl>
                                          <p:spTgt spid="13209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iterate type="lt">
                                    <p:tmAbs val="75"/>
                                  </p:iterate>
                                  <p:childTnLst>
                                    <p:set>
                                      <p:cBhvr>
                                        <p:cTn id="36" dur="1" fill="hold">
                                          <p:stCondLst>
                                            <p:cond delay="74"/>
                                          </p:stCondLst>
                                        </p:cTn>
                                        <p:tgtEl>
                                          <p:spTgt spid="132100">
                                            <p:txEl>
                                              <p:pRg st="0" end="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iterate type="lt">
                                    <p:tmAbs val="75"/>
                                  </p:iterate>
                                  <p:childTnLst>
                                    <p:set>
                                      <p:cBhvr>
                                        <p:cTn id="40" dur="1" fill="hold">
                                          <p:stCondLst>
                                            <p:cond delay="74"/>
                                          </p:stCondLst>
                                        </p:cTn>
                                        <p:tgtEl>
                                          <p:spTgt spid="13210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P spid="13210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513" y="279400"/>
            <a:ext cx="9200901" cy="6317952"/>
          </a:xfrm>
          <a:prstGeom prst="rect">
            <a:avLst/>
          </a:prstGeom>
        </p:spPr>
      </p:pic>
      <p:sp>
        <p:nvSpPr>
          <p:cNvPr id="4" name="Rectangle 3"/>
          <p:cNvSpPr/>
          <p:nvPr/>
        </p:nvSpPr>
        <p:spPr bwMode="auto">
          <a:xfrm>
            <a:off x="0" y="2492896"/>
            <a:ext cx="9144000" cy="436510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pitchFamily="-110" charset="-52"/>
              <a:ea typeface="ＭＳ Ｐゴシック" charset="0"/>
            </a:endParaRPr>
          </a:p>
        </p:txBody>
      </p:sp>
      <p:sp>
        <p:nvSpPr>
          <p:cNvPr id="16386" name="Rectangle 2"/>
          <p:cNvSpPr>
            <a:spLocks noGrp="1" noChangeArrowheads="1"/>
          </p:cNvSpPr>
          <p:nvPr>
            <p:ph type="title"/>
          </p:nvPr>
        </p:nvSpPr>
        <p:spPr>
          <a:xfrm>
            <a:off x="1836" y="0"/>
            <a:ext cx="9142164" cy="764704"/>
          </a:xfrm>
          <a:solidFill>
            <a:srgbClr val="000000"/>
          </a:solidFill>
        </p:spPr>
        <p:txBody>
          <a:bodyPr/>
          <a:lstStyle/>
          <a:p>
            <a:pPr eaLnBrk="1" hangingPunct="1">
              <a:defRPr/>
            </a:pPr>
            <a:r>
              <a:rPr lang="en-US" sz="3600" b="1" dirty="0">
                <a:solidFill>
                  <a:schemeClr val="tx1"/>
                </a:solidFill>
                <a:latin typeface="Arial" charset="0"/>
                <a:ea typeface="ＭＳ Ｐゴシック" charset="0"/>
                <a:cs typeface="ＭＳ Ｐゴシック" charset="0"/>
              </a:rPr>
              <a:t>Types of Unconditional Covenants</a:t>
            </a:r>
          </a:p>
        </p:txBody>
      </p:sp>
      <p:graphicFrame>
        <p:nvGraphicFramePr>
          <p:cNvPr id="16436" name="Group 52"/>
          <p:cNvGraphicFramePr>
            <a:graphicFrameLocks noGrp="1"/>
          </p:cNvGraphicFramePr>
          <p:nvPr/>
        </p:nvGraphicFramePr>
        <p:xfrm>
          <a:off x="76200" y="3278088"/>
          <a:ext cx="8915400" cy="2743200"/>
        </p:xfrm>
        <a:graphic>
          <a:graphicData uri="http://schemas.openxmlformats.org/drawingml/2006/table">
            <a:tbl>
              <a:tblPr/>
              <a:tblGrid>
                <a:gridCol w="29718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tblGrid>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Land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Seed</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Blessing</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Physical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Political</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Spiritual</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Deut. 30:1-10</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2 Sam. 7:12-16</a:t>
                      </a: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charset="0"/>
                        <a:buNone/>
                        <a:tabLst/>
                      </a:pPr>
                      <a:r>
                        <a:rPr kumimoji="0" lang="en-US" sz="2800" b="1" i="0" u="none" strike="noStrike" cap="none" normalizeH="0" baseline="0">
                          <a:ln>
                            <a:noFill/>
                          </a:ln>
                          <a:solidFill>
                            <a:srgbClr val="0000FF"/>
                          </a:solidFill>
                          <a:effectLst/>
                          <a:latin typeface="Tahoma" charset="0"/>
                          <a:ea typeface="ＭＳ Ｐゴシック" charset="0"/>
                          <a:cs typeface="ＭＳ Ｐゴシック" charset="0"/>
                        </a:rPr>
                        <a:t>Jer. 31:31-34</a:t>
                      </a: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67949" name="Text Box 53"/>
          <p:cNvSpPr txBox="1">
            <a:spLocks noChangeArrowheads="1"/>
          </p:cNvSpPr>
          <p:nvPr/>
        </p:nvSpPr>
        <p:spPr bwMode="auto">
          <a:xfrm>
            <a:off x="8496300" y="33338"/>
            <a:ext cx="573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ahoma" charset="0"/>
                <a:ea typeface="ＭＳ Ｐゴシック" charset="0"/>
              </a:rPr>
              <a:t>43</a:t>
            </a:r>
          </a:p>
        </p:txBody>
      </p:sp>
      <p:grpSp>
        <p:nvGrpSpPr>
          <p:cNvPr id="2" name="Group 3"/>
          <p:cNvGrpSpPr>
            <a:grpSpLocks noChangeAspect="1"/>
          </p:cNvGrpSpPr>
          <p:nvPr/>
        </p:nvGrpSpPr>
        <p:grpSpPr bwMode="auto">
          <a:xfrm>
            <a:off x="-9525" y="1412862"/>
            <a:ext cx="9153525" cy="1789026"/>
            <a:chOff x="-5" y="371"/>
            <a:chExt cx="2883" cy="1239"/>
          </a:xfrm>
        </p:grpSpPr>
        <p:sp>
          <p:nvSpPr>
            <p:cNvPr id="167950" name="AutoShape 4"/>
            <p:cNvSpPr>
              <a:spLocks noChangeAspect="1" noChangeArrowheads="1" noTextEdit="1"/>
            </p:cNvSpPr>
            <p:nvPr/>
          </p:nvSpPr>
          <p:spPr bwMode="auto">
            <a:xfrm>
              <a:off x="-5" y="449"/>
              <a:ext cx="2883" cy="11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ahoma" charset="0"/>
                <a:ea typeface="ＭＳ Ｐゴシック" charset="0"/>
              </a:endParaRPr>
            </a:p>
          </p:txBody>
        </p:sp>
        <p:cxnSp>
          <p:nvCxnSpPr>
            <p:cNvPr id="167951" name="_s16405"/>
            <p:cNvCxnSpPr>
              <a:cxnSpLocks noChangeShapeType="1"/>
              <a:stCxn id="167957" idx="0"/>
              <a:endCxn id="167954" idx="2"/>
            </p:cNvCxnSpPr>
            <p:nvPr/>
          </p:nvCxnSpPr>
          <p:spPr bwMode="auto">
            <a:xfrm rot="16200000" flipV="1">
              <a:off x="1758" y="454"/>
              <a:ext cx="365" cy="10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67952" name="_s16403"/>
            <p:cNvCxnSpPr>
              <a:cxnSpLocks noChangeShapeType="1"/>
              <a:stCxn id="167956" idx="0"/>
              <a:endCxn id="167954" idx="2"/>
            </p:cNvCxnSpPr>
            <p:nvPr/>
          </p:nvCxnSpPr>
          <p:spPr bwMode="auto">
            <a:xfrm rot="16200000" flipV="1">
              <a:off x="1254" y="958"/>
              <a:ext cx="365"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cxnSp>
          <p:nvCxnSpPr>
            <p:cNvPr id="167953" name="_s16402"/>
            <p:cNvCxnSpPr>
              <a:cxnSpLocks noChangeShapeType="1"/>
              <a:stCxn id="167955" idx="0"/>
              <a:endCxn id="167954" idx="2"/>
            </p:cNvCxnSpPr>
            <p:nvPr/>
          </p:nvCxnSpPr>
          <p:spPr bwMode="auto">
            <a:xfrm rot="5400000" flipH="1" flipV="1">
              <a:off x="749" y="454"/>
              <a:ext cx="365" cy="1009"/>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xmlns="">
                  <a:noFill/>
                </a14:hiddenFill>
              </a:ext>
            </a:extLst>
          </p:spPr>
        </p:cxnSp>
        <p:sp>
          <p:nvSpPr>
            <p:cNvPr id="167954" name="_s16395"/>
            <p:cNvSpPr>
              <a:spLocks noChangeArrowheads="1"/>
            </p:cNvSpPr>
            <p:nvPr/>
          </p:nvSpPr>
          <p:spPr bwMode="auto">
            <a:xfrm>
              <a:off x="1004" y="371"/>
              <a:ext cx="864" cy="405"/>
            </a:xfrm>
            <a:prstGeom prst="roundRect">
              <a:avLst>
                <a:gd name="adj" fmla="val 16667"/>
              </a:avLst>
            </a:prstGeom>
            <a:noFill/>
            <a:ln w="9525">
              <a:noFill/>
              <a:round/>
              <a:headEnd/>
              <a:tailEnd/>
            </a:ln>
          </p:spPr>
          <p:txBody>
            <a:bodyPr wrap="none" lIns="35876" tIns="17938" rIns="35876" bIns="17938"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rPr>
                <a:t>Abrahamic</a:t>
              </a:r>
            </a:p>
          </p:txBody>
        </p:sp>
        <p:sp>
          <p:nvSpPr>
            <p:cNvPr id="167955" name="_s16400"/>
            <p:cNvSpPr>
              <a:spLocks noChangeArrowheads="1"/>
            </p:cNvSpPr>
            <p:nvPr/>
          </p:nvSpPr>
          <p:spPr bwMode="auto">
            <a:xfrm>
              <a:off x="-5"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rPr>
                <a:t>Land</a:t>
              </a:r>
            </a:p>
          </p:txBody>
        </p:sp>
        <p:sp>
          <p:nvSpPr>
            <p:cNvPr id="167956" name="_s16401"/>
            <p:cNvSpPr>
              <a:spLocks noChangeArrowheads="1"/>
            </p:cNvSpPr>
            <p:nvPr/>
          </p:nvSpPr>
          <p:spPr bwMode="auto">
            <a:xfrm>
              <a:off x="1004"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rPr>
                <a:t>Davidic</a:t>
              </a:r>
            </a:p>
          </p:txBody>
        </p:sp>
        <p:sp>
          <p:nvSpPr>
            <p:cNvPr id="167957" name="_s16404"/>
            <p:cNvSpPr>
              <a:spLocks noChangeArrowheads="1"/>
            </p:cNvSpPr>
            <p:nvPr/>
          </p:nvSpPr>
          <p:spPr bwMode="auto">
            <a:xfrm>
              <a:off x="2013" y="1141"/>
              <a:ext cx="865" cy="407"/>
            </a:xfrm>
            <a:prstGeom prst="roundRect">
              <a:avLst>
                <a:gd name="adj" fmla="val 16667"/>
              </a:avLst>
            </a:prstGeom>
            <a:solidFill>
              <a:srgbClr val="0000FF"/>
            </a:solidFill>
            <a:ln w="9525">
              <a:solidFill>
                <a:schemeClr val="tx1"/>
              </a:solidFill>
              <a:round/>
              <a:headEnd/>
              <a:tailEnd/>
            </a:ln>
          </p:spPr>
          <p:txBody>
            <a:bodyPr wrap="none" lIns="39389" tIns="19695" rIns="39389" bIns="19695"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charset="0"/>
                  <a:ea typeface="ＭＳ Ｐゴシック" charset="0"/>
                </a:rPr>
                <a:t>New</a:t>
              </a:r>
            </a:p>
          </p:txBody>
        </p:sp>
      </p:grpSp>
    </p:spTree>
    <p:extLst>
      <p:ext uri="{BB962C8B-B14F-4D97-AF65-F5344CB8AC3E}">
        <p14:creationId xmlns:p14="http://schemas.microsoft.com/office/powerpoint/2010/main" val="1246995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6436"/>
                                        </p:tgtEl>
                                        <p:attrNameLst>
                                          <p:attrName>style.visibility</p:attrName>
                                        </p:attrNameLst>
                                      </p:cBhvr>
                                      <p:to>
                                        <p:strVal val="visible"/>
                                      </p:to>
                                    </p:set>
                                    <p:animEffect transition="in" filter="dissolve">
                                      <p:cBhvr>
                                        <p:cTn id="15" dur="500"/>
                                        <p:tgtEl>
                                          <p:spTgt spid="16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1371600" y="609600"/>
            <a:ext cx="7772400" cy="1143000"/>
          </a:xfrm>
        </p:spPr>
        <p:txBody>
          <a:bodyPr/>
          <a:lstStyle/>
          <a:p>
            <a:r>
              <a:rPr lang="en-US" altLang="en-US" sz="4000">
                <a:ea typeface="ＭＳ Ｐゴシック" pitchFamily="34" charset="-128"/>
              </a:rPr>
              <a:t>Opinions on the Key OT Theme</a:t>
            </a:r>
          </a:p>
        </p:txBody>
      </p:sp>
      <p:sp>
        <p:nvSpPr>
          <p:cNvPr id="90114" name="Rectangle 3"/>
          <p:cNvSpPr>
            <a:spLocks noGrp="1" noChangeArrowheads="1"/>
          </p:cNvSpPr>
          <p:nvPr>
            <p:ph type="body" sz="half" idx="1"/>
          </p:nvPr>
        </p:nvSpPr>
        <p:spPr>
          <a:xfrm>
            <a:off x="76200" y="2514600"/>
            <a:ext cx="4800600" cy="3810000"/>
          </a:xfrm>
        </p:spPr>
        <p:txBody>
          <a:bodyPr/>
          <a:lstStyle/>
          <a:p>
            <a:pPr marL="609600" indent="-609600">
              <a:lnSpc>
                <a:spcPct val="80000"/>
              </a:lnSpc>
              <a:buFont typeface="Monotype Sorts" charset="2"/>
              <a:buAutoNum type="alphaUcPeriod"/>
            </a:pPr>
            <a:r>
              <a:rPr lang="en-US" altLang="en-US" sz="3200">
                <a:ea typeface="ＭＳ Ｐゴシック" pitchFamily="34" charset="-128"/>
              </a:rPr>
              <a:t>Redemption of Man</a:t>
            </a:r>
          </a:p>
          <a:p>
            <a:pPr marL="609600" indent="-609600">
              <a:lnSpc>
                <a:spcPct val="80000"/>
              </a:lnSpc>
              <a:buFont typeface="Monotype Sorts" charset="2"/>
              <a:buAutoNum type="alphaUcPeriod"/>
            </a:pPr>
            <a:r>
              <a:rPr lang="en-US" altLang="en-US" sz="3200">
                <a:ea typeface="ＭＳ Ｐゴシック" pitchFamily="34" charset="-128"/>
              </a:rPr>
              <a:t>Glory of God</a:t>
            </a:r>
          </a:p>
          <a:p>
            <a:pPr marL="609600" indent="-609600">
              <a:lnSpc>
                <a:spcPct val="80000"/>
              </a:lnSpc>
              <a:buFont typeface="Monotype Sorts" charset="2"/>
              <a:buAutoNum type="alphaUcPeriod"/>
            </a:pPr>
            <a:r>
              <a:rPr lang="en-US" altLang="en-US" sz="3200">
                <a:ea typeface="ＭＳ Ｐゴシック" pitchFamily="34" charset="-128"/>
              </a:rPr>
              <a:t>Sovereignty of God</a:t>
            </a:r>
          </a:p>
          <a:p>
            <a:pPr marL="609600" indent="-609600">
              <a:lnSpc>
                <a:spcPct val="80000"/>
              </a:lnSpc>
              <a:buFont typeface="Monotype Sorts" charset="2"/>
              <a:buAutoNum type="alphaUcPeriod"/>
            </a:pPr>
            <a:r>
              <a:rPr lang="en-US" altLang="en-US" sz="3200">
                <a:ea typeface="ＭＳ Ｐゴシック" pitchFamily="34" charset="-128"/>
              </a:rPr>
              <a:t>God</a:t>
            </a:r>
          </a:p>
          <a:p>
            <a:pPr marL="609600" indent="-609600">
              <a:lnSpc>
                <a:spcPct val="80000"/>
              </a:lnSpc>
              <a:buFont typeface="Monotype Sorts" charset="2"/>
              <a:buAutoNum type="alphaUcPeriod"/>
            </a:pPr>
            <a:r>
              <a:rPr lang="en-US" altLang="en-US" sz="3200">
                <a:ea typeface="ＭＳ Ｐゴシック" pitchFamily="34" charset="-128"/>
              </a:rPr>
              <a:t>Creation Faith</a:t>
            </a:r>
          </a:p>
          <a:p>
            <a:pPr marL="609600" indent="-609600">
              <a:lnSpc>
                <a:spcPct val="80000"/>
              </a:lnSpc>
              <a:buFont typeface="Monotype Sorts" charset="2"/>
              <a:buAutoNum type="alphaUcPeriod"/>
            </a:pPr>
            <a:r>
              <a:rPr lang="en-US" altLang="en-US" sz="3200">
                <a:ea typeface="ＭＳ Ｐゴシック" pitchFamily="34" charset="-128"/>
              </a:rPr>
              <a:t>Deuteronomistic Theology of History</a:t>
            </a:r>
          </a:p>
          <a:p>
            <a:pPr marL="609600" indent="-609600">
              <a:lnSpc>
                <a:spcPct val="80000"/>
              </a:lnSpc>
              <a:buFont typeface="Monotype Sorts" charset="2"/>
              <a:buNone/>
            </a:pPr>
            <a:endParaRPr lang="en-US" altLang="en-US" sz="3200">
              <a:ea typeface="ＭＳ Ｐゴシック" pitchFamily="34" charset="-128"/>
            </a:endParaRPr>
          </a:p>
        </p:txBody>
      </p:sp>
      <p:sp>
        <p:nvSpPr>
          <p:cNvPr id="132100" name="Rectangle 4"/>
          <p:cNvSpPr>
            <a:spLocks noGrp="1" noChangeArrowheads="1"/>
          </p:cNvSpPr>
          <p:nvPr>
            <p:ph type="body" sz="half" idx="2"/>
          </p:nvPr>
        </p:nvSpPr>
        <p:spPr>
          <a:xfrm>
            <a:off x="4419600" y="2514600"/>
            <a:ext cx="4876800" cy="3124200"/>
          </a:xfrm>
        </p:spPr>
        <p:txBody>
          <a:bodyPr/>
          <a:lstStyle/>
          <a:p>
            <a:pPr marL="609600" indent="-609600">
              <a:lnSpc>
                <a:spcPct val="80000"/>
              </a:lnSpc>
              <a:buFont typeface="Monotype Sorts" charset="2"/>
              <a:buAutoNum type="alphaUcPeriod" startAt="7"/>
            </a:pPr>
            <a:r>
              <a:rPr lang="en-US" altLang="en-US" sz="3200">
                <a:ea typeface="ＭＳ Ｐゴシック" pitchFamily="34" charset="-128"/>
              </a:rPr>
              <a:t>Worship </a:t>
            </a:r>
          </a:p>
          <a:p>
            <a:pPr marL="609600" indent="-609600">
              <a:lnSpc>
                <a:spcPct val="80000"/>
              </a:lnSpc>
              <a:buFont typeface="Monotype Sorts" charset="2"/>
              <a:buAutoNum type="alphaUcPeriod" startAt="7"/>
            </a:pPr>
            <a:r>
              <a:rPr lang="en-US" altLang="en-US" sz="3200">
                <a:ea typeface="ＭＳ Ｐゴシック" pitchFamily="34" charset="-128"/>
              </a:rPr>
              <a:t>Promise (Covenant)</a:t>
            </a:r>
          </a:p>
          <a:p>
            <a:pPr marL="609600" indent="-609600">
              <a:lnSpc>
                <a:spcPct val="80000"/>
              </a:lnSpc>
              <a:buFont typeface="Monotype Sorts" charset="2"/>
              <a:buAutoNum type="alphaUcPeriod" startAt="7"/>
            </a:pPr>
            <a:r>
              <a:rPr lang="en-US" altLang="en-US" sz="3200">
                <a:ea typeface="ＭＳ Ｐゴシック" pitchFamily="34" charset="-128"/>
              </a:rPr>
              <a:t>No Overall Theme</a:t>
            </a:r>
          </a:p>
          <a:p>
            <a:pPr marL="609600" indent="-609600">
              <a:lnSpc>
                <a:spcPct val="80000"/>
              </a:lnSpc>
              <a:buFont typeface="Monotype Sorts" charset="2"/>
              <a:buAutoNum type="alphaUcPeriod" startAt="7"/>
            </a:pPr>
            <a:r>
              <a:rPr lang="en-US" altLang="en-US" sz="3200">
                <a:ea typeface="ＭＳ Ｐゴシック" pitchFamily="34" charset="-128"/>
              </a:rPr>
              <a:t>Rule of God</a:t>
            </a:r>
          </a:p>
          <a:p>
            <a:pPr marL="609600" indent="-609600">
              <a:lnSpc>
                <a:spcPct val="80000"/>
              </a:lnSpc>
              <a:buFont typeface="Monotype Sorts" charset="2"/>
              <a:buAutoNum type="alphaUcPeriod" startAt="7"/>
            </a:pPr>
            <a:r>
              <a:rPr lang="en-US" altLang="en-US" sz="3200">
                <a:ea typeface="ＭＳ Ｐゴシック" pitchFamily="34" charset="-128"/>
              </a:rPr>
              <a:t>Kingdom &amp; Covenants</a:t>
            </a:r>
          </a:p>
        </p:txBody>
      </p:sp>
      <p:pic>
        <p:nvPicPr>
          <p:cNvPr id="90116" name="Picture 5" descr="j028930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0117" name="Picture 6" descr="j0300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8" name="Text Box 7"/>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2400" b="1">
                <a:solidFill>
                  <a:srgbClr val="FFFFFF"/>
                </a:solidFill>
              </a:rPr>
              <a:t>54-57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3210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32100">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lt">
                                    <p:tmAbs val="75"/>
                                  </p:iterate>
                                  <p:childTnLst>
                                    <p:set>
                                      <p:cBhvr>
                                        <p:cTn id="14" dur="1" fill="hold">
                                          <p:stCondLst>
                                            <p:cond delay="74"/>
                                          </p:stCondLst>
                                        </p:cTn>
                                        <p:tgtEl>
                                          <p:spTgt spid="13210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0"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4"/>
          <p:cNvSpPr>
            <a:spLocks noGrp="1" noChangeArrowheads="1"/>
          </p:cNvSpPr>
          <p:nvPr>
            <p:ph type="title" idx="4294967295"/>
          </p:nvPr>
        </p:nvSpPr>
        <p:spPr/>
        <p:txBody>
          <a:bodyPr/>
          <a:lstStyle/>
          <a:p>
            <a:r>
              <a:rPr lang="en-US" altLang="en-US">
                <a:ea typeface="ＭＳ Ｐゴシック" pitchFamily="34" charset="-128"/>
                <a:cs typeface="Arial" pitchFamily="34" charset="0"/>
              </a:rPr>
              <a:t>The Lord Reigns 1</a:t>
            </a:r>
          </a:p>
        </p:txBody>
      </p:sp>
      <p:pic>
        <p:nvPicPr>
          <p:cNvPr id="92162" name="Picture 2" descr="Mountain Scene 1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ext Box 3"/>
          <p:cNvSpPr txBox="1">
            <a:spLocks noChangeArrowheads="1"/>
          </p:cNvSpPr>
          <p:nvPr/>
        </p:nvSpPr>
        <p:spPr bwMode="auto">
          <a:xfrm>
            <a:off x="55563" y="1720850"/>
            <a:ext cx="9053512" cy="3724275"/>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algn="ctr" eaLnBrk="1" hangingPunct="1">
              <a:defRPr/>
            </a:pPr>
            <a:r>
              <a:rPr lang="en-US" sz="4000" dirty="0">
                <a:latin typeface="Arial"/>
                <a:ea typeface="+mn-ea"/>
                <a:cs typeface="Arial"/>
              </a:rPr>
              <a:t>The Lord reigns, the Lord reigns,</a:t>
            </a:r>
          </a:p>
          <a:p>
            <a:pPr algn="ctr" eaLnBrk="1" hangingPunct="1">
              <a:defRPr/>
            </a:pPr>
            <a:r>
              <a:rPr lang="en-US" sz="4000" dirty="0">
                <a:latin typeface="Arial"/>
                <a:ea typeface="+mn-ea"/>
                <a:cs typeface="Arial"/>
              </a:rPr>
              <a:t>the Lord reigns let the earth rejoice</a:t>
            </a:r>
          </a:p>
          <a:p>
            <a:pPr algn="ctr" eaLnBrk="1" hangingPunct="1">
              <a:defRPr/>
            </a:pPr>
            <a:r>
              <a:rPr lang="en-US" sz="4000" dirty="0">
                <a:latin typeface="Arial"/>
                <a:ea typeface="+mn-ea"/>
                <a:cs typeface="Arial"/>
              </a:rPr>
              <a:t>let the earth rejoice let the earth rejoice</a:t>
            </a:r>
          </a:p>
          <a:p>
            <a:pPr algn="ctr" eaLnBrk="1" hangingPunct="1">
              <a:defRPr/>
            </a:pPr>
            <a:r>
              <a:rPr lang="en-US" sz="4000" dirty="0">
                <a:latin typeface="Arial"/>
                <a:ea typeface="+mn-ea"/>
                <a:cs typeface="Arial"/>
              </a:rPr>
              <a:t>Let the people be glad;</a:t>
            </a:r>
          </a:p>
          <a:p>
            <a:pPr algn="ctr" eaLnBrk="1" hangingPunct="1">
              <a:defRPr/>
            </a:pPr>
            <a:r>
              <a:rPr lang="en-US" sz="4000" dirty="0">
                <a:latin typeface="Arial"/>
                <a:ea typeface="+mn-ea"/>
                <a:cs typeface="Arial"/>
              </a:rPr>
              <a:t>that our God reigns.</a:t>
            </a:r>
          </a:p>
          <a:p>
            <a:pPr algn="ctr" eaLnBrk="1" hangingPunct="1">
              <a:defRPr/>
            </a:pPr>
            <a:r>
              <a:rPr lang="en-US" sz="3600" b="1" i="1" dirty="0">
                <a:latin typeface="Arial"/>
                <a:ea typeface="+mn-ea"/>
                <a:cs typeface="Arial"/>
              </a:rPr>
              <a:t>(repeat)</a:t>
            </a:r>
          </a:p>
        </p:txBody>
      </p:sp>
    </p:spTree>
  </p:cSld>
  <p:clrMapOvr>
    <a:masterClrMapping/>
  </p:clrMapOvr>
  <p:transition>
    <p:cover dir="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4"/>
          <p:cNvSpPr>
            <a:spLocks noGrp="1" noChangeArrowheads="1"/>
          </p:cNvSpPr>
          <p:nvPr>
            <p:ph type="title" idx="4294967295"/>
          </p:nvPr>
        </p:nvSpPr>
        <p:spPr/>
        <p:txBody>
          <a:bodyPr/>
          <a:lstStyle/>
          <a:p>
            <a:r>
              <a:rPr lang="en-US" altLang="en-US">
                <a:ea typeface="ＭＳ Ｐゴシック" pitchFamily="34" charset="-128"/>
                <a:cs typeface="Arial" pitchFamily="34" charset="0"/>
              </a:rPr>
              <a:t>The Lord Reigns 2</a:t>
            </a:r>
          </a:p>
        </p:txBody>
      </p:sp>
      <p:pic>
        <p:nvPicPr>
          <p:cNvPr id="94210" name="Picture 2" descr="Mountain Scene 12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0" y="188913"/>
            <a:ext cx="9169400" cy="3784600"/>
          </a:xfrm>
          <a:prstGeom prst="rect">
            <a:avLst/>
          </a:prstGeom>
          <a:noFill/>
          <a:ln w="9525">
            <a:noFill/>
            <a:miter lim="800000"/>
            <a:headEnd/>
            <a:tailEnd/>
          </a:ln>
          <a:effectLst>
            <a:outerShdw blurRad="63500" dist="53882" dir="2700000" algn="ctr" rotWithShape="0">
              <a:srgbClr val="000000">
                <a:alpha val="74998"/>
              </a:srgbClr>
            </a:outerShdw>
          </a:effectLst>
        </p:spPr>
        <p:txBody>
          <a:bodyPr>
            <a:spAutoFit/>
          </a:bodyPr>
          <a:lstStyle/>
          <a:p>
            <a:pPr algn="ctr" eaLnBrk="1" hangingPunct="1">
              <a:defRPr/>
            </a:pPr>
            <a:r>
              <a:rPr lang="en-US" sz="4000" dirty="0">
                <a:latin typeface="Arial"/>
                <a:ea typeface="+mn-ea"/>
                <a:cs typeface="Arial"/>
              </a:rPr>
              <a:t>The heavens declare His righteousness.</a:t>
            </a:r>
          </a:p>
          <a:p>
            <a:pPr algn="ctr" eaLnBrk="1" hangingPunct="1">
              <a:defRPr/>
            </a:pPr>
            <a:r>
              <a:rPr lang="en-US" sz="4000" dirty="0">
                <a:latin typeface="Arial"/>
                <a:ea typeface="+mn-ea"/>
                <a:cs typeface="Arial"/>
              </a:rPr>
              <a:t>The people see His glory</a:t>
            </a:r>
          </a:p>
          <a:p>
            <a:pPr algn="ctr" eaLnBrk="1" hangingPunct="1">
              <a:defRPr/>
            </a:pPr>
            <a:r>
              <a:rPr lang="en-US" sz="4000" dirty="0">
                <a:latin typeface="Arial"/>
                <a:ea typeface="+mn-ea"/>
                <a:cs typeface="Arial"/>
              </a:rPr>
              <a:t>For You, O Lord, are exalted</a:t>
            </a:r>
          </a:p>
          <a:p>
            <a:pPr algn="ctr" eaLnBrk="1" hangingPunct="1">
              <a:defRPr/>
            </a:pPr>
            <a:r>
              <a:rPr lang="en-US" sz="4000" dirty="0">
                <a:latin typeface="Arial"/>
                <a:ea typeface="+mn-ea"/>
                <a:cs typeface="Arial"/>
              </a:rPr>
              <a:t>over all the earth</a:t>
            </a:r>
          </a:p>
          <a:p>
            <a:pPr algn="ctr" eaLnBrk="1" hangingPunct="1">
              <a:defRPr/>
            </a:pPr>
            <a:r>
              <a:rPr lang="en-US" sz="4000" dirty="0">
                <a:latin typeface="Arial"/>
                <a:ea typeface="+mn-ea"/>
                <a:cs typeface="Arial"/>
              </a:rPr>
              <a:t>over all the earth.</a:t>
            </a: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4"/>
          <p:cNvSpPr>
            <a:spLocks noGrp="1" noChangeArrowheads="1"/>
          </p:cNvSpPr>
          <p:nvPr>
            <p:ph type="title" idx="4294967295"/>
          </p:nvPr>
        </p:nvSpPr>
        <p:spPr/>
        <p:txBody>
          <a:bodyPr/>
          <a:lstStyle/>
          <a:p>
            <a:r>
              <a:rPr lang="en-US" altLang="en-US">
                <a:ea typeface="ＭＳ Ｐゴシック" pitchFamily="34" charset="-128"/>
                <a:cs typeface="Arial" pitchFamily="34" charset="0"/>
              </a:rPr>
              <a:t>The Lord Reigns 3</a:t>
            </a:r>
          </a:p>
        </p:txBody>
      </p:sp>
      <p:pic>
        <p:nvPicPr>
          <p:cNvPr id="96258" name="Picture 2" descr="Mountain Scene 12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55563" y="987425"/>
            <a:ext cx="9053512" cy="5016500"/>
          </a:xfrm>
          <a:prstGeom prst="rect">
            <a:avLst/>
          </a:prstGeom>
          <a:noFill/>
          <a:ln w="9525">
            <a:noFill/>
            <a:miter lim="800000"/>
            <a:headEnd/>
            <a:tailEnd/>
          </a:ln>
          <a:effectLst>
            <a:outerShdw blurRad="63500" dist="53882" dir="2700000" algn="ctr" rotWithShape="0">
              <a:srgbClr val="000000">
                <a:alpha val="74998"/>
              </a:srgbClr>
            </a:outerShdw>
          </a:effectLst>
        </p:spPr>
        <p:txBody>
          <a:bodyPr wrap="none">
            <a:spAutoFit/>
          </a:bodyPr>
          <a:lstStyle/>
          <a:p>
            <a:pPr algn="ctr" eaLnBrk="1" hangingPunct="1">
              <a:defRPr/>
            </a:pPr>
            <a:r>
              <a:rPr lang="en-US" sz="4000" dirty="0">
                <a:latin typeface="Arial"/>
                <a:ea typeface="+mn-ea"/>
                <a:cs typeface="Arial"/>
              </a:rPr>
              <a:t>The Lord reigns, the Lord reigns,</a:t>
            </a:r>
          </a:p>
          <a:p>
            <a:pPr algn="ctr" eaLnBrk="1" hangingPunct="1">
              <a:defRPr/>
            </a:pPr>
            <a:r>
              <a:rPr lang="en-US" sz="4000" dirty="0">
                <a:latin typeface="Arial"/>
                <a:ea typeface="+mn-ea"/>
                <a:cs typeface="Arial"/>
              </a:rPr>
              <a:t>the Lord reigns let the earth rejoice</a:t>
            </a:r>
          </a:p>
          <a:p>
            <a:pPr algn="ctr" eaLnBrk="1" hangingPunct="1">
              <a:defRPr/>
            </a:pPr>
            <a:r>
              <a:rPr lang="en-US" sz="4000" dirty="0">
                <a:latin typeface="Arial"/>
                <a:ea typeface="+mn-ea"/>
                <a:cs typeface="Arial"/>
              </a:rPr>
              <a:t>let the earth rejoice let the earth rejoice</a:t>
            </a:r>
          </a:p>
          <a:p>
            <a:pPr algn="ctr" eaLnBrk="1" hangingPunct="1">
              <a:defRPr/>
            </a:pPr>
            <a:r>
              <a:rPr lang="en-US" sz="4000" dirty="0">
                <a:latin typeface="Arial"/>
                <a:ea typeface="+mn-ea"/>
                <a:cs typeface="Arial"/>
              </a:rPr>
              <a:t>Let the people be glad;</a:t>
            </a:r>
          </a:p>
          <a:p>
            <a:pPr algn="ctr" eaLnBrk="1" hangingPunct="1">
              <a:defRPr/>
            </a:pPr>
            <a:r>
              <a:rPr lang="en-US" sz="4000" dirty="0">
                <a:latin typeface="Arial"/>
                <a:ea typeface="+mn-ea"/>
                <a:cs typeface="Arial"/>
              </a:rPr>
              <a:t>that our God reigns,</a:t>
            </a:r>
          </a:p>
          <a:p>
            <a:pPr algn="ctr" eaLnBrk="1" hangingPunct="1">
              <a:defRPr/>
            </a:pPr>
            <a:r>
              <a:rPr lang="en-US" sz="4000" dirty="0">
                <a:latin typeface="Arial"/>
                <a:ea typeface="+mn-ea"/>
                <a:cs typeface="Arial"/>
              </a:rPr>
              <a:t>our God reigns,</a:t>
            </a:r>
          </a:p>
          <a:p>
            <a:pPr algn="ctr" eaLnBrk="1" hangingPunct="1">
              <a:defRPr/>
            </a:pPr>
            <a:r>
              <a:rPr lang="en-US" sz="4000" dirty="0">
                <a:latin typeface="Arial"/>
                <a:ea typeface="+mn-ea"/>
                <a:cs typeface="Arial"/>
              </a:rPr>
              <a:t>our God reigns,</a:t>
            </a:r>
          </a:p>
          <a:p>
            <a:pPr algn="ctr" eaLnBrk="1" hangingPunct="1">
              <a:defRPr/>
            </a:pPr>
            <a:r>
              <a:rPr lang="en-US" sz="4000" dirty="0">
                <a:latin typeface="Arial"/>
                <a:ea typeface="+mn-ea"/>
                <a:cs typeface="Arial"/>
              </a:rPr>
              <a:t>our God reigns.</a:t>
            </a:r>
          </a:p>
        </p:txBody>
      </p:sp>
    </p:spTree>
  </p:cSld>
  <p:clrMapOvr>
    <a:masterClrMapping/>
  </p:clrMapOvr>
  <p:transition>
    <p:randomBa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altLang="en-US">
                <a:ea typeface="ＭＳ Ｐゴシック" pitchFamily="34" charset="-128"/>
              </a:rPr>
              <a:t>What</a:t>
            </a:r>
            <a:r>
              <a:rPr lang="fr-FR" altLang="ja-JP">
                <a:ea typeface="ＭＳ Ｐゴシック" pitchFamily="34" charset="-128"/>
              </a:rPr>
              <a:t>'</a:t>
            </a:r>
            <a:r>
              <a:rPr lang="en-US" altLang="en-US">
                <a:ea typeface="ＭＳ Ｐゴシック" pitchFamily="34" charset="-128"/>
              </a:rPr>
              <a:t>s the Theme of the OT?</a:t>
            </a:r>
          </a:p>
        </p:txBody>
      </p:sp>
      <p:sp>
        <p:nvSpPr>
          <p:cNvPr id="61442" name="Rectangle 3"/>
          <p:cNvSpPr>
            <a:spLocks noGrp="1" noChangeArrowheads="1"/>
          </p:cNvSpPr>
          <p:nvPr>
            <p:ph type="body" sz="half" idx="1"/>
          </p:nvPr>
        </p:nvSpPr>
        <p:spPr>
          <a:xfrm>
            <a:off x="685800" y="1981200"/>
            <a:ext cx="4102100" cy="4114800"/>
          </a:xfrm>
        </p:spPr>
        <p:txBody>
          <a:bodyPr/>
          <a:lstStyle/>
          <a:p>
            <a:pPr marL="0" indent="0">
              <a:buFont typeface="Monotype Sorts" charset="2"/>
              <a:buNone/>
            </a:pPr>
            <a:r>
              <a:rPr lang="en-US" altLang="en-US" sz="3600" b="1" dirty="0">
                <a:ea typeface="ＭＳ Ｐゴシック" pitchFamily="34" charset="-128"/>
              </a:rPr>
              <a:t>Write this out in a single sentence</a:t>
            </a:r>
          </a:p>
        </p:txBody>
      </p:sp>
      <p:pic>
        <p:nvPicPr>
          <p:cNvPr id="61443" name="Picture 4" descr="j0309391"/>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24400" y="1600200"/>
            <a:ext cx="3657600" cy="2451100"/>
          </a:xfrm>
          <a:noFill/>
        </p:spPr>
      </p:pic>
      <p:sp>
        <p:nvSpPr>
          <p:cNvPr id="61444" name="Text Box 6"/>
          <p:cNvSpPr txBox="1">
            <a:spLocks noChangeArrowheads="1"/>
          </p:cNvSpPr>
          <p:nvPr/>
        </p:nvSpPr>
        <p:spPr bwMode="auto">
          <a:xfrm>
            <a:off x="8229600" y="152400"/>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t>54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88" name="Rectangle 8"/>
          <p:cNvSpPr>
            <a:spLocks noGrp="1" noRot="1" noChangeArrowheads="1"/>
          </p:cNvSpPr>
          <p:nvPr>
            <p:ph type="title" idx="4294967295"/>
          </p:nvPr>
        </p:nvSpPr>
        <p:spPr>
          <a:xfrm>
            <a:off x="5791200" y="152400"/>
            <a:ext cx="3200400" cy="533400"/>
          </a:xfrm>
        </p:spPr>
        <p:txBody>
          <a:bodyPr/>
          <a:lstStyle/>
          <a:p>
            <a:pPr algn="r" eaLnBrk="1" hangingPunct="1"/>
            <a:r>
              <a:rPr lang="en-US" altLang="en-US" sz="3600" b="1">
                <a:latin typeface="Arial" pitchFamily="34" charset="0"/>
                <a:ea typeface="ＭＳ Ｐゴシック" pitchFamily="34" charset="-128"/>
                <a:cs typeface="Arial" pitchFamily="34" charset="0"/>
              </a:rPr>
              <a:t>Animals</a:t>
            </a:r>
          </a:p>
        </p:txBody>
      </p:sp>
      <p:pic>
        <p:nvPicPr>
          <p:cNvPr id="98306" name="Picture 6" descr="npo0000f6"/>
          <p:cNvPicPr>
            <a:picLocks noChangeAspect="1" noChangeArrowheads="1"/>
          </p:cNvPicPr>
          <p:nvPr/>
        </p:nvPicPr>
        <p:blipFill>
          <a:blip r:embed="rId3" cstate="screen">
            <a:lum bright="-10000"/>
            <a:extLst>
              <a:ext uri="{28A0092B-C50C-407E-A947-70E740481C1C}">
                <a14:useLocalDpi xmlns:a14="http://schemas.microsoft.com/office/drawing/2010/main" val="0"/>
              </a:ext>
            </a:extLst>
          </a:blip>
          <a:srcRect/>
          <a:stretch>
            <a:fillRect/>
          </a:stretch>
        </p:blipFill>
        <p:spPr bwMode="auto">
          <a:xfrm>
            <a:off x="-7620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5683"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eaLnBrk="1" hangingPunct="1">
              <a:spcBef>
                <a:spcPct val="50000"/>
              </a:spcBef>
            </a:pPr>
            <a:r>
              <a:rPr lang="en-US" altLang="en-US" sz="3600" b="1">
                <a:solidFill>
                  <a:srgbClr val="FFFFFF"/>
                </a:solidFill>
                <a:effectLst>
                  <a:outerShdw blurRad="38100" dist="38100" dir="2700000" algn="tl">
                    <a:srgbClr val="000000"/>
                  </a:outerShdw>
                </a:effectLst>
                <a:cs typeface="Arial" pitchFamily="34" charset="0"/>
              </a:rPr>
              <a:t>God</a:t>
            </a:r>
            <a:r>
              <a:rPr lang="fr-FR" altLang="ja-JP" sz="3600" b="1">
                <a:solidFill>
                  <a:srgbClr val="FFFFFF"/>
                </a:solidFill>
                <a:effectLst>
                  <a:outerShdw blurRad="38100" dist="38100" dir="2700000" algn="tl">
                    <a:srgbClr val="000000"/>
                  </a:outerShdw>
                </a:effectLst>
                <a:cs typeface="Arial" pitchFamily="34" charset="0"/>
              </a:rPr>
              <a:t>'</a:t>
            </a:r>
            <a:r>
              <a:rPr lang="en-US" altLang="ja-JP" sz="3600" b="1">
                <a:solidFill>
                  <a:srgbClr val="FFFFFF"/>
                </a:solidFill>
                <a:effectLst>
                  <a:outerShdw blurRad="38100" dist="38100" dir="2700000" algn="tl">
                    <a:srgbClr val="000000"/>
                  </a:outerShdw>
                </a:effectLst>
                <a:cs typeface="Arial" pitchFamily="34" charset="0"/>
              </a:rPr>
              <a:t>s Creation…Day 6</a:t>
            </a:r>
            <a:endParaRPr lang="en-US" altLang="en-US" sz="3600" b="1">
              <a:solidFill>
                <a:srgbClr val="FFFFFF"/>
              </a:solidFill>
              <a:effectLst>
                <a:outerShdw blurRad="38100" dist="38100" dir="2700000" algn="tl">
                  <a:srgbClr val="000000"/>
                </a:outerShdw>
              </a:effectLst>
              <a:cs typeface="Arial" pitchFamily="34" charset="0"/>
            </a:endParaRPr>
          </a:p>
        </p:txBody>
      </p:sp>
      <p:sp>
        <p:nvSpPr>
          <p:cNvPr id="2375684" name="Text Box 4"/>
          <p:cNvSpPr txBox="1">
            <a:spLocks noChangeArrowheads="1"/>
          </p:cNvSpPr>
          <p:nvPr/>
        </p:nvSpPr>
        <p:spPr bwMode="auto">
          <a:xfrm>
            <a:off x="152400" y="1600200"/>
            <a:ext cx="8763000" cy="5078413"/>
          </a:xfrm>
          <a:prstGeom prst="rect">
            <a:avLst/>
          </a:prstGeom>
          <a:noFill/>
          <a:ln>
            <a:noFill/>
          </a:ln>
          <a:effectLst>
            <a:outerShdw blurRad="63500" dist="38099" dir="2700000" algn="ctr" rotWithShape="0">
              <a:srgbClr val="00000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pPr>
            <a:r>
              <a:rPr lang="en-US" altLang="en-US" sz="3600" b="1" dirty="0">
                <a:solidFill>
                  <a:srgbClr val="FFFFFF"/>
                </a:solidFill>
                <a:effectLst>
                  <a:outerShdw blurRad="38100" dist="38100" dir="2700000" algn="tl">
                    <a:srgbClr val="000000"/>
                  </a:outerShdw>
                </a:effectLst>
                <a:cs typeface="Arial" pitchFamily="34" charset="0"/>
              </a:rPr>
              <a:t>"Then God said, '</a:t>
            </a:r>
            <a:r>
              <a:rPr lang="en-US" altLang="ja-JP" sz="3600" b="1" dirty="0">
                <a:solidFill>
                  <a:srgbClr val="FFFFFF"/>
                </a:solidFill>
                <a:effectLst>
                  <a:outerShdw blurRad="38100" dist="38100" dir="2700000" algn="tl">
                    <a:srgbClr val="000000"/>
                  </a:outerShdw>
                </a:effectLst>
                <a:cs typeface="Arial" pitchFamily="34" charset="0"/>
              </a:rPr>
              <a:t>Let the earth bring forth living creatures after their kind: cattle and creeping things and beasts of the earth after their kind'; and it was so.  God made the beasts of the earth after their kind, and the cattle after their kind, and everything that creeps on the ground after its kind; and God saw that it was good" (24-25).</a:t>
            </a:r>
            <a:endParaRPr lang="en-US" altLang="en-US" sz="3600" b="1" dirty="0">
              <a:solidFill>
                <a:srgbClr val="FFFFFF"/>
              </a:solidFill>
              <a:effectLst>
                <a:outerShdw blurRad="38100" dist="38100" dir="2700000" algn="tl">
                  <a:srgbClr val="000000"/>
                </a:outerShdw>
              </a:effectLst>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8"/>
          <p:cNvSpPr>
            <a:spLocks noGrp="1" noRot="1" noChangeArrowheads="1"/>
          </p:cNvSpPr>
          <p:nvPr>
            <p:ph type="title" idx="4294967295"/>
          </p:nvPr>
        </p:nvSpPr>
        <p:spPr>
          <a:xfrm>
            <a:off x="6629400" y="76200"/>
            <a:ext cx="2362200" cy="457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r" eaLnBrk="1" hangingPunct="1"/>
            <a:r>
              <a:rPr lang="en-US" altLang="en-US" sz="3600" b="1">
                <a:effectLst/>
                <a:latin typeface="Arial" pitchFamily="34" charset="0"/>
                <a:ea typeface="ＭＳ Ｐゴシック" pitchFamily="34" charset="-128"/>
                <a:cs typeface="Arial" pitchFamily="34" charset="0"/>
              </a:rPr>
              <a:t>Man</a:t>
            </a:r>
          </a:p>
        </p:txBody>
      </p:sp>
      <p:pic>
        <p:nvPicPr>
          <p:cNvPr id="100354" name="Picture 7" descr="npo0000f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283" name="Text Box 3"/>
          <p:cNvSpPr txBox="1">
            <a:spLocks noChangeArrowheads="1"/>
          </p:cNvSpPr>
          <p:nvPr/>
        </p:nvSpPr>
        <p:spPr bwMode="auto">
          <a:xfrm>
            <a:off x="0" y="0"/>
            <a:ext cx="9144000"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en-US" sz="3600" b="1" dirty="0">
                <a:solidFill>
                  <a:srgbClr val="FFFFFF"/>
                </a:solidFill>
                <a:effectLst>
                  <a:glow rad="215900">
                    <a:srgbClr val="000000"/>
                  </a:glow>
                </a:effectLst>
                <a:latin typeface="Arial" charset="0"/>
                <a:cs typeface="Arial" charset="0"/>
              </a:rPr>
              <a:t>God</a:t>
            </a:r>
            <a:r>
              <a:rPr lang="fr-FR" altLang="ja-JP"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s Creation…Day 6</a:t>
            </a:r>
            <a:endParaRPr lang="en-US" sz="3600" b="1" dirty="0">
              <a:solidFill>
                <a:srgbClr val="FFFFFF"/>
              </a:solidFill>
              <a:effectLst>
                <a:glow rad="215900">
                  <a:srgbClr val="000000"/>
                </a:glow>
              </a:effectLst>
              <a:latin typeface="Arial" charset="0"/>
              <a:cs typeface="Arial" charset="0"/>
            </a:endParaRPr>
          </a:p>
        </p:txBody>
      </p:sp>
      <p:sp>
        <p:nvSpPr>
          <p:cNvPr id="1249284" name="Text Box 4"/>
          <p:cNvSpPr txBox="1">
            <a:spLocks noChangeArrowheads="1"/>
          </p:cNvSpPr>
          <p:nvPr/>
        </p:nvSpPr>
        <p:spPr bwMode="auto">
          <a:xfrm>
            <a:off x="1981200" y="914400"/>
            <a:ext cx="6047184" cy="56323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215900">
                    <a:srgbClr val="000000"/>
                  </a:glow>
                </a:effectLst>
                <a:latin typeface="Arial" charset="0"/>
                <a:cs typeface="Arial" charset="0"/>
              </a:rPr>
              <a:t>"Then God said, </a:t>
            </a:r>
            <a:r>
              <a:rPr lang="fr-FR"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Let Us make man </a:t>
            </a:r>
            <a:r>
              <a:rPr lang="en-US" altLang="ja-JP" sz="3600" b="1" dirty="0">
                <a:solidFill>
                  <a:srgbClr val="FFFF00"/>
                </a:solidFill>
                <a:effectLst>
                  <a:glow rad="215900">
                    <a:srgbClr val="000000"/>
                  </a:glow>
                </a:effectLst>
                <a:latin typeface="Arial" charset="0"/>
                <a:cs typeface="Arial" charset="0"/>
              </a:rPr>
              <a:t>in Our image</a:t>
            </a:r>
            <a:r>
              <a:rPr lang="en-US" altLang="ja-JP" sz="3600" b="1" dirty="0">
                <a:solidFill>
                  <a:srgbClr val="FFFFFF"/>
                </a:solidFill>
                <a:effectLst>
                  <a:glow rad="215900">
                    <a:srgbClr val="000000"/>
                  </a:glow>
                </a:effectLst>
                <a:latin typeface="Arial" charset="0"/>
                <a:cs typeface="Arial" charset="0"/>
              </a:rPr>
              <a:t>, according to Our likeness; and </a:t>
            </a:r>
            <a:r>
              <a:rPr lang="en-US" altLang="ja-JP" sz="3600" b="1" dirty="0">
                <a:solidFill>
                  <a:srgbClr val="FFFF00"/>
                </a:solidFill>
                <a:effectLst>
                  <a:glow rad="215900">
                    <a:srgbClr val="000000"/>
                  </a:glow>
                </a:effectLst>
                <a:latin typeface="Arial" charset="0"/>
                <a:cs typeface="Arial" charset="0"/>
              </a:rPr>
              <a:t>let them rule</a:t>
            </a:r>
            <a:r>
              <a:rPr lang="en-US" altLang="ja-JP" sz="3600" b="1" dirty="0">
                <a:solidFill>
                  <a:srgbClr val="FFFFFF"/>
                </a:solidFill>
                <a:effectLst>
                  <a:glow rad="215900">
                    <a:srgbClr val="000000"/>
                  </a:glow>
                </a:effectLst>
                <a:latin typeface="Arial" charset="0"/>
                <a:cs typeface="Arial" charset="0"/>
              </a:rPr>
              <a:t> over the fish of the sea and over the birds of the sky and over the cattle and over all the earth, and over every creeping thing that creeps on the earth</a:t>
            </a:r>
            <a:r>
              <a:rPr lang="fr-FR" altLang="ja-JP" sz="3600" b="1" dirty="0">
                <a:solidFill>
                  <a:srgbClr val="FFFFFF"/>
                </a:solidFill>
                <a:effectLst>
                  <a:glow rad="215900">
                    <a:srgbClr val="000000"/>
                  </a:glow>
                </a:effectLst>
                <a:latin typeface="Arial" charset="0"/>
                <a:cs typeface="Arial" charset="0"/>
              </a:rPr>
              <a:t>'</a:t>
            </a:r>
            <a:r>
              <a:rPr lang="en-US" altLang="ja-JP" sz="3600" b="1" dirty="0">
                <a:solidFill>
                  <a:srgbClr val="FFFFFF"/>
                </a:solidFill>
                <a:effectLst>
                  <a:glow rad="215900">
                    <a:srgbClr val="000000"/>
                  </a:glow>
                </a:effectLst>
                <a:latin typeface="Arial" charset="0"/>
                <a:cs typeface="Arial" charset="0"/>
              </a:rPr>
              <a:t>" (Gen. 1:26).</a:t>
            </a:r>
            <a:endParaRPr lang="en-US" sz="3600" b="1" dirty="0">
              <a:solidFill>
                <a:srgbClr val="FFFFFF"/>
              </a:solidFill>
              <a:effectLst>
                <a:glow rad="215900">
                  <a:srgbClr val="000000"/>
                </a:glow>
              </a:effectLst>
              <a:latin typeface="Arial" charset="0"/>
              <a:cs typeface="Arial" charset="0"/>
            </a:endParaRPr>
          </a:p>
        </p:txBody>
      </p:sp>
      <p:sp>
        <p:nvSpPr>
          <p:cNvPr id="7" name="Text Box 11"/>
          <p:cNvSpPr txBox="1">
            <a:spLocks noChangeArrowheads="1"/>
          </p:cNvSpPr>
          <p:nvPr/>
        </p:nvSpPr>
        <p:spPr bwMode="auto">
          <a:xfrm>
            <a:off x="8305800" y="152400"/>
            <a:ext cx="685800" cy="457200"/>
          </a:xfrm>
          <a:prstGeom prst="rect">
            <a:avLst/>
          </a:prstGeom>
          <a:solidFill>
            <a:srgbClr val="000000"/>
          </a:solidFill>
          <a:ln>
            <a:noFill/>
          </a:ln>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t>58</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875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79779" name="Text Box 3"/>
          <p:cNvSpPr txBox="1">
            <a:spLocks noChangeArrowheads="1"/>
          </p:cNvSpPr>
          <p:nvPr/>
        </p:nvSpPr>
        <p:spPr bwMode="auto">
          <a:xfrm>
            <a:off x="0" y="0"/>
            <a:ext cx="9144000" cy="646113"/>
          </a:xfrm>
          <a:prstGeom prst="rect">
            <a:avLst/>
          </a:prstGeom>
          <a:noFill/>
          <a:ln w="9525">
            <a:noFill/>
            <a:miter lim="800000"/>
            <a:headEnd/>
            <a:tailEnd/>
          </a:ln>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spcBef>
                <a:spcPct val="50000"/>
              </a:spcBef>
              <a:defRPr/>
            </a:pPr>
            <a:r>
              <a:rPr lang="en-US" sz="3600" b="1" dirty="0">
                <a:solidFill>
                  <a:srgbClr val="FFFFFF"/>
                </a:solidFill>
                <a:effectLst>
                  <a:glow rad="152400">
                    <a:srgbClr val="000000"/>
                  </a:glow>
                </a:effectLst>
                <a:latin typeface="Arial" charset="0"/>
                <a:cs typeface="Arial" charset="0"/>
              </a:rPr>
              <a:t>God</a:t>
            </a:r>
            <a:r>
              <a:rPr lang="fr-FR" altLang="ja-JP" sz="3600" b="1" dirty="0">
                <a:solidFill>
                  <a:srgbClr val="FFFFFF"/>
                </a:solidFill>
                <a:effectLst>
                  <a:glow rad="152400">
                    <a:srgbClr val="000000"/>
                  </a:glow>
                </a:effectLst>
                <a:latin typeface="Arial" charset="0"/>
                <a:cs typeface="Arial" charset="0"/>
              </a:rPr>
              <a:t>'</a:t>
            </a:r>
            <a:r>
              <a:rPr lang="en-US" altLang="ja-JP" sz="3600" b="1" dirty="0">
                <a:solidFill>
                  <a:srgbClr val="FFFFFF"/>
                </a:solidFill>
                <a:effectLst>
                  <a:glow rad="152400">
                    <a:srgbClr val="000000"/>
                  </a:glow>
                </a:effectLst>
                <a:latin typeface="Arial" charset="0"/>
                <a:cs typeface="Arial" charset="0"/>
              </a:rPr>
              <a:t>s Creation…Day 6</a:t>
            </a:r>
            <a:endParaRPr lang="en-US" sz="3600" b="1" dirty="0">
              <a:solidFill>
                <a:srgbClr val="FFFFFF"/>
              </a:solidFill>
              <a:effectLst>
                <a:glow rad="152400">
                  <a:srgbClr val="000000"/>
                </a:glow>
              </a:effectLst>
              <a:latin typeface="Arial" charset="0"/>
              <a:cs typeface="Arial" charset="0"/>
            </a:endParaRPr>
          </a:p>
        </p:txBody>
      </p:sp>
      <p:sp>
        <p:nvSpPr>
          <p:cNvPr id="2379783" name="Rectangle 7"/>
          <p:cNvSpPr>
            <a:spLocks noGrp="1" noRot="1" noChangeArrowheads="1"/>
          </p:cNvSpPr>
          <p:nvPr>
            <p:ph type="title" idx="4294967295"/>
          </p:nvPr>
        </p:nvSpPr>
        <p:spPr>
          <a:xfrm>
            <a:off x="8082808" y="9128"/>
            <a:ext cx="2895600" cy="609600"/>
          </a:xfrm>
        </p:spPr>
        <p:txBody>
          <a:bodyPr/>
          <a:lstStyle/>
          <a:p>
            <a:pPr algn="r" eaLnBrk="1" hangingPunct="1">
              <a:defRPr/>
            </a:pPr>
            <a:r>
              <a:rPr lang="en-US" sz="3600" dirty="0">
                <a:effectLst>
                  <a:glow rad="152400">
                    <a:srgbClr val="000000"/>
                  </a:glow>
                </a:effectLst>
                <a:latin typeface="Arial" charset="0"/>
                <a:ea typeface="ＭＳ Ｐゴシック" charset="0"/>
                <a:cs typeface="Arial" charset="0"/>
              </a:rPr>
              <a:t>Woman</a:t>
            </a:r>
          </a:p>
        </p:txBody>
      </p:sp>
      <p:sp>
        <p:nvSpPr>
          <p:cNvPr id="2379785" name="Text Box 9"/>
          <p:cNvSpPr txBox="1">
            <a:spLocks noChangeArrowheads="1"/>
          </p:cNvSpPr>
          <p:nvPr/>
        </p:nvSpPr>
        <p:spPr bwMode="auto">
          <a:xfrm>
            <a:off x="1160720" y="3028054"/>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a:solidFill>
                  <a:srgbClr val="FFFFFF"/>
                </a:solidFill>
                <a:effectLst>
                  <a:glow rad="152400">
                    <a:srgbClr val="000000"/>
                  </a:glow>
                </a:effectLst>
                <a:latin typeface="Arial" charset="0"/>
                <a:cs typeface="Arial" charset="0"/>
              </a:rPr>
              <a:t>in the image of God he created him</a:t>
            </a:r>
          </a:p>
        </p:txBody>
      </p:sp>
      <p:sp>
        <p:nvSpPr>
          <p:cNvPr id="2379786" name="Text Box 10"/>
          <p:cNvSpPr txBox="1">
            <a:spLocks noChangeArrowheads="1"/>
          </p:cNvSpPr>
          <p:nvPr/>
        </p:nvSpPr>
        <p:spPr bwMode="auto">
          <a:xfrm>
            <a:off x="170120" y="719900"/>
            <a:ext cx="5410200"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"So God created man in his own image</a:t>
            </a:r>
          </a:p>
        </p:txBody>
      </p:sp>
      <p:sp>
        <p:nvSpPr>
          <p:cNvPr id="2379787" name="Text Box 11"/>
          <p:cNvSpPr txBox="1">
            <a:spLocks noChangeArrowheads="1"/>
          </p:cNvSpPr>
          <p:nvPr/>
        </p:nvSpPr>
        <p:spPr bwMode="auto">
          <a:xfrm>
            <a:off x="2789858" y="5105400"/>
            <a:ext cx="6354142" cy="120015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defRPr/>
            </a:pPr>
            <a:r>
              <a:rPr lang="en-US" sz="3600" b="1" dirty="0">
                <a:solidFill>
                  <a:srgbClr val="FFFFFF"/>
                </a:solidFill>
                <a:effectLst>
                  <a:glow rad="152400">
                    <a:srgbClr val="000000"/>
                  </a:glow>
                </a:effectLst>
                <a:latin typeface="Arial" charset="0"/>
                <a:cs typeface="Arial" charset="0"/>
              </a:rPr>
              <a:t>male and female he created them" (Gen. 1:27).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379786"/>
                                        </p:tgtEl>
                                        <p:attrNameLst>
                                          <p:attrName>style.visibility</p:attrName>
                                        </p:attrNameLst>
                                      </p:cBhvr>
                                      <p:to>
                                        <p:strVal val="visible"/>
                                      </p:to>
                                    </p:set>
                                    <p:animEffect transition="in" filter="dissolve">
                                      <p:cBhvr>
                                        <p:cTn id="7" dur="1000"/>
                                        <p:tgtEl>
                                          <p:spTgt spid="2379786"/>
                                        </p:tgtEl>
                                      </p:cBhvr>
                                    </p:animEffec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2379785"/>
                                        </p:tgtEl>
                                        <p:attrNameLst>
                                          <p:attrName>style.visibility</p:attrName>
                                        </p:attrNameLst>
                                      </p:cBhvr>
                                      <p:to>
                                        <p:strVal val="visible"/>
                                      </p:to>
                                    </p:set>
                                    <p:animEffect transition="in" filter="dissolve">
                                      <p:cBhvr>
                                        <p:cTn id="11" dur="2000"/>
                                        <p:tgtEl>
                                          <p:spTgt spid="2379785"/>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379787"/>
                                        </p:tgtEl>
                                        <p:attrNameLst>
                                          <p:attrName>style.visibility</p:attrName>
                                        </p:attrNameLst>
                                      </p:cBhvr>
                                      <p:to>
                                        <p:strVal val="visible"/>
                                      </p:to>
                                    </p:set>
                                    <p:animEffect transition="in" filter="dissolve">
                                      <p:cBhvr>
                                        <p:cTn id="15" dur="2000"/>
                                        <p:tgtEl>
                                          <p:spTgt spid="23797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7302" name="Rectangle 6"/>
          <p:cNvSpPr>
            <a:spLocks noGrp="1" noRot="1" noChangeArrowheads="1"/>
          </p:cNvSpPr>
          <p:nvPr>
            <p:ph type="title" idx="4294967295"/>
          </p:nvPr>
        </p:nvSpPr>
        <p:spPr>
          <a:xfrm>
            <a:off x="6172200" y="0"/>
            <a:ext cx="2895600" cy="609600"/>
          </a:xfrm>
        </p:spPr>
        <p:txBody>
          <a:bodyPr/>
          <a:lstStyle/>
          <a:p>
            <a:pPr algn="r" eaLnBrk="1" hangingPunct="1"/>
            <a:r>
              <a:rPr lang="en-US" altLang="en-US" sz="3600">
                <a:latin typeface="Arial" pitchFamily="34" charset="0"/>
                <a:ea typeface="ＭＳ Ｐゴシック" pitchFamily="34" charset="-128"/>
                <a:cs typeface="Arial" pitchFamily="34" charset="0"/>
              </a:rPr>
              <a:t>Mandate</a:t>
            </a:r>
          </a:p>
        </p:txBody>
      </p:sp>
      <p:sp>
        <p:nvSpPr>
          <p:cNvPr id="8" name="Text Box 1041"/>
          <p:cNvSpPr txBox="1">
            <a:spLocks noChangeArrowheads="1"/>
          </p:cNvSpPr>
          <p:nvPr/>
        </p:nvSpPr>
        <p:spPr bwMode="auto">
          <a:xfrm>
            <a:off x="8431844" y="48907"/>
            <a:ext cx="698178" cy="4616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en-US" b="1" dirty="0">
                <a:solidFill>
                  <a:srgbClr val="FFFFFF"/>
                </a:solidFill>
                <a:effectLst>
                  <a:glow rad="165100">
                    <a:srgbClr val="000000"/>
                  </a:glow>
                </a:effectLst>
                <a:latin typeface="Arial"/>
                <a:cs typeface="Arial"/>
              </a:rPr>
              <a:t>448</a:t>
            </a:r>
            <a:endParaRPr lang="en-US" b="1" dirty="0">
              <a:solidFill>
                <a:srgbClr val="000000"/>
              </a:solidFill>
              <a:effectLst>
                <a:glow rad="165100">
                  <a:srgbClr val="000000"/>
                </a:glow>
              </a:effectLst>
              <a:latin typeface="Arial"/>
              <a:cs typeface="Arial"/>
            </a:endParaRPr>
          </a:p>
        </p:txBody>
      </p:sp>
      <p:sp>
        <p:nvSpPr>
          <p:cNvPr id="11" name="Rectangle 3"/>
          <p:cNvSpPr>
            <a:spLocks noChangeArrowheads="1"/>
          </p:cNvSpPr>
          <p:nvPr/>
        </p:nvSpPr>
        <p:spPr bwMode="auto">
          <a:xfrm>
            <a:off x="0" y="0"/>
            <a:ext cx="9144000" cy="6858000"/>
          </a:xfrm>
          <a:prstGeom prst="rect">
            <a:avLst/>
          </a:prstGeom>
          <a:solidFill>
            <a:srgbClr val="000000"/>
          </a:solidFill>
          <a:ln w="9525">
            <a:solidFill>
              <a:srgbClr val="000000"/>
            </a:solidFill>
            <a:round/>
            <a:headEnd/>
            <a:tailEnd type="stealth" w="lg" len="lg"/>
          </a:ln>
          <a:effectLst/>
        </p:spPr>
        <p:txBody>
          <a:bodyPr lIns="90000" tIns="46800" rIns="90000" bIns="4680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sz="2400">
              <a:solidFill>
                <a:srgbClr val="000000"/>
              </a:solidFill>
              <a:latin typeface="Comic Sans MS" pitchFamily="66" charset="0"/>
            </a:endParaRPr>
          </a:p>
        </p:txBody>
      </p:sp>
      <p:pic>
        <p:nvPicPr>
          <p:cNvPr id="10445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87303" name="Text Box 7"/>
          <p:cNvSpPr txBox="1">
            <a:spLocks noChangeArrowheads="1"/>
          </p:cNvSpPr>
          <p:nvPr/>
        </p:nvSpPr>
        <p:spPr bwMode="auto">
          <a:xfrm>
            <a:off x="228600" y="5591175"/>
            <a:ext cx="8915400" cy="1200150"/>
          </a:xfrm>
          <a:prstGeom prst="rect">
            <a:avLst/>
          </a:prstGeom>
          <a:noFill/>
          <a:ln w="9525">
            <a:noFill/>
            <a:miter lim="800000"/>
            <a:headEnd/>
            <a:tailEnd/>
          </a:ln>
          <a:effec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pPr>
            <a:r>
              <a:rPr lang="en-US" altLang="en-US" sz="3600" b="1">
                <a:solidFill>
                  <a:srgbClr val="FFFFFF"/>
                </a:solidFill>
                <a:effectLst>
                  <a:outerShdw blurRad="38100" dist="38100" dir="2700000" algn="tl">
                    <a:srgbClr val="000000"/>
                  </a:outerShdw>
                </a:effectLst>
                <a:cs typeface="Arial" pitchFamily="34" charset="0"/>
              </a:rPr>
              <a:t>and over every living thing that</a:t>
            </a:r>
            <a:r>
              <a:rPr lang="en-US" altLang="en-US" sz="3600" b="1">
                <a:solidFill>
                  <a:srgbClr val="FFFF00"/>
                </a:solidFill>
                <a:effectLst>
                  <a:outerShdw blurRad="38100" dist="38100" dir="2700000" algn="tl">
                    <a:srgbClr val="000000"/>
                  </a:outerShdw>
                </a:effectLst>
                <a:cs typeface="Arial" pitchFamily="34" charset="0"/>
              </a:rPr>
              <a:t> </a:t>
            </a:r>
            <a:br>
              <a:rPr lang="en-US" altLang="en-US" sz="3600" b="1">
                <a:solidFill>
                  <a:srgbClr val="FFFF00"/>
                </a:solidFill>
                <a:effectLst>
                  <a:outerShdw blurRad="38100" dist="38100" dir="2700000" algn="tl">
                    <a:srgbClr val="000000"/>
                  </a:outerShdw>
                </a:effectLst>
                <a:cs typeface="Arial" pitchFamily="34" charset="0"/>
              </a:rPr>
            </a:br>
            <a:r>
              <a:rPr lang="en-US" altLang="en-US" sz="3600" b="1">
                <a:solidFill>
                  <a:srgbClr val="FFFF00"/>
                </a:solidFill>
                <a:effectLst>
                  <a:outerShdw blurRad="38100" dist="38100" dir="2700000" algn="tl">
                    <a:srgbClr val="000000"/>
                  </a:outerShdw>
                </a:effectLst>
                <a:cs typeface="Arial" pitchFamily="34" charset="0"/>
              </a:rPr>
              <a:t>moves upon the earth</a:t>
            </a:r>
            <a:r>
              <a:rPr lang="fr-FR" altLang="en-US" sz="3600" b="1">
                <a:solidFill>
                  <a:srgbClr val="FFFF00"/>
                </a:solidFill>
                <a:effectLst>
                  <a:outerShdw blurRad="38100" dist="38100" dir="2700000" algn="tl">
                    <a:srgbClr val="000000"/>
                  </a:outerShdw>
                </a:effectLst>
                <a:cs typeface="Arial" pitchFamily="34" charset="0"/>
              </a:rPr>
              <a:t>'</a:t>
            </a:r>
            <a:r>
              <a:rPr lang="en-US" altLang="ja-JP" sz="3600" b="1">
                <a:solidFill>
                  <a:srgbClr val="FFFFFF"/>
                </a:solidFill>
                <a:effectLst>
                  <a:outerShdw blurRad="38100" dist="38100" dir="2700000" algn="tl">
                    <a:srgbClr val="000000"/>
                  </a:outerShdw>
                </a:effectLst>
                <a:cs typeface="Arial" pitchFamily="34" charset="0"/>
              </a:rPr>
              <a:t>" (Gen. 1:28 NLT).</a:t>
            </a:r>
            <a:endParaRPr lang="en-US" altLang="en-US" sz="3600" b="1">
              <a:solidFill>
                <a:srgbClr val="FFFFFF"/>
              </a:solidFill>
              <a:effectLst>
                <a:outerShdw blurRad="38100" dist="38100" dir="2700000" algn="tl">
                  <a:srgbClr val="000000"/>
                </a:outerShdw>
              </a:effectLst>
              <a:cs typeface="Arial" pitchFamily="34" charset="0"/>
            </a:endParaRPr>
          </a:p>
        </p:txBody>
      </p:sp>
      <p:sp>
        <p:nvSpPr>
          <p:cNvPr id="2487304" name="Text Box 8"/>
          <p:cNvSpPr txBox="1">
            <a:spLocks noChangeArrowheads="1"/>
          </p:cNvSpPr>
          <p:nvPr/>
        </p:nvSpPr>
        <p:spPr bwMode="auto">
          <a:xfrm>
            <a:off x="228600" y="381000"/>
            <a:ext cx="4191000" cy="1200150"/>
          </a:xfrm>
          <a:prstGeom prst="rect">
            <a:avLst/>
          </a:prstGeom>
          <a:noFill/>
          <a:ln w="9525">
            <a:noFill/>
            <a:miter lim="800000"/>
            <a:headEnd/>
            <a:tailEnd/>
          </a:ln>
          <a:effec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pPr>
            <a:r>
              <a:rPr lang="en-US" altLang="en-US" sz="3600" b="1">
                <a:solidFill>
                  <a:srgbClr val="FFFFFF"/>
                </a:solidFill>
                <a:effectLst>
                  <a:outerShdw blurRad="38100" dist="38100" dir="2700000" algn="tl">
                    <a:srgbClr val="000000"/>
                  </a:outerShdw>
                </a:effectLst>
                <a:cs typeface="Arial" pitchFamily="34" charset="0"/>
              </a:rPr>
              <a:t>and over the </a:t>
            </a:r>
            <a:r>
              <a:rPr lang="en-US" altLang="en-US" sz="3600" b="1">
                <a:solidFill>
                  <a:srgbClr val="FFFF00"/>
                </a:solidFill>
                <a:effectLst>
                  <a:outerShdw blurRad="38100" dist="38100" dir="2700000" algn="tl">
                    <a:srgbClr val="000000"/>
                  </a:outerShdw>
                </a:effectLst>
                <a:cs typeface="Arial" pitchFamily="34" charset="0"/>
              </a:rPr>
              <a:t>birds</a:t>
            </a:r>
            <a:r>
              <a:rPr lang="en-US" altLang="en-US" sz="3600" b="1">
                <a:solidFill>
                  <a:srgbClr val="FFFFFF"/>
                </a:solidFill>
                <a:effectLst>
                  <a:outerShdw blurRad="38100" dist="38100" dir="2700000" algn="tl">
                    <a:srgbClr val="000000"/>
                  </a:outerShdw>
                </a:effectLst>
                <a:cs typeface="Arial" pitchFamily="34" charset="0"/>
              </a:rPr>
              <a:t> of the air</a:t>
            </a:r>
          </a:p>
        </p:txBody>
      </p:sp>
      <p:sp>
        <p:nvSpPr>
          <p:cNvPr id="2487305" name="Text Box 9"/>
          <p:cNvSpPr txBox="1">
            <a:spLocks noChangeArrowheads="1"/>
          </p:cNvSpPr>
          <p:nvPr/>
        </p:nvSpPr>
        <p:spPr bwMode="auto">
          <a:xfrm>
            <a:off x="228600" y="3124200"/>
            <a:ext cx="6096000" cy="1200150"/>
          </a:xfrm>
          <a:prstGeom prst="rect">
            <a:avLst/>
          </a:prstGeom>
          <a:noFill/>
          <a:ln w="9525">
            <a:noFill/>
            <a:miter lim="800000"/>
            <a:headEnd/>
            <a:tailEnd/>
          </a:ln>
          <a:effec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eaLnBrk="1" hangingPunct="1">
              <a:spcBef>
                <a:spcPct val="50000"/>
              </a:spcBef>
            </a:pPr>
            <a:r>
              <a:rPr lang="en-US" altLang="en-US" sz="3600" b="1">
                <a:solidFill>
                  <a:srgbClr val="FFFFFF"/>
                </a:solidFill>
                <a:effectLst>
                  <a:outerShdw blurRad="38100" dist="38100" dir="2700000" algn="tl">
                    <a:srgbClr val="000000"/>
                  </a:outerShdw>
                </a:effectLst>
                <a:cs typeface="Arial" pitchFamily="34" charset="0"/>
              </a:rPr>
              <a:t>and have dominion over the </a:t>
            </a:r>
            <a:r>
              <a:rPr lang="en-US" altLang="en-US" sz="3600" b="1">
                <a:solidFill>
                  <a:srgbClr val="FFFF00"/>
                </a:solidFill>
                <a:effectLst>
                  <a:outerShdw blurRad="38100" dist="38100" dir="2700000" algn="tl">
                    <a:srgbClr val="000000"/>
                  </a:outerShdw>
                </a:effectLst>
                <a:cs typeface="Arial" pitchFamily="34" charset="0"/>
              </a:rPr>
              <a:t>fish</a:t>
            </a:r>
            <a:r>
              <a:rPr lang="en-US" altLang="en-US" sz="3600" b="1">
                <a:solidFill>
                  <a:srgbClr val="FFFFFF"/>
                </a:solidFill>
                <a:effectLst>
                  <a:outerShdw blurRad="38100" dist="38100" dir="2700000" algn="tl">
                    <a:srgbClr val="000000"/>
                  </a:outerShdw>
                </a:effectLst>
                <a:cs typeface="Arial" pitchFamily="34" charset="0"/>
              </a:rPr>
              <a:t> of the sea</a:t>
            </a:r>
          </a:p>
        </p:txBody>
      </p:sp>
      <p:sp>
        <p:nvSpPr>
          <p:cNvPr id="2487306" name="Text Box 10"/>
          <p:cNvSpPr txBox="1">
            <a:spLocks noChangeArrowheads="1"/>
          </p:cNvSpPr>
          <p:nvPr/>
        </p:nvSpPr>
        <p:spPr bwMode="auto">
          <a:xfrm>
            <a:off x="5715000" y="381000"/>
            <a:ext cx="3352800" cy="4524375"/>
          </a:xfrm>
          <a:prstGeom prst="rect">
            <a:avLst/>
          </a:prstGeom>
          <a:noFill/>
          <a:ln w="9525">
            <a:noFill/>
            <a:miter lim="800000"/>
            <a:headEnd/>
            <a:tailEnd/>
          </a:ln>
          <a:effec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r" eaLnBrk="1" hangingPunct="1">
              <a:spcBef>
                <a:spcPct val="50000"/>
              </a:spcBef>
            </a:pPr>
            <a:r>
              <a:rPr lang="en-US" altLang="en-US" sz="3600" b="1" dirty="0">
                <a:solidFill>
                  <a:srgbClr val="FFFFFF"/>
                </a:solidFill>
                <a:effectLst>
                  <a:outerShdw blurRad="38100" dist="38100" dir="2700000" algn="tl">
                    <a:srgbClr val="000000"/>
                  </a:outerShdw>
                </a:effectLst>
                <a:cs typeface="Arial" pitchFamily="34" charset="0"/>
              </a:rPr>
              <a:t>"And God blessed them, and God said to them, </a:t>
            </a:r>
            <a:r>
              <a:rPr lang="fr-FR" altLang="en-US" sz="3600" b="1" dirty="0">
                <a:solidFill>
                  <a:srgbClr val="FFFFFF"/>
                </a:solidFill>
                <a:effectLst>
                  <a:outerShdw blurRad="38100" dist="38100" dir="2700000" algn="tl">
                    <a:srgbClr val="000000"/>
                  </a:outerShdw>
                </a:effectLst>
                <a:cs typeface="Arial" pitchFamily="34" charset="0"/>
              </a:rPr>
              <a:t>'</a:t>
            </a:r>
            <a:r>
              <a:rPr lang="en-US" altLang="ja-JP" sz="3600" b="1" dirty="0">
                <a:solidFill>
                  <a:srgbClr val="FFFFFF"/>
                </a:solidFill>
                <a:effectLst>
                  <a:outerShdw blurRad="38100" dist="38100" dir="2700000" algn="tl">
                    <a:srgbClr val="000000"/>
                  </a:outerShdw>
                </a:effectLst>
                <a:cs typeface="Arial" pitchFamily="34" charset="0"/>
              </a:rPr>
              <a:t>Be fruitful and multiply, and fill the earth and subdue it; </a:t>
            </a:r>
            <a:endParaRPr lang="en-US" altLang="en-US" sz="3600" b="1" dirty="0">
              <a:solidFill>
                <a:srgbClr val="FFFFFF"/>
              </a:solidFill>
              <a:effectLst>
                <a:outerShdw blurRad="38100" dist="38100" dir="2700000" algn="tl">
                  <a:srgbClr val="000000"/>
                </a:outerShdw>
              </a:effectLs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87305"/>
                                        </p:tgtEl>
                                        <p:attrNameLst>
                                          <p:attrName>style.visibility</p:attrName>
                                        </p:attrNameLst>
                                      </p:cBhvr>
                                      <p:to>
                                        <p:strVal val="visible"/>
                                      </p:to>
                                    </p:set>
                                    <p:animEffect transition="in" filter="dissolve">
                                      <p:cBhvr>
                                        <p:cTn id="7" dur="500"/>
                                        <p:tgtEl>
                                          <p:spTgt spid="24873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87304"/>
                                        </p:tgtEl>
                                        <p:attrNameLst>
                                          <p:attrName>style.visibility</p:attrName>
                                        </p:attrNameLst>
                                      </p:cBhvr>
                                      <p:to>
                                        <p:strVal val="visible"/>
                                      </p:to>
                                    </p:set>
                                    <p:animEffect transition="in" filter="dissolve">
                                      <p:cBhvr>
                                        <p:cTn id="12" dur="500"/>
                                        <p:tgtEl>
                                          <p:spTgt spid="248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487303"/>
                                        </p:tgtEl>
                                        <p:attrNameLst>
                                          <p:attrName>style.visibility</p:attrName>
                                        </p:attrNameLst>
                                      </p:cBhvr>
                                      <p:to>
                                        <p:strVal val="visible"/>
                                      </p:to>
                                    </p:set>
                                    <p:animEffect transition="in" filter="dissolve">
                                      <p:cBhvr>
                                        <p:cTn id="17" dur="500"/>
                                        <p:tgtEl>
                                          <p:spTgt spid="2487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7303" grpId="0"/>
      <p:bldP spid="2487304" grpId="0"/>
      <p:bldP spid="248730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1777" name="Picture 5" descr="j030090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2438400" cy="141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1778" name="Rectangle 2"/>
          <p:cNvSpPr>
            <a:spLocks noGrp="1" noChangeArrowheads="1"/>
          </p:cNvSpPr>
          <p:nvPr>
            <p:ph type="title"/>
          </p:nvPr>
        </p:nvSpPr>
        <p:spPr>
          <a:xfrm>
            <a:off x="1752600" y="533400"/>
            <a:ext cx="7620000" cy="1143000"/>
          </a:xfrm>
        </p:spPr>
        <p:txBody>
          <a:bodyPr/>
          <a:lstStyle/>
          <a:p>
            <a:r>
              <a:rPr lang="en-US" sz="4000">
                <a:latin typeface="Arial" charset="0"/>
                <a:ea typeface="ＭＳ Ｐゴシック" charset="0"/>
                <a:cs typeface="ＭＳ Ｐゴシック" charset="0"/>
              </a:rPr>
              <a:t>An All-Encompassing Theme</a:t>
            </a:r>
          </a:p>
        </p:txBody>
      </p:sp>
      <p:sp>
        <p:nvSpPr>
          <p:cNvPr id="21507" name="Rectangle 3"/>
          <p:cNvSpPr>
            <a:spLocks noGrp="1" noChangeArrowheads="1"/>
          </p:cNvSpPr>
          <p:nvPr>
            <p:ph type="body" sz="half" idx="1"/>
          </p:nvPr>
        </p:nvSpPr>
        <p:spPr>
          <a:xfrm>
            <a:off x="0" y="1600200"/>
            <a:ext cx="4495800" cy="3886200"/>
          </a:xfrm>
        </p:spPr>
        <p:txBody>
          <a:bodyPr/>
          <a:lstStyle/>
          <a:p>
            <a:pPr marL="66675" indent="-66675">
              <a:lnSpc>
                <a:spcPct val="80000"/>
              </a:lnSpc>
              <a:buFont typeface="Monotype Sorts" charset="0"/>
              <a:buNone/>
            </a:pPr>
            <a:r>
              <a:rPr lang="en-US" altLang="zh-CN" sz="2000" b="1" dirty="0">
                <a:latin typeface="Arial" charset="0"/>
                <a:ea typeface="SimSun" charset="0"/>
                <a:cs typeface="SimSun" charset="0"/>
              </a:rPr>
              <a:t>Genesis 1:26-28</a:t>
            </a:r>
          </a:p>
          <a:p>
            <a:pPr marL="66675" indent="-66675">
              <a:lnSpc>
                <a:spcPct val="80000"/>
              </a:lnSpc>
              <a:buFont typeface="Monotype Sorts" charset="0"/>
              <a:buNone/>
            </a:pPr>
            <a:endParaRPr lang="en-US" altLang="zh-CN" sz="2000" b="1" dirty="0">
              <a:latin typeface="Arial" charset="0"/>
              <a:ea typeface="SimSun" charset="0"/>
              <a:cs typeface="SimSun" charset="0"/>
            </a:endParaRPr>
          </a:p>
          <a:p>
            <a:pPr marL="66675" indent="-66675">
              <a:lnSpc>
                <a:spcPct val="80000"/>
              </a:lnSpc>
              <a:buFont typeface="Monotype Sorts" charset="0"/>
              <a:buNone/>
            </a:pPr>
            <a:r>
              <a:rPr lang="en-US" altLang="zh-CN" sz="2000" b="1" dirty="0">
                <a:latin typeface="Arial" charset="0"/>
                <a:ea typeface="SimSun" charset="0"/>
                <a:cs typeface="SimSun" charset="0"/>
              </a:rPr>
              <a:t>"Then God said, </a:t>
            </a:r>
            <a:r>
              <a:rPr lang="uk-UA" altLang="zh-CN" sz="2000" b="1" dirty="0">
                <a:latin typeface="Arial" charset="0"/>
                <a:ea typeface="SimSun" charset="0"/>
                <a:cs typeface="SimSun" charset="0"/>
              </a:rPr>
              <a:t>'</a:t>
            </a:r>
            <a:r>
              <a:rPr lang="en-US" altLang="zh-CN" sz="2000" b="1" dirty="0">
                <a:latin typeface="Arial" charset="0"/>
                <a:ea typeface="SimSun" charset="0"/>
                <a:cs typeface="SimSun" charset="0"/>
              </a:rPr>
              <a:t>Let us make man in our image, in our likeness, and let them </a:t>
            </a:r>
            <a:r>
              <a:rPr lang="en-US" altLang="zh-CN" sz="2000" b="1" u="sng" dirty="0">
                <a:solidFill>
                  <a:schemeClr val="tx2"/>
                </a:solidFill>
                <a:latin typeface="Arial" charset="0"/>
                <a:ea typeface="SimSun" charset="0"/>
                <a:cs typeface="SimSun" charset="0"/>
              </a:rPr>
              <a:t>rule</a:t>
            </a:r>
            <a:r>
              <a:rPr lang="en-US" altLang="zh-CN" sz="2000" b="1" dirty="0">
                <a:latin typeface="Arial" charset="0"/>
                <a:ea typeface="SimSun" charset="0"/>
                <a:cs typeface="SimSun" charset="0"/>
              </a:rPr>
              <a:t> over the fish … birds … livestock … all the earth, and over all the creatures that move along the ground…</a:t>
            </a:r>
            <a:r>
              <a:rPr lang="uk-UA" altLang="zh-CN" sz="2000" b="1" dirty="0">
                <a:latin typeface="Arial" charset="0"/>
                <a:ea typeface="SimSun" charset="0"/>
                <a:cs typeface="SimSun" charset="0"/>
              </a:rPr>
              <a:t>'</a:t>
            </a:r>
            <a:r>
              <a:rPr lang="en-US" altLang="zh-CN" sz="2000" b="1" dirty="0">
                <a:latin typeface="Arial" charset="0"/>
                <a:ea typeface="SimSun" charset="0"/>
                <a:cs typeface="SimSun" charset="0"/>
              </a:rPr>
              <a:t>  God blessed them and said to them, </a:t>
            </a:r>
            <a:r>
              <a:rPr lang="uk-UA" altLang="zh-CN" sz="2000" b="1" dirty="0">
                <a:latin typeface="Arial" charset="0"/>
                <a:ea typeface="SimSun" charset="0"/>
                <a:cs typeface="SimSun" charset="0"/>
              </a:rPr>
              <a:t>'</a:t>
            </a:r>
            <a:r>
              <a:rPr lang="en-US" altLang="zh-CN" sz="2000" b="1" dirty="0">
                <a:latin typeface="Arial" charset="0"/>
                <a:ea typeface="SimSun" charset="0"/>
                <a:cs typeface="SimSun" charset="0"/>
              </a:rPr>
              <a:t>Be fruitful and increase in number; fill the earth and </a:t>
            </a:r>
            <a:r>
              <a:rPr lang="en-US" altLang="zh-CN" sz="2000" b="1" u="sng" dirty="0">
                <a:solidFill>
                  <a:schemeClr val="tx2"/>
                </a:solidFill>
                <a:latin typeface="Arial" charset="0"/>
                <a:ea typeface="SimSun" charset="0"/>
                <a:cs typeface="SimSun" charset="0"/>
              </a:rPr>
              <a:t>subdue</a:t>
            </a:r>
            <a:r>
              <a:rPr lang="en-US" altLang="zh-CN" sz="2000" b="1" dirty="0">
                <a:latin typeface="Arial" charset="0"/>
                <a:ea typeface="SimSun" charset="0"/>
                <a:cs typeface="SimSun" charset="0"/>
              </a:rPr>
              <a:t> it.  </a:t>
            </a:r>
            <a:r>
              <a:rPr lang="en-US" altLang="zh-CN" sz="2000" b="1" u="sng" dirty="0">
                <a:solidFill>
                  <a:schemeClr val="tx2"/>
                </a:solidFill>
                <a:latin typeface="Arial" charset="0"/>
                <a:ea typeface="SimSun" charset="0"/>
                <a:cs typeface="SimSun" charset="0"/>
              </a:rPr>
              <a:t>Rule</a:t>
            </a:r>
            <a:r>
              <a:rPr lang="en-US" altLang="zh-CN" sz="2000" b="1" dirty="0">
                <a:latin typeface="Arial" charset="0"/>
                <a:ea typeface="SimSun" charset="0"/>
                <a:cs typeface="SimSun" charset="0"/>
              </a:rPr>
              <a:t> over the fish of the sea and the birds of the air and over every living creature that moves on the ground.</a:t>
            </a:r>
            <a:r>
              <a:rPr lang="uk-UA" altLang="zh-CN" sz="2000" b="1" dirty="0">
                <a:latin typeface="Arial" charset="0"/>
                <a:ea typeface="SimSun" charset="0"/>
                <a:cs typeface="SimSun" charset="0"/>
              </a:rPr>
              <a:t>'</a:t>
            </a:r>
            <a:r>
              <a:rPr lang="fr-FR" altLang="zh-CN" sz="2000" b="1" dirty="0">
                <a:latin typeface="Arial" charset="0"/>
                <a:ea typeface="SimSun" charset="0"/>
                <a:cs typeface="SimSun" charset="0"/>
              </a:rPr>
              <a:t>"</a:t>
            </a:r>
            <a:r>
              <a:rPr lang="en-US" altLang="zh-CN" sz="2000" b="1" dirty="0">
                <a:latin typeface="Arial" charset="0"/>
                <a:ea typeface="SimSun" charset="0"/>
                <a:cs typeface="SimSun" charset="0"/>
              </a:rPr>
              <a:t> </a:t>
            </a:r>
            <a:endParaRPr lang="en-US" sz="2000" b="1" dirty="0">
              <a:latin typeface="Arial" charset="0"/>
              <a:ea typeface="ＭＳ Ｐゴシック" charset="0"/>
              <a:cs typeface="ＭＳ Ｐゴシック" charset="0"/>
            </a:endParaRPr>
          </a:p>
        </p:txBody>
      </p:sp>
      <p:sp>
        <p:nvSpPr>
          <p:cNvPr id="21508" name="Rectangle 4"/>
          <p:cNvSpPr>
            <a:spLocks noGrp="1" noChangeArrowheads="1"/>
          </p:cNvSpPr>
          <p:nvPr>
            <p:ph type="body" sz="half" idx="2"/>
          </p:nvPr>
        </p:nvSpPr>
        <p:spPr>
          <a:xfrm>
            <a:off x="5105400" y="1600200"/>
            <a:ext cx="3810000" cy="2667000"/>
          </a:xfrm>
        </p:spPr>
        <p:txBody>
          <a:bodyPr/>
          <a:lstStyle/>
          <a:p>
            <a:pPr marL="0" indent="0">
              <a:lnSpc>
                <a:spcPct val="80000"/>
              </a:lnSpc>
              <a:buFont typeface="Monotype Sorts" charset="0"/>
              <a:buNone/>
            </a:pPr>
            <a:r>
              <a:rPr lang="en-US" sz="2000" b="1">
                <a:latin typeface="Arial" charset="0"/>
                <a:ea typeface="ＭＳ Ｐゴシック" charset="0"/>
                <a:cs typeface="ＭＳ Ｐゴシック" charset="0"/>
              </a:rPr>
              <a:t>Revelation 22:5</a:t>
            </a:r>
          </a:p>
          <a:p>
            <a:pPr marL="0" indent="0">
              <a:lnSpc>
                <a:spcPct val="80000"/>
              </a:lnSpc>
              <a:buFont typeface="Monotype Sorts" charset="0"/>
              <a:buNone/>
            </a:pPr>
            <a:endParaRPr lang="en-US" sz="2000" b="1">
              <a:latin typeface="Arial" charset="0"/>
              <a:ea typeface="ＭＳ Ｐゴシック" charset="0"/>
              <a:cs typeface="ＭＳ Ｐゴシック" charset="0"/>
            </a:endParaRPr>
          </a:p>
          <a:p>
            <a:pPr marL="0" indent="0">
              <a:lnSpc>
                <a:spcPct val="80000"/>
              </a:lnSpc>
              <a:buFont typeface="Monotype Sorts" charset="0"/>
              <a:buNone/>
            </a:pPr>
            <a:r>
              <a:rPr lang="en-US" altLang="ja-JP" sz="2000" b="1">
                <a:latin typeface="Arial" charset="0"/>
                <a:ea typeface="ＭＳ Ｐゴシック" charset="0"/>
                <a:cs typeface="ＭＳ Ｐゴシック" charset="0"/>
              </a:rPr>
              <a:t>"There will be no more night. They will not need the light of a lamp or the light of the sun, for the Lord God will give them light. And they will </a:t>
            </a:r>
            <a:r>
              <a:rPr lang="en-US" altLang="ja-JP" sz="2000" b="1" u="sng">
                <a:solidFill>
                  <a:schemeClr val="tx2"/>
                </a:solidFill>
                <a:latin typeface="Arial" charset="0"/>
                <a:ea typeface="ＭＳ Ｐゴシック" charset="0"/>
                <a:cs typeface="ＭＳ Ｐゴシック" charset="0"/>
              </a:rPr>
              <a:t>reign</a:t>
            </a:r>
            <a:r>
              <a:rPr lang="en-US" altLang="ja-JP" sz="2000" b="1">
                <a:latin typeface="Arial" charset="0"/>
                <a:ea typeface="ＭＳ Ｐゴシック" charset="0"/>
                <a:cs typeface="ＭＳ Ｐゴシック" charset="0"/>
              </a:rPr>
              <a:t> for ever and ever."</a:t>
            </a:r>
            <a:endParaRPr lang="en-US" sz="2000" b="1">
              <a:latin typeface="Arial" charset="0"/>
              <a:ea typeface="ＭＳ Ｐゴシック" charset="0"/>
              <a:cs typeface="ＭＳ Ｐゴシック" charset="0"/>
            </a:endParaRPr>
          </a:p>
        </p:txBody>
      </p:sp>
      <p:sp>
        <p:nvSpPr>
          <p:cNvPr id="21510" name="Text Box 6"/>
          <p:cNvSpPr txBox="1">
            <a:spLocks noChangeArrowheads="1"/>
          </p:cNvSpPr>
          <p:nvPr/>
        </p:nvSpPr>
        <p:spPr bwMode="auto">
          <a:xfrm>
            <a:off x="2286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rPr>
              <a:t>Command</a:t>
            </a:r>
          </a:p>
        </p:txBody>
      </p:sp>
      <p:sp>
        <p:nvSpPr>
          <p:cNvPr id="21511" name="Text Box 7"/>
          <p:cNvSpPr txBox="1">
            <a:spLocks noChangeArrowheads="1"/>
          </p:cNvSpPr>
          <p:nvPr/>
        </p:nvSpPr>
        <p:spPr bwMode="auto">
          <a:xfrm>
            <a:off x="6248400" y="6096000"/>
            <a:ext cx="2209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ＭＳ Ｐゴシック" charset="0"/>
              </a:rPr>
              <a:t>Fulfillment</a:t>
            </a:r>
          </a:p>
        </p:txBody>
      </p:sp>
      <p:sp>
        <p:nvSpPr>
          <p:cNvPr id="21512" name="AutoShape 8"/>
          <p:cNvSpPr>
            <a:spLocks noChangeArrowheads="1"/>
          </p:cNvSpPr>
          <p:nvPr/>
        </p:nvSpPr>
        <p:spPr bwMode="auto">
          <a:xfrm>
            <a:off x="2514600" y="5867400"/>
            <a:ext cx="3657600" cy="990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lumMod val="20000"/>
              <a:lumOff val="80000"/>
            </a:schemeClr>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21513" name="Text Box 9"/>
          <p:cNvSpPr txBox="1">
            <a:spLocks noChangeArrowheads="1"/>
          </p:cNvSpPr>
          <p:nvPr/>
        </p:nvSpPr>
        <p:spPr bwMode="auto">
          <a:xfrm>
            <a:off x="152400" y="5486400"/>
            <a:ext cx="8839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FF00"/>
                </a:solidFill>
                <a:effectLst/>
                <a:uLnTx/>
                <a:uFillTx/>
                <a:latin typeface="Arial" charset="0"/>
                <a:ea typeface="ＭＳ Ｐゴシック" charset="0"/>
              </a:rPr>
              <a:t>The Bible</a:t>
            </a:r>
            <a:r>
              <a:rPr kumimoji="0" lang="uk-UA" altLang="ja-JP" sz="2800" b="0" i="0" u="none" strike="noStrike" kern="1200" cap="none" spc="0" normalizeH="0" baseline="0" noProof="0" dirty="0">
                <a:ln>
                  <a:noFill/>
                </a:ln>
                <a:solidFill>
                  <a:srgbClr val="FFFF00"/>
                </a:solidFill>
                <a:effectLst/>
                <a:uLnTx/>
                <a:uFillTx/>
                <a:latin typeface="Arial" charset="0"/>
                <a:ea typeface="ＭＳ Ｐゴシック" charset="0"/>
              </a:rPr>
              <a:t>'</a:t>
            </a:r>
            <a:r>
              <a:rPr kumimoji="0" lang="en-US" sz="2800" b="0" i="0" u="none" strike="noStrike" kern="1200" cap="none" spc="0" normalizeH="0" baseline="0" noProof="0" dirty="0">
                <a:ln>
                  <a:noFill/>
                </a:ln>
                <a:solidFill>
                  <a:srgbClr val="FFFF00"/>
                </a:solidFill>
                <a:effectLst/>
                <a:uLnTx/>
                <a:uFillTx/>
                <a:latin typeface="Arial" charset="0"/>
                <a:ea typeface="ＭＳ Ｐゴシック" charset="0"/>
              </a:rPr>
              <a:t>s Theme: God extends His rule to man</a:t>
            </a:r>
          </a:p>
        </p:txBody>
      </p:sp>
      <p:sp>
        <p:nvSpPr>
          <p:cNvPr id="21514" name="Text Box 10"/>
          <p:cNvSpPr txBox="1">
            <a:spLocks noChangeArrowheads="1"/>
          </p:cNvSpPr>
          <p:nvPr/>
        </p:nvSpPr>
        <p:spPr bwMode="auto">
          <a:xfrm>
            <a:off x="3048000" y="6021388"/>
            <a:ext cx="27479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Arial" charset="0"/>
                <a:ea typeface="ＭＳ Ｐゴシック" charset="0"/>
              </a:rPr>
              <a:t>Covenants</a:t>
            </a:r>
          </a:p>
        </p:txBody>
      </p:sp>
      <p:sp>
        <p:nvSpPr>
          <p:cNvPr id="331786" name="Text Box 11"/>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33</a:t>
            </a:r>
          </a:p>
        </p:txBody>
      </p:sp>
    </p:spTree>
    <p:extLst>
      <p:ext uri="{BB962C8B-B14F-4D97-AF65-F5344CB8AC3E}">
        <p14:creationId xmlns:p14="http://schemas.microsoft.com/office/powerpoint/2010/main" val="3577356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dissolve">
                                      <p:cBhvr>
                                        <p:cTn id="7" dur="500"/>
                                        <p:tgtEl>
                                          <p:spTgt spid="21507">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507">
                                            <p:txEl>
                                              <p:pRg st="2" end="2"/>
                                            </p:txEl>
                                          </p:spTgt>
                                        </p:tgtEl>
                                        <p:attrNameLst>
                                          <p:attrName>style.visibility</p:attrName>
                                        </p:attrNameLst>
                                      </p:cBhvr>
                                      <p:to>
                                        <p:strVal val="visible"/>
                                      </p:to>
                                    </p:set>
                                    <p:animEffect transition="in" filter="dissolve">
                                      <p:cBhvr>
                                        <p:cTn id="10" dur="500"/>
                                        <p:tgtEl>
                                          <p:spTgt spid="2150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1508">
                                            <p:txEl>
                                              <p:pRg st="0" end="0"/>
                                            </p:txEl>
                                          </p:spTgt>
                                        </p:tgtEl>
                                        <p:attrNameLst>
                                          <p:attrName>style.visibility</p:attrName>
                                        </p:attrNameLst>
                                      </p:cBhvr>
                                      <p:to>
                                        <p:strVal val="visible"/>
                                      </p:to>
                                    </p:set>
                                    <p:animEffect transition="in" filter="barn(inHorizontal)">
                                      <p:cBhvr>
                                        <p:cTn id="15" dur="500"/>
                                        <p:tgtEl>
                                          <p:spTgt spid="21508">
                                            <p:txEl>
                                              <p:pRg st="0" end="0"/>
                                            </p:txEl>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1508">
                                            <p:txEl>
                                              <p:pRg st="2" end="2"/>
                                            </p:txEl>
                                          </p:spTgt>
                                        </p:tgtEl>
                                        <p:attrNameLst>
                                          <p:attrName>style.visibility</p:attrName>
                                        </p:attrNameLst>
                                      </p:cBhvr>
                                      <p:to>
                                        <p:strVal val="visible"/>
                                      </p:to>
                                    </p:set>
                                    <p:animEffect transition="in" filter="barn(inHorizontal)">
                                      <p:cBhvr>
                                        <p:cTn id="18" dur="500"/>
                                        <p:tgtEl>
                                          <p:spTgt spid="2150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21513"/>
                                        </p:tgtEl>
                                        <p:attrNameLst>
                                          <p:attrName>style.visibility</p:attrName>
                                        </p:attrNameLst>
                                      </p:cBhvr>
                                      <p:to>
                                        <p:strVal val="visible"/>
                                      </p:to>
                                    </p:set>
                                    <p:animEffect transition="in" filter="fade">
                                      <p:cBhvr>
                                        <p:cTn id="23" dur="100"/>
                                        <p:tgtEl>
                                          <p:spTgt spid="21513"/>
                                        </p:tgtEl>
                                      </p:cBhvr>
                                    </p:animEffect>
                                    <p:anim calcmode="lin" valueType="num">
                                      <p:cBhvr>
                                        <p:cTn id="24" dur="400" fill="hold"/>
                                        <p:tgtEl>
                                          <p:spTgt spid="21513"/>
                                        </p:tgtEl>
                                        <p:attrNameLst>
                                          <p:attrName>ppt_x</p:attrName>
                                        </p:attrNameLst>
                                      </p:cBhvr>
                                      <p:tavLst>
                                        <p:tav tm="0">
                                          <p:val>
                                            <p:strVal val="#ppt_x"/>
                                          </p:val>
                                        </p:tav>
                                        <p:tav tm="100000">
                                          <p:val>
                                            <p:strVal val="#ppt_x"/>
                                          </p:val>
                                        </p:tav>
                                      </p:tavLst>
                                    </p:anim>
                                    <p:anim calcmode="lin" valueType="num">
                                      <p:cBhvr>
                                        <p:cTn id="25" dur="400" fill="hold"/>
                                        <p:tgtEl>
                                          <p:spTgt spid="21513"/>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2151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2151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3" presetClass="entr" presetSubtype="0" fill="hold" grpId="0" nodeType="clickEffect">
                                  <p:stCondLst>
                                    <p:cond delay="0"/>
                                  </p:stCondLst>
                                  <p:childTnLst>
                                    <p:set>
                                      <p:cBhvr>
                                        <p:cTn id="31" dur="1" fill="hold">
                                          <p:stCondLst>
                                            <p:cond delay="0"/>
                                          </p:stCondLst>
                                        </p:cTn>
                                        <p:tgtEl>
                                          <p:spTgt spid="21510"/>
                                        </p:tgtEl>
                                        <p:attrNameLst>
                                          <p:attrName>style.visibility</p:attrName>
                                        </p:attrNameLst>
                                      </p:cBhvr>
                                      <p:to>
                                        <p:strVal val="visible"/>
                                      </p:to>
                                    </p:set>
                                    <p:animEffect transition="in" filter="fade">
                                      <p:cBhvr>
                                        <p:cTn id="32" dur="100"/>
                                        <p:tgtEl>
                                          <p:spTgt spid="21510"/>
                                        </p:tgtEl>
                                      </p:cBhvr>
                                    </p:animEffect>
                                    <p:anim calcmode="lin" valueType="num">
                                      <p:cBhvr>
                                        <p:cTn id="33" dur="400" fill="hold"/>
                                        <p:tgtEl>
                                          <p:spTgt spid="21510"/>
                                        </p:tgtEl>
                                        <p:attrNameLst>
                                          <p:attrName>ppt_x</p:attrName>
                                        </p:attrNameLst>
                                      </p:cBhvr>
                                      <p:tavLst>
                                        <p:tav tm="0">
                                          <p:val>
                                            <p:strVal val="#ppt_x"/>
                                          </p:val>
                                        </p:tav>
                                        <p:tav tm="100000">
                                          <p:val>
                                            <p:strVal val="#ppt_x"/>
                                          </p:val>
                                        </p:tav>
                                      </p:tavLst>
                                    </p:anim>
                                    <p:anim calcmode="lin" valueType="num">
                                      <p:cBhvr>
                                        <p:cTn id="34" dur="400" fill="hold"/>
                                        <p:tgtEl>
                                          <p:spTgt spid="21510"/>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215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215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3" presetClass="entr" presetSubtype="0" fill="hold" grpId="0" nodeType="clickEffect">
                                  <p:stCondLst>
                                    <p:cond delay="0"/>
                                  </p:stCondLst>
                                  <p:childTnLst>
                                    <p:set>
                                      <p:cBhvr>
                                        <p:cTn id="40" dur="1" fill="hold">
                                          <p:stCondLst>
                                            <p:cond delay="0"/>
                                          </p:stCondLst>
                                        </p:cTn>
                                        <p:tgtEl>
                                          <p:spTgt spid="21511"/>
                                        </p:tgtEl>
                                        <p:attrNameLst>
                                          <p:attrName>style.visibility</p:attrName>
                                        </p:attrNameLst>
                                      </p:cBhvr>
                                      <p:to>
                                        <p:strVal val="visible"/>
                                      </p:to>
                                    </p:set>
                                    <p:animEffect transition="in" filter="fade">
                                      <p:cBhvr>
                                        <p:cTn id="41" dur="100"/>
                                        <p:tgtEl>
                                          <p:spTgt spid="21511"/>
                                        </p:tgtEl>
                                      </p:cBhvr>
                                    </p:animEffect>
                                    <p:anim calcmode="lin" valueType="num">
                                      <p:cBhvr>
                                        <p:cTn id="42" dur="400" fill="hold"/>
                                        <p:tgtEl>
                                          <p:spTgt spid="21511"/>
                                        </p:tgtEl>
                                        <p:attrNameLst>
                                          <p:attrName>ppt_x</p:attrName>
                                        </p:attrNameLst>
                                      </p:cBhvr>
                                      <p:tavLst>
                                        <p:tav tm="0">
                                          <p:val>
                                            <p:strVal val="#ppt_x"/>
                                          </p:val>
                                        </p:tav>
                                        <p:tav tm="100000">
                                          <p:val>
                                            <p:strVal val="#ppt_x"/>
                                          </p:val>
                                        </p:tav>
                                      </p:tavLst>
                                    </p:anim>
                                    <p:anim calcmode="lin" valueType="num">
                                      <p:cBhvr>
                                        <p:cTn id="43" dur="400" fill="hold"/>
                                        <p:tgtEl>
                                          <p:spTgt spid="21511"/>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2151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2151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21512"/>
                                        </p:tgtEl>
                                        <p:attrNameLst>
                                          <p:attrName>style.visibility</p:attrName>
                                        </p:attrNameLst>
                                      </p:cBhvr>
                                      <p:to>
                                        <p:strVal val="visible"/>
                                      </p:to>
                                    </p:set>
                                    <p:animEffect transition="in" filter="wipe(left)">
                                      <p:cBhvr>
                                        <p:cTn id="50" dur="3000"/>
                                        <p:tgtEl>
                                          <p:spTgt spid="21512"/>
                                        </p:tgtEl>
                                      </p:cBhvr>
                                    </p:animEffect>
                                  </p:childTnLst>
                                </p:cTn>
                              </p:par>
                              <p:par>
                                <p:cTn id="51" presetID="43" presetClass="entr" presetSubtype="0" fill="hold" grpId="0" nodeType="withEffect">
                                  <p:stCondLst>
                                    <p:cond delay="0"/>
                                  </p:stCondLst>
                                  <p:childTnLst>
                                    <p:set>
                                      <p:cBhvr>
                                        <p:cTn id="52" dur="1" fill="hold">
                                          <p:stCondLst>
                                            <p:cond delay="0"/>
                                          </p:stCondLst>
                                        </p:cTn>
                                        <p:tgtEl>
                                          <p:spTgt spid="21514"/>
                                        </p:tgtEl>
                                        <p:attrNameLst>
                                          <p:attrName>style.visibility</p:attrName>
                                        </p:attrNameLst>
                                      </p:cBhvr>
                                      <p:to>
                                        <p:strVal val="visible"/>
                                      </p:to>
                                    </p:set>
                                    <p:animEffect transition="in" filter="fade">
                                      <p:cBhvr>
                                        <p:cTn id="53" dur="100"/>
                                        <p:tgtEl>
                                          <p:spTgt spid="21514"/>
                                        </p:tgtEl>
                                      </p:cBhvr>
                                    </p:animEffect>
                                    <p:anim calcmode="lin" valueType="num">
                                      <p:cBhvr>
                                        <p:cTn id="54" dur="400" fill="hold"/>
                                        <p:tgtEl>
                                          <p:spTgt spid="21514"/>
                                        </p:tgtEl>
                                        <p:attrNameLst>
                                          <p:attrName>ppt_x</p:attrName>
                                        </p:attrNameLst>
                                      </p:cBhvr>
                                      <p:tavLst>
                                        <p:tav tm="0">
                                          <p:val>
                                            <p:strVal val="#ppt_x"/>
                                          </p:val>
                                        </p:tav>
                                        <p:tav tm="100000">
                                          <p:val>
                                            <p:strVal val="#ppt_x"/>
                                          </p:val>
                                        </p:tav>
                                      </p:tavLst>
                                    </p:anim>
                                    <p:anim calcmode="lin" valueType="num">
                                      <p:cBhvr>
                                        <p:cTn id="55" dur="400" fill="hold"/>
                                        <p:tgtEl>
                                          <p:spTgt spid="21514"/>
                                        </p:tgtEl>
                                        <p:attrNameLst>
                                          <p:attrName>ppt_y</p:attrName>
                                        </p:attrNameLst>
                                      </p:cBhvr>
                                      <p:tavLst>
                                        <p:tav tm="0">
                                          <p:val>
                                            <p:strVal val="#ppt_y+0.31"/>
                                          </p:val>
                                        </p:tav>
                                        <p:tav tm="100000">
                                          <p:val>
                                            <p:strVal val="#ppt_y+0.31"/>
                                          </p:val>
                                        </p:tav>
                                      </p:tavLst>
                                    </p:anim>
                                    <p:anim calcmode="lin" valueType="num">
                                      <p:cBhvr>
                                        <p:cTn id="56" dur="600" decel="50000" fill="hold">
                                          <p:stCondLst>
                                            <p:cond delay="400"/>
                                          </p:stCondLst>
                                        </p:cTn>
                                        <p:tgtEl>
                                          <p:spTgt spid="215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7" dur="600" decel="50000" fill="hold">
                                          <p:stCondLst>
                                            <p:cond delay="400"/>
                                          </p:stCondLst>
                                        </p:cTn>
                                        <p:tgtEl>
                                          <p:spTgt spid="215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P spid="21508" grpId="0" build="p"/>
      <p:bldP spid="21510" grpId="0"/>
      <p:bldP spid="21511" grpId="0"/>
      <p:bldP spid="21513" grpId="0"/>
      <p:bldP spid="215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11th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700" b="1" i="1" dirty="0">
                <a:solidFill>
                  <a:srgbClr val="FFFFFF"/>
                </a:solidFill>
                <a:latin typeface="Arial" pitchFamily="24" charset="0"/>
                <a:ea typeface="ＭＳ Ｐゴシック" charset="-128"/>
                <a:cs typeface="ＭＳ Ｐゴシック" charset="-128"/>
              </a:rPr>
              <a:t>29 Jan</a:t>
            </a: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2023</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955800"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Law abolished,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4" y="116632"/>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5" y="510340"/>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5" y="1658417"/>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79" y="1264708"/>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6" y="905194"/>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21350" y="5562600"/>
            <a:ext cx="2087563" cy="862013"/>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1645392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8"/>
              </a:srgbClr>
            </a:outerShdw>
          </a:effectLst>
        </p:spPr>
        <p:txBody>
          <a:bodyPr/>
          <a:lstStyle/>
          <a:p>
            <a:pPr>
              <a:defRPr/>
            </a:pPr>
            <a:r>
              <a:rPr lang="en-US" altLang="zh-CN" dirty="0">
                <a:latin typeface="Arial" charset="0"/>
                <a:ea typeface="SimSun" charset="0"/>
                <a:cs typeface="SimSun" charset="0"/>
              </a:rPr>
              <a:t>My View of the OT</a:t>
            </a:r>
            <a:r>
              <a:rPr lang="uk-UA" altLang="zh-CN" dirty="0">
                <a:latin typeface="Arial" charset="0"/>
                <a:ea typeface="SimSun" charset="0"/>
                <a:cs typeface="SimSun" charset="0"/>
              </a:rPr>
              <a:t>'</a:t>
            </a:r>
            <a:r>
              <a:rPr lang="en-US" altLang="zh-CN" dirty="0">
                <a:latin typeface="Arial" charset="0"/>
                <a:ea typeface="SimSun" charset="0"/>
                <a:cs typeface="SimSun" charset="0"/>
              </a:rPr>
              <a:t>s Theme</a:t>
            </a:r>
            <a:endParaRPr lang="en-US" dirty="0">
              <a:latin typeface="Arial" charset="0"/>
              <a:ea typeface="ＭＳ Ｐゴシック" charset="0"/>
              <a:cs typeface="ＭＳ Ｐゴシック" charset="0"/>
            </a:endParaRPr>
          </a:p>
        </p:txBody>
      </p:sp>
      <p:pic>
        <p:nvPicPr>
          <p:cNvPr id="33587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The Old Testament narrates </a:t>
            </a:r>
            <a:endParaRPr lang="en-US" altLang="zh-CN" b="1" i="1" dirty="0">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i="1" dirty="0">
                <a:effectLst>
                  <a:outerShdw blurRad="50800" dist="127000" dir="2700000" algn="tl" rotWithShape="0">
                    <a:srgbClr val="000000"/>
                  </a:outerShdw>
                </a:effectLst>
                <a:latin typeface="Arial" charset="0"/>
                <a:ea typeface="SimSun" charset="0"/>
                <a:cs typeface="SimSun" charset="0"/>
              </a:rPr>
              <a:t>	</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God</a:t>
            </a:r>
            <a:r>
              <a:rPr lang="uk-UA" altLang="zh-CN" b="1" i="1" dirty="0">
                <a:solidFill>
                  <a:schemeClr val="tx2"/>
                </a:solidFill>
                <a:effectLst>
                  <a:outerShdw blurRad="50800" dist="127000" dir="2700000" algn="tl" rotWithShape="0">
                    <a:srgbClr val="000000"/>
                  </a:outerShdw>
                </a:effectLst>
                <a:latin typeface="Arial" charset="0"/>
                <a:ea typeface="SimSun" charset="0"/>
                <a:cs typeface="SimSun" charset="0"/>
              </a:rPr>
              <a:t>'</a:t>
            </a:r>
            <a:r>
              <a:rPr lang="en-US" altLang="zh-CN" b="1" i="1" dirty="0">
                <a:solidFill>
                  <a:schemeClr val="tx2"/>
                </a:solidFill>
                <a:effectLst>
                  <a:outerShdw blurRad="50800" dist="127000" dir="2700000" algn="tl" rotWithShape="0">
                    <a:srgbClr val="000000"/>
                  </a:outerShdw>
                </a:effectLst>
                <a:latin typeface="Arial" charset="0"/>
                <a:ea typeface="SimSun" charset="0"/>
                <a:cs typeface="SimSun" charset="0"/>
              </a:rPr>
              <a:t>s restoring man to participate in His kingdom rule for His own glory</a:t>
            </a:r>
            <a:endParaRPr lang="en-US" altLang="zh-CN" b="1" dirty="0">
              <a:solidFill>
                <a:schemeClr val="tx2"/>
              </a:solidFill>
              <a:effectLst>
                <a:outerShdw blurRad="50800" dist="127000" dir="2700000" algn="tl" rotWithShape="0">
                  <a:srgbClr val="000000"/>
                </a:outerShdw>
              </a:effectLst>
              <a:latin typeface="Arial" charset="0"/>
              <a:ea typeface="SimSun" charset="0"/>
              <a:cs typeface="SimSun" charset="0"/>
            </a:endParaRP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mandated in Eden but lost in the Fall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accomplished by redeeming man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through Israel as a kingdom of priests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and ultimately through the Messiah,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who will reign as </a:t>
            </a:r>
            <a:r>
              <a:rPr lang="en-US" altLang="zh-CN" b="1" dirty="0" err="1">
                <a:effectLst>
                  <a:outerShdw blurRad="50800" dist="127000" dir="2700000" algn="tl" rotWithShape="0">
                    <a:srgbClr val="000000"/>
                  </a:outerShdw>
                </a:effectLst>
                <a:latin typeface="Arial" charset="0"/>
                <a:ea typeface="SimSun" charset="0"/>
                <a:cs typeface="SimSun" charset="0"/>
              </a:rPr>
              <a:t>Saviour</a:t>
            </a:r>
            <a:r>
              <a:rPr lang="en-US" altLang="zh-CN" b="1" dirty="0">
                <a:effectLst>
                  <a:outerShdw blurRad="50800" dist="127000" dir="2700000" algn="tl" rotWithShape="0">
                    <a:srgbClr val="000000"/>
                  </a:outerShdw>
                </a:effectLst>
                <a:latin typeface="Arial" charset="0"/>
                <a:ea typeface="SimSun" charset="0"/>
                <a:cs typeface="SimSun" charset="0"/>
              </a:rPr>
              <a:t> and King </a:t>
            </a:r>
          </a:p>
          <a:p>
            <a:pPr>
              <a:buFont typeface="Monotype Sorts" charset="0"/>
              <a:buNone/>
              <a:tabLst>
                <a:tab pos="862013" algn="l"/>
                <a:tab pos="1431925" algn="l"/>
                <a:tab pos="2001838" algn="l"/>
              </a:tabLst>
              <a:defRPr/>
            </a:pPr>
            <a:r>
              <a:rPr lang="en-US" altLang="zh-CN" b="1" dirty="0">
                <a:effectLst>
                  <a:outerShdw blurRad="50800" dist="127000" dir="2700000" algn="tl" rotWithShape="0">
                    <a:srgbClr val="000000"/>
                  </a:outerShdw>
                </a:effectLst>
                <a:latin typeface="Arial" charset="0"/>
                <a:ea typeface="SimSun" charset="0"/>
                <a:cs typeface="SimSun" charset="0"/>
              </a:rPr>
              <a:t>				    to fulfill the Abrahamic Covenant</a:t>
            </a:r>
            <a:endParaRPr lang="en-US" b="1" dirty="0">
              <a:effectLst>
                <a:outerShdw blurRad="50800" dist="127000" dir="2700000" algn="tl" rotWithShape="0">
                  <a:srgbClr val="000000"/>
                </a:outerShdw>
              </a:effectLst>
              <a:latin typeface="Arial" charset="0"/>
              <a:ea typeface="ＭＳ Ｐゴシック" charset="0"/>
              <a:cs typeface="ＭＳ Ｐゴシック" charset="0"/>
            </a:endParaRPr>
          </a:p>
        </p:txBody>
      </p:sp>
      <p:sp>
        <p:nvSpPr>
          <p:cNvPr id="33587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rPr>
              <a:t>33</a:t>
            </a:r>
          </a:p>
        </p:txBody>
      </p:sp>
    </p:spTree>
    <p:extLst>
      <p:ext uri="{BB962C8B-B14F-4D97-AF65-F5344CB8AC3E}">
        <p14:creationId xmlns:p14="http://schemas.microsoft.com/office/powerpoint/2010/main" val="3542880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NT</a:t>
            </a:r>
            <a:r>
              <a:rPr lang="fr-FR" altLang="zh-CN">
                <a:ea typeface="SimSun" pitchFamily="2" charset="-122"/>
              </a:rPr>
              <a:t>'</a:t>
            </a:r>
            <a:r>
              <a:rPr lang="en-US" altLang="zh-CN">
                <a:ea typeface="SimSun" pitchFamily="2" charset="-122"/>
              </a:rPr>
              <a:t>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030560"/>
            <a:ext cx="9144000" cy="56388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New Testament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proclaimed by the Church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by grace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though faith alone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solidFill>
                  <a:srgbClr val="FFFFFF"/>
                </a:solidFill>
              </a:rPr>
              <a:t>58</a:t>
            </a:r>
          </a:p>
        </p:txBody>
      </p:sp>
    </p:spTree>
    <p:extLst>
      <p:ext uri="{BB962C8B-B14F-4D97-AF65-F5344CB8AC3E}">
        <p14:creationId xmlns:p14="http://schemas.microsoft.com/office/powerpoint/2010/main" val="3165824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3" presetClass="entr" presetSubtype="0" fill="hold" grpId="0" nodeType="clickEffect">
                                  <p:stCondLst>
                                    <p:cond delay="0"/>
                                  </p:stCondLst>
                                  <p:childTnLst>
                                    <p:set>
                                      <p:cBhvr>
                                        <p:cTn id="78" dur="1" fill="hold">
                                          <p:stCondLst>
                                            <p:cond delay="0"/>
                                          </p:stCondLst>
                                        </p:cTn>
                                        <p:tgtEl>
                                          <p:spTgt spid="23555">
                                            <p:txEl>
                                              <p:pRg st="8" end="8"/>
                                            </p:txEl>
                                          </p:spTgt>
                                        </p:tgtEl>
                                        <p:attrNameLst>
                                          <p:attrName>style.visibility</p:attrName>
                                        </p:attrNameLst>
                                      </p:cBhvr>
                                      <p:to>
                                        <p:strVal val="visible"/>
                                      </p:to>
                                    </p:set>
                                    <p:animEffect transition="in" filter="fade">
                                      <p:cBhvr>
                                        <p:cTn id="79" dur="100"/>
                                        <p:tgtEl>
                                          <p:spTgt spid="23555">
                                            <p:txEl>
                                              <p:pRg st="8" end="8"/>
                                            </p:txEl>
                                          </p:spTgt>
                                        </p:tgtEl>
                                      </p:cBhvr>
                                    </p:animEffect>
                                    <p:anim calcmode="lin" valueType="num">
                                      <p:cBhvr>
                                        <p:cTn id="80" dur="4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p:cTn id="81" dur="400" fill="hold"/>
                                        <p:tgtEl>
                                          <p:spTgt spid="23555">
                                            <p:txEl>
                                              <p:pRg st="8" end="8"/>
                                            </p:txEl>
                                          </p:spTgt>
                                        </p:tgtEl>
                                        <p:attrNameLst>
                                          <p:attrName>ppt_y</p:attrName>
                                        </p:attrNameLst>
                                      </p:cBhvr>
                                      <p:tavLst>
                                        <p:tav tm="0">
                                          <p:val>
                                            <p:strVal val="#ppt_y+0.31"/>
                                          </p:val>
                                        </p:tav>
                                        <p:tav tm="100000">
                                          <p:val>
                                            <p:strVal val="#ppt_y+0.31"/>
                                          </p:val>
                                        </p:tav>
                                      </p:tavLst>
                                    </p:anim>
                                    <p:anim calcmode="lin" valueType="num">
                                      <p:cBhvr>
                                        <p:cTn id="82" dur="600" decel="50000" fill="hold">
                                          <p:stCondLst>
                                            <p:cond delay="400"/>
                                          </p:stCondLst>
                                        </p:cTn>
                                        <p:tgtEl>
                                          <p:spTgt spid="23555">
                                            <p:txEl>
                                              <p:pRg st="8" end="8"/>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83" dur="600" decel="50000" fill="hold">
                                          <p:stCondLst>
                                            <p:cond delay="400"/>
                                          </p:stCondLst>
                                        </p:cTn>
                                        <p:tgtEl>
                                          <p:spTgt spid="23555">
                                            <p:txEl>
                                              <p:pRg st="8" end="8"/>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0"/>
            <a:ext cx="7772400" cy="1143000"/>
          </a:xfrm>
          <a:effectLst>
            <a:outerShdw blurRad="63500" dist="107763" dir="18900000" algn="ctr" rotWithShape="0">
              <a:srgbClr val="000000">
                <a:alpha val="74997"/>
              </a:srgbClr>
            </a:outerShdw>
          </a:effectLst>
        </p:spPr>
        <p:txBody>
          <a:bodyPr/>
          <a:lstStyle/>
          <a:p>
            <a:r>
              <a:rPr lang="en-US" altLang="zh-CN">
                <a:ea typeface="SimSun" pitchFamily="2" charset="-122"/>
              </a:rPr>
              <a:t>My View of the Bible's Theme</a:t>
            </a:r>
            <a:endParaRPr lang="en-US" altLang="en-US">
              <a:ea typeface="ＭＳ Ｐゴシック" pitchFamily="34" charset="-128"/>
            </a:endParaRPr>
          </a:p>
        </p:txBody>
      </p:sp>
      <p:pic>
        <p:nvPicPr>
          <p:cNvPr id="110594" name="Picture 4" descr="j0309390"/>
          <p:cNvPicPr>
            <a:picLocks noGrp="1" noChangeAspect="1" noChangeArrowheads="1"/>
          </p:cNvPicPr>
          <p:nvPr>
            <p:ph sz="half" idx="2"/>
          </p:nvPr>
        </p:nvPicPr>
        <p:blipFill>
          <a:blip r:embed="rId3">
            <a:lum bright="-54000"/>
            <a:extLst>
              <a:ext uri="{28A0092B-C50C-407E-A947-70E740481C1C}">
                <a14:useLocalDpi xmlns:a14="http://schemas.microsoft.com/office/drawing/2010/main" val="0"/>
              </a:ext>
            </a:extLst>
          </a:blip>
          <a:srcRect/>
          <a:stretch>
            <a:fillRect/>
          </a:stretch>
        </p:blipFill>
        <p:spPr>
          <a:xfrm>
            <a:off x="0" y="4468813"/>
            <a:ext cx="3657600" cy="2389187"/>
          </a:xfrm>
          <a:noFill/>
        </p:spPr>
      </p:pic>
      <p:sp>
        <p:nvSpPr>
          <p:cNvPr id="23555" name="Rectangle 3"/>
          <p:cNvSpPr>
            <a:spLocks noGrp="1" noChangeArrowheads="1"/>
          </p:cNvSpPr>
          <p:nvPr>
            <p:ph type="body" sz="half" idx="1"/>
          </p:nvPr>
        </p:nvSpPr>
        <p:spPr>
          <a:xfrm>
            <a:off x="34925" y="1219200"/>
            <a:ext cx="9144000" cy="5181600"/>
          </a:xfrm>
        </p:spPr>
        <p:txBody>
          <a:bodyPr/>
          <a:lstStyle/>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The Bible narrates </a:t>
            </a:r>
            <a:endParaRPr lang="en-US" altLang="zh-CN" b="1" i="1" dirty="0">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i="1" dirty="0">
                <a:effectLst>
                  <a:outerShdw blurRad="38100" dist="38100" dir="2700000" algn="tl">
                    <a:srgbClr val="000000"/>
                  </a:outerShdw>
                </a:effectLst>
                <a:ea typeface="SimSun" pitchFamily="2" charset="-122"/>
              </a:rPr>
              <a:t>	</a:t>
            </a:r>
            <a:r>
              <a:rPr lang="en-US" altLang="zh-CN" b="1" i="1" dirty="0">
                <a:solidFill>
                  <a:schemeClr val="tx2"/>
                </a:solidFill>
                <a:effectLst>
                  <a:outerShdw blurRad="38100" dist="38100" dir="2700000" algn="tl">
                    <a:srgbClr val="000000"/>
                  </a:outerShdw>
                </a:effectLst>
                <a:ea typeface="SimSun" pitchFamily="2" charset="-122"/>
              </a:rPr>
              <a:t>God</a:t>
            </a:r>
            <a:r>
              <a:rPr lang="fr-FR" altLang="zh-CN" b="1" i="1" dirty="0">
                <a:solidFill>
                  <a:schemeClr val="tx2"/>
                </a:solidFill>
                <a:effectLst>
                  <a:outerShdw blurRad="38100" dist="38100" dir="2700000" algn="tl">
                    <a:srgbClr val="000000"/>
                  </a:outerShdw>
                </a:effectLst>
                <a:ea typeface="SimSun" pitchFamily="2" charset="-122"/>
              </a:rPr>
              <a:t>'</a:t>
            </a:r>
            <a:r>
              <a:rPr lang="en-US" altLang="zh-CN" b="1" i="1" dirty="0">
                <a:solidFill>
                  <a:schemeClr val="tx2"/>
                </a:solidFill>
                <a:effectLst>
                  <a:outerShdw blurRad="38100" dist="38100" dir="2700000" algn="tl">
                    <a:srgbClr val="000000"/>
                  </a:outerShdw>
                </a:effectLst>
                <a:ea typeface="SimSun" pitchFamily="2" charset="-122"/>
              </a:rPr>
              <a:t>s restoring man to participate in His kingdom rule for His own glory</a:t>
            </a:r>
            <a:endParaRPr lang="en-US" altLang="zh-CN" b="1" dirty="0">
              <a:solidFill>
                <a:schemeClr val="tx2"/>
              </a:solidFill>
              <a:effectLst>
                <a:outerShdw blurRad="38100" dist="38100" dir="2700000" algn="tl">
                  <a:srgbClr val="000000"/>
                </a:outerShdw>
              </a:effectLst>
              <a:ea typeface="SimSun" pitchFamily="2" charset="-122"/>
            </a:endParaRP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though Israel bringing forth the Messiah</a:t>
            </a:r>
          </a:p>
          <a:p>
            <a:pP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so that the Church may proclaim</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that salvation is in Christ alone</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who will reign as Saviour and King </a:t>
            </a:r>
          </a:p>
          <a:p>
            <a:pPr algn="r">
              <a:buFont typeface="Monotype Sorts" charset="2"/>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				    to fulfill the Abrahamic Covenant</a:t>
            </a:r>
          </a:p>
          <a:p>
            <a:pPr algn="r">
              <a:buNone/>
              <a:tabLst>
                <a:tab pos="862013" algn="l"/>
                <a:tab pos="1431925" algn="l"/>
                <a:tab pos="2001838" algn="l"/>
              </a:tabLst>
            </a:pPr>
            <a:r>
              <a:rPr lang="en-US" altLang="zh-CN" b="1" dirty="0">
                <a:effectLst>
                  <a:outerShdw blurRad="38100" dist="38100" dir="2700000" algn="tl">
                    <a:srgbClr val="000000"/>
                  </a:outerShdw>
                </a:effectLst>
                <a:ea typeface="SimSun" pitchFamily="2" charset="-122"/>
              </a:rPr>
              <a:t>to the glory of God alone</a:t>
            </a:r>
          </a:p>
          <a:p>
            <a:pPr algn="r">
              <a:buFont typeface="Monotype Sorts" charset="2"/>
              <a:buNone/>
              <a:tabLst>
                <a:tab pos="862013" algn="l"/>
                <a:tab pos="1431925" algn="l"/>
                <a:tab pos="2001838" algn="l"/>
              </a:tabLst>
            </a:pPr>
            <a:endParaRPr lang="en-US" altLang="zh-CN" b="1" dirty="0">
              <a:effectLst>
                <a:outerShdw blurRad="38100" dist="38100" dir="2700000" algn="tl">
                  <a:srgbClr val="000000"/>
                </a:outerShdw>
              </a:effectLst>
              <a:ea typeface="SimSun" pitchFamily="2" charset="-122"/>
            </a:endParaRPr>
          </a:p>
        </p:txBody>
      </p:sp>
      <p:sp>
        <p:nvSpPr>
          <p:cNvPr id="110596" name="Text Box 6"/>
          <p:cNvSpPr txBox="1">
            <a:spLocks noChangeArrowheads="1"/>
          </p:cNvSpPr>
          <p:nvPr/>
        </p:nvSpPr>
        <p:spPr bwMode="auto">
          <a:xfrm>
            <a:off x="8305800" y="152400"/>
            <a:ext cx="685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solidFill>
                  <a:srgbClr val="FFFFFF"/>
                </a:solidFill>
              </a:rPr>
              <a:t>58</a:t>
            </a:r>
          </a:p>
        </p:txBody>
      </p:sp>
    </p:spTree>
    <p:extLst>
      <p:ext uri="{BB962C8B-B14F-4D97-AF65-F5344CB8AC3E}">
        <p14:creationId xmlns:p14="http://schemas.microsoft.com/office/powerpoint/2010/main" val="25289877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100"/>
                                        <p:tgtEl>
                                          <p:spTgt spid="23555">
                                            <p:txEl>
                                              <p:pRg st="0" end="0"/>
                                            </p:txEl>
                                          </p:spTgt>
                                        </p:tgtEl>
                                      </p:cBhvr>
                                    </p:animEffect>
                                    <p:anim calcmode="lin" valueType="num">
                                      <p:cBhvr>
                                        <p:cTn id="8" dur="4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2355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55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55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3555">
                                            <p:txEl>
                                              <p:pRg st="1" end="1"/>
                                            </p:txEl>
                                          </p:spTgt>
                                        </p:tgtEl>
                                        <p:attrNameLst>
                                          <p:attrName>style.visibility</p:attrName>
                                        </p:attrNameLst>
                                      </p:cBhvr>
                                      <p:to>
                                        <p:strVal val="visible"/>
                                      </p:to>
                                    </p:set>
                                    <p:animEffect transition="in" filter="fade">
                                      <p:cBhvr>
                                        <p:cTn id="16" dur="100"/>
                                        <p:tgtEl>
                                          <p:spTgt spid="23555">
                                            <p:txEl>
                                              <p:pRg st="1" end="1"/>
                                            </p:txEl>
                                          </p:spTgt>
                                        </p:tgtEl>
                                      </p:cBhvr>
                                    </p:animEffect>
                                    <p:anim calcmode="lin" valueType="num">
                                      <p:cBhvr>
                                        <p:cTn id="17" dur="4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8" dur="400" fill="hold"/>
                                        <p:tgtEl>
                                          <p:spTgt spid="23555">
                                            <p:txEl>
                                              <p:pRg st="1" end="1"/>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3555">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3555">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3" presetClass="entr" presetSubtype="0" fill="hold" grpId="0" nodeType="clickEffect">
                                  <p:stCondLst>
                                    <p:cond delay="0"/>
                                  </p:stCondLst>
                                  <p:childTnLst>
                                    <p:set>
                                      <p:cBhvr>
                                        <p:cTn id="24" dur="1" fill="hold">
                                          <p:stCondLst>
                                            <p:cond delay="0"/>
                                          </p:stCondLst>
                                        </p:cTn>
                                        <p:tgtEl>
                                          <p:spTgt spid="23555">
                                            <p:txEl>
                                              <p:pRg st="2" end="2"/>
                                            </p:txEl>
                                          </p:spTgt>
                                        </p:tgtEl>
                                        <p:attrNameLst>
                                          <p:attrName>style.visibility</p:attrName>
                                        </p:attrNameLst>
                                      </p:cBhvr>
                                      <p:to>
                                        <p:strVal val="visible"/>
                                      </p:to>
                                    </p:set>
                                    <p:animEffect transition="in" filter="fade">
                                      <p:cBhvr>
                                        <p:cTn id="25" dur="100"/>
                                        <p:tgtEl>
                                          <p:spTgt spid="23555">
                                            <p:txEl>
                                              <p:pRg st="2" end="2"/>
                                            </p:txEl>
                                          </p:spTgt>
                                        </p:tgtEl>
                                      </p:cBhvr>
                                    </p:animEffect>
                                    <p:anim calcmode="lin" valueType="num">
                                      <p:cBhvr>
                                        <p:cTn id="26" dur="4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7" dur="400" fill="hold"/>
                                        <p:tgtEl>
                                          <p:spTgt spid="23555">
                                            <p:txEl>
                                              <p:pRg st="2" end="2"/>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3555">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3555">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grpId="0" nodeType="clickEffect">
                                  <p:stCondLst>
                                    <p:cond delay="0"/>
                                  </p:stCondLst>
                                  <p:childTnLst>
                                    <p:set>
                                      <p:cBhvr>
                                        <p:cTn id="33" dur="1" fill="hold">
                                          <p:stCondLst>
                                            <p:cond delay="0"/>
                                          </p:stCondLst>
                                        </p:cTn>
                                        <p:tgtEl>
                                          <p:spTgt spid="23555">
                                            <p:txEl>
                                              <p:pRg st="3" end="3"/>
                                            </p:txEl>
                                          </p:spTgt>
                                        </p:tgtEl>
                                        <p:attrNameLst>
                                          <p:attrName>style.visibility</p:attrName>
                                        </p:attrNameLst>
                                      </p:cBhvr>
                                      <p:to>
                                        <p:strVal val="visible"/>
                                      </p:to>
                                    </p:set>
                                    <p:animEffect transition="in" filter="fade">
                                      <p:cBhvr>
                                        <p:cTn id="34" dur="100"/>
                                        <p:tgtEl>
                                          <p:spTgt spid="23555">
                                            <p:txEl>
                                              <p:pRg st="3" end="3"/>
                                            </p:txEl>
                                          </p:spTgt>
                                        </p:tgtEl>
                                      </p:cBhvr>
                                    </p:animEffect>
                                    <p:anim calcmode="lin" valueType="num">
                                      <p:cBhvr>
                                        <p:cTn id="35" dur="4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p:cTn id="36" dur="400" fill="hold"/>
                                        <p:tgtEl>
                                          <p:spTgt spid="23555">
                                            <p:txEl>
                                              <p:pRg st="3" end="3"/>
                                            </p:txEl>
                                          </p:spTgt>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3555">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3555">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grpId="0" nodeType="clickEffect">
                                  <p:stCondLst>
                                    <p:cond delay="0"/>
                                  </p:stCondLst>
                                  <p:childTnLst>
                                    <p:set>
                                      <p:cBhvr>
                                        <p:cTn id="42" dur="1" fill="hold">
                                          <p:stCondLst>
                                            <p:cond delay="0"/>
                                          </p:stCondLst>
                                        </p:cTn>
                                        <p:tgtEl>
                                          <p:spTgt spid="23555">
                                            <p:txEl>
                                              <p:pRg st="4" end="4"/>
                                            </p:txEl>
                                          </p:spTgt>
                                        </p:tgtEl>
                                        <p:attrNameLst>
                                          <p:attrName>style.visibility</p:attrName>
                                        </p:attrNameLst>
                                      </p:cBhvr>
                                      <p:to>
                                        <p:strVal val="visible"/>
                                      </p:to>
                                    </p:set>
                                    <p:animEffect transition="in" filter="fade">
                                      <p:cBhvr>
                                        <p:cTn id="43" dur="100"/>
                                        <p:tgtEl>
                                          <p:spTgt spid="23555">
                                            <p:txEl>
                                              <p:pRg st="4" end="4"/>
                                            </p:txEl>
                                          </p:spTgt>
                                        </p:tgtEl>
                                      </p:cBhvr>
                                    </p:animEffect>
                                    <p:anim calcmode="lin" valueType="num">
                                      <p:cBhvr>
                                        <p:cTn id="44" dur="4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p:cTn id="45" dur="400" fill="hold"/>
                                        <p:tgtEl>
                                          <p:spTgt spid="23555">
                                            <p:txEl>
                                              <p:pRg st="4" end="4"/>
                                            </p:txEl>
                                          </p:spTgt>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555">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555">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3" presetClass="entr" presetSubtype="0" fill="hold" grpId="0" nodeType="clickEffect">
                                  <p:stCondLst>
                                    <p:cond delay="0"/>
                                  </p:stCondLst>
                                  <p:childTnLst>
                                    <p:set>
                                      <p:cBhvr>
                                        <p:cTn id="51" dur="1" fill="hold">
                                          <p:stCondLst>
                                            <p:cond delay="0"/>
                                          </p:stCondLst>
                                        </p:cTn>
                                        <p:tgtEl>
                                          <p:spTgt spid="23555">
                                            <p:txEl>
                                              <p:pRg st="5" end="5"/>
                                            </p:txEl>
                                          </p:spTgt>
                                        </p:tgtEl>
                                        <p:attrNameLst>
                                          <p:attrName>style.visibility</p:attrName>
                                        </p:attrNameLst>
                                      </p:cBhvr>
                                      <p:to>
                                        <p:strVal val="visible"/>
                                      </p:to>
                                    </p:set>
                                    <p:animEffect transition="in" filter="fade">
                                      <p:cBhvr>
                                        <p:cTn id="52" dur="100"/>
                                        <p:tgtEl>
                                          <p:spTgt spid="23555">
                                            <p:txEl>
                                              <p:pRg st="5" end="5"/>
                                            </p:txEl>
                                          </p:spTgt>
                                        </p:tgtEl>
                                      </p:cBhvr>
                                    </p:animEffect>
                                    <p:anim calcmode="lin" valueType="num">
                                      <p:cBhvr>
                                        <p:cTn id="53" dur="4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p:cTn id="54" dur="400" fill="hold"/>
                                        <p:tgtEl>
                                          <p:spTgt spid="23555">
                                            <p:txEl>
                                              <p:pRg st="5" end="5"/>
                                            </p:txEl>
                                          </p:spTgt>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3555">
                                            <p:txEl>
                                              <p:pRg st="5" end="5"/>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3555">
                                            <p:txEl>
                                              <p:pRg st="5" end="5"/>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3" presetClass="entr" presetSubtype="0" fill="hold" grpId="0" nodeType="clickEffect">
                                  <p:stCondLst>
                                    <p:cond delay="0"/>
                                  </p:stCondLst>
                                  <p:childTnLst>
                                    <p:set>
                                      <p:cBhvr>
                                        <p:cTn id="60" dur="1" fill="hold">
                                          <p:stCondLst>
                                            <p:cond delay="0"/>
                                          </p:stCondLst>
                                        </p:cTn>
                                        <p:tgtEl>
                                          <p:spTgt spid="23555">
                                            <p:txEl>
                                              <p:pRg st="6" end="6"/>
                                            </p:txEl>
                                          </p:spTgt>
                                        </p:tgtEl>
                                        <p:attrNameLst>
                                          <p:attrName>style.visibility</p:attrName>
                                        </p:attrNameLst>
                                      </p:cBhvr>
                                      <p:to>
                                        <p:strVal val="visible"/>
                                      </p:to>
                                    </p:set>
                                    <p:animEffect transition="in" filter="fade">
                                      <p:cBhvr>
                                        <p:cTn id="61" dur="100"/>
                                        <p:tgtEl>
                                          <p:spTgt spid="23555">
                                            <p:txEl>
                                              <p:pRg st="6" end="6"/>
                                            </p:txEl>
                                          </p:spTgt>
                                        </p:tgtEl>
                                      </p:cBhvr>
                                    </p:animEffect>
                                    <p:anim calcmode="lin" valueType="num">
                                      <p:cBhvr>
                                        <p:cTn id="62" dur="4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p:cTn id="63" dur="400" fill="hold"/>
                                        <p:tgtEl>
                                          <p:spTgt spid="23555">
                                            <p:txEl>
                                              <p:pRg st="6" end="6"/>
                                            </p:txEl>
                                          </p:spTgt>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3555">
                                            <p:txEl>
                                              <p:pRg st="6" end="6"/>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3555">
                                            <p:txEl>
                                              <p:pRg st="6" end="6"/>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3" presetClass="entr" presetSubtype="0" fill="hold" grpId="0" nodeType="clickEffect">
                                  <p:stCondLst>
                                    <p:cond delay="0"/>
                                  </p:stCondLst>
                                  <p:childTnLst>
                                    <p:set>
                                      <p:cBhvr>
                                        <p:cTn id="69" dur="1" fill="hold">
                                          <p:stCondLst>
                                            <p:cond delay="0"/>
                                          </p:stCondLst>
                                        </p:cTn>
                                        <p:tgtEl>
                                          <p:spTgt spid="23555">
                                            <p:txEl>
                                              <p:pRg st="7" end="7"/>
                                            </p:txEl>
                                          </p:spTgt>
                                        </p:tgtEl>
                                        <p:attrNameLst>
                                          <p:attrName>style.visibility</p:attrName>
                                        </p:attrNameLst>
                                      </p:cBhvr>
                                      <p:to>
                                        <p:strVal val="visible"/>
                                      </p:to>
                                    </p:set>
                                    <p:animEffect transition="in" filter="fade">
                                      <p:cBhvr>
                                        <p:cTn id="70" dur="100"/>
                                        <p:tgtEl>
                                          <p:spTgt spid="23555">
                                            <p:txEl>
                                              <p:pRg st="7" end="7"/>
                                            </p:txEl>
                                          </p:spTgt>
                                        </p:tgtEl>
                                      </p:cBhvr>
                                    </p:animEffect>
                                    <p:anim calcmode="lin" valueType="num">
                                      <p:cBhvr>
                                        <p:cTn id="71" dur="4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p:cTn id="72" dur="400" fill="hold"/>
                                        <p:tgtEl>
                                          <p:spTgt spid="23555">
                                            <p:txEl>
                                              <p:pRg st="7" end="7"/>
                                            </p:txEl>
                                          </p:spTgt>
                                        </p:tgtEl>
                                        <p:attrNameLst>
                                          <p:attrName>ppt_y</p:attrName>
                                        </p:attrNameLst>
                                      </p:cBhvr>
                                      <p:tavLst>
                                        <p:tav tm="0">
                                          <p:val>
                                            <p:strVal val="#ppt_y+0.31"/>
                                          </p:val>
                                        </p:tav>
                                        <p:tav tm="100000">
                                          <p:val>
                                            <p:strVal val="#ppt_y+0.31"/>
                                          </p:val>
                                        </p:tav>
                                      </p:tavLst>
                                    </p:anim>
                                    <p:anim calcmode="lin" valueType="num">
                                      <p:cBhvr>
                                        <p:cTn id="73" dur="600" decel="50000" fill="hold">
                                          <p:stCondLst>
                                            <p:cond delay="400"/>
                                          </p:stCondLst>
                                        </p:cTn>
                                        <p:tgtEl>
                                          <p:spTgt spid="23555">
                                            <p:txEl>
                                              <p:pRg st="7" end="7"/>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74" dur="600" decel="50000" fill="hold">
                                          <p:stCondLst>
                                            <p:cond delay="400"/>
                                          </p:stCondLst>
                                        </p:cTn>
                                        <p:tgtEl>
                                          <p:spTgt spid="23555">
                                            <p:txEl>
                                              <p:pRg st="7" end="7"/>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107950" y="-26988"/>
            <a:ext cx="9404350" cy="7056438"/>
          </a:xfrm>
          <a:prstGeom prst="rect">
            <a:avLst/>
          </a:prstGeom>
          <a:solidFill>
            <a:srgbClr val="000000"/>
          </a:solidFill>
          <a:ln w="12700">
            <a:solidFill>
              <a:schemeClr val="tx1"/>
            </a:solidFill>
            <a:round/>
            <a:headEnd/>
            <a:tailEnd/>
          </a:ln>
        </p:spPr>
        <p:txBody>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p>
        </p:txBody>
      </p:sp>
      <p:sp>
        <p:nvSpPr>
          <p:cNvPr id="112642" name="Title 2"/>
          <p:cNvSpPr>
            <a:spLocks noGrp="1"/>
          </p:cNvSpPr>
          <p:nvPr>
            <p:ph type="title" idx="4294967295"/>
          </p:nvPr>
        </p:nvSpPr>
        <p:spPr/>
        <p:txBody>
          <a:bodyPr/>
          <a:lstStyle/>
          <a:p>
            <a:r>
              <a:rPr lang="en-US" altLang="en-US">
                <a:solidFill>
                  <a:srgbClr val="000000"/>
                </a:solidFill>
                <a:ea typeface="ＭＳ Ｐゴシック" pitchFamily="34" charset="-128"/>
              </a:rPr>
              <a:t>Black</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body" sz="half" idx="1"/>
          </p:nvPr>
        </p:nvSpPr>
        <p:spPr>
          <a:xfrm>
            <a:off x="0" y="2438400"/>
            <a:ext cx="4343400" cy="3124200"/>
          </a:xfrm>
        </p:spPr>
        <p:txBody>
          <a:bodyPr/>
          <a:lstStyle/>
          <a:p>
            <a:pPr>
              <a:buFont typeface="Wingdings" pitchFamily="2" charset="2"/>
              <a:buChar char="þ"/>
            </a:pPr>
            <a:r>
              <a:rPr lang="en-US" altLang="en-US" dirty="0">
                <a:latin typeface="Arial Black" pitchFamily="34" charset="0"/>
                <a:ea typeface="ＭＳ Ｐゴシック" pitchFamily="34" charset="-128"/>
              </a:rPr>
              <a:t>Text-based</a:t>
            </a:r>
          </a:p>
          <a:p>
            <a:pPr>
              <a:buFont typeface="Wingdings" pitchFamily="2" charset="2"/>
              <a:buChar char="þ"/>
            </a:pPr>
            <a:r>
              <a:rPr lang="en-US" altLang="en-US" dirty="0">
                <a:latin typeface="Arial Black" pitchFamily="34" charset="0"/>
                <a:ea typeface="ＭＳ Ｐゴシック" pitchFamily="34" charset="-128"/>
              </a:rPr>
              <a:t>Covers whole OT</a:t>
            </a:r>
          </a:p>
          <a:p>
            <a:pPr>
              <a:buFont typeface="Wingdings" pitchFamily="2" charset="2"/>
              <a:buChar char="þ"/>
            </a:pPr>
            <a:r>
              <a:rPr lang="en-US" altLang="en-US" dirty="0">
                <a:latin typeface="Arial Black" pitchFamily="34" charset="0"/>
                <a:ea typeface="ＭＳ Ｐゴシック" pitchFamily="34" charset="-128"/>
              </a:rPr>
              <a:t>Narrow enough to be helpful</a:t>
            </a:r>
          </a:p>
          <a:p>
            <a:pPr>
              <a:buFont typeface="Wingdings" pitchFamily="2" charset="2"/>
              <a:buChar char="þ"/>
            </a:pPr>
            <a:r>
              <a:rPr lang="en-US" altLang="en-US" dirty="0">
                <a:latin typeface="Arial Black" pitchFamily="34" charset="0"/>
                <a:ea typeface="ＭＳ Ｐゴシック" pitchFamily="34" charset="-128"/>
              </a:rPr>
              <a:t>Focuses on God as He is the Subject</a:t>
            </a:r>
            <a:endParaRPr lang="en-US" altLang="en-US" dirty="0">
              <a:ea typeface="ＭＳ Ｐゴシック" pitchFamily="34" charset="-128"/>
            </a:endParaRPr>
          </a:p>
        </p:txBody>
      </p:sp>
      <p:sp>
        <p:nvSpPr>
          <p:cNvPr id="16388" name="Rectangle 4"/>
          <p:cNvSpPr>
            <a:spLocks noGrp="1" noChangeArrowheads="1"/>
          </p:cNvSpPr>
          <p:nvPr>
            <p:ph type="body" sz="half" idx="2"/>
          </p:nvPr>
        </p:nvSpPr>
        <p:spPr>
          <a:xfrm>
            <a:off x="4267200" y="2438400"/>
            <a:ext cx="5181600" cy="3200400"/>
          </a:xfrm>
        </p:spPr>
        <p:txBody>
          <a:bodyPr/>
          <a:lstStyle/>
          <a:p>
            <a:pPr>
              <a:buFont typeface="Wingdings" pitchFamily="2" charset="2"/>
              <a:buChar char="þ"/>
            </a:pPr>
            <a:r>
              <a:rPr lang="en-US" altLang="en-US">
                <a:latin typeface="Arial Black" pitchFamily="34" charset="0"/>
                <a:ea typeface="ＭＳ Ｐゴシック" pitchFamily="34" charset="-128"/>
              </a:rPr>
              <a:t>Not from systematics</a:t>
            </a:r>
          </a:p>
          <a:p>
            <a:pPr>
              <a:buFont typeface="Wingdings" pitchFamily="2" charset="2"/>
              <a:buChar char="þ"/>
            </a:pPr>
            <a:r>
              <a:rPr lang="en-US" altLang="en-US">
                <a:latin typeface="Arial Black" pitchFamily="34" charset="0"/>
                <a:ea typeface="ＭＳ Ｐゴシック" pitchFamily="34" charset="-128"/>
              </a:rPr>
              <a:t>Not piecemeal</a:t>
            </a:r>
          </a:p>
          <a:p>
            <a:pPr>
              <a:buFont typeface="Wingdings" pitchFamily="2" charset="2"/>
              <a:buChar char="þ"/>
            </a:pPr>
            <a:r>
              <a:rPr lang="ja-JP" altLang="en-US">
                <a:latin typeface="Arial Black" pitchFamily="34" charset="0"/>
                <a:ea typeface="ＭＳ Ｐゴシック" pitchFamily="34" charset="-128"/>
              </a:rPr>
              <a:t>“</a:t>
            </a:r>
            <a:r>
              <a:rPr lang="en-US" altLang="ja-JP">
                <a:latin typeface="Arial Black" pitchFamily="34" charset="0"/>
                <a:ea typeface="ＭＳ Ｐゴシック" pitchFamily="34" charset="-128"/>
              </a:rPr>
              <a:t>Life</a:t>
            </a:r>
            <a:r>
              <a:rPr lang="ja-JP" altLang="en-US">
                <a:latin typeface="Arial Black" pitchFamily="34" charset="0"/>
                <a:ea typeface="ＭＳ Ｐゴシック" pitchFamily="34" charset="-128"/>
              </a:rPr>
              <a:t>”</a:t>
            </a:r>
            <a:r>
              <a:rPr lang="en-US" altLang="ja-JP">
                <a:latin typeface="Arial Black" pitchFamily="34" charset="0"/>
                <a:ea typeface="ＭＳ Ｐゴシック" pitchFamily="34" charset="-128"/>
              </a:rPr>
              <a:t> is too general a theme to help us</a:t>
            </a:r>
          </a:p>
          <a:p>
            <a:pPr>
              <a:buFont typeface="Wingdings" pitchFamily="2" charset="2"/>
              <a:buChar char="þ"/>
            </a:pPr>
            <a:r>
              <a:rPr lang="en-US" altLang="en-US">
                <a:latin typeface="Arial Black" pitchFamily="34" charset="0"/>
                <a:ea typeface="ＭＳ Ｐゴシック" pitchFamily="34" charset="-128"/>
              </a:rPr>
              <a:t>Man is not the subject of the Bible</a:t>
            </a:r>
          </a:p>
        </p:txBody>
      </p:sp>
      <p:pic>
        <p:nvPicPr>
          <p:cNvPr id="63491" name="Picture 3" descr="j0309389"/>
          <p:cNvPicPr>
            <a:picLocks noGrp="1" noChangeAspect="1" noChangeArrowheads="1"/>
          </p:cNvPicPr>
          <p:nvPr>
            <p:ph sz="half" idx="4294967295"/>
          </p:nvPr>
        </p:nvPicPr>
        <p:blipFill>
          <a:blip r:embed="rId3">
            <a:lum bright="-42000"/>
            <a:extLst>
              <a:ext uri="{28A0092B-C50C-407E-A947-70E740481C1C}">
                <a14:useLocalDpi xmlns:a14="http://schemas.microsoft.com/office/drawing/2010/main" val="0"/>
              </a:ext>
            </a:extLst>
          </a:blip>
          <a:srcRect/>
          <a:stretch>
            <a:fillRect/>
          </a:stretch>
        </p:blipFill>
        <p:spPr>
          <a:xfrm>
            <a:off x="0" y="0"/>
            <a:ext cx="3657600" cy="2408238"/>
          </a:xfrm>
          <a:noFill/>
        </p:spPr>
      </p:pic>
      <p:sp>
        <p:nvSpPr>
          <p:cNvPr id="63492" name="Rectangle 5"/>
          <p:cNvSpPr>
            <a:spLocks noChangeArrowheads="1"/>
          </p:cNvSpPr>
          <p:nvPr/>
        </p:nvSpPr>
        <p:spPr bwMode="auto">
          <a:xfrm>
            <a:off x="4211638" y="3030538"/>
            <a:ext cx="7239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742716" tIns="152352" rIns="-19044" bIns="38088" anchor="ct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endParaRPr lang="en-US" altLang="en-US" sz="2000" b="1"/>
          </a:p>
          <a:p>
            <a:pPr algn="ctr"/>
            <a:endParaRPr lang="en-US" altLang="en-US" sz="2000"/>
          </a:p>
        </p:txBody>
      </p:sp>
      <p:sp>
        <p:nvSpPr>
          <p:cNvPr id="16386" name="Rectangle 2"/>
          <p:cNvSpPr>
            <a:spLocks noGrp="1" noChangeArrowheads="1"/>
          </p:cNvSpPr>
          <p:nvPr>
            <p:ph type="title"/>
          </p:nvPr>
        </p:nvSpPr>
        <p:spPr>
          <a:xfrm>
            <a:off x="-152400" y="228600"/>
            <a:ext cx="9448800" cy="1143000"/>
          </a:xfrm>
          <a:effectLst>
            <a:outerShdw blurRad="63500" dist="107763" dir="8100000" algn="ctr" rotWithShape="0">
              <a:srgbClr val="000000">
                <a:alpha val="74997"/>
              </a:srgbClr>
            </a:outerShdw>
          </a:effectLst>
        </p:spPr>
        <p:txBody>
          <a:bodyPr/>
          <a:lstStyle/>
          <a:p>
            <a:pPr>
              <a:defRPr/>
            </a:pPr>
            <a:r>
              <a:rPr lang="en-US" sz="4000">
                <a:ea typeface="+mj-ea"/>
                <a:cs typeface="+mj-cs"/>
              </a:rPr>
              <a:t>Criteria to Discern the Key OT Theme</a:t>
            </a:r>
          </a:p>
        </p:txBody>
      </p:sp>
      <p:sp>
        <p:nvSpPr>
          <p:cNvPr id="63494" name="Line 7"/>
          <p:cNvSpPr>
            <a:spLocks noChangeShapeType="1"/>
          </p:cNvSpPr>
          <p:nvPr/>
        </p:nvSpPr>
        <p:spPr bwMode="auto">
          <a:xfrm>
            <a:off x="4267200" y="1676400"/>
            <a:ext cx="0" cy="5105400"/>
          </a:xfrm>
          <a:prstGeom prst="line">
            <a:avLst/>
          </a:prstGeom>
          <a:noFill/>
          <a:ln w="57150">
            <a:solidFill>
              <a:srgbClr val="FFFF00"/>
            </a:solidFill>
            <a:round/>
            <a:headEnd/>
            <a:tailEnd/>
          </a:ln>
          <a:extLst>
            <a:ext uri="{909E8E84-426E-40dd-AFC4-6F175D3DCCD1}">
              <a14:hiddenFill xmlns="" xmlns:a14="http://schemas.microsoft.com/office/drawing/2010/main">
                <a:noFill/>
              </a14:hiddenFill>
            </a:ext>
          </a:extLst>
        </p:spPr>
        <p:txBody>
          <a:bodyPr/>
          <a:lstStyle/>
          <a:p>
            <a:endParaRPr lang="en-GB"/>
          </a:p>
        </p:txBody>
      </p:sp>
      <p:sp>
        <p:nvSpPr>
          <p:cNvPr id="63495" name="Text Box 8"/>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t>54</a:t>
            </a:r>
          </a:p>
        </p:txBody>
      </p:sp>
      <p:sp>
        <p:nvSpPr>
          <p:cNvPr id="63496" name="WordArt 9"/>
          <p:cNvSpPr>
            <a:spLocks noChangeArrowheads="1" noChangeShapeType="1" noTextEdit="1"/>
          </p:cNvSpPr>
          <p:nvPr/>
        </p:nvSpPr>
        <p:spPr bwMode="auto">
          <a:xfrm>
            <a:off x="304800" y="1752600"/>
            <a:ext cx="939800" cy="6477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Yes</a:t>
            </a:r>
          </a:p>
        </p:txBody>
      </p:sp>
      <p:sp>
        <p:nvSpPr>
          <p:cNvPr id="63497" name="WordArt 10"/>
          <p:cNvSpPr>
            <a:spLocks noChangeArrowheads="1" noChangeShapeType="1" noTextEdit="1"/>
          </p:cNvSpPr>
          <p:nvPr/>
        </p:nvSpPr>
        <p:spPr bwMode="auto">
          <a:xfrm>
            <a:off x="4419600" y="1752600"/>
            <a:ext cx="939800" cy="647700"/>
          </a:xfrm>
          <a:prstGeom prst="rect">
            <a:avLst/>
          </a:prstGeom>
        </p:spPr>
        <p:txBody>
          <a:bodyPr wrap="none" fromWordArt="1">
            <a:prstTxWarp prst="textPlain">
              <a:avLst>
                <a:gd name="adj" fmla="val 50000"/>
              </a:avLst>
            </a:prstTxWarp>
          </a:bodyPr>
          <a:lstStyle/>
          <a:p>
            <a:pPr algn="ctr"/>
            <a:r>
              <a:rPr lang="en-GB"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6390">
                                            <p:txEl>
                                              <p:pRg st="0" end="0"/>
                                            </p:txEl>
                                          </p:spTgt>
                                        </p:tgtEl>
                                        <p:attrNameLst>
                                          <p:attrName>style.visibility</p:attrName>
                                        </p:attrNameLst>
                                      </p:cBhvr>
                                      <p:to>
                                        <p:strVal val="visible"/>
                                      </p:to>
                                    </p:set>
                                    <p:animEffect transition="in" filter="fade">
                                      <p:cBhvr>
                                        <p:cTn id="7" dur="770" decel="100000"/>
                                        <p:tgtEl>
                                          <p:spTgt spid="16390">
                                            <p:txEl>
                                              <p:pRg st="0" end="0"/>
                                            </p:txEl>
                                          </p:spTgt>
                                        </p:tgtEl>
                                      </p:cBhvr>
                                    </p:animEffect>
                                    <p:animScale>
                                      <p:cBhvr>
                                        <p:cTn id="8" dur="770" decel="100000"/>
                                        <p:tgtEl>
                                          <p:spTgt spid="16390">
                                            <p:txEl>
                                              <p:pRg st="0" end="0"/>
                                            </p:txEl>
                                          </p:spTgt>
                                        </p:tgtEl>
                                      </p:cBhvr>
                                      <p:from x="10000" y="10000"/>
                                      <p:to x="200000" y="450000"/>
                                    </p:animScale>
                                    <p:animScale>
                                      <p:cBhvr>
                                        <p:cTn id="9" dur="1230" accel="100000" fill="hold">
                                          <p:stCondLst>
                                            <p:cond delay="770"/>
                                          </p:stCondLst>
                                        </p:cTn>
                                        <p:tgtEl>
                                          <p:spTgt spid="16390">
                                            <p:txEl>
                                              <p:pRg st="0" end="0"/>
                                            </p:txEl>
                                          </p:spTgt>
                                        </p:tgtEl>
                                      </p:cBhvr>
                                      <p:from x="200000" y="450000"/>
                                      <p:to x="100000" y="100000"/>
                                    </p:animScale>
                                    <p:set>
                                      <p:cBhvr>
                                        <p:cTn id="10" dur="770" fill="hold"/>
                                        <p:tgtEl>
                                          <p:spTgt spid="16390">
                                            <p:txEl>
                                              <p:pRg st="0" end="0"/>
                                            </p:txEl>
                                          </p:spTgt>
                                        </p:tgtEl>
                                        <p:attrNameLst>
                                          <p:attrName>ppt_x</p:attrName>
                                        </p:attrNameLst>
                                      </p:cBhvr>
                                      <p:to>
                                        <p:strVal val="(0.5)"/>
                                      </p:to>
                                    </p:set>
                                    <p:anim from="(0.5)" to="(#ppt_x)" calcmode="lin" valueType="num">
                                      <p:cBhvr>
                                        <p:cTn id="11" dur="1230" accel="100000" fill="hold">
                                          <p:stCondLst>
                                            <p:cond delay="770"/>
                                          </p:stCondLst>
                                        </p:cTn>
                                        <p:tgtEl>
                                          <p:spTgt spid="16390">
                                            <p:txEl>
                                              <p:pRg st="0" end="0"/>
                                            </p:txEl>
                                          </p:spTgt>
                                        </p:tgtEl>
                                        <p:attrNameLst>
                                          <p:attrName>ppt_x</p:attrName>
                                        </p:attrNameLst>
                                      </p:cBhvr>
                                    </p:anim>
                                    <p:set>
                                      <p:cBhvr>
                                        <p:cTn id="12" dur="770" fill="hold"/>
                                        <p:tgtEl>
                                          <p:spTgt spid="16390">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16390">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2" fill="hold" nodeType="clickEffect">
                                  <p:stCondLst>
                                    <p:cond delay="0"/>
                                  </p:stCondLst>
                                  <p:childTnLst>
                                    <p:set>
                                      <p:cBhvr>
                                        <p:cTn id="17" dur="1" fill="hold">
                                          <p:stCondLst>
                                            <p:cond delay="0"/>
                                          </p:stCondLst>
                                        </p:cTn>
                                        <p:tgtEl>
                                          <p:spTgt spid="16388">
                                            <p:txEl>
                                              <p:pRg st="0" end="0"/>
                                            </p:txEl>
                                          </p:spTgt>
                                        </p:tgtEl>
                                        <p:attrNameLst>
                                          <p:attrName>style.visibility</p:attrName>
                                        </p:attrNameLst>
                                      </p:cBhvr>
                                      <p:to>
                                        <p:strVal val="visible"/>
                                      </p:to>
                                    </p:set>
                                    <p:animEffect transition="in" filter="wipe(right)">
                                      <p:cBhvr>
                                        <p:cTn id="18" dur="500"/>
                                        <p:tgtEl>
                                          <p:spTgt spid="16388">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1" presetClass="entr" presetSubtype="0" fill="hold" nodeType="clickEffect">
                                  <p:stCondLst>
                                    <p:cond delay="0"/>
                                  </p:stCondLst>
                                  <p:childTnLst>
                                    <p:set>
                                      <p:cBhvr>
                                        <p:cTn id="22" dur="1" fill="hold">
                                          <p:stCondLst>
                                            <p:cond delay="0"/>
                                          </p:stCondLst>
                                        </p:cTn>
                                        <p:tgtEl>
                                          <p:spTgt spid="16390">
                                            <p:txEl>
                                              <p:pRg st="1" end="1"/>
                                            </p:txEl>
                                          </p:spTgt>
                                        </p:tgtEl>
                                        <p:attrNameLst>
                                          <p:attrName>style.visibility</p:attrName>
                                        </p:attrNameLst>
                                      </p:cBhvr>
                                      <p:to>
                                        <p:strVal val="visible"/>
                                      </p:to>
                                    </p:set>
                                    <p:animEffect transition="in" filter="fade">
                                      <p:cBhvr>
                                        <p:cTn id="23" dur="770" decel="100000"/>
                                        <p:tgtEl>
                                          <p:spTgt spid="16390">
                                            <p:txEl>
                                              <p:pRg st="1" end="1"/>
                                            </p:txEl>
                                          </p:spTgt>
                                        </p:tgtEl>
                                      </p:cBhvr>
                                    </p:animEffect>
                                    <p:animScale>
                                      <p:cBhvr>
                                        <p:cTn id="24" dur="770" decel="100000"/>
                                        <p:tgtEl>
                                          <p:spTgt spid="16390">
                                            <p:txEl>
                                              <p:pRg st="1" end="1"/>
                                            </p:txEl>
                                          </p:spTgt>
                                        </p:tgtEl>
                                      </p:cBhvr>
                                      <p:from x="10000" y="10000"/>
                                      <p:to x="200000" y="450000"/>
                                    </p:animScale>
                                    <p:animScale>
                                      <p:cBhvr>
                                        <p:cTn id="25" dur="1230" accel="100000" fill="hold">
                                          <p:stCondLst>
                                            <p:cond delay="770"/>
                                          </p:stCondLst>
                                        </p:cTn>
                                        <p:tgtEl>
                                          <p:spTgt spid="16390">
                                            <p:txEl>
                                              <p:pRg st="1" end="1"/>
                                            </p:txEl>
                                          </p:spTgt>
                                        </p:tgtEl>
                                      </p:cBhvr>
                                      <p:from x="200000" y="450000"/>
                                      <p:to x="100000" y="100000"/>
                                    </p:animScale>
                                    <p:set>
                                      <p:cBhvr>
                                        <p:cTn id="26" dur="770" fill="hold"/>
                                        <p:tgtEl>
                                          <p:spTgt spid="16390">
                                            <p:txEl>
                                              <p:pRg st="1" end="1"/>
                                            </p:txEl>
                                          </p:spTgt>
                                        </p:tgtEl>
                                        <p:attrNameLst>
                                          <p:attrName>ppt_x</p:attrName>
                                        </p:attrNameLst>
                                      </p:cBhvr>
                                      <p:to>
                                        <p:strVal val="(0.5)"/>
                                      </p:to>
                                    </p:set>
                                    <p:anim from="(0.5)" to="(#ppt_x)" calcmode="lin" valueType="num">
                                      <p:cBhvr>
                                        <p:cTn id="27" dur="1230" accel="100000" fill="hold">
                                          <p:stCondLst>
                                            <p:cond delay="770"/>
                                          </p:stCondLst>
                                        </p:cTn>
                                        <p:tgtEl>
                                          <p:spTgt spid="16390">
                                            <p:txEl>
                                              <p:pRg st="1" end="1"/>
                                            </p:txEl>
                                          </p:spTgt>
                                        </p:tgtEl>
                                        <p:attrNameLst>
                                          <p:attrName>ppt_x</p:attrName>
                                        </p:attrNameLst>
                                      </p:cBhvr>
                                    </p:anim>
                                    <p:set>
                                      <p:cBhvr>
                                        <p:cTn id="28" dur="770" fill="hold"/>
                                        <p:tgtEl>
                                          <p:spTgt spid="16390">
                                            <p:txEl>
                                              <p:pRg st="1" end="1"/>
                                            </p:txEl>
                                          </p:spTgt>
                                        </p:tgtEl>
                                        <p:attrNameLst>
                                          <p:attrName>ppt_y</p:attrName>
                                        </p:attrNameLst>
                                      </p:cBhvr>
                                      <p:to>
                                        <p:strVal val="(#ppt_y+0.4)"/>
                                      </p:to>
                                    </p:set>
                                    <p:anim from="(#ppt_y+0.4)" to="(#ppt_y)" calcmode="lin" valueType="num">
                                      <p:cBhvr>
                                        <p:cTn id="29" dur="1230" accel="100000" fill="hold">
                                          <p:stCondLst>
                                            <p:cond delay="770"/>
                                          </p:stCondLst>
                                        </p:cTn>
                                        <p:tgtEl>
                                          <p:spTgt spid="16390">
                                            <p:txEl>
                                              <p:pRg st="1" end="1"/>
                                            </p:txEl>
                                          </p:spTgt>
                                        </p:tgtEl>
                                        <p:attrNameLst>
                                          <p:attrName>ppt_y</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2" fill="hold" nodeType="clickEffect">
                                  <p:stCondLst>
                                    <p:cond delay="0"/>
                                  </p:stCondLst>
                                  <p:childTnLst>
                                    <p:set>
                                      <p:cBhvr>
                                        <p:cTn id="33" dur="1" fill="hold">
                                          <p:stCondLst>
                                            <p:cond delay="0"/>
                                          </p:stCondLst>
                                        </p:cTn>
                                        <p:tgtEl>
                                          <p:spTgt spid="16388">
                                            <p:txEl>
                                              <p:pRg st="1" end="1"/>
                                            </p:txEl>
                                          </p:spTgt>
                                        </p:tgtEl>
                                        <p:attrNameLst>
                                          <p:attrName>style.visibility</p:attrName>
                                        </p:attrNameLst>
                                      </p:cBhvr>
                                      <p:to>
                                        <p:strVal val="visible"/>
                                      </p:to>
                                    </p:set>
                                    <p:animEffect transition="in" filter="wipe(right)">
                                      <p:cBhvr>
                                        <p:cTn id="34" dur="500"/>
                                        <p:tgtEl>
                                          <p:spTgt spid="16388">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1" presetClass="entr" presetSubtype="0" fill="hold" nodeType="clickEffect">
                                  <p:stCondLst>
                                    <p:cond delay="0"/>
                                  </p:stCondLst>
                                  <p:childTnLst>
                                    <p:set>
                                      <p:cBhvr>
                                        <p:cTn id="38" dur="1" fill="hold">
                                          <p:stCondLst>
                                            <p:cond delay="0"/>
                                          </p:stCondLst>
                                        </p:cTn>
                                        <p:tgtEl>
                                          <p:spTgt spid="16390">
                                            <p:txEl>
                                              <p:pRg st="2" end="2"/>
                                            </p:txEl>
                                          </p:spTgt>
                                        </p:tgtEl>
                                        <p:attrNameLst>
                                          <p:attrName>style.visibility</p:attrName>
                                        </p:attrNameLst>
                                      </p:cBhvr>
                                      <p:to>
                                        <p:strVal val="visible"/>
                                      </p:to>
                                    </p:set>
                                    <p:animEffect transition="in" filter="fade">
                                      <p:cBhvr>
                                        <p:cTn id="39" dur="770" decel="100000"/>
                                        <p:tgtEl>
                                          <p:spTgt spid="16390">
                                            <p:txEl>
                                              <p:pRg st="2" end="2"/>
                                            </p:txEl>
                                          </p:spTgt>
                                        </p:tgtEl>
                                      </p:cBhvr>
                                    </p:animEffect>
                                    <p:animScale>
                                      <p:cBhvr>
                                        <p:cTn id="40" dur="770" decel="100000"/>
                                        <p:tgtEl>
                                          <p:spTgt spid="16390">
                                            <p:txEl>
                                              <p:pRg st="2" end="2"/>
                                            </p:txEl>
                                          </p:spTgt>
                                        </p:tgtEl>
                                      </p:cBhvr>
                                      <p:from x="10000" y="10000"/>
                                      <p:to x="200000" y="450000"/>
                                    </p:animScale>
                                    <p:animScale>
                                      <p:cBhvr>
                                        <p:cTn id="41" dur="1230" accel="100000" fill="hold">
                                          <p:stCondLst>
                                            <p:cond delay="770"/>
                                          </p:stCondLst>
                                        </p:cTn>
                                        <p:tgtEl>
                                          <p:spTgt spid="16390">
                                            <p:txEl>
                                              <p:pRg st="2" end="2"/>
                                            </p:txEl>
                                          </p:spTgt>
                                        </p:tgtEl>
                                      </p:cBhvr>
                                      <p:from x="200000" y="450000"/>
                                      <p:to x="100000" y="100000"/>
                                    </p:animScale>
                                    <p:set>
                                      <p:cBhvr>
                                        <p:cTn id="42" dur="770" fill="hold"/>
                                        <p:tgtEl>
                                          <p:spTgt spid="16390">
                                            <p:txEl>
                                              <p:pRg st="2" end="2"/>
                                            </p:txEl>
                                          </p:spTgt>
                                        </p:tgtEl>
                                        <p:attrNameLst>
                                          <p:attrName>ppt_x</p:attrName>
                                        </p:attrNameLst>
                                      </p:cBhvr>
                                      <p:to>
                                        <p:strVal val="(0.5)"/>
                                      </p:to>
                                    </p:set>
                                    <p:anim from="(0.5)" to="(#ppt_x)" calcmode="lin" valueType="num">
                                      <p:cBhvr>
                                        <p:cTn id="43" dur="1230" accel="100000" fill="hold">
                                          <p:stCondLst>
                                            <p:cond delay="770"/>
                                          </p:stCondLst>
                                        </p:cTn>
                                        <p:tgtEl>
                                          <p:spTgt spid="16390">
                                            <p:txEl>
                                              <p:pRg st="2" end="2"/>
                                            </p:txEl>
                                          </p:spTgt>
                                        </p:tgtEl>
                                        <p:attrNameLst>
                                          <p:attrName>ppt_x</p:attrName>
                                        </p:attrNameLst>
                                      </p:cBhvr>
                                    </p:anim>
                                    <p:set>
                                      <p:cBhvr>
                                        <p:cTn id="44" dur="770" fill="hold"/>
                                        <p:tgtEl>
                                          <p:spTgt spid="16390">
                                            <p:txEl>
                                              <p:pRg st="2" end="2"/>
                                            </p:txEl>
                                          </p:spTgt>
                                        </p:tgtEl>
                                        <p:attrNameLst>
                                          <p:attrName>ppt_y</p:attrName>
                                        </p:attrNameLst>
                                      </p:cBhvr>
                                      <p:to>
                                        <p:strVal val="(#ppt_y+0.4)"/>
                                      </p:to>
                                    </p:set>
                                    <p:anim from="(#ppt_y+0.4)" to="(#ppt_y)" calcmode="lin" valueType="num">
                                      <p:cBhvr>
                                        <p:cTn id="45" dur="1230" accel="100000" fill="hold">
                                          <p:stCondLst>
                                            <p:cond delay="770"/>
                                          </p:stCondLst>
                                        </p:cTn>
                                        <p:tgtEl>
                                          <p:spTgt spid="16390">
                                            <p:txEl>
                                              <p:pRg st="2" end="2"/>
                                            </p:txEl>
                                          </p:spTgt>
                                        </p:tgtEl>
                                        <p:attrNameLst>
                                          <p:attrName>ppt_y</p:attrName>
                                        </p:attrNameLst>
                                      </p:cBhvr>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2" fill="hold" nodeType="clickEffect">
                                  <p:stCondLst>
                                    <p:cond delay="0"/>
                                  </p:stCondLst>
                                  <p:childTnLst>
                                    <p:set>
                                      <p:cBhvr>
                                        <p:cTn id="49" dur="1" fill="hold">
                                          <p:stCondLst>
                                            <p:cond delay="0"/>
                                          </p:stCondLst>
                                        </p:cTn>
                                        <p:tgtEl>
                                          <p:spTgt spid="16388">
                                            <p:txEl>
                                              <p:pRg st="2" end="2"/>
                                            </p:txEl>
                                          </p:spTgt>
                                        </p:tgtEl>
                                        <p:attrNameLst>
                                          <p:attrName>style.visibility</p:attrName>
                                        </p:attrNameLst>
                                      </p:cBhvr>
                                      <p:to>
                                        <p:strVal val="visible"/>
                                      </p:to>
                                    </p:set>
                                    <p:animEffect transition="in" filter="wipe(right)">
                                      <p:cBhvr>
                                        <p:cTn id="50" dur="500"/>
                                        <p:tgtEl>
                                          <p:spTgt spid="16388">
                                            <p:txEl>
                                              <p:pRg st="2" end="2"/>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1" presetClass="entr" presetSubtype="0" fill="hold" nodeType="clickEffect">
                                  <p:stCondLst>
                                    <p:cond delay="0"/>
                                  </p:stCondLst>
                                  <p:childTnLst>
                                    <p:set>
                                      <p:cBhvr>
                                        <p:cTn id="54" dur="1" fill="hold">
                                          <p:stCondLst>
                                            <p:cond delay="0"/>
                                          </p:stCondLst>
                                        </p:cTn>
                                        <p:tgtEl>
                                          <p:spTgt spid="16390">
                                            <p:txEl>
                                              <p:pRg st="3" end="3"/>
                                            </p:txEl>
                                          </p:spTgt>
                                        </p:tgtEl>
                                        <p:attrNameLst>
                                          <p:attrName>style.visibility</p:attrName>
                                        </p:attrNameLst>
                                      </p:cBhvr>
                                      <p:to>
                                        <p:strVal val="visible"/>
                                      </p:to>
                                    </p:set>
                                    <p:animEffect transition="in" filter="fade">
                                      <p:cBhvr>
                                        <p:cTn id="55" dur="770" decel="100000"/>
                                        <p:tgtEl>
                                          <p:spTgt spid="16390">
                                            <p:txEl>
                                              <p:pRg st="3" end="3"/>
                                            </p:txEl>
                                          </p:spTgt>
                                        </p:tgtEl>
                                      </p:cBhvr>
                                    </p:animEffect>
                                    <p:animScale>
                                      <p:cBhvr>
                                        <p:cTn id="56" dur="770" decel="100000"/>
                                        <p:tgtEl>
                                          <p:spTgt spid="16390">
                                            <p:txEl>
                                              <p:pRg st="3" end="3"/>
                                            </p:txEl>
                                          </p:spTgt>
                                        </p:tgtEl>
                                      </p:cBhvr>
                                      <p:from x="10000" y="10000"/>
                                      <p:to x="200000" y="450000"/>
                                    </p:animScale>
                                    <p:animScale>
                                      <p:cBhvr>
                                        <p:cTn id="57" dur="1230" accel="100000" fill="hold">
                                          <p:stCondLst>
                                            <p:cond delay="770"/>
                                          </p:stCondLst>
                                        </p:cTn>
                                        <p:tgtEl>
                                          <p:spTgt spid="16390">
                                            <p:txEl>
                                              <p:pRg st="3" end="3"/>
                                            </p:txEl>
                                          </p:spTgt>
                                        </p:tgtEl>
                                      </p:cBhvr>
                                      <p:from x="200000" y="450000"/>
                                      <p:to x="100000" y="100000"/>
                                    </p:animScale>
                                    <p:set>
                                      <p:cBhvr>
                                        <p:cTn id="58" dur="770" fill="hold"/>
                                        <p:tgtEl>
                                          <p:spTgt spid="16390">
                                            <p:txEl>
                                              <p:pRg st="3" end="3"/>
                                            </p:txEl>
                                          </p:spTgt>
                                        </p:tgtEl>
                                        <p:attrNameLst>
                                          <p:attrName>ppt_x</p:attrName>
                                        </p:attrNameLst>
                                      </p:cBhvr>
                                      <p:to>
                                        <p:strVal val="(0.5)"/>
                                      </p:to>
                                    </p:set>
                                    <p:anim from="(0.5)" to="(#ppt_x)" calcmode="lin" valueType="num">
                                      <p:cBhvr>
                                        <p:cTn id="59" dur="1230" accel="100000" fill="hold">
                                          <p:stCondLst>
                                            <p:cond delay="770"/>
                                          </p:stCondLst>
                                        </p:cTn>
                                        <p:tgtEl>
                                          <p:spTgt spid="16390">
                                            <p:txEl>
                                              <p:pRg st="3" end="3"/>
                                            </p:txEl>
                                          </p:spTgt>
                                        </p:tgtEl>
                                        <p:attrNameLst>
                                          <p:attrName>ppt_x</p:attrName>
                                        </p:attrNameLst>
                                      </p:cBhvr>
                                    </p:anim>
                                    <p:set>
                                      <p:cBhvr>
                                        <p:cTn id="60" dur="770" fill="hold"/>
                                        <p:tgtEl>
                                          <p:spTgt spid="16390">
                                            <p:txEl>
                                              <p:pRg st="3" end="3"/>
                                            </p:txEl>
                                          </p:spTgt>
                                        </p:tgtEl>
                                        <p:attrNameLst>
                                          <p:attrName>ppt_y</p:attrName>
                                        </p:attrNameLst>
                                      </p:cBhvr>
                                      <p:to>
                                        <p:strVal val="(#ppt_y+0.4)"/>
                                      </p:to>
                                    </p:set>
                                    <p:anim from="(#ppt_y+0.4)" to="(#ppt_y)" calcmode="lin" valueType="num">
                                      <p:cBhvr>
                                        <p:cTn id="61" dur="1230" accel="100000" fill="hold">
                                          <p:stCondLst>
                                            <p:cond delay="770"/>
                                          </p:stCondLst>
                                        </p:cTn>
                                        <p:tgtEl>
                                          <p:spTgt spid="16390">
                                            <p:txEl>
                                              <p:pRg st="3" end="3"/>
                                            </p:txEl>
                                          </p:spTgt>
                                        </p:tgtEl>
                                        <p:attrNameLst>
                                          <p:attrName>ppt_y</p:attrName>
                                        </p:attrNameLst>
                                      </p:cBhvr>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2" fill="hold" nodeType="clickEffect">
                                  <p:stCondLst>
                                    <p:cond delay="0"/>
                                  </p:stCondLst>
                                  <p:childTnLst>
                                    <p:set>
                                      <p:cBhvr>
                                        <p:cTn id="65" dur="1" fill="hold">
                                          <p:stCondLst>
                                            <p:cond delay="0"/>
                                          </p:stCondLst>
                                        </p:cTn>
                                        <p:tgtEl>
                                          <p:spTgt spid="16388">
                                            <p:txEl>
                                              <p:pRg st="3" end="3"/>
                                            </p:txEl>
                                          </p:spTgt>
                                        </p:tgtEl>
                                        <p:attrNameLst>
                                          <p:attrName>style.visibility</p:attrName>
                                        </p:attrNameLst>
                                      </p:cBhvr>
                                      <p:to>
                                        <p:strVal val="visible"/>
                                      </p:to>
                                    </p:set>
                                    <p:animEffect transition="in" filter="wipe(right)">
                                      <p:cBhvr>
                                        <p:cTn id="66" dur="500"/>
                                        <p:tgtEl>
                                          <p:spTgt spid="16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OT Backgrounds link at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708696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1371600" y="609600"/>
            <a:ext cx="7772400" cy="1143000"/>
          </a:xfrm>
        </p:spPr>
        <p:txBody>
          <a:bodyPr/>
          <a:lstStyle/>
          <a:p>
            <a:r>
              <a:rPr lang="en-US" altLang="en-US" sz="4000">
                <a:ea typeface="ＭＳ Ｐゴシック" pitchFamily="34" charset="-128"/>
              </a:rPr>
              <a:t>Opinions on the Key OT Theme</a:t>
            </a:r>
          </a:p>
        </p:txBody>
      </p:sp>
      <p:sp>
        <p:nvSpPr>
          <p:cNvPr id="12291" name="Rectangle 3"/>
          <p:cNvSpPr>
            <a:spLocks noGrp="1" noChangeArrowheads="1"/>
          </p:cNvSpPr>
          <p:nvPr>
            <p:ph type="body" sz="half" idx="1"/>
          </p:nvPr>
        </p:nvSpPr>
        <p:spPr>
          <a:xfrm>
            <a:off x="76200" y="2514600"/>
            <a:ext cx="4343400" cy="3124200"/>
          </a:xfrm>
        </p:spPr>
        <p:txBody>
          <a:bodyPr/>
          <a:lstStyle/>
          <a:p>
            <a:pPr marL="609600" indent="-609600">
              <a:lnSpc>
                <a:spcPct val="80000"/>
              </a:lnSpc>
              <a:buFont typeface="Monotype Sorts" charset="2"/>
              <a:buAutoNum type="alphaUcPeriod"/>
            </a:pPr>
            <a:r>
              <a:rPr lang="en-US" altLang="en-US" sz="3200">
                <a:ea typeface="ＭＳ Ｐゴシック" pitchFamily="34" charset="-128"/>
              </a:rPr>
              <a:t>Redemption of Man</a:t>
            </a:r>
          </a:p>
        </p:txBody>
      </p:sp>
      <p:pic>
        <p:nvPicPr>
          <p:cNvPr id="65539" name="Picture 5" descr="j028930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304800"/>
            <a:ext cx="155257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40" name="Picture 6" descr="j03009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4563" y="5334000"/>
            <a:ext cx="1849437" cy="127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41" name="Text Box 7"/>
          <p:cNvSpPr txBox="1">
            <a:spLocks noChangeArrowheads="1"/>
          </p:cNvSpPr>
          <p:nvPr/>
        </p:nvSpPr>
        <p:spPr bwMode="auto">
          <a:xfrm>
            <a:off x="8077200" y="152400"/>
            <a:ext cx="1066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spcBef>
                <a:spcPct val="50000"/>
              </a:spcBef>
            </a:pPr>
            <a:r>
              <a:rPr lang="en-US" altLang="en-US" sz="2400" b="1"/>
              <a:t>54-57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sz="half" idx="1"/>
          </p:nvPr>
        </p:nvSpPr>
        <p:spPr/>
        <p:txBody>
          <a:bodyPr/>
          <a:lstStyle/>
          <a:p>
            <a:endParaRPr lang="en-US" altLang="en-US">
              <a:ea typeface="ＭＳ Ｐゴシック" pitchFamily="34" charset="-128"/>
            </a:endParaRPr>
          </a:p>
        </p:txBody>
      </p:sp>
      <p:sp>
        <p:nvSpPr>
          <p:cNvPr id="67586" name="Rectangle 4"/>
          <p:cNvSpPr>
            <a:spLocks noGrp="1" noChangeArrowheads="1"/>
          </p:cNvSpPr>
          <p:nvPr>
            <p:ph type="body" sz="half" idx="2"/>
          </p:nvPr>
        </p:nvSpPr>
        <p:spPr/>
        <p:txBody>
          <a:bodyPr/>
          <a:lstStyle/>
          <a:p>
            <a:endParaRPr lang="en-US" altLang="en-US">
              <a:ea typeface="ＭＳ Ｐゴシック" pitchFamily="34" charset="-128"/>
            </a:endParaRPr>
          </a:p>
        </p:txBody>
      </p:sp>
      <p:pic>
        <p:nvPicPr>
          <p:cNvPr id="675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4146" name="Rectangle 2"/>
          <p:cNvSpPr>
            <a:spLocks noGrp="1" noChangeArrowheads="1"/>
          </p:cNvSpPr>
          <p:nvPr>
            <p:ph type="title"/>
          </p:nvPr>
        </p:nvSpPr>
        <p:spPr>
          <a:xfrm>
            <a:off x="1905000" y="5181600"/>
            <a:ext cx="6629400" cy="1752600"/>
          </a:xfrm>
          <a:effectLst>
            <a:outerShdw blurRad="63500" dist="38099" dir="2700000" algn="ctr" rotWithShape="0">
              <a:srgbClr val="000000">
                <a:alpha val="74997"/>
              </a:srgbClr>
            </a:outerShdw>
          </a:effectLst>
        </p:spPr>
        <p:txBody>
          <a:bodyPr/>
          <a:lstStyle/>
          <a:p>
            <a:r>
              <a:rPr lang="en-US" altLang="en-US" sz="4000">
                <a:ea typeface="ＭＳ Ｐゴシック" pitchFamily="34" charset="-128"/>
              </a:rPr>
              <a:t>Redemption means </a:t>
            </a:r>
            <a:br>
              <a:rPr lang="en-US" altLang="en-US" sz="4000">
                <a:ea typeface="ＭＳ Ｐゴシック" pitchFamily="34" charset="-128"/>
              </a:rPr>
            </a:br>
            <a:r>
              <a:rPr lang="ja-JP" altLang="en-US" sz="4000">
                <a:ea typeface="ＭＳ Ｐゴシック" pitchFamily="34" charset="-128"/>
              </a:rPr>
              <a:t>“</a:t>
            </a:r>
            <a:r>
              <a:rPr lang="en-US" altLang="ja-JP" sz="4000">
                <a:ea typeface="ＭＳ Ｐゴシック" pitchFamily="34" charset="-128"/>
              </a:rPr>
              <a:t>to release from ransom</a:t>
            </a:r>
            <a:r>
              <a:rPr lang="ja-JP" altLang="en-US" sz="4000">
                <a:ea typeface="ＭＳ Ｐゴシック" pitchFamily="34" charset="-128"/>
              </a:rPr>
              <a:t>”</a:t>
            </a:r>
            <a:endParaRPr lang="en-US" altLang="en-US">
              <a:ea typeface="ＭＳ Ｐゴシック" pitchFamily="34"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9634" name="Rectangle 4"/>
          <p:cNvSpPr>
            <a:spLocks noGrp="1" noChangeArrowheads="1"/>
          </p:cNvSpPr>
          <p:nvPr>
            <p:ph type="body" sz="half" idx="2"/>
          </p:nvPr>
        </p:nvSpPr>
        <p:spPr>
          <a:xfrm>
            <a:off x="4500563" y="2997200"/>
            <a:ext cx="4186237" cy="3479800"/>
          </a:xfrm>
        </p:spPr>
        <p:txBody>
          <a:bodyPr/>
          <a:lstStyle/>
          <a:p>
            <a:pPr eaLnBrk="1" hangingPunct="1"/>
            <a:r>
              <a:rPr lang="en-US" altLang="en-US" sz="3600" b="1" i="1">
                <a:solidFill>
                  <a:schemeClr val="accent1"/>
                </a:solidFill>
                <a:latin typeface="Arial" pitchFamily="34" charset="0"/>
                <a:ea typeface="ＭＳ Ｐゴシック" pitchFamily="34" charset="-128"/>
                <a:cs typeface="Arial" pitchFamily="34" charset="0"/>
              </a:rPr>
              <a:t>People have an inherent sense that they need redemption</a:t>
            </a:r>
          </a:p>
        </p:txBody>
      </p:sp>
      <p:pic>
        <p:nvPicPr>
          <p:cNvPr id="6963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60800" cy="690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69636" name="Rectangle 2"/>
          <p:cNvSpPr>
            <a:spLocks noGrp="1" noChangeArrowheads="1"/>
          </p:cNvSpPr>
          <p:nvPr>
            <p:ph type="title"/>
          </p:nvPr>
        </p:nvSpPr>
        <p:spPr>
          <a:xfrm>
            <a:off x="2743200" y="609600"/>
            <a:ext cx="5791200" cy="1295400"/>
          </a:xfrm>
        </p:spPr>
        <p:txBody>
          <a:bodyPr/>
          <a:lstStyle/>
          <a:p>
            <a:pPr eaLnBrk="1" hangingPunct="1"/>
            <a:r>
              <a:rPr lang="en-US" altLang="en-US" sz="6000">
                <a:solidFill>
                  <a:schemeClr val="accent1"/>
                </a:solidFill>
                <a:latin typeface="Arial" pitchFamily="34" charset="0"/>
                <a:ea typeface="ＭＳ Ｐゴシック" pitchFamily="34" charset="-128"/>
                <a:cs typeface="Arial" pitchFamily="34" charset="0"/>
              </a:rPr>
              <a:t>Redemption in the Media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681" name="Picture 5"/>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5170" name="Rectangle 2"/>
          <p:cNvSpPr>
            <a:spLocks noGrp="1" noChangeArrowheads="1"/>
          </p:cNvSpPr>
          <p:nvPr>
            <p:ph type="title"/>
          </p:nvPr>
        </p:nvSpPr>
        <p:spPr>
          <a:xfrm>
            <a:off x="4495800" y="3962400"/>
            <a:ext cx="4572000" cy="2743200"/>
          </a:xfrm>
          <a:effectLst>
            <a:outerShdw blurRad="63500" dist="38099" dir="2700000" algn="ctr" rotWithShape="0">
              <a:srgbClr val="000000">
                <a:alpha val="74997"/>
              </a:srgbClr>
            </a:outerShdw>
          </a:effectLst>
        </p:spPr>
        <p:txBody>
          <a:bodyPr/>
          <a:lstStyle/>
          <a:p>
            <a:pPr>
              <a:defRPr/>
            </a:pPr>
            <a:r>
              <a:rPr lang="en-US" sz="3600">
                <a:ea typeface="+mj-ea"/>
                <a:cs typeface="+mj-cs"/>
              </a:rPr>
              <a:t>The Focus of History is the Redemption Provided by Christ</a:t>
            </a:r>
          </a:p>
        </p:txBody>
      </p:sp>
      <p:pic>
        <p:nvPicPr>
          <p:cNvPr id="135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114800"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5170"/>
                                        </p:tgtEl>
                                        <p:attrNameLst>
                                          <p:attrName>style.visibility</p:attrName>
                                        </p:attrNameLst>
                                      </p:cBhvr>
                                      <p:to>
                                        <p:strVal val="visible"/>
                                      </p:to>
                                    </p:set>
                                    <p:animEffect transition="in" filter="fade">
                                      <p:cBhvr>
                                        <p:cTn id="7" dur="500"/>
                                        <p:tgtEl>
                                          <p:spTgt spid="135170"/>
                                        </p:tgtEl>
                                      </p:cBhvr>
                                    </p:animEffect>
                                  </p:childTnLst>
                                </p:cTn>
                              </p:par>
                            </p:childTnLst>
                          </p:cTn>
                        </p:par>
                        <p:par>
                          <p:cTn id="8" fill="hold" nodeType="afterGroup">
                            <p:stCondLst>
                              <p:cond delay="1500"/>
                            </p:stCondLst>
                            <p:childTnLst>
                              <p:par>
                                <p:cTn id="9" presetID="10" presetClass="entr" presetSubtype="0" fill="hold" nodeType="afterEffect">
                                  <p:stCondLst>
                                    <p:cond delay="5000"/>
                                  </p:stCondLst>
                                  <p:childTnLst>
                                    <p:set>
                                      <p:cBhvr>
                                        <p:cTn id="10" dur="1" fill="hold">
                                          <p:stCondLst>
                                            <p:cond delay="0"/>
                                          </p:stCondLst>
                                        </p:cTn>
                                        <p:tgtEl>
                                          <p:spTgt spid="135174"/>
                                        </p:tgtEl>
                                        <p:attrNameLst>
                                          <p:attrName>style.visibility</p:attrName>
                                        </p:attrNameLst>
                                      </p:cBhvr>
                                      <p:to>
                                        <p:strVal val="visible"/>
                                      </p:to>
                                    </p:set>
                                    <p:animEffect transition="in" filter="fade">
                                      <p:cBhvr>
                                        <p:cTn id="11" dur="500"/>
                                        <p:tgtEl>
                                          <p:spTgt spid="135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cs typeface="Arial" pitchFamily="34" charset="0"/>
            </a:endParaRPr>
          </a:p>
        </p:txBody>
      </p:sp>
      <p:sp>
        <p:nvSpPr>
          <p:cNvPr id="104451" name="Oval 3"/>
          <p:cNvSpPr>
            <a:spLocks noChangeArrowheads="1"/>
          </p:cNvSpPr>
          <p:nvPr/>
        </p:nvSpPr>
        <p:spPr bwMode="auto">
          <a:xfrm>
            <a:off x="-29718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cs typeface="Arial" pitchFamily="34" charset="0"/>
            </a:endParaRPr>
          </a:p>
        </p:txBody>
      </p:sp>
      <p:grpSp>
        <p:nvGrpSpPr>
          <p:cNvPr id="2" name="Group 4"/>
          <p:cNvGrpSpPr>
            <a:grpSpLocks/>
          </p:cNvGrpSpPr>
          <p:nvPr/>
        </p:nvGrpSpPr>
        <p:grpSpPr bwMode="auto">
          <a:xfrm>
            <a:off x="635000" y="536575"/>
            <a:ext cx="3937000" cy="4530725"/>
            <a:chOff x="400" y="338"/>
            <a:chExt cx="2480" cy="2854"/>
          </a:xfrm>
        </p:grpSpPr>
        <p:sp>
          <p:nvSpPr>
            <p:cNvPr id="104453" name="Line 5"/>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1050">
                <a:latin typeface="Arial"/>
                <a:ea typeface="+mn-ea"/>
                <a:cs typeface="Arial"/>
              </a:endParaRPr>
            </a:p>
          </p:txBody>
        </p:sp>
        <p:sp>
          <p:nvSpPr>
            <p:cNvPr id="104454" name="Line 6"/>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1050">
                <a:latin typeface="Arial"/>
                <a:ea typeface="+mn-ea"/>
                <a:cs typeface="Arial"/>
              </a:endParaRPr>
            </a:p>
          </p:txBody>
        </p:sp>
      </p:grpSp>
      <p:sp>
        <p:nvSpPr>
          <p:cNvPr id="104455" name="Text Box 7"/>
          <p:cNvSpPr txBox="1">
            <a:spLocks noChangeArrowheads="1"/>
          </p:cNvSpPr>
          <p:nvPr/>
        </p:nvSpPr>
        <p:spPr bwMode="auto">
          <a:xfrm>
            <a:off x="1676400" y="1936750"/>
            <a:ext cx="609600" cy="34163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dirty="0">
                <a:solidFill>
                  <a:srgbClr val="006600"/>
                </a:solidFill>
                <a:latin typeface="Arial"/>
                <a:ea typeface="+mn-ea"/>
                <a:cs typeface="Arial"/>
              </a:rPr>
              <a:t>NAT</a:t>
            </a:r>
            <a:br>
              <a:rPr lang="en-US" sz="3600" b="1" dirty="0">
                <a:solidFill>
                  <a:srgbClr val="006600"/>
                </a:solidFill>
                <a:latin typeface="Arial"/>
                <a:ea typeface="+mn-ea"/>
                <a:cs typeface="Arial"/>
              </a:rPr>
            </a:br>
            <a:r>
              <a:rPr lang="en-US" sz="3600" b="1" dirty="0">
                <a:solidFill>
                  <a:srgbClr val="006600"/>
                </a:solidFill>
                <a:latin typeface="Arial"/>
                <a:ea typeface="+mn-ea"/>
                <a:cs typeface="Arial"/>
              </a:rPr>
              <a:t>ION</a:t>
            </a:r>
          </a:p>
        </p:txBody>
      </p:sp>
      <p:sp>
        <p:nvSpPr>
          <p:cNvPr id="104456" name="Text Box 8"/>
          <p:cNvSpPr txBox="1">
            <a:spLocks noChangeArrowheads="1"/>
          </p:cNvSpPr>
          <p:nvPr/>
        </p:nvSpPr>
        <p:spPr bwMode="auto">
          <a:xfrm>
            <a:off x="2476500" y="2181225"/>
            <a:ext cx="609600" cy="286226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dirty="0">
                <a:solidFill>
                  <a:srgbClr val="006600"/>
                </a:solidFill>
                <a:latin typeface="Arial"/>
                <a:ea typeface="+mn-ea"/>
                <a:cs typeface="Arial"/>
              </a:rPr>
              <a:t>TRI</a:t>
            </a:r>
            <a:br>
              <a:rPr lang="en-US" sz="3600" b="1" dirty="0">
                <a:solidFill>
                  <a:srgbClr val="006600"/>
                </a:solidFill>
                <a:latin typeface="Arial"/>
                <a:ea typeface="+mn-ea"/>
                <a:cs typeface="Arial"/>
              </a:rPr>
            </a:br>
            <a:r>
              <a:rPr lang="en-US" sz="3600" b="1" dirty="0">
                <a:solidFill>
                  <a:srgbClr val="006600"/>
                </a:solidFill>
                <a:latin typeface="Arial"/>
                <a:ea typeface="+mn-ea"/>
                <a:cs typeface="Arial"/>
              </a:rPr>
              <a:t>BE</a:t>
            </a:r>
          </a:p>
        </p:txBody>
      </p:sp>
      <p:sp>
        <p:nvSpPr>
          <p:cNvPr id="104457" name="Text Box 9"/>
          <p:cNvSpPr txBox="1">
            <a:spLocks noChangeArrowheads="1"/>
          </p:cNvSpPr>
          <p:nvPr/>
        </p:nvSpPr>
        <p:spPr bwMode="auto">
          <a:xfrm>
            <a:off x="3276600" y="2117725"/>
            <a:ext cx="609600" cy="3046413"/>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200" b="1">
                <a:solidFill>
                  <a:srgbClr val="006600"/>
                </a:solidFill>
                <a:latin typeface="Arial"/>
                <a:ea typeface="+mn-ea"/>
                <a:cs typeface="Arial"/>
              </a:rPr>
              <a:t>FAMI LY</a:t>
            </a:r>
          </a:p>
        </p:txBody>
      </p:sp>
      <p:grpSp>
        <p:nvGrpSpPr>
          <p:cNvPr id="3" name="Group 10"/>
          <p:cNvGrpSpPr>
            <a:grpSpLocks/>
          </p:cNvGrpSpPr>
          <p:nvPr/>
        </p:nvGrpSpPr>
        <p:grpSpPr bwMode="auto">
          <a:xfrm flipH="1">
            <a:off x="4521200" y="533400"/>
            <a:ext cx="3937000" cy="4530725"/>
            <a:chOff x="400" y="338"/>
            <a:chExt cx="2480" cy="2854"/>
          </a:xfrm>
        </p:grpSpPr>
        <p:sp>
          <p:nvSpPr>
            <p:cNvPr id="104459" name="Line 11"/>
            <p:cNvSpPr>
              <a:spLocks noChangeShapeType="1"/>
            </p:cNvSpPr>
            <p:nvPr/>
          </p:nvSpPr>
          <p:spPr bwMode="auto">
            <a:xfrm rot="10800000" flipH="1">
              <a:off x="400" y="2160"/>
              <a:ext cx="2480" cy="103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1050">
                <a:latin typeface="Arial"/>
                <a:ea typeface="+mn-ea"/>
                <a:cs typeface="Arial"/>
              </a:endParaRPr>
            </a:p>
          </p:txBody>
        </p:sp>
        <p:sp>
          <p:nvSpPr>
            <p:cNvPr id="104460" name="Line 12"/>
            <p:cNvSpPr>
              <a:spLocks noChangeShapeType="1"/>
            </p:cNvSpPr>
            <p:nvPr/>
          </p:nvSpPr>
          <p:spPr bwMode="auto">
            <a:xfrm rot="13995597" flipH="1">
              <a:off x="356" y="905"/>
              <a:ext cx="2469" cy="13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sz="1050">
                <a:latin typeface="Arial"/>
                <a:ea typeface="+mn-ea"/>
                <a:cs typeface="Arial"/>
              </a:endParaRPr>
            </a:p>
          </p:txBody>
        </p:sp>
      </p:grpSp>
      <p:sp>
        <p:nvSpPr>
          <p:cNvPr id="104461" name="Oval 13"/>
          <p:cNvSpPr>
            <a:spLocks noChangeArrowheads="1"/>
          </p:cNvSpPr>
          <p:nvPr/>
        </p:nvSpPr>
        <p:spPr bwMode="auto">
          <a:xfrm>
            <a:off x="7620000" y="1219200"/>
            <a:ext cx="4419600" cy="4267200"/>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a:cs typeface="Arial" pitchFamily="34" charset="0"/>
            </a:endParaRPr>
          </a:p>
        </p:txBody>
      </p:sp>
      <p:sp>
        <p:nvSpPr>
          <p:cNvPr id="104462" name="Text Box 14"/>
          <p:cNvSpPr txBox="1">
            <a:spLocks noChangeArrowheads="1"/>
          </p:cNvSpPr>
          <p:nvPr/>
        </p:nvSpPr>
        <p:spPr bwMode="auto">
          <a:xfrm>
            <a:off x="5181600" y="2852738"/>
            <a:ext cx="609600" cy="12001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dirty="0">
                <a:solidFill>
                  <a:srgbClr val="A50021"/>
                </a:solidFill>
                <a:latin typeface="Arial"/>
                <a:ea typeface="+mn-ea"/>
                <a:cs typeface="Arial"/>
              </a:rPr>
              <a:t>11</a:t>
            </a:r>
          </a:p>
        </p:txBody>
      </p:sp>
      <p:sp>
        <p:nvSpPr>
          <p:cNvPr id="104463" name="Text Box 15"/>
          <p:cNvSpPr txBox="1">
            <a:spLocks noChangeArrowheads="1"/>
          </p:cNvSpPr>
          <p:nvPr/>
        </p:nvSpPr>
        <p:spPr bwMode="auto">
          <a:xfrm>
            <a:off x="5981700" y="2620963"/>
            <a:ext cx="609600" cy="17541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rgbClr val="A50021"/>
                </a:solidFill>
                <a:latin typeface="Arial"/>
                <a:ea typeface="+mn-ea"/>
                <a:cs typeface="Arial"/>
              </a:rPr>
              <a:t>1 2 0</a:t>
            </a:r>
          </a:p>
        </p:txBody>
      </p:sp>
      <p:sp>
        <p:nvSpPr>
          <p:cNvPr id="104464" name="Text Box 16"/>
          <p:cNvSpPr txBox="1">
            <a:spLocks noChangeArrowheads="1"/>
          </p:cNvSpPr>
          <p:nvPr/>
        </p:nvSpPr>
        <p:spPr bwMode="auto">
          <a:xfrm>
            <a:off x="6781800" y="2378075"/>
            <a:ext cx="609600" cy="23082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rgbClr val="A50021"/>
                </a:solidFill>
                <a:latin typeface="Arial"/>
                <a:ea typeface="+mn-ea"/>
                <a:cs typeface="Arial"/>
              </a:rPr>
              <a:t>5 0  0 0</a:t>
            </a:r>
          </a:p>
        </p:txBody>
      </p:sp>
      <p:pic>
        <p:nvPicPr>
          <p:cNvPr id="104465" name="Picture 17" descr="IS1CR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2159000"/>
            <a:ext cx="1485900" cy="2540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466" name="Text Box 18"/>
          <p:cNvSpPr txBox="1">
            <a:spLocks noChangeArrowheads="1"/>
          </p:cNvSpPr>
          <p:nvPr/>
        </p:nvSpPr>
        <p:spPr bwMode="auto">
          <a:xfrm>
            <a:off x="304800" y="115888"/>
            <a:ext cx="5638800" cy="76993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4400" b="1" dirty="0">
                <a:solidFill>
                  <a:srgbClr val="FF3300"/>
                </a:solidFill>
                <a:latin typeface="Arial"/>
                <a:ea typeface="+mn-ea"/>
                <a:cs typeface="Arial"/>
              </a:rPr>
              <a:t>WHAT?</a:t>
            </a:r>
          </a:p>
        </p:txBody>
      </p:sp>
      <p:sp>
        <p:nvSpPr>
          <p:cNvPr id="104467" name="Text Box 19"/>
          <p:cNvSpPr txBox="1">
            <a:spLocks noChangeArrowheads="1"/>
          </p:cNvSpPr>
          <p:nvPr/>
        </p:nvSpPr>
        <p:spPr bwMode="auto">
          <a:xfrm>
            <a:off x="179388" y="1773238"/>
            <a:ext cx="863600" cy="31384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dirty="0">
                <a:solidFill>
                  <a:schemeClr val="bg1"/>
                </a:solidFill>
                <a:latin typeface="Arial"/>
                <a:ea typeface="+mn-ea"/>
                <a:cs typeface="Arial"/>
              </a:rPr>
              <a:t>1</a:t>
            </a:r>
            <a:r>
              <a:rPr lang="en-US" sz="3600" b="1" baseline="30000" dirty="0">
                <a:solidFill>
                  <a:schemeClr val="bg1"/>
                </a:solidFill>
                <a:latin typeface="Arial"/>
                <a:ea typeface="+mn-ea"/>
                <a:cs typeface="Arial"/>
              </a:rPr>
              <a:t>st</a:t>
            </a:r>
            <a:r>
              <a:rPr lang="en-US" sz="3600" b="1" dirty="0">
                <a:solidFill>
                  <a:schemeClr val="bg1"/>
                </a:solidFill>
                <a:latin typeface="Arial"/>
                <a:ea typeface="+mn-ea"/>
                <a:cs typeface="Arial"/>
              </a:rPr>
              <a:t> </a:t>
            </a:r>
          </a:p>
          <a:p>
            <a:pPr algn="ctr" eaLnBrk="1" hangingPunct="1">
              <a:spcBef>
                <a:spcPct val="50000"/>
              </a:spcBef>
              <a:defRPr/>
            </a:pPr>
            <a:r>
              <a:rPr lang="en-US" sz="3600" b="1" dirty="0">
                <a:solidFill>
                  <a:schemeClr val="bg1"/>
                </a:solidFill>
                <a:latin typeface="Arial"/>
                <a:ea typeface="+mn-ea"/>
                <a:cs typeface="Arial"/>
              </a:rPr>
              <a:t>A</a:t>
            </a:r>
            <a:br>
              <a:rPr lang="en-US" sz="3600" b="1" dirty="0">
                <a:solidFill>
                  <a:schemeClr val="bg1"/>
                </a:solidFill>
                <a:latin typeface="Arial"/>
                <a:ea typeface="+mn-ea"/>
                <a:cs typeface="Arial"/>
              </a:rPr>
            </a:br>
            <a:r>
              <a:rPr lang="en-US" sz="3600" b="1" dirty="0">
                <a:solidFill>
                  <a:schemeClr val="bg1"/>
                </a:solidFill>
                <a:latin typeface="Arial"/>
                <a:ea typeface="+mn-ea"/>
                <a:cs typeface="Arial"/>
              </a:rPr>
              <a:t>d</a:t>
            </a:r>
            <a:br>
              <a:rPr lang="en-US" sz="3600" b="1" dirty="0">
                <a:solidFill>
                  <a:schemeClr val="bg1"/>
                </a:solidFill>
                <a:latin typeface="Arial"/>
                <a:ea typeface="+mn-ea"/>
                <a:cs typeface="Arial"/>
              </a:rPr>
            </a:br>
            <a:r>
              <a:rPr lang="en-US" sz="3600" b="1" dirty="0">
                <a:solidFill>
                  <a:schemeClr val="bg1"/>
                </a:solidFill>
                <a:latin typeface="Arial"/>
                <a:ea typeface="+mn-ea"/>
                <a:cs typeface="Arial"/>
              </a:rPr>
              <a:t>a</a:t>
            </a:r>
            <a:br>
              <a:rPr lang="en-US" sz="3600" b="1" dirty="0">
                <a:solidFill>
                  <a:schemeClr val="bg1"/>
                </a:solidFill>
                <a:latin typeface="Arial"/>
                <a:ea typeface="+mn-ea"/>
                <a:cs typeface="Arial"/>
              </a:rPr>
            </a:br>
            <a:r>
              <a:rPr lang="en-US" sz="3600" b="1" dirty="0">
                <a:solidFill>
                  <a:schemeClr val="bg1"/>
                </a:solidFill>
                <a:latin typeface="Arial"/>
                <a:ea typeface="+mn-ea"/>
                <a:cs typeface="Arial"/>
              </a:rPr>
              <a:t>m</a:t>
            </a:r>
          </a:p>
        </p:txBody>
      </p:sp>
      <p:sp>
        <p:nvSpPr>
          <p:cNvPr id="104468" name="Text Box 20"/>
          <p:cNvSpPr txBox="1">
            <a:spLocks noChangeArrowheads="1"/>
          </p:cNvSpPr>
          <p:nvPr/>
        </p:nvSpPr>
        <p:spPr bwMode="auto">
          <a:xfrm>
            <a:off x="8229600" y="1773238"/>
            <a:ext cx="838200" cy="31384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algn="ctr" eaLnBrk="1" hangingPunct="1">
              <a:spcBef>
                <a:spcPct val="50000"/>
              </a:spcBef>
              <a:defRPr/>
            </a:pPr>
            <a:r>
              <a:rPr lang="en-US" sz="3600" b="1">
                <a:solidFill>
                  <a:schemeClr val="bg1"/>
                </a:solidFill>
                <a:latin typeface="Arial"/>
                <a:ea typeface="+mn-ea"/>
                <a:cs typeface="Arial"/>
              </a:rPr>
              <a:t>2</a:t>
            </a:r>
            <a:r>
              <a:rPr lang="en-US" sz="3600" b="1" baseline="30000">
                <a:solidFill>
                  <a:schemeClr val="bg1"/>
                </a:solidFill>
                <a:latin typeface="Arial"/>
                <a:ea typeface="+mn-ea"/>
                <a:cs typeface="Arial"/>
              </a:rPr>
              <a:t>nd</a:t>
            </a:r>
            <a:r>
              <a:rPr lang="en-US" sz="3600" b="1">
                <a:solidFill>
                  <a:schemeClr val="bg1"/>
                </a:solidFill>
                <a:latin typeface="Arial"/>
                <a:ea typeface="+mn-ea"/>
                <a:cs typeface="Arial"/>
              </a:rPr>
              <a:t> </a:t>
            </a:r>
          </a:p>
          <a:p>
            <a:pPr algn="ctr" eaLnBrk="1" hangingPunct="1">
              <a:spcBef>
                <a:spcPct val="50000"/>
              </a:spcBef>
              <a:defRPr/>
            </a:pPr>
            <a:r>
              <a:rPr lang="en-US" sz="3600" b="1">
                <a:solidFill>
                  <a:schemeClr val="bg1"/>
                </a:solidFill>
                <a:latin typeface="Arial"/>
                <a:ea typeface="+mn-ea"/>
                <a:cs typeface="Arial"/>
              </a:rPr>
              <a:t>A  d   a  m</a:t>
            </a:r>
          </a:p>
        </p:txBody>
      </p:sp>
      <p:sp>
        <p:nvSpPr>
          <p:cNvPr id="73744" name="Rectangle 21"/>
          <p:cNvSpPr>
            <a:spLocks noGrp="1" noChangeArrowheads="1"/>
          </p:cNvSpPr>
          <p:nvPr>
            <p:ph type="title" idx="4294967295"/>
          </p:nvPr>
        </p:nvSpPr>
        <p:spPr>
          <a:xfrm>
            <a:off x="0" y="725488"/>
            <a:ext cx="9144000" cy="762000"/>
          </a:xfrm>
        </p:spPr>
        <p:txBody>
          <a:bodyPr/>
          <a:lstStyle/>
          <a:p>
            <a:pPr eaLnBrk="1" hangingPunct="1"/>
            <a:r>
              <a:rPr lang="en-US" altLang="en-US" sz="4000" b="1" dirty="0">
                <a:latin typeface="Arial" pitchFamily="34" charset="0"/>
                <a:ea typeface="ＭＳ Ｐゴシック" pitchFamily="34" charset="-128"/>
                <a:cs typeface="Arial" pitchFamily="34" charset="0"/>
              </a:rPr>
              <a:t>The Centrality of the Cross</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p:cTn id="7" dur="500" fill="hold"/>
                                        <p:tgtEl>
                                          <p:spTgt spid="104451"/>
                                        </p:tgtEl>
                                        <p:attrNameLst>
                                          <p:attrName>ppt_w</p:attrName>
                                        </p:attrNameLst>
                                      </p:cBhvr>
                                      <p:tavLst>
                                        <p:tav tm="0">
                                          <p:val>
                                            <p:fltVal val="0"/>
                                          </p:val>
                                        </p:tav>
                                        <p:tav tm="100000">
                                          <p:val>
                                            <p:strVal val="#ppt_w"/>
                                          </p:val>
                                        </p:tav>
                                      </p:tavLst>
                                    </p:anim>
                                    <p:anim calcmode="lin" valueType="num">
                                      <p:cBhvr>
                                        <p:cTn id="8" dur="500" fill="hold"/>
                                        <p:tgtEl>
                                          <p:spTgt spid="104451"/>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04467"/>
                                        </p:tgtEl>
                                        <p:attrNameLst>
                                          <p:attrName>style.visibility</p:attrName>
                                        </p:attrNameLst>
                                      </p:cBhvr>
                                      <p:to>
                                        <p:strVal val="visible"/>
                                      </p:to>
                                    </p:set>
                                    <p:animEffect transition="in" filter="dissolve">
                                      <p:cBhvr>
                                        <p:cTn id="13" dur="500"/>
                                        <p:tgtEl>
                                          <p:spTgt spid="1044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04455"/>
                                        </p:tgtEl>
                                        <p:attrNameLst>
                                          <p:attrName>style.visibility</p:attrName>
                                        </p:attrNameLst>
                                      </p:cBhvr>
                                      <p:to>
                                        <p:strVal val="visible"/>
                                      </p:to>
                                    </p:set>
                                    <p:animEffect transition="in" filter="dissolve">
                                      <p:cBhvr>
                                        <p:cTn id="18" dur="500"/>
                                        <p:tgtEl>
                                          <p:spTgt spid="10445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4456"/>
                                        </p:tgtEl>
                                        <p:attrNameLst>
                                          <p:attrName>style.visibility</p:attrName>
                                        </p:attrNameLst>
                                      </p:cBhvr>
                                      <p:to>
                                        <p:strVal val="visible"/>
                                      </p:to>
                                    </p:set>
                                    <p:animEffect transition="in" filter="dissolve">
                                      <p:cBhvr>
                                        <p:cTn id="23" dur="500"/>
                                        <p:tgtEl>
                                          <p:spTgt spid="1044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4457"/>
                                        </p:tgtEl>
                                        <p:attrNameLst>
                                          <p:attrName>style.visibility</p:attrName>
                                        </p:attrNameLst>
                                      </p:cBhvr>
                                      <p:to>
                                        <p:strVal val="visible"/>
                                      </p:to>
                                    </p:set>
                                    <p:animEffect transition="in" filter="dissolve">
                                      <p:cBhvr>
                                        <p:cTn id="28" dur="500"/>
                                        <p:tgtEl>
                                          <p:spTgt spid="10445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nodeType="clickEffect">
                                  <p:stCondLst>
                                    <p:cond delay="0"/>
                                  </p:stCondLst>
                                  <p:childTnLst>
                                    <p:set>
                                      <p:cBhvr>
                                        <p:cTn id="37" dur="1" fill="hold">
                                          <p:stCondLst>
                                            <p:cond delay="0"/>
                                          </p:stCondLst>
                                        </p:cTn>
                                        <p:tgtEl>
                                          <p:spTgt spid="104465"/>
                                        </p:tgtEl>
                                        <p:attrNameLst>
                                          <p:attrName>style.visibility</p:attrName>
                                        </p:attrNameLst>
                                      </p:cBhvr>
                                      <p:to>
                                        <p:strVal val="visible"/>
                                      </p:to>
                                    </p:set>
                                    <p:animEffect transition="in" filter="wipe(down)">
                                      <p:cBhvr>
                                        <p:cTn id="38" dur="500"/>
                                        <p:tgtEl>
                                          <p:spTgt spid="10446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4462"/>
                                        </p:tgtEl>
                                        <p:attrNameLst>
                                          <p:attrName>style.visibility</p:attrName>
                                        </p:attrNameLst>
                                      </p:cBhvr>
                                      <p:to>
                                        <p:strVal val="visible"/>
                                      </p:to>
                                    </p:set>
                                    <p:animEffect transition="in" filter="dissolve">
                                      <p:cBhvr>
                                        <p:cTn id="43" dur="500"/>
                                        <p:tgtEl>
                                          <p:spTgt spid="10446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04463"/>
                                        </p:tgtEl>
                                        <p:attrNameLst>
                                          <p:attrName>style.visibility</p:attrName>
                                        </p:attrNameLst>
                                      </p:cBhvr>
                                      <p:to>
                                        <p:strVal val="visible"/>
                                      </p:to>
                                    </p:set>
                                    <p:animEffect transition="in" filter="dissolve">
                                      <p:cBhvr>
                                        <p:cTn id="48" dur="500"/>
                                        <p:tgtEl>
                                          <p:spTgt spid="104463"/>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4464"/>
                                        </p:tgtEl>
                                        <p:attrNameLst>
                                          <p:attrName>style.visibility</p:attrName>
                                        </p:attrNameLst>
                                      </p:cBhvr>
                                      <p:to>
                                        <p:strVal val="visible"/>
                                      </p:to>
                                    </p:set>
                                    <p:animEffect transition="in" filter="dissolve">
                                      <p:cBhvr>
                                        <p:cTn id="53" dur="500"/>
                                        <p:tgtEl>
                                          <p:spTgt spid="10446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wipe(left)">
                                      <p:cBhvr>
                                        <p:cTn id="58" dur="500"/>
                                        <p:tgtEl>
                                          <p:spTgt spid="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04461"/>
                                        </p:tgtEl>
                                        <p:attrNameLst>
                                          <p:attrName>style.visibility</p:attrName>
                                        </p:attrNameLst>
                                      </p:cBhvr>
                                      <p:to>
                                        <p:strVal val="visible"/>
                                      </p:to>
                                    </p:set>
                                    <p:anim calcmode="lin" valueType="num">
                                      <p:cBhvr>
                                        <p:cTn id="63" dur="500" fill="hold"/>
                                        <p:tgtEl>
                                          <p:spTgt spid="104461"/>
                                        </p:tgtEl>
                                        <p:attrNameLst>
                                          <p:attrName>ppt_w</p:attrName>
                                        </p:attrNameLst>
                                      </p:cBhvr>
                                      <p:tavLst>
                                        <p:tav tm="0">
                                          <p:val>
                                            <p:fltVal val="0"/>
                                          </p:val>
                                        </p:tav>
                                        <p:tav tm="100000">
                                          <p:val>
                                            <p:strVal val="#ppt_w"/>
                                          </p:val>
                                        </p:tav>
                                      </p:tavLst>
                                    </p:anim>
                                    <p:anim calcmode="lin" valueType="num">
                                      <p:cBhvr>
                                        <p:cTn id="64" dur="500" fill="hold"/>
                                        <p:tgtEl>
                                          <p:spTgt spid="104461"/>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104468"/>
                                        </p:tgtEl>
                                        <p:attrNameLst>
                                          <p:attrName>style.visibility</p:attrName>
                                        </p:attrNameLst>
                                      </p:cBhvr>
                                      <p:to>
                                        <p:strVal val="visible"/>
                                      </p:to>
                                    </p:set>
                                    <p:animEffect transition="in" filter="dissolve">
                                      <p:cBhvr>
                                        <p:cTn id="69" dur="500"/>
                                        <p:tgtEl>
                                          <p:spTgt spid="104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animBg="1"/>
      <p:bldP spid="104455" grpId="0" autoUpdateAnimBg="0"/>
      <p:bldP spid="104456" grpId="0" autoUpdateAnimBg="0"/>
      <p:bldP spid="104457" grpId="0" autoUpdateAnimBg="0"/>
      <p:bldP spid="104461" grpId="0" animBg="1"/>
      <p:bldP spid="104462" grpId="0" autoUpdateAnimBg="0"/>
      <p:bldP spid="104463" grpId="0" autoUpdateAnimBg="0"/>
      <p:bldP spid="104464" grpId="0" autoUpdateAnimBg="0"/>
      <p:bldP spid="104467" grpId="0" autoUpdateAnimBg="0"/>
      <p:bldP spid="10446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descr="Blue tissue paper"/>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b="1">
              <a:cs typeface="Arial" pitchFamily="34" charset="0"/>
            </a:endParaRPr>
          </a:p>
        </p:txBody>
      </p:sp>
      <p:sp>
        <p:nvSpPr>
          <p:cNvPr id="106499" name="Oval 3"/>
          <p:cNvSpPr>
            <a:spLocks noChangeArrowheads="1"/>
          </p:cNvSpPr>
          <p:nvPr/>
        </p:nvSpPr>
        <p:spPr bwMode="auto">
          <a:xfrm>
            <a:off x="8382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b="1">
              <a:cs typeface="Arial" pitchFamily="34" charset="0"/>
            </a:endParaRPr>
          </a:p>
        </p:txBody>
      </p:sp>
      <p:grpSp>
        <p:nvGrpSpPr>
          <p:cNvPr id="75779" name="Group 4"/>
          <p:cNvGrpSpPr>
            <a:grpSpLocks/>
          </p:cNvGrpSpPr>
          <p:nvPr/>
        </p:nvGrpSpPr>
        <p:grpSpPr bwMode="auto">
          <a:xfrm>
            <a:off x="2438400" y="266700"/>
            <a:ext cx="2133600" cy="2530475"/>
            <a:chOff x="1536" y="1190"/>
            <a:chExt cx="1344" cy="1594"/>
          </a:xfrm>
        </p:grpSpPr>
        <p:sp>
          <p:nvSpPr>
            <p:cNvPr id="106501" name="Line 5"/>
            <p:cNvSpPr>
              <a:spLocks noChangeShapeType="1"/>
            </p:cNvSpPr>
            <p:nvPr/>
          </p:nvSpPr>
          <p:spPr bwMode="auto">
            <a:xfrm rot="10800000" flipH="1">
              <a:off x="1536" y="2160"/>
              <a:ext cx="1344" cy="624"/>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a:ea typeface="+mn-ea"/>
                <a:cs typeface="Arial"/>
              </a:endParaRPr>
            </a:p>
          </p:txBody>
        </p:sp>
        <p:sp>
          <p:nvSpPr>
            <p:cNvPr id="106502" name="Line 6"/>
            <p:cNvSpPr>
              <a:spLocks noChangeShapeType="1"/>
            </p:cNvSpPr>
            <p:nvPr/>
          </p:nvSpPr>
          <p:spPr bwMode="auto">
            <a:xfrm rot="13995597" flipH="1">
              <a:off x="1521" y="1489"/>
              <a:ext cx="1319" cy="722"/>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a:ea typeface="+mn-ea"/>
                <a:cs typeface="Arial"/>
              </a:endParaRPr>
            </a:p>
          </p:txBody>
        </p:sp>
      </p:grpSp>
      <p:grpSp>
        <p:nvGrpSpPr>
          <p:cNvPr id="75780" name="Group 7"/>
          <p:cNvGrpSpPr>
            <a:grpSpLocks/>
          </p:cNvGrpSpPr>
          <p:nvPr/>
        </p:nvGrpSpPr>
        <p:grpSpPr bwMode="auto">
          <a:xfrm>
            <a:off x="4521200" y="152400"/>
            <a:ext cx="2432050" cy="2727325"/>
            <a:chOff x="2848" y="1118"/>
            <a:chExt cx="1532" cy="1718"/>
          </a:xfrm>
        </p:grpSpPr>
        <p:sp>
          <p:nvSpPr>
            <p:cNvPr id="106504" name="Line 8"/>
            <p:cNvSpPr>
              <a:spLocks noChangeShapeType="1"/>
            </p:cNvSpPr>
            <p:nvPr/>
          </p:nvSpPr>
          <p:spPr bwMode="auto">
            <a:xfrm rot="10800000">
              <a:off x="2848" y="2158"/>
              <a:ext cx="1532" cy="678"/>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a:ea typeface="+mn-ea"/>
                <a:cs typeface="Arial"/>
              </a:endParaRPr>
            </a:p>
          </p:txBody>
        </p:sp>
        <p:sp>
          <p:nvSpPr>
            <p:cNvPr id="106505" name="Line 9"/>
            <p:cNvSpPr>
              <a:spLocks noChangeShapeType="1"/>
            </p:cNvSpPr>
            <p:nvPr/>
          </p:nvSpPr>
          <p:spPr bwMode="auto">
            <a:xfrm rot="7604403">
              <a:off x="2908" y="1417"/>
              <a:ext cx="1433" cy="83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a:defRPr/>
              </a:pPr>
              <a:endParaRPr lang="en-US" b="1">
                <a:latin typeface="Arial"/>
                <a:ea typeface="+mn-ea"/>
                <a:cs typeface="Arial"/>
              </a:endParaRPr>
            </a:p>
          </p:txBody>
        </p:sp>
      </p:grpSp>
      <p:sp>
        <p:nvSpPr>
          <p:cNvPr id="106506" name="Oval 10"/>
          <p:cNvSpPr>
            <a:spLocks noChangeArrowheads="1"/>
          </p:cNvSpPr>
          <p:nvPr/>
        </p:nvSpPr>
        <p:spPr bwMode="auto">
          <a:xfrm>
            <a:off x="6096000" y="815975"/>
            <a:ext cx="2286000" cy="2024063"/>
          </a:xfrm>
          <a:prstGeom prst="ellipse">
            <a:avLst/>
          </a:prstGeom>
          <a:gradFill rotWithShape="0">
            <a:gsLst>
              <a:gs pos="0">
                <a:srgbClr val="FFFF00"/>
              </a:gs>
              <a:gs pos="100000">
                <a:schemeClr val="accent2"/>
              </a:gs>
            </a:gsLst>
            <a:path path="shape">
              <a:fillToRect l="50000" t="50000" r="50000" b="50000"/>
            </a:path>
          </a:gradFill>
          <a:ln w="9525">
            <a:solidFill>
              <a:schemeClr val="tx1"/>
            </a:solidFill>
            <a:round/>
            <a:headEnd/>
            <a:tailEnd/>
          </a:ln>
          <a:effectLst>
            <a:outerShdw blurRad="63500" dist="38099" dir="2700000" algn="ctr" rotWithShape="0">
              <a:schemeClr val="tx1">
                <a:alpha val="74998"/>
              </a:schemeClr>
            </a:outerShdw>
          </a:effec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endParaRPr lang="en-US" altLang="en-US" b="1">
              <a:cs typeface="Arial" pitchFamily="34" charset="0"/>
            </a:endParaRPr>
          </a:p>
        </p:txBody>
      </p:sp>
      <p:pic>
        <p:nvPicPr>
          <p:cNvPr id="106507" name="Picture 11" descr="IS1CR1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739775"/>
            <a:ext cx="1189038" cy="203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6508" name="Text Box 12"/>
          <p:cNvSpPr txBox="1">
            <a:spLocks noChangeArrowheads="1"/>
          </p:cNvSpPr>
          <p:nvPr/>
        </p:nvSpPr>
        <p:spPr bwMode="auto">
          <a:xfrm>
            <a:off x="152400" y="417513"/>
            <a:ext cx="685800" cy="255428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000" b="1" dirty="0">
                <a:solidFill>
                  <a:srgbClr val="3366FF"/>
                </a:solidFill>
                <a:latin typeface="Arial"/>
                <a:ea typeface="+mn-ea"/>
                <a:cs typeface="Arial"/>
              </a:rPr>
              <a:t>E</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T</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E</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R</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N</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I</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T</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Y</a:t>
            </a:r>
          </a:p>
        </p:txBody>
      </p:sp>
      <p:sp>
        <p:nvSpPr>
          <p:cNvPr id="106509" name="Text Box 13"/>
          <p:cNvSpPr txBox="1">
            <a:spLocks noChangeArrowheads="1"/>
          </p:cNvSpPr>
          <p:nvPr/>
        </p:nvSpPr>
        <p:spPr bwMode="auto">
          <a:xfrm>
            <a:off x="8458200" y="371475"/>
            <a:ext cx="685800" cy="25542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eaLnBrk="1" hangingPunct="1">
              <a:spcBef>
                <a:spcPct val="50000"/>
              </a:spcBef>
              <a:defRPr/>
            </a:pPr>
            <a:r>
              <a:rPr lang="en-US" sz="2000" b="1" dirty="0">
                <a:solidFill>
                  <a:srgbClr val="3366FF"/>
                </a:solidFill>
                <a:latin typeface="Arial"/>
                <a:ea typeface="+mn-ea"/>
                <a:cs typeface="Arial"/>
              </a:rPr>
              <a:t>E</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T</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E</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R</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N</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I</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T</a:t>
            </a:r>
            <a:br>
              <a:rPr lang="en-US" sz="2000" b="1" dirty="0">
                <a:solidFill>
                  <a:srgbClr val="3366FF"/>
                </a:solidFill>
                <a:latin typeface="Arial"/>
                <a:ea typeface="+mn-ea"/>
                <a:cs typeface="Arial"/>
              </a:rPr>
            </a:br>
            <a:r>
              <a:rPr lang="en-US" sz="2000" b="1" dirty="0">
                <a:solidFill>
                  <a:srgbClr val="3366FF"/>
                </a:solidFill>
                <a:latin typeface="Arial"/>
                <a:ea typeface="+mn-ea"/>
                <a:cs typeface="Arial"/>
              </a:rPr>
              <a:t>Y</a:t>
            </a:r>
          </a:p>
        </p:txBody>
      </p:sp>
      <p:sp>
        <p:nvSpPr>
          <p:cNvPr id="75785" name="Rectangle 15"/>
          <p:cNvSpPr>
            <a:spLocks noGrp="1" noChangeArrowheads="1"/>
          </p:cNvSpPr>
          <p:nvPr>
            <p:ph type="title" idx="4294967295"/>
          </p:nvPr>
        </p:nvSpPr>
        <p:spPr>
          <a:xfrm>
            <a:off x="0" y="0"/>
            <a:ext cx="9144000" cy="685800"/>
          </a:xfrm>
        </p:spPr>
        <p:txBody>
          <a:bodyPr/>
          <a:lstStyle/>
          <a:p>
            <a:pPr eaLnBrk="1" hangingPunct="1"/>
            <a:r>
              <a:rPr lang="en-US" altLang="en-US" sz="4000" b="1" dirty="0">
                <a:latin typeface="Arial" pitchFamily="34" charset="0"/>
                <a:ea typeface="ＭＳ Ｐゴシック" pitchFamily="34" charset="-128"/>
                <a:cs typeface="Arial" pitchFamily="34" charset="0"/>
              </a:rPr>
              <a:t>The Centrality of the Cross</a:t>
            </a:r>
          </a:p>
        </p:txBody>
      </p:sp>
      <p:sp>
        <p:nvSpPr>
          <p:cNvPr id="18" name="TextBox 17"/>
          <p:cNvSpPr txBox="1">
            <a:spLocks noChangeArrowheads="1"/>
          </p:cNvSpPr>
          <p:nvPr/>
        </p:nvSpPr>
        <p:spPr bwMode="auto">
          <a:xfrm>
            <a:off x="152400" y="3260725"/>
            <a:ext cx="8991600" cy="3478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47675" indent="-447675">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buFontTx/>
              <a:buAutoNum type="alphaLcParenBoth"/>
            </a:pPr>
            <a:r>
              <a:rPr lang="en-US" altLang="en-US" sz="2000" b="1">
                <a:cs typeface="Arial" pitchFamily="34" charset="0"/>
              </a:rPr>
              <a:t>It is an </a:t>
            </a:r>
            <a:r>
              <a:rPr lang="en-US" altLang="en-US" sz="2000" b="1" u="sng">
                <a:cs typeface="Arial" pitchFamily="34" charset="0"/>
              </a:rPr>
              <a:t>external structure</a:t>
            </a:r>
            <a:r>
              <a:rPr lang="en-US" altLang="en-US" sz="2000" b="1">
                <a:cs typeface="Arial" pitchFamily="34" charset="0"/>
              </a:rPr>
              <a:t> imposed on the OT from systematic theology.</a:t>
            </a:r>
          </a:p>
          <a:p>
            <a:pPr>
              <a:buFontTx/>
              <a:buAutoNum type="alphaLcParenBoth"/>
            </a:pPr>
            <a:r>
              <a:rPr lang="en-US" altLang="en-US" sz="2000" b="1">
                <a:cs typeface="Arial" pitchFamily="34" charset="0"/>
              </a:rPr>
              <a:t>It </a:t>
            </a:r>
            <a:r>
              <a:rPr lang="en-US" altLang="en-US" sz="2000" b="1" u="sng">
                <a:cs typeface="Arial" pitchFamily="34" charset="0"/>
              </a:rPr>
              <a:t>focuses too much on man</a:t>
            </a:r>
            <a:r>
              <a:rPr lang="en-US" altLang="en-US" sz="2000" b="1">
                <a:cs typeface="Arial" pitchFamily="34" charset="0"/>
              </a:rPr>
              <a:t> rather than God.</a:t>
            </a:r>
          </a:p>
          <a:p>
            <a:pPr>
              <a:buFontTx/>
              <a:buAutoNum type="alphaLcParenBoth"/>
            </a:pPr>
            <a:r>
              <a:rPr lang="en-US" altLang="en-US" sz="2000" b="1">
                <a:cs typeface="Arial" pitchFamily="34" charset="0"/>
              </a:rPr>
              <a:t>Christ is the central person of the Bible, but the </a:t>
            </a:r>
            <a:r>
              <a:rPr lang="en-US" altLang="en-US" sz="2000" b="1" u="sng">
                <a:cs typeface="Arial" pitchFamily="34" charset="0"/>
              </a:rPr>
              <a:t>OT focuses on Him as King</a:t>
            </a:r>
            <a:r>
              <a:rPr lang="en-US" altLang="en-US" sz="2000" b="1">
                <a:cs typeface="Arial" pitchFamily="34" charset="0"/>
              </a:rPr>
              <a:t> more than as Savior (the OT rarely notes the salvation of individuals.)</a:t>
            </a:r>
          </a:p>
          <a:p>
            <a:pPr>
              <a:buFontTx/>
              <a:buAutoNum type="alphaLcParenBoth"/>
            </a:pPr>
            <a:r>
              <a:rPr lang="en-US" altLang="en-US" sz="2000" b="1">
                <a:cs typeface="Arial" pitchFamily="34" charset="0"/>
              </a:rPr>
              <a:t>This view also does not include God</a:t>
            </a:r>
            <a:r>
              <a:rPr lang="fr-FR" altLang="ja-JP" sz="2000" b="1">
                <a:cs typeface="Arial" pitchFamily="34" charset="0"/>
              </a:rPr>
              <a:t>'</a:t>
            </a:r>
            <a:r>
              <a:rPr lang="en-US" altLang="en-US" sz="2000" b="1">
                <a:cs typeface="Arial" pitchFamily="34" charset="0"/>
              </a:rPr>
              <a:t>s program for angels, those not redeemed, and creation as a whole, so it is </a:t>
            </a:r>
            <a:r>
              <a:rPr lang="en-US" altLang="en-US" sz="2000" b="1" u="sng">
                <a:cs typeface="Arial" pitchFamily="34" charset="0"/>
              </a:rPr>
              <a:t>too restrictive</a:t>
            </a:r>
            <a:r>
              <a:rPr lang="en-US" altLang="en-US" sz="2000" b="1">
                <a:cs typeface="Arial" pitchFamily="34" charset="0"/>
              </a:rPr>
              <a:t>.</a:t>
            </a:r>
          </a:p>
          <a:p>
            <a:pPr>
              <a:buFontTx/>
              <a:buAutoNum type="alphaLcParenBoth"/>
            </a:pPr>
            <a:r>
              <a:rPr lang="en-US" altLang="en-US" sz="2000" b="1">
                <a:cs typeface="Arial" pitchFamily="34" charset="0"/>
              </a:rPr>
              <a:t>The view is </a:t>
            </a:r>
            <a:r>
              <a:rPr lang="en-US" altLang="en-US" sz="2000" b="1" u="sng">
                <a:cs typeface="Arial" pitchFamily="34" charset="0"/>
              </a:rPr>
              <a:t>not traced in the wisdom books</a:t>
            </a:r>
            <a:r>
              <a:rPr lang="en-US" altLang="en-US" sz="2000" b="1">
                <a:cs typeface="Arial" pitchFamily="34" charset="0"/>
              </a:rPr>
              <a:t> (not supported in Eccles., Prov., etc.).</a:t>
            </a:r>
          </a:p>
          <a:p>
            <a:pPr>
              <a:buFontTx/>
              <a:buAutoNum type="alphaLcParenBoth"/>
            </a:pPr>
            <a:r>
              <a:rPr lang="en-US" altLang="en-US" sz="2000" b="1">
                <a:cs typeface="Arial" pitchFamily="34" charset="0"/>
              </a:rPr>
              <a:t>It </a:t>
            </a:r>
            <a:r>
              <a:rPr lang="en-US" altLang="en-US" sz="2000" b="1" u="sng">
                <a:cs typeface="Arial" pitchFamily="34" charset="0"/>
              </a:rPr>
              <a:t>neglects the physical (land) aspects</a:t>
            </a:r>
            <a:r>
              <a:rPr lang="en-US" altLang="en-US" sz="2000" b="1">
                <a:cs typeface="Arial" pitchFamily="34" charset="0"/>
              </a:rPr>
              <a:t> prominent in the OT.</a:t>
            </a:r>
          </a:p>
        </p:txBody>
      </p:sp>
      <p:sp>
        <p:nvSpPr>
          <p:cNvPr id="19" name="TextBox 18"/>
          <p:cNvSpPr txBox="1">
            <a:spLocks noChangeArrowheads="1"/>
          </p:cNvSpPr>
          <p:nvPr/>
        </p:nvSpPr>
        <p:spPr bwMode="auto">
          <a:xfrm>
            <a:off x="152400" y="2906713"/>
            <a:ext cx="813593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r>
              <a:rPr lang="en-US" altLang="en-US" sz="2000" b="1" u="sng">
                <a:cs typeface="Arial" pitchFamily="34" charset="0"/>
              </a:rPr>
              <a:t>But redemption as the KEY OT Theme has these problems:</a:t>
            </a:r>
          </a:p>
        </p:txBody>
      </p:sp>
      <p:sp>
        <p:nvSpPr>
          <p:cNvPr id="75788" name="Text Box 6"/>
          <p:cNvSpPr txBox="1">
            <a:spLocks noChangeArrowheads="1"/>
          </p:cNvSpPr>
          <p:nvPr/>
        </p:nvSpPr>
        <p:spPr bwMode="auto">
          <a:xfrm>
            <a:off x="8305800" y="0"/>
            <a:ext cx="8382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000">
                <a:solidFill>
                  <a:schemeClr val="tx1"/>
                </a:solidFill>
                <a:latin typeface="Arial" pitchFamily="34" charset="0"/>
                <a:ea typeface="ＭＳ Ｐゴシック" pitchFamily="34" charset="-128"/>
              </a:defRPr>
            </a:lvl9pPr>
          </a:lstStyle>
          <a:p>
            <a:pPr algn="ctr">
              <a:spcBef>
                <a:spcPct val="50000"/>
              </a:spcBef>
            </a:pPr>
            <a:r>
              <a:rPr lang="en-US" altLang="en-US" sz="2400" b="1">
                <a:cs typeface="Arial" pitchFamily="34" charset="0"/>
              </a:rPr>
              <a:t>55</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19" grpId="0"/>
    </p:bldLst>
  </p:timing>
</p:sld>
</file>

<file path=ppt/theme/theme1.xml><?xml version="1.0" encoding="utf-8"?>
<a:theme xmlns:a="http://schemas.openxmlformats.org/drawingml/2006/main" name="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05"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X:Templates:Presentations:Designs:Blank Presentation</Template>
  <TotalTime>7128</TotalTime>
  <Pages>1</Pages>
  <Words>3532</Words>
  <Application>Microsoft Macintosh PowerPoint</Application>
  <PresentationFormat>On-screen Show (4:3)</PresentationFormat>
  <Paragraphs>424</Paragraphs>
  <Slides>30</Slides>
  <Notes>30</Notes>
  <HiddenSlides>0</HiddenSlides>
  <MMClips>0</MMClips>
  <ScaleCrop>false</ScaleCrop>
  <HeadingPairs>
    <vt:vector size="8" baseType="variant">
      <vt:variant>
        <vt:lpstr>Fonts Used</vt:lpstr>
      </vt:variant>
      <vt:variant>
        <vt:i4>15</vt:i4>
      </vt:variant>
      <vt:variant>
        <vt:lpstr>Theme</vt:lpstr>
      </vt:variant>
      <vt:variant>
        <vt:i4>11</vt:i4>
      </vt:variant>
      <vt:variant>
        <vt:lpstr>Embedded OLE Servers</vt:lpstr>
      </vt:variant>
      <vt:variant>
        <vt:i4>1</vt:i4>
      </vt:variant>
      <vt:variant>
        <vt:lpstr>Slide Titles</vt:lpstr>
      </vt:variant>
      <vt:variant>
        <vt:i4>30</vt:i4>
      </vt:variant>
    </vt:vector>
  </HeadingPairs>
  <TitlesOfParts>
    <vt:vector size="57" baseType="lpstr">
      <vt:lpstr>Kosher-Normal</vt:lpstr>
      <vt:lpstr>Nadianne</vt:lpstr>
      <vt:lpstr>Times</vt:lpstr>
      <vt:lpstr>Arial</vt:lpstr>
      <vt:lpstr>Arial Black</vt:lpstr>
      <vt:lpstr>Braggadocio</vt:lpstr>
      <vt:lpstr>Calibri</vt:lpstr>
      <vt:lpstr>Comic Sans MS</vt:lpstr>
      <vt:lpstr>Helvetica BlackOblique</vt:lpstr>
      <vt:lpstr>Impact</vt:lpstr>
      <vt:lpstr>Lucida Handwriting</vt:lpstr>
      <vt:lpstr>Monotype Sorts</vt:lpstr>
      <vt:lpstr>Tahoma</vt:lpstr>
      <vt:lpstr>Times New Roman</vt:lpstr>
      <vt:lpstr>Wingdings</vt:lpstr>
      <vt:lpstr>blstripc.ppt - Blue Stripes</vt:lpstr>
      <vt:lpstr>untitled 1</vt:lpstr>
      <vt:lpstr>1_Default Design</vt:lpstr>
      <vt:lpstr>Blank Presentation</vt:lpstr>
      <vt:lpstr>1_blstripc.ppt - Blue Stripes</vt:lpstr>
      <vt:lpstr>Compass</vt:lpstr>
      <vt:lpstr>5_Compass</vt:lpstr>
      <vt:lpstr>3_blstripc.ppt - Blue Stripes</vt:lpstr>
      <vt:lpstr>2_Orbit</vt:lpstr>
      <vt:lpstr>4_blstripc.ppt - Blue Stripes</vt:lpstr>
      <vt:lpstr>Balance</vt:lpstr>
      <vt:lpstr>Microsoft ClipArt Gallery</vt:lpstr>
      <vt:lpstr>OT Biblical Theology</vt:lpstr>
      <vt:lpstr>What's the Theme of the OT?</vt:lpstr>
      <vt:lpstr>Criteria to Discern the Key OT Theme</vt:lpstr>
      <vt:lpstr>Opinions on the Key OT Theme</vt:lpstr>
      <vt:lpstr>Redemption means  “to release from ransom”</vt:lpstr>
      <vt:lpstr>Redemption in the Media</vt:lpstr>
      <vt:lpstr>The Focus of History is the Redemption Provided by Christ</vt:lpstr>
      <vt:lpstr>The Centrality of the Cross</vt:lpstr>
      <vt:lpstr>The Centrality of the Cross</vt:lpstr>
      <vt:lpstr>Opinions on the Key OT Theme</vt:lpstr>
      <vt:lpstr>The Glory of God</vt:lpstr>
      <vt:lpstr>The Glory of God</vt:lpstr>
      <vt:lpstr>Glory and the Cross</vt:lpstr>
      <vt:lpstr>Opinions on the Key OT Theme</vt:lpstr>
      <vt:lpstr>Types of Unconditional Covenants</vt:lpstr>
      <vt:lpstr>Opinions on the Key OT Theme</vt:lpstr>
      <vt:lpstr>The Lord Reigns 1</vt:lpstr>
      <vt:lpstr>The Lord Reigns 2</vt:lpstr>
      <vt:lpstr>The Lord Reigns 3</vt:lpstr>
      <vt:lpstr>Animals</vt:lpstr>
      <vt:lpstr>Man</vt:lpstr>
      <vt:lpstr>Woman</vt:lpstr>
      <vt:lpstr>Mandate</vt:lpstr>
      <vt:lpstr>An All-Encompassing Theme</vt:lpstr>
      <vt:lpstr>Kingdom &amp; Covenants Timeline</vt:lpstr>
      <vt:lpstr>My View of the OT's Theme</vt:lpstr>
      <vt:lpstr>My View of the NT's Theme</vt:lpstr>
      <vt:lpstr>My View of the Bible's Theme</vt:lpstr>
      <vt:lpstr>Black</vt:lpstr>
      <vt:lpstr>OT Backgrounds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Rick Griffith</dc:creator>
  <cp:lastModifiedBy>Rick Griffith</cp:lastModifiedBy>
  <cp:revision>292</cp:revision>
  <cp:lastPrinted>2000-03-23T06:37:09Z</cp:lastPrinted>
  <dcterms:created xsi:type="dcterms:W3CDTF">2009-08-05T03:01:54Z</dcterms:created>
  <dcterms:modified xsi:type="dcterms:W3CDTF">2023-01-29T17:27:08Z</dcterms:modified>
</cp:coreProperties>
</file>