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12"/>
  </p:notesMasterIdLst>
  <p:sldIdLst>
    <p:sldId id="257" r:id="rId3"/>
    <p:sldId id="259" r:id="rId4"/>
    <p:sldId id="258" r:id="rId5"/>
    <p:sldId id="263" r:id="rId6"/>
    <p:sldId id="264" r:id="rId7"/>
    <p:sldId id="265" r:id="rId8"/>
    <p:sldId id="266" r:id="rId9"/>
    <p:sldId id="268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70913" autoAdjust="0"/>
  </p:normalViewPr>
  <p:slideViewPr>
    <p:cSldViewPr snapToGrid="0" snapToObjects="1">
      <p:cViewPr varScale="1">
        <p:scale>
          <a:sx n="84" d="100"/>
          <a:sy n="84" d="100"/>
        </p:scale>
        <p:origin x="29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EB29C-0611-0640-911B-046289C13FA8}" type="datetimeFigureOut">
              <a:rPr lang="en-US" smtClean="0"/>
              <a:t>1/13/23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5A4DE-3C3A-F04B-9B02-40C74B639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77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404180-EC26-614A-B41E-85BD36E5FF08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7C7A44-F1D4-7B41-9B0D-89068A7D2DA1}" type="slidenum">
              <a:rPr lang="en-US" sz="1200">
                <a:solidFill>
                  <a:prstClr val="black"/>
                </a:solidFill>
              </a:rPr>
              <a:pPr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HOM 13.27</a:t>
            </a:r>
          </a:p>
          <a:p>
            <a:pPr eaLnBrk="1" hangingPunct="1"/>
            <a:r>
              <a:rPr lang="en-US"/>
              <a:t>HSB 30.03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Bible Study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24D0C-9D91-B144-B416-52AFE8A4D7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4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4B41D-0E5B-4343-8871-C57288B563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9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06C7F-5F14-584E-8463-F871CEA9DA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18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5929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3392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851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818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2492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8248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5732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139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9D58B-28E0-F242-A069-DE2A455118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81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6424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8317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486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EFE6F-7F06-F84B-B387-12B42EAABF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1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6251E-320C-A445-9831-6799366C1C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7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9B59D-2C66-014B-AB2A-1CBAAF1871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4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71428-4220-4F43-A459-985C9BE2E1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2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4535E-9109-1F4D-9159-C040DA125E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9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27547-BDF5-5A48-A6D9-9497D3D729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7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AF68B-BC77-6549-8F59-A9D7660559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8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AE58C7A-7269-B441-BD3E-C2E7D111C15A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0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382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5141402" y="3791141"/>
            <a:ext cx="3941537" cy="193899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How your Bible study can transform lives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6431"/>
            <a:ext cx="7772400" cy="2539887"/>
          </a:xfrm>
          <a:effectLst>
            <a:outerShdw blurRad="63500" dist="107763" dir="135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8800" b="1" dirty="0">
                <a:solidFill>
                  <a:srgbClr val="CCFF33"/>
                </a:solidFill>
                <a:latin typeface="Arial" charset="0"/>
                <a:ea typeface="ＭＳ Ｐゴシック" charset="0"/>
              </a:rPr>
              <a:t>Applying for Life Change</a:t>
            </a:r>
            <a:endParaRPr lang="en-US" dirty="0">
              <a:solidFill>
                <a:srgbClr val="CCFF33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1130"/>
            <a:ext cx="5080000" cy="3200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B9564F-8DD7-B6C8-8314-0D6BBF9DE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645632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glow rad="165100">
                    <a:schemeClr val="tx1">
                      <a:alpha val="91000"/>
                    </a:schemeClr>
                  </a:glow>
                </a:effectLst>
              </a:rPr>
              <a:t>God's Word is given to us to show us how to be different</a:t>
            </a:r>
          </a:p>
        </p:txBody>
      </p:sp>
    </p:spTree>
    <p:extLst>
      <p:ext uri="{BB962C8B-B14F-4D97-AF65-F5344CB8AC3E}">
        <p14:creationId xmlns:p14="http://schemas.microsoft.com/office/powerpoint/2010/main" val="286108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E5C2D"/>
              </a:gs>
              <a:gs pos="100000">
                <a:srgbClr val="2E5C2D">
                  <a:gamma/>
                  <a:shade val="5294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107950" y="1628775"/>
            <a:ext cx="4248150" cy="12906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u="sng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Subject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: How can you speak to non-Christians properly?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924800" cy="646113"/>
          </a:xfr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Place the Main Idea Properly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107950" y="3187700"/>
            <a:ext cx="4292600" cy="896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I. Speak graciously (6a).</a:t>
            </a:r>
          </a:p>
        </p:txBody>
      </p:sp>
      <p:sp>
        <p:nvSpPr>
          <p:cNvPr id="346122" name="Text Box 10"/>
          <p:cNvSpPr txBox="1">
            <a:spLocks noChangeArrowheads="1"/>
          </p:cNvSpPr>
          <p:nvPr/>
        </p:nvSpPr>
        <p:spPr bwMode="auto">
          <a:xfrm>
            <a:off x="107950" y="4279900"/>
            <a:ext cx="4292600" cy="896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II. Speak wise words (6b).</a:t>
            </a:r>
          </a:p>
        </p:txBody>
      </p:sp>
      <p:sp>
        <p:nvSpPr>
          <p:cNvPr id="346126" name="WordArt 14"/>
          <p:cNvSpPr>
            <a:spLocks noChangeArrowheads="1" noChangeShapeType="1" noTextEdit="1"/>
          </p:cNvSpPr>
          <p:nvPr/>
        </p:nvSpPr>
        <p:spPr bwMode="auto">
          <a:xfrm>
            <a:off x="107950" y="908050"/>
            <a:ext cx="226695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5921" dir="2700000" sy="50000" rotWithShape="0">
                    <a:srgbClr val="875B0D"/>
                  </a:outerShdw>
                </a:effectLst>
                <a:latin typeface="Arial Black"/>
                <a:ea typeface="Arial Black"/>
                <a:cs typeface="Arial Black"/>
              </a:rPr>
              <a:t>Inductive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07950" y="5373688"/>
            <a:ext cx="4248150" cy="129063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u="sng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MI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: Speak graciously &amp; wisely to unbelievers.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814888" y="3187700"/>
            <a:ext cx="4294187" cy="896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I. Speak graciously (6a).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814888" y="4279900"/>
            <a:ext cx="4294187" cy="896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II. Speak wise words (6b).</a:t>
            </a:r>
          </a:p>
        </p:txBody>
      </p:sp>
      <p:sp>
        <p:nvSpPr>
          <p:cNvPr id="26" name="WordArt 14"/>
          <p:cNvSpPr>
            <a:spLocks noChangeArrowheads="1" noChangeShapeType="1" noTextEdit="1"/>
          </p:cNvSpPr>
          <p:nvPr/>
        </p:nvSpPr>
        <p:spPr bwMode="auto">
          <a:xfrm>
            <a:off x="4814888" y="908050"/>
            <a:ext cx="226695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5921" dir="2700000" sy="50000" rotWithShape="0">
                    <a:srgbClr val="875B0D"/>
                  </a:outerShdw>
                </a:effectLst>
                <a:latin typeface="Arial Black"/>
                <a:ea typeface="Arial Black"/>
                <a:cs typeface="Arial Black"/>
              </a:rPr>
              <a:t>Deductive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814888" y="5373688"/>
            <a:ext cx="4248150" cy="129063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u="sng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MI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: Speak graciously &amp; wisely to unbelievers.</a:t>
            </a: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743450" y="1628775"/>
            <a:ext cx="4248150" cy="12906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u="sng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MI</a:t>
            </a:r>
            <a:r>
              <a:rPr lang="en-US" sz="32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: Speak graciously &amp; wisely to unbelievers.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83088" y="981075"/>
            <a:ext cx="215900" cy="5761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0062" name="Text Box 5"/>
          <p:cNvSpPr txBox="1">
            <a:spLocks noChangeArrowheads="1"/>
          </p:cNvSpPr>
          <p:nvPr/>
        </p:nvSpPr>
        <p:spPr bwMode="auto">
          <a:xfrm>
            <a:off x="9374341" y="76200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cs typeface="Arial" charset="0"/>
              </a:rPr>
              <a:t>63</a:t>
            </a:r>
            <a:endParaRPr lang="en-US" sz="20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69931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/>
      <p:bldP spid="346118" grpId="0"/>
      <p:bldP spid="346122" grpId="0"/>
      <p:bldP spid="346126" grpId="0" animBg="1"/>
      <p:bldP spid="22" grpId="0"/>
      <p:bldP spid="24" grpId="0"/>
      <p:bldP spid="25" grpId="0"/>
      <p:bldP spid="26" grpId="0" animBg="1"/>
      <p:bldP spid="27" grpId="0"/>
      <p:bldP spid="28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000" y="0"/>
            <a:ext cx="9181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8106"/>
            <a:ext cx="6869849" cy="1630278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How would you </a:t>
            </a:r>
            <a:r>
              <a:rPr lang="en-US" sz="6600" b="1" dirty="0">
                <a:solidFill>
                  <a:schemeClr val="tx1"/>
                </a:solidFill>
              </a:rPr>
              <a:t>apply </a:t>
            </a:r>
            <a:r>
              <a:rPr lang="en-US" b="1" dirty="0">
                <a:solidFill>
                  <a:schemeClr val="tx1"/>
                </a:solidFill>
              </a:rPr>
              <a:t>this truth to your learners?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-37000" y="4328687"/>
            <a:ext cx="6906849" cy="233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b="1" u="sng" dirty="0">
                <a:solidFill>
                  <a:schemeClr val="tx1"/>
                </a:solidFill>
                <a:ea typeface="ＭＳ Ｐゴシック" charset="0"/>
                <a:cs typeface="Arial"/>
              </a:rPr>
              <a:t>MI</a:t>
            </a:r>
            <a:r>
              <a:rPr lang="en-US" b="1" dirty="0">
                <a:solidFill>
                  <a:schemeClr val="tx1"/>
                </a:solidFill>
                <a:ea typeface="ＭＳ Ｐゴシック" charset="0"/>
                <a:cs typeface="Arial"/>
              </a:rPr>
              <a:t>: Speak graciously &amp; wisely to unbelievers.</a:t>
            </a:r>
          </a:p>
        </p:txBody>
      </p:sp>
    </p:spTree>
    <p:extLst>
      <p:ext uri="{BB962C8B-B14F-4D97-AF65-F5344CB8AC3E}">
        <p14:creationId xmlns:p14="http://schemas.microsoft.com/office/powerpoint/2010/main" val="20118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2423" y="0"/>
            <a:ext cx="3527999" cy="6855362"/>
          </a:xfrm>
        </p:spPr>
        <p:txBody>
          <a:bodyPr/>
          <a:lstStyle/>
          <a:p>
            <a:r>
              <a:rPr lang="en-US" sz="4000" b="1" dirty="0">
                <a:solidFill>
                  <a:srgbClr val="FFFFFF"/>
                </a:solidFill>
              </a:rPr>
              <a:t>"…so that you may know how to respond to each person"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(Col. 4:6)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602425" cy="68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26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30422" cy="1199733"/>
          </a:xfrm>
          <a:solidFill>
            <a:schemeClr val="accent5">
              <a:lumMod val="25000"/>
            </a:schemeClr>
          </a:solidFill>
        </p:spPr>
        <p:txBody>
          <a:bodyPr/>
          <a:lstStyle/>
          <a:p>
            <a:r>
              <a:rPr lang="en-US" sz="4000" b="1" dirty="0">
                <a:solidFill>
                  <a:srgbClr val="FFFFFF"/>
                </a:solidFill>
              </a:rPr>
              <a:t>How can I improve this course?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1616" y="1537509"/>
            <a:ext cx="4805829" cy="358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marL="742950" indent="-742950" algn="l">
              <a:buFont typeface="+mj-lt"/>
              <a:buAutoNum type="arabicPeriod"/>
            </a:pPr>
            <a:r>
              <a:rPr lang="en-US" sz="4000" b="1" dirty="0">
                <a:solidFill>
                  <a:srgbClr val="FFFFFF"/>
                </a:solidFill>
              </a:rPr>
              <a:t>Class sessions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000" b="1" dirty="0">
                <a:solidFill>
                  <a:srgbClr val="FFFFFF"/>
                </a:solidFill>
              </a:rPr>
              <a:t>Assignments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000" b="1" dirty="0">
                <a:solidFill>
                  <a:srgbClr val="FFFFFF"/>
                </a:solidFill>
              </a:rPr>
              <a:t>Reading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4000" b="1" dirty="0">
                <a:solidFill>
                  <a:srgbClr val="FFFFFF"/>
                </a:solidFill>
              </a:rPr>
              <a:t>Other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427" y="2014983"/>
            <a:ext cx="4181271" cy="277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6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30422" cy="1199733"/>
          </a:xfrm>
        </p:spPr>
        <p:txBody>
          <a:bodyPr/>
          <a:lstStyle/>
          <a:p>
            <a:r>
              <a:rPr lang="en-US" sz="4000" b="1" dirty="0">
                <a:solidFill>
                  <a:srgbClr val="FFFFFF"/>
                </a:solidFill>
              </a:rPr>
              <a:t>For your small group…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5" y="1325594"/>
            <a:ext cx="5222983" cy="334270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602424" y="1102715"/>
            <a:ext cx="3527999" cy="57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1" dirty="0">
                <a:solidFill>
                  <a:srgbClr val="FFFFFF"/>
                </a:solidFill>
              </a:rPr>
              <a:t>How are you going to apply this course?  </a:t>
            </a:r>
            <a:br>
              <a:rPr lang="en-US" sz="4000" b="1" dirty="0">
                <a:solidFill>
                  <a:srgbClr val="FFFFFF"/>
                </a:solidFill>
              </a:rPr>
            </a:b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What ONE thing does God want you to do?</a:t>
            </a:r>
          </a:p>
        </p:txBody>
      </p:sp>
    </p:spTree>
    <p:extLst>
      <p:ext uri="{BB962C8B-B14F-4D97-AF65-F5344CB8AC3E}">
        <p14:creationId xmlns:p14="http://schemas.microsoft.com/office/powerpoint/2010/main" val="1421208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 Study link at </a:t>
            </a:r>
            <a:r>
              <a:rPr lang="en-US" sz="32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59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171066414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214</Words>
  <Application>Microsoft Macintosh PowerPoint</Application>
  <PresentationFormat>On-screen Show (4:3)</PresentationFormat>
  <Paragraphs>35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Wingdings</vt:lpstr>
      <vt:lpstr>Default Design</vt:lpstr>
      <vt:lpstr>1_Orbit</vt:lpstr>
      <vt:lpstr>Applying for Life Change</vt:lpstr>
      <vt:lpstr>God's Word is given to us to show us how to be different</vt:lpstr>
      <vt:lpstr>Place the Main Idea Properly</vt:lpstr>
      <vt:lpstr>How would you apply this truth to your learners?</vt:lpstr>
      <vt:lpstr>"…so that you may know how to respond to each person"  (Col. 4:6)</vt:lpstr>
      <vt:lpstr>How can I improve this course?</vt:lpstr>
      <vt:lpstr>For your small group…</vt:lpstr>
      <vt:lpstr>Bible Study link at BibleStudyDownloads.org</vt:lpstr>
      <vt:lpstr>Black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Outlining</dc:title>
  <dc:creator>Dr Rick Griffith</dc:creator>
  <cp:lastModifiedBy>Rick Griffith</cp:lastModifiedBy>
  <cp:revision>15</cp:revision>
  <dcterms:created xsi:type="dcterms:W3CDTF">2013-03-20T13:45:28Z</dcterms:created>
  <dcterms:modified xsi:type="dcterms:W3CDTF">2023-01-13T22:07:17Z</dcterms:modified>
</cp:coreProperties>
</file>