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9.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0.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1.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6" r:id="rId3"/>
    <p:sldMasterId id="2147483699" r:id="rId4"/>
    <p:sldMasterId id="2147483711" r:id="rId5"/>
    <p:sldMasterId id="2147483713" r:id="rId6"/>
    <p:sldMasterId id="2147483715" r:id="rId7"/>
    <p:sldMasterId id="2147483727" r:id="rId8"/>
    <p:sldMasterId id="2147483739" r:id="rId9"/>
    <p:sldMasterId id="2147483754" r:id="rId10"/>
    <p:sldMasterId id="2147483766" r:id="rId11"/>
    <p:sldMasterId id="2147483778" r:id="rId12"/>
  </p:sldMasterIdLst>
  <p:notesMasterIdLst>
    <p:notesMasterId r:id="rId46"/>
  </p:notesMasterIdLst>
  <p:sldIdLst>
    <p:sldId id="274" r:id="rId13"/>
    <p:sldId id="257" r:id="rId14"/>
    <p:sldId id="258" r:id="rId15"/>
    <p:sldId id="275" r:id="rId16"/>
    <p:sldId id="259" r:id="rId17"/>
    <p:sldId id="286" r:id="rId18"/>
    <p:sldId id="260" r:id="rId19"/>
    <p:sldId id="545" r:id="rId20"/>
    <p:sldId id="268" r:id="rId21"/>
    <p:sldId id="269" r:id="rId22"/>
    <p:sldId id="270" r:id="rId23"/>
    <p:sldId id="261" r:id="rId24"/>
    <p:sldId id="262" r:id="rId25"/>
    <p:sldId id="263" r:id="rId26"/>
    <p:sldId id="264" r:id="rId27"/>
    <p:sldId id="265" r:id="rId28"/>
    <p:sldId id="266" r:id="rId29"/>
    <p:sldId id="267" r:id="rId30"/>
    <p:sldId id="287" r:id="rId31"/>
    <p:sldId id="288" r:id="rId32"/>
    <p:sldId id="289" r:id="rId33"/>
    <p:sldId id="539" r:id="rId34"/>
    <p:sldId id="1024" r:id="rId35"/>
    <p:sldId id="980" r:id="rId36"/>
    <p:sldId id="1025" r:id="rId37"/>
    <p:sldId id="1026" r:id="rId38"/>
    <p:sldId id="1027" r:id="rId39"/>
    <p:sldId id="271" r:id="rId40"/>
    <p:sldId id="272" r:id="rId41"/>
    <p:sldId id="273" r:id="rId42"/>
    <p:sldId id="1020" r:id="rId43"/>
    <p:sldId id="291" r:id="rId44"/>
    <p:sldId id="281"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7642" autoAdjust="0"/>
    <p:restoredTop sz="94639" autoAdjust="0"/>
  </p:normalViewPr>
  <p:slideViewPr>
    <p:cSldViewPr snapToGrid="0" snapToObjects="1">
      <p:cViewPr varScale="1">
        <p:scale>
          <a:sx n="84" d="100"/>
          <a:sy n="84" d="100"/>
        </p:scale>
        <p:origin x="192" y="16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notesMaster" Target="notesMasters/notesMaster1.xml"/><Relationship Id="rId20" Type="http://schemas.openxmlformats.org/officeDocument/2006/relationships/slide" Target="slides/slide8.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7EB962-79DB-0146-8FF7-8DE5472980B3}" type="datetimeFigureOut">
              <a:rPr lang="en-US" smtClean="0"/>
              <a:t>1/14/24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FFCD16-6A91-1546-84D1-72793DEE9B97}" type="slidenum">
              <a:rPr lang="en-US" smtClean="0"/>
              <a:t>‹#›</a:t>
            </a:fld>
            <a:endParaRPr lang="en-US"/>
          </a:p>
        </p:txBody>
      </p:sp>
    </p:spTree>
    <p:extLst>
      <p:ext uri="{BB962C8B-B14F-4D97-AF65-F5344CB8AC3E}">
        <p14:creationId xmlns:p14="http://schemas.microsoft.com/office/powerpoint/2010/main" val="35514469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7D1023-F454-FE47-9A89-9DF407BF5D6D}" type="slidenum">
              <a:rPr lang="en-US" sz="1200">
                <a:solidFill>
                  <a:prstClr val="black"/>
                </a:solidFill>
              </a:rPr>
              <a:pPr eaLnBrk="1" hangingPunct="1"/>
              <a:t>2</a:t>
            </a:fld>
            <a:endParaRPr lang="en-US" sz="1200">
              <a:solidFill>
                <a:prstClr val="black"/>
              </a:solidFill>
            </a:endParaRPr>
          </a:p>
        </p:txBody>
      </p:sp>
      <p:sp>
        <p:nvSpPr>
          <p:cNvPr id="929794"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0487" tIns="44450" rIns="90487" bIns="44450"/>
          <a:lstStyle/>
          <a:p>
            <a:pPr eaLnBrk="1" hangingPunct="1"/>
            <a:endParaRPr lang="en-US">
              <a:latin typeface="Times New Roman" charset="0"/>
              <a:cs typeface="ＭＳ Ｐゴシック" charset="0"/>
            </a:endParaRPr>
          </a:p>
        </p:txBody>
      </p:sp>
      <p:sp>
        <p:nvSpPr>
          <p:cNvPr id="929795" name="Rectangle 3"/>
          <p:cNvSpPr>
            <a:spLocks noGrp="1" noRot="1" noChangeAspect="1" noChangeArrowheads="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41B312E-DC61-484C-8F57-1E81AA537007}" type="slidenum">
              <a:rPr lang="zh-CN" altLang="en-US" sz="1200">
                <a:solidFill>
                  <a:srgbClr val="000000"/>
                </a:solidFill>
                <a:latin typeface="Times New Roman" charset="0"/>
                <a:cs typeface="MS PGothic" charset="0"/>
              </a:rPr>
              <a:pPr eaLnBrk="1" hangingPunct="1"/>
              <a:t>11</a:t>
            </a:fld>
            <a:endParaRPr lang="en-US" altLang="zh-CN" sz="1200">
              <a:solidFill>
                <a:srgbClr val="000000"/>
              </a:solidFill>
              <a:latin typeface="Times New Roman" charset="0"/>
              <a:cs typeface="MS PGothic" charset="0"/>
            </a:endParaRPr>
          </a:p>
        </p:txBody>
      </p:sp>
      <p:sp>
        <p:nvSpPr>
          <p:cNvPr id="956418" name="Rectangle 2"/>
          <p:cNvSpPr>
            <a:spLocks noGrp="1" noRot="1" noChangeAspect="1" noChangeArrowheads="1" noTextEdit="1"/>
          </p:cNvSpPr>
          <p:nvPr>
            <p:ph type="sldImg"/>
          </p:nvPr>
        </p:nvSpPr>
        <p:spPr>
          <a:ln/>
        </p:spPr>
      </p:sp>
      <p:sp>
        <p:nvSpPr>
          <p:cNvPr id="9564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44AAAC-B639-D34B-9F37-FA5E4D459A77}" type="slidenum">
              <a:rPr lang="en-US" sz="1200">
                <a:solidFill>
                  <a:srgbClr val="000000"/>
                </a:solidFill>
                <a:latin typeface="Times New Roman" charset="0"/>
              </a:rPr>
              <a:pPr eaLnBrk="1" hangingPunct="1"/>
              <a:t>12</a:t>
            </a:fld>
            <a:endParaRPr lang="en-US" sz="1200">
              <a:solidFill>
                <a:srgbClr val="000000"/>
              </a:solidFill>
              <a:latin typeface="Times New Roman" charset="0"/>
            </a:endParaRPr>
          </a:p>
        </p:txBody>
      </p:sp>
      <p:sp>
        <p:nvSpPr>
          <p:cNvPr id="937986" name="Rectangle 2"/>
          <p:cNvSpPr>
            <a:spLocks noGrp="1" noRot="1" noChangeAspect="1" noChangeArrowheads="1" noTextEdit="1"/>
          </p:cNvSpPr>
          <p:nvPr>
            <p:ph type="sldImg"/>
          </p:nvPr>
        </p:nvSpPr>
        <p:spPr>
          <a:ln/>
        </p:spPr>
      </p:sp>
      <p:sp>
        <p:nvSpPr>
          <p:cNvPr id="9379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GB">
              <a:latin typeface="Times New Roman"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fontAlgn="base" hangingPunct="1">
              <a:spcBef>
                <a:spcPct val="0"/>
              </a:spcBef>
              <a:spcAft>
                <a:spcPct val="0"/>
              </a:spcAft>
            </a:pPr>
            <a:fld id="{69F299FE-FEF2-3A40-816F-DFF5B0CE45D7}" type="slidenum">
              <a:rPr lang="zh-CN" altLang="en-US" sz="1200">
                <a:solidFill>
                  <a:srgbClr val="000000"/>
                </a:solidFill>
                <a:latin typeface="Times New Roman" charset="0"/>
                <a:cs typeface="Times New Roman" charset="0"/>
              </a:rPr>
              <a:pPr algn="r" defTabSz="914400" eaLnBrk="1" fontAlgn="base" hangingPunct="1">
                <a:spcBef>
                  <a:spcPct val="0"/>
                </a:spcBef>
                <a:spcAft>
                  <a:spcPct val="0"/>
                </a:spcAft>
              </a:pPr>
              <a:t>13</a:t>
            </a:fld>
            <a:endParaRPr lang="en-US" altLang="zh-CN" sz="1200">
              <a:solidFill>
                <a:srgbClr val="000000"/>
              </a:solidFill>
              <a:latin typeface="Times New Roman" charset="0"/>
              <a:cs typeface="Times New Roman" charset="0"/>
            </a:endParaRPr>
          </a:p>
        </p:txBody>
      </p:sp>
      <p:sp>
        <p:nvSpPr>
          <p:cNvPr id="940034" name="Rectangle 2"/>
          <p:cNvSpPr>
            <a:spLocks noGrp="1" noRot="1" noChangeAspect="1" noChangeArrowheads="1" noTextEdit="1"/>
          </p:cNvSpPr>
          <p:nvPr>
            <p:ph type="sldImg"/>
          </p:nvPr>
        </p:nvSpPr>
        <p:spPr>
          <a:ln/>
        </p:spPr>
      </p:sp>
      <p:sp>
        <p:nvSpPr>
          <p:cNvPr id="94003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eaLnBrk="1" hangingPunct="1"/>
            <a:r>
              <a:rPr lang="en-US" altLang="zh-CN">
                <a:latin typeface="Times New Roman" charset="0"/>
              </a:rPr>
              <a:t>#92 in original file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fontAlgn="base" hangingPunct="1">
              <a:spcBef>
                <a:spcPct val="0"/>
              </a:spcBef>
              <a:spcAft>
                <a:spcPct val="0"/>
              </a:spcAft>
            </a:pPr>
            <a:fld id="{D703334D-703E-FD42-89B4-E38DF50F6C7D}" type="slidenum">
              <a:rPr lang="zh-CN" altLang="en-US" sz="1200">
                <a:solidFill>
                  <a:srgbClr val="000000"/>
                </a:solidFill>
                <a:latin typeface="Times New Roman" charset="0"/>
                <a:cs typeface="Times New Roman" charset="0"/>
              </a:rPr>
              <a:pPr algn="r" defTabSz="914400" eaLnBrk="1" fontAlgn="base" hangingPunct="1">
                <a:spcBef>
                  <a:spcPct val="0"/>
                </a:spcBef>
                <a:spcAft>
                  <a:spcPct val="0"/>
                </a:spcAft>
              </a:pPr>
              <a:t>14</a:t>
            </a:fld>
            <a:endParaRPr lang="en-US" altLang="zh-CN" sz="1200">
              <a:solidFill>
                <a:srgbClr val="000000"/>
              </a:solidFill>
              <a:latin typeface="Times New Roman" charset="0"/>
              <a:cs typeface="Times New Roman" charset="0"/>
            </a:endParaRPr>
          </a:p>
        </p:txBody>
      </p:sp>
      <p:sp>
        <p:nvSpPr>
          <p:cNvPr id="942082" name="Rectangle 2"/>
          <p:cNvSpPr>
            <a:spLocks noGrp="1" noRot="1" noChangeAspect="1" noChangeArrowheads="1" noTextEdit="1"/>
          </p:cNvSpPr>
          <p:nvPr>
            <p:ph type="sldImg"/>
          </p:nvPr>
        </p:nvSpPr>
        <p:spPr>
          <a:ln/>
        </p:spPr>
      </p:sp>
      <p:sp>
        <p:nvSpPr>
          <p:cNvPr id="94208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eaLnBrk="1" hangingPunct="1"/>
            <a:r>
              <a:rPr lang="en-US" altLang="zh-CN">
                <a:latin typeface="Times New Roman" charset="0"/>
              </a:rPr>
              <a:t>#92 in original file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2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fontAlgn="base" hangingPunct="1">
              <a:spcBef>
                <a:spcPct val="0"/>
              </a:spcBef>
              <a:spcAft>
                <a:spcPct val="0"/>
              </a:spcAft>
            </a:pPr>
            <a:fld id="{E2B79FA0-7C52-8049-8563-0C8ED97DEF23}" type="slidenum">
              <a:rPr lang="zh-CN" altLang="en-US" sz="1200">
                <a:solidFill>
                  <a:srgbClr val="000000"/>
                </a:solidFill>
                <a:latin typeface="Times New Roman" charset="0"/>
                <a:cs typeface="Times New Roman" charset="0"/>
              </a:rPr>
              <a:pPr algn="r" defTabSz="914400" eaLnBrk="1" fontAlgn="base" hangingPunct="1">
                <a:spcBef>
                  <a:spcPct val="0"/>
                </a:spcBef>
                <a:spcAft>
                  <a:spcPct val="0"/>
                </a:spcAft>
              </a:pPr>
              <a:t>15</a:t>
            </a:fld>
            <a:endParaRPr lang="en-US" altLang="zh-CN" sz="1200">
              <a:solidFill>
                <a:srgbClr val="000000"/>
              </a:solidFill>
              <a:latin typeface="Times New Roman" charset="0"/>
              <a:cs typeface="Times New Roman" charset="0"/>
            </a:endParaRPr>
          </a:p>
        </p:txBody>
      </p:sp>
      <p:sp>
        <p:nvSpPr>
          <p:cNvPr id="944130" name="Rectangle 2"/>
          <p:cNvSpPr>
            <a:spLocks noGrp="1" noRot="1" noChangeAspect="1" noChangeArrowheads="1" noTextEdit="1"/>
          </p:cNvSpPr>
          <p:nvPr>
            <p:ph type="sldImg"/>
          </p:nvPr>
        </p:nvSpPr>
        <p:spPr>
          <a:ln/>
        </p:spPr>
      </p:sp>
      <p:sp>
        <p:nvSpPr>
          <p:cNvPr id="94413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eaLnBrk="1" hangingPunct="1"/>
            <a:r>
              <a:rPr lang="en-US" altLang="zh-CN">
                <a:latin typeface="Times New Roman" charset="0"/>
              </a:rPr>
              <a:t>#92 in original file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fontAlgn="base" hangingPunct="1">
              <a:spcBef>
                <a:spcPct val="0"/>
              </a:spcBef>
              <a:spcAft>
                <a:spcPct val="0"/>
              </a:spcAft>
            </a:pPr>
            <a:fld id="{DA0B44ED-09E5-8947-BF7B-4A638EF68715}" type="slidenum">
              <a:rPr lang="zh-CN" altLang="en-US" sz="1200">
                <a:solidFill>
                  <a:srgbClr val="000000"/>
                </a:solidFill>
                <a:latin typeface="Times New Roman" charset="0"/>
                <a:cs typeface="Times New Roman" charset="0"/>
              </a:rPr>
              <a:pPr algn="r" defTabSz="914400" eaLnBrk="1" fontAlgn="base" hangingPunct="1">
                <a:spcBef>
                  <a:spcPct val="0"/>
                </a:spcBef>
                <a:spcAft>
                  <a:spcPct val="0"/>
                </a:spcAft>
              </a:pPr>
              <a:t>16</a:t>
            </a:fld>
            <a:endParaRPr lang="en-US" altLang="zh-CN" sz="1200">
              <a:solidFill>
                <a:srgbClr val="000000"/>
              </a:solidFill>
              <a:latin typeface="Times New Roman" charset="0"/>
              <a:cs typeface="Times New Roman" charset="0"/>
            </a:endParaRPr>
          </a:p>
        </p:txBody>
      </p:sp>
      <p:sp>
        <p:nvSpPr>
          <p:cNvPr id="946178" name="Rectangle 2"/>
          <p:cNvSpPr>
            <a:spLocks noGrp="1" noRot="1" noChangeAspect="1" noChangeArrowheads="1" noTextEdit="1"/>
          </p:cNvSpPr>
          <p:nvPr>
            <p:ph type="sldImg"/>
          </p:nvPr>
        </p:nvSpPr>
        <p:spPr>
          <a:ln/>
        </p:spPr>
      </p:sp>
      <p:sp>
        <p:nvSpPr>
          <p:cNvPr id="94617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eaLnBrk="1" hangingPunct="1"/>
            <a:r>
              <a:rPr lang="en-US" altLang="zh-CN">
                <a:latin typeface="Times New Roman" charset="0"/>
              </a:rPr>
              <a:t>#92 in original file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fontAlgn="base" hangingPunct="1">
              <a:spcBef>
                <a:spcPct val="0"/>
              </a:spcBef>
              <a:spcAft>
                <a:spcPct val="0"/>
              </a:spcAft>
            </a:pPr>
            <a:fld id="{014DD7FF-6DC3-A74A-ACFD-CD0EBCF2CC2D}" type="slidenum">
              <a:rPr lang="zh-CN" altLang="en-US" sz="1200">
                <a:solidFill>
                  <a:srgbClr val="000000"/>
                </a:solidFill>
                <a:latin typeface="Times New Roman" charset="0"/>
                <a:cs typeface="Times New Roman" charset="0"/>
              </a:rPr>
              <a:pPr algn="r" defTabSz="914400" eaLnBrk="1" fontAlgn="base" hangingPunct="1">
                <a:spcBef>
                  <a:spcPct val="0"/>
                </a:spcBef>
                <a:spcAft>
                  <a:spcPct val="0"/>
                </a:spcAft>
              </a:pPr>
              <a:t>17</a:t>
            </a:fld>
            <a:endParaRPr lang="en-US" altLang="zh-CN" sz="1200">
              <a:solidFill>
                <a:srgbClr val="000000"/>
              </a:solidFill>
              <a:latin typeface="Times New Roman" charset="0"/>
              <a:cs typeface="Times New Roman" charset="0"/>
            </a:endParaRPr>
          </a:p>
        </p:txBody>
      </p:sp>
      <p:sp>
        <p:nvSpPr>
          <p:cNvPr id="948226" name="Rectangle 2"/>
          <p:cNvSpPr>
            <a:spLocks noGrp="1" noRot="1" noChangeAspect="1" noChangeArrowheads="1" noTextEdit="1"/>
          </p:cNvSpPr>
          <p:nvPr>
            <p:ph type="sldImg"/>
          </p:nvPr>
        </p:nvSpPr>
        <p:spPr>
          <a:ln/>
        </p:spPr>
      </p:sp>
      <p:sp>
        <p:nvSpPr>
          <p:cNvPr id="94822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eaLnBrk="1" hangingPunct="1"/>
            <a:r>
              <a:rPr lang="en-US" altLang="zh-CN">
                <a:latin typeface="Times New Roman" charset="0"/>
              </a:rPr>
              <a:t>#92 in original file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fontAlgn="base" hangingPunct="1">
              <a:spcBef>
                <a:spcPct val="0"/>
              </a:spcBef>
              <a:spcAft>
                <a:spcPct val="0"/>
              </a:spcAft>
            </a:pPr>
            <a:fld id="{6C3639E1-ED7F-6042-BC48-4230AAA988AC}" type="slidenum">
              <a:rPr lang="zh-CN" altLang="en-US" sz="1200">
                <a:solidFill>
                  <a:srgbClr val="000000"/>
                </a:solidFill>
                <a:latin typeface="Times New Roman" charset="0"/>
                <a:cs typeface="Times New Roman" charset="0"/>
              </a:rPr>
              <a:pPr algn="r" defTabSz="914400" eaLnBrk="1" fontAlgn="base" hangingPunct="1">
                <a:spcBef>
                  <a:spcPct val="0"/>
                </a:spcBef>
                <a:spcAft>
                  <a:spcPct val="0"/>
                </a:spcAft>
              </a:pPr>
              <a:t>18</a:t>
            </a:fld>
            <a:endParaRPr lang="en-US" altLang="zh-CN" sz="1200">
              <a:solidFill>
                <a:srgbClr val="000000"/>
              </a:solidFill>
              <a:latin typeface="Times New Roman" charset="0"/>
              <a:cs typeface="Times New Roman" charset="0"/>
            </a:endParaRPr>
          </a:p>
        </p:txBody>
      </p:sp>
      <p:sp>
        <p:nvSpPr>
          <p:cNvPr id="950274" name="Rectangle 2"/>
          <p:cNvSpPr>
            <a:spLocks noGrp="1" noRot="1" noChangeAspect="1" noChangeArrowheads="1" noTextEdit="1"/>
          </p:cNvSpPr>
          <p:nvPr>
            <p:ph type="sldImg"/>
          </p:nvPr>
        </p:nvSpPr>
        <p:spPr>
          <a:ln/>
        </p:spPr>
      </p:sp>
      <p:sp>
        <p:nvSpPr>
          <p:cNvPr id="95027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eaLnBrk="1" hangingPunct="1"/>
            <a:r>
              <a:rPr lang="en-US" altLang="zh-CN">
                <a:latin typeface="Times New Roman" charset="0"/>
              </a:rPr>
              <a:t>#92 in original file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4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D526907-B9D1-1644-B9C7-3F6F568609B7}"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r>
              <a:rPr lang="en-US" dirty="0"/>
              <a:t>We do not follow the Law literally as new covenant believers. But we still apply its basic teaching in relevant ways.</a:t>
            </a:r>
          </a:p>
          <a:p>
            <a:r>
              <a:rPr lang="en-US" dirty="0"/>
              <a:t>________</a:t>
            </a:r>
          </a:p>
          <a:p>
            <a:r>
              <a:rPr lang="en-US" dirty="0"/>
              <a:t>Common-214</a:t>
            </a:r>
          </a:p>
          <a:p>
            <a:r>
              <a:rPr lang="en-US" dirty="0"/>
              <a:t>BS-28-Law of Moses-21-p110</a:t>
            </a:r>
          </a:p>
          <a:p>
            <a:r>
              <a:rPr lang="en-US" dirty="0"/>
              <a:t>OS-02-Exodus-243-p113</a:t>
            </a:r>
          </a:p>
          <a:p>
            <a:r>
              <a:rPr lang="en-US" dirty="0"/>
              <a:t>OS-03-Leviticus-378</a:t>
            </a:r>
            <a:endParaRPr lang="ar-SA" dirty="0"/>
          </a:p>
          <a:p>
            <a:r>
              <a:rPr lang="en-US" dirty="0"/>
              <a:t>OS-05-Deut-205-p113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NS-06-Rom5-8-slide96-p155p</a:t>
            </a:r>
          </a:p>
          <a:p>
            <a:r>
              <a:rPr lang="en-US" dirty="0"/>
              <a:t>SA-08-Mosaic Law-23-p36</a:t>
            </a:r>
          </a:p>
        </p:txBody>
      </p:sp>
    </p:spTree>
    <p:extLst>
      <p:ext uri="{BB962C8B-B14F-4D97-AF65-F5344CB8AC3E}">
        <p14:creationId xmlns:p14="http://schemas.microsoft.com/office/powerpoint/2010/main" val="3441508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not follow the Law literally as new covenant believers. But we still apply its basic teaching in relevant ways.</a:t>
            </a:r>
          </a:p>
          <a:p>
            <a:r>
              <a:rPr lang="en-US" dirty="0"/>
              <a:t>________</a:t>
            </a:r>
          </a:p>
          <a:p>
            <a:r>
              <a:rPr lang="en-US" dirty="0"/>
              <a:t>Common-215</a:t>
            </a:r>
          </a:p>
          <a:p>
            <a:r>
              <a:rPr lang="en-US" dirty="0"/>
              <a:t>BS-28-Law of Moses-22-p110</a:t>
            </a:r>
          </a:p>
          <a:p>
            <a:r>
              <a:rPr lang="en-US" dirty="0"/>
              <a:t>OS-02-Exodus-244-p113</a:t>
            </a:r>
          </a:p>
          <a:p>
            <a:r>
              <a:rPr lang="en-US" dirty="0"/>
              <a:t>OS-03-Leviticus-379</a:t>
            </a:r>
          </a:p>
          <a:p>
            <a:r>
              <a:rPr lang="en-US" dirty="0"/>
              <a:t>OS-05-Deut-206-p113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NS-06-Rom5-8-slide97-p155p</a:t>
            </a:r>
          </a:p>
          <a:p>
            <a:r>
              <a:rPr lang="en-US" dirty="0"/>
              <a:t>SA-08-Mosaic Law-24-p36</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79FDE9-4B2D-884B-BE4B-021913485B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8044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855B4B-1EF2-0043-B64C-B4DB71A48178}" type="slidenum">
              <a:rPr lang="zh-CN" altLang="en-US" sz="1200">
                <a:solidFill>
                  <a:srgbClr val="000000"/>
                </a:solidFill>
                <a:latin typeface="Times New Roman" charset="0"/>
                <a:cs typeface="MS PGothic" charset="0"/>
              </a:rPr>
              <a:pPr eaLnBrk="1" hangingPunct="1"/>
              <a:t>3</a:t>
            </a:fld>
            <a:endParaRPr lang="en-US" altLang="zh-CN" sz="1200">
              <a:solidFill>
                <a:srgbClr val="000000"/>
              </a:solidFill>
              <a:latin typeface="Times New Roman" charset="0"/>
              <a:cs typeface="MS PGothic" charset="0"/>
            </a:endParaRPr>
          </a:p>
        </p:txBody>
      </p:sp>
      <p:sp>
        <p:nvSpPr>
          <p:cNvPr id="931842" name="Rectangle 2"/>
          <p:cNvSpPr>
            <a:spLocks noGrp="1" noRot="1" noChangeAspect="1" noChangeArrowheads="1" noTextEdit="1"/>
          </p:cNvSpPr>
          <p:nvPr>
            <p:ph type="sldImg"/>
          </p:nvPr>
        </p:nvSpPr>
        <p:spPr>
          <a:ln/>
        </p:spPr>
      </p:sp>
      <p:sp>
        <p:nvSpPr>
          <p:cNvPr id="9318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not follow the Law literally as new covenant believers. But we still apply its basic teaching in relevant ways.</a:t>
            </a:r>
          </a:p>
          <a:p>
            <a:r>
              <a:rPr lang="en-US" dirty="0"/>
              <a:t>________</a:t>
            </a:r>
          </a:p>
          <a:p>
            <a:r>
              <a:rPr lang="en-US" dirty="0"/>
              <a:t>Common-216</a:t>
            </a:r>
          </a:p>
          <a:p>
            <a:r>
              <a:rPr lang="en-US" dirty="0"/>
              <a:t>BS-28-Law of Moses-23-p110</a:t>
            </a:r>
          </a:p>
          <a:p>
            <a:r>
              <a:rPr lang="en-US" dirty="0"/>
              <a:t>OS-02-Exodus-245-p113</a:t>
            </a:r>
          </a:p>
          <a:p>
            <a:r>
              <a:rPr lang="en-US" dirty="0"/>
              <a:t>OS-05-Deut-207-p113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NS-06-Rom5-8-slide98-p155p</a:t>
            </a:r>
          </a:p>
          <a:p>
            <a:r>
              <a:rPr lang="en-US" dirty="0"/>
              <a:t>SA-08-Mosaic Law-25-p36</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79FDE9-4B2D-884B-BE4B-021913485B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2483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not follow the Law literally as new covenant believers. But we still apply its basic teaching in relevant ways.</a:t>
            </a:r>
          </a:p>
          <a:p>
            <a:r>
              <a:rPr lang="en-US" dirty="0"/>
              <a:t>________</a:t>
            </a:r>
          </a:p>
          <a:p>
            <a:r>
              <a:rPr lang="en-US" dirty="0"/>
              <a:t>Common-217</a:t>
            </a:r>
          </a:p>
          <a:p>
            <a:r>
              <a:rPr lang="en-US" dirty="0"/>
              <a:t>BS-28-Law of Moses-24-p110</a:t>
            </a:r>
          </a:p>
          <a:p>
            <a:r>
              <a:rPr lang="en-US" dirty="0"/>
              <a:t>OS-02-Exodus-246-p113</a:t>
            </a:r>
          </a:p>
          <a:p>
            <a:r>
              <a:rPr lang="en-US" dirty="0"/>
              <a:t>OS-05-Deut-208-p113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NS-06-Rom5-8-slide99-p155p</a:t>
            </a:r>
          </a:p>
          <a:p>
            <a:r>
              <a:rPr lang="en-US" dirty="0"/>
              <a:t>SA-08-Mosaic Law-26-p36</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79FDE9-4B2D-884B-BE4B-021913485B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4978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not follow the Law literally as new covenant believers. But we still apply its basic teaching in relevant ways.</a:t>
            </a:r>
          </a:p>
          <a:p>
            <a:r>
              <a:rPr lang="en-US" dirty="0"/>
              <a:t>________</a:t>
            </a:r>
          </a:p>
          <a:p>
            <a:r>
              <a:rPr lang="en-US" dirty="0"/>
              <a:t>Common-218</a:t>
            </a:r>
          </a:p>
          <a:p>
            <a:r>
              <a:rPr lang="en-US" dirty="0"/>
              <a:t>BS-28-Law of Moses-25-p110</a:t>
            </a:r>
          </a:p>
          <a:p>
            <a:r>
              <a:rPr lang="en-US" dirty="0"/>
              <a:t>OS-02-Exodus-247-p113</a:t>
            </a:r>
          </a:p>
          <a:p>
            <a:r>
              <a:rPr lang="en-US" dirty="0"/>
              <a:t>OS-05-Deut-209-p113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NS-06-Rom5-8-slide100-p155p</a:t>
            </a:r>
          </a:p>
          <a:p>
            <a:r>
              <a:rPr lang="en-US" dirty="0"/>
              <a:t>SA-08-Mosaic Law-27-p36</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79FDE9-4B2D-884B-BE4B-021913485B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8895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not follow the Law literally as new covenant believers. But we still apply its basic teaching in relevant ways.</a:t>
            </a:r>
          </a:p>
          <a:p>
            <a:r>
              <a:rPr lang="en-US" dirty="0"/>
              <a:t>________</a:t>
            </a:r>
          </a:p>
          <a:p>
            <a:r>
              <a:rPr lang="en-US" dirty="0"/>
              <a:t>Common-219</a:t>
            </a:r>
          </a:p>
          <a:p>
            <a:r>
              <a:rPr lang="en-US" dirty="0"/>
              <a:t>BS-28-Law of Moses-26-p110</a:t>
            </a:r>
          </a:p>
          <a:p>
            <a:r>
              <a:rPr lang="en-US" dirty="0"/>
              <a:t>OS-02-Exodus-248-p113</a:t>
            </a:r>
          </a:p>
          <a:p>
            <a:r>
              <a:rPr lang="en-US" dirty="0"/>
              <a:t>OS-05-Deut-210-p113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NS-06-Rom5-8-slide101-p155p</a:t>
            </a:r>
          </a:p>
          <a:p>
            <a:r>
              <a:rPr lang="en-US" dirty="0"/>
              <a:t>SA-08-Mosaic Law-28-p36</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79FDE9-4B2D-884B-BE4B-021913485B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2457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fontAlgn="base">
              <a:spcBef>
                <a:spcPct val="0"/>
              </a:spcBef>
              <a:spcAft>
                <a:spcPct val="0"/>
              </a:spcAft>
            </a:pPr>
            <a:fld id="{5D6EF3FD-3357-9F45-A11D-DF9F2467A3A5}" type="slidenum">
              <a:rPr lang="zh-CN" altLang="en-US" sz="1200">
                <a:solidFill>
                  <a:srgbClr val="000000"/>
                </a:solidFill>
                <a:latin typeface="Times New Roman" charset="0"/>
                <a:cs typeface="MS PGothic" charset="0"/>
              </a:rPr>
              <a:pPr algn="r" defTabSz="914400" fontAlgn="base">
                <a:spcBef>
                  <a:spcPct val="0"/>
                </a:spcBef>
                <a:spcAft>
                  <a:spcPct val="0"/>
                </a:spcAft>
              </a:pPr>
              <a:t>28</a:t>
            </a:fld>
            <a:endParaRPr lang="en-US" altLang="zh-CN" sz="1200">
              <a:solidFill>
                <a:srgbClr val="000000"/>
              </a:solidFill>
              <a:latin typeface="Times New Roman" charset="0"/>
              <a:cs typeface="MS PGothic" charset="0"/>
            </a:endParaRPr>
          </a:p>
        </p:txBody>
      </p:sp>
      <p:sp>
        <p:nvSpPr>
          <p:cNvPr id="958466" name="Rectangle 2"/>
          <p:cNvSpPr>
            <a:spLocks noGrp="1" noRot="1" noChangeAspect="1" noChangeArrowheads="1" noTextEdit="1"/>
          </p:cNvSpPr>
          <p:nvPr>
            <p:ph type="sldImg"/>
          </p:nvPr>
        </p:nvSpPr>
        <p:spPr>
          <a:ln/>
        </p:spPr>
      </p:sp>
      <p:sp>
        <p:nvSpPr>
          <p:cNvPr id="9584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fontAlgn="base">
              <a:spcBef>
                <a:spcPct val="0"/>
              </a:spcBef>
              <a:spcAft>
                <a:spcPct val="0"/>
              </a:spcAft>
            </a:pPr>
            <a:fld id="{B33F1125-EE11-5D46-A998-F918A97F2628}" type="slidenum">
              <a:rPr lang="zh-CN" altLang="en-US" sz="1200">
                <a:solidFill>
                  <a:srgbClr val="000000"/>
                </a:solidFill>
                <a:latin typeface="Times New Roman" charset="0"/>
                <a:cs typeface="MS PGothic" charset="0"/>
              </a:rPr>
              <a:pPr algn="r" defTabSz="914400" fontAlgn="base">
                <a:spcBef>
                  <a:spcPct val="0"/>
                </a:spcBef>
                <a:spcAft>
                  <a:spcPct val="0"/>
                </a:spcAft>
              </a:pPr>
              <a:t>29</a:t>
            </a:fld>
            <a:endParaRPr lang="en-US" altLang="zh-CN" sz="1200">
              <a:solidFill>
                <a:srgbClr val="000000"/>
              </a:solidFill>
              <a:latin typeface="Times New Roman" charset="0"/>
              <a:cs typeface="MS PGothic" charset="0"/>
            </a:endParaRPr>
          </a:p>
        </p:txBody>
      </p:sp>
      <p:sp>
        <p:nvSpPr>
          <p:cNvPr id="960514" name="Rectangle 2"/>
          <p:cNvSpPr>
            <a:spLocks noGrp="1" noRot="1" noChangeAspect="1" noChangeArrowheads="1" noTextEdit="1"/>
          </p:cNvSpPr>
          <p:nvPr>
            <p:ph type="sldImg"/>
          </p:nvPr>
        </p:nvSpPr>
        <p:spPr>
          <a:ln/>
        </p:spPr>
      </p:sp>
      <p:sp>
        <p:nvSpPr>
          <p:cNvPr id="9605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fontAlgn="base">
              <a:spcBef>
                <a:spcPct val="0"/>
              </a:spcBef>
              <a:spcAft>
                <a:spcPct val="0"/>
              </a:spcAft>
            </a:pPr>
            <a:fld id="{D7410920-AFA0-2A4C-A8F2-D7E403F4BB4E}" type="slidenum">
              <a:rPr lang="zh-CN" altLang="en-US" sz="1200">
                <a:solidFill>
                  <a:srgbClr val="000000"/>
                </a:solidFill>
                <a:latin typeface="Times New Roman" charset="0"/>
                <a:cs typeface="MS PGothic" charset="0"/>
              </a:rPr>
              <a:pPr algn="r" defTabSz="914400" fontAlgn="base">
                <a:spcBef>
                  <a:spcPct val="0"/>
                </a:spcBef>
                <a:spcAft>
                  <a:spcPct val="0"/>
                </a:spcAft>
              </a:pPr>
              <a:t>30</a:t>
            </a:fld>
            <a:endParaRPr lang="en-US" altLang="zh-CN" sz="1200">
              <a:solidFill>
                <a:srgbClr val="000000"/>
              </a:solidFill>
              <a:latin typeface="Times New Roman" charset="0"/>
              <a:cs typeface="MS PGothic" charset="0"/>
            </a:endParaRPr>
          </a:p>
        </p:txBody>
      </p:sp>
      <p:sp>
        <p:nvSpPr>
          <p:cNvPr id="962562" name="Rectangle 2"/>
          <p:cNvSpPr>
            <a:spLocks noGrp="1" noRot="1" noChangeAspect="1" noChangeArrowheads="1" noTextEdit="1"/>
          </p:cNvSpPr>
          <p:nvPr>
            <p:ph type="sldImg"/>
          </p:nvPr>
        </p:nvSpPr>
        <p:spPr>
          <a:ln/>
        </p:spPr>
      </p:sp>
      <p:sp>
        <p:nvSpPr>
          <p:cNvPr id="9625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C855B4B-1EF2-0043-B64C-B4DB71A48178}"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endParaRPr>
          </a:p>
        </p:txBody>
      </p:sp>
      <p:sp>
        <p:nvSpPr>
          <p:cNvPr id="931842" name="Rectangle 2"/>
          <p:cNvSpPr>
            <a:spLocks noGrp="1" noRot="1" noChangeAspect="1" noChangeArrowheads="1" noTextEdit="1"/>
          </p:cNvSpPr>
          <p:nvPr>
            <p:ph type="sldImg"/>
          </p:nvPr>
        </p:nvSpPr>
        <p:spPr>
          <a:ln/>
        </p:spPr>
      </p:sp>
      <p:sp>
        <p:nvSpPr>
          <p:cNvPr id="9318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tLang="zh-CN" dirty="0">
              <a:latin typeface="Times New Roman" charset="0"/>
            </a:endParaRPr>
          </a:p>
          <a:p>
            <a:pPr eaLnBrk="1" hangingPunct="1"/>
            <a:r>
              <a:rPr lang="en-US" altLang="zh-CN" dirty="0">
                <a:latin typeface="Times New Roman" charset="0"/>
              </a:rPr>
              <a:t>___________</a:t>
            </a:r>
          </a:p>
          <a:p>
            <a:pPr eaLnBrk="1" hangingPunct="1"/>
            <a:r>
              <a:rPr lang="en-US" altLang="zh-CN" dirty="0">
                <a:latin typeface="Times New Roman" charset="0"/>
              </a:rPr>
              <a:t>BS-28-Law of Moses &amp; Us-31</a:t>
            </a:r>
          </a:p>
          <a:p>
            <a:pPr eaLnBrk="1" hangingPunct="1"/>
            <a:r>
              <a:rPr lang="en-US" altLang="zh-CN" dirty="0">
                <a:latin typeface="Times New Roman" charset="0"/>
              </a:rPr>
              <a:t>OS-02-Exodus-290</a:t>
            </a:r>
            <a:endParaRPr lang="zh-CN" altLang="en-US" dirty="0">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32</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Bible Study (</a:t>
            </a:r>
            <a:r>
              <a:rPr lang="en-US" dirty="0" err="1">
                <a:latin typeface="Arial" charset="0"/>
                <a:ea typeface="ＭＳ Ｐゴシック" charset="0"/>
                <a:cs typeface="ＭＳ Ｐゴシック" charset="0"/>
              </a:rPr>
              <a:t>bs</a:t>
            </a:r>
            <a:r>
              <a:rPr lang="en-US" dirty="0">
                <a:latin typeface="Arial" charset="0"/>
                <a:ea typeface="ＭＳ Ｐゴシック" charset="0"/>
                <a:cs typeface="ＭＳ Ｐゴシック" charset="0"/>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855B4B-1EF2-0043-B64C-B4DB71A48178}" type="slidenum">
              <a:rPr lang="zh-CN" altLang="en-US" sz="1200">
                <a:solidFill>
                  <a:srgbClr val="000000"/>
                </a:solidFill>
                <a:latin typeface="Times New Roman" charset="0"/>
                <a:cs typeface="MS PGothic" charset="0"/>
              </a:rPr>
              <a:pPr eaLnBrk="1" hangingPunct="1"/>
              <a:t>4</a:t>
            </a:fld>
            <a:endParaRPr lang="en-US" altLang="zh-CN" sz="1200">
              <a:solidFill>
                <a:srgbClr val="000000"/>
              </a:solidFill>
              <a:latin typeface="Times New Roman" charset="0"/>
              <a:cs typeface="MS PGothic" charset="0"/>
            </a:endParaRPr>
          </a:p>
        </p:txBody>
      </p:sp>
      <p:sp>
        <p:nvSpPr>
          <p:cNvPr id="931842" name="Rectangle 2"/>
          <p:cNvSpPr>
            <a:spLocks noGrp="1" noRot="1" noChangeAspect="1" noChangeArrowheads="1" noTextEdit="1"/>
          </p:cNvSpPr>
          <p:nvPr>
            <p:ph type="sldImg"/>
          </p:nvPr>
        </p:nvSpPr>
        <p:spPr>
          <a:ln/>
        </p:spPr>
      </p:sp>
      <p:sp>
        <p:nvSpPr>
          <p:cNvPr id="9318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0132F1B-3DFB-FB4B-BA2D-67976D50C442}" type="slidenum">
              <a:rPr lang="zh-CN" altLang="en-US" sz="1200">
                <a:solidFill>
                  <a:srgbClr val="000000"/>
                </a:solidFill>
                <a:latin typeface="Times New Roman" charset="0"/>
                <a:cs typeface="MS PGothic" charset="0"/>
              </a:rPr>
              <a:pPr eaLnBrk="1" hangingPunct="1"/>
              <a:t>5</a:t>
            </a:fld>
            <a:endParaRPr lang="en-US" altLang="zh-CN" sz="1200">
              <a:solidFill>
                <a:srgbClr val="000000"/>
              </a:solidFill>
              <a:latin typeface="Times New Roman" charset="0"/>
              <a:cs typeface="MS PGothic" charset="0"/>
            </a:endParaRPr>
          </a:p>
        </p:txBody>
      </p:sp>
      <p:sp>
        <p:nvSpPr>
          <p:cNvPr id="933890" name="Rectangle 2"/>
          <p:cNvSpPr>
            <a:spLocks noGrp="1" noRot="1" noChangeAspect="1" noChangeArrowheads="1" noTextEdit="1"/>
          </p:cNvSpPr>
          <p:nvPr>
            <p:ph type="sldImg"/>
          </p:nvPr>
        </p:nvSpPr>
        <p:spPr>
          <a:ln/>
        </p:spPr>
      </p:sp>
      <p:sp>
        <p:nvSpPr>
          <p:cNvPr id="9338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0132F1B-3DFB-FB4B-BA2D-67976D50C442}" type="slidenum">
              <a:rPr lang="zh-CN" altLang="en-US" sz="1200">
                <a:solidFill>
                  <a:srgbClr val="000000"/>
                </a:solidFill>
                <a:latin typeface="Times New Roman" charset="0"/>
                <a:cs typeface="MS PGothic" charset="0"/>
              </a:rPr>
              <a:pPr eaLnBrk="1" hangingPunct="1"/>
              <a:t>6</a:t>
            </a:fld>
            <a:endParaRPr lang="en-US" altLang="zh-CN" sz="1200">
              <a:solidFill>
                <a:srgbClr val="000000"/>
              </a:solidFill>
              <a:latin typeface="Times New Roman" charset="0"/>
              <a:cs typeface="MS PGothic" charset="0"/>
            </a:endParaRPr>
          </a:p>
        </p:txBody>
      </p:sp>
      <p:sp>
        <p:nvSpPr>
          <p:cNvPr id="933890" name="Rectangle 2"/>
          <p:cNvSpPr>
            <a:spLocks noGrp="1" noRot="1" noChangeAspect="1" noChangeArrowheads="1" noTextEdit="1"/>
          </p:cNvSpPr>
          <p:nvPr>
            <p:ph type="sldImg"/>
          </p:nvPr>
        </p:nvSpPr>
        <p:spPr>
          <a:ln/>
        </p:spPr>
      </p:sp>
      <p:sp>
        <p:nvSpPr>
          <p:cNvPr id="9338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F9FC04-B3A5-024C-A8EA-936EBC86FDDE}" type="slidenum">
              <a:rPr lang="zh-CN" altLang="en-US" sz="1200">
                <a:solidFill>
                  <a:srgbClr val="000000"/>
                </a:solidFill>
                <a:latin typeface="Times New Roman" charset="0"/>
                <a:cs typeface="MS PGothic" charset="0"/>
              </a:rPr>
              <a:pPr eaLnBrk="1" hangingPunct="1"/>
              <a:t>7</a:t>
            </a:fld>
            <a:endParaRPr lang="en-US" altLang="zh-CN" sz="1200">
              <a:solidFill>
                <a:srgbClr val="000000"/>
              </a:solidFill>
              <a:latin typeface="Times New Roman" charset="0"/>
              <a:cs typeface="MS PGothic" charset="0"/>
            </a:endParaRPr>
          </a:p>
        </p:txBody>
      </p:sp>
      <p:sp>
        <p:nvSpPr>
          <p:cNvPr id="935938" name="Rectangle 2"/>
          <p:cNvSpPr>
            <a:spLocks noGrp="1" noRot="1" noChangeAspect="1" noChangeArrowheads="1" noTextEdit="1"/>
          </p:cNvSpPr>
          <p:nvPr>
            <p:ph type="sldImg"/>
          </p:nvPr>
        </p:nvSpPr>
        <p:spPr>
          <a:ln/>
        </p:spPr>
      </p:sp>
      <p:sp>
        <p:nvSpPr>
          <p:cNvPr id="9359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BS-28-Law of Moses-07</a:t>
            </a:r>
          </a:p>
          <a:p>
            <a:r>
              <a:rPr lang="en-US" dirty="0"/>
              <a:t>OS-02-Exodus-252</a:t>
            </a:r>
          </a:p>
          <a:p>
            <a:r>
              <a:rPr lang="en-US" dirty="0"/>
              <a:t>OS-05-Deut-111</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NS-06-Rom5-8-slide79</a:t>
            </a:r>
          </a:p>
          <a:p>
            <a:r>
              <a:rPr lang="en-US" dirty="0"/>
              <a:t>SA-08-Mosaic Law-31</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79FDE9-4B2D-884B-BE4B-021913485B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5842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76F015E-25A6-8940-B319-5CD7C5BA7C06}" type="slidenum">
              <a:rPr lang="zh-CN" altLang="en-US" sz="1200">
                <a:solidFill>
                  <a:srgbClr val="000000"/>
                </a:solidFill>
                <a:latin typeface="Times New Roman" charset="0"/>
                <a:cs typeface="MS PGothic" charset="0"/>
              </a:rPr>
              <a:pPr eaLnBrk="1" hangingPunct="1"/>
              <a:t>9</a:t>
            </a:fld>
            <a:endParaRPr lang="en-US" altLang="zh-CN" sz="1200">
              <a:solidFill>
                <a:srgbClr val="000000"/>
              </a:solidFill>
              <a:latin typeface="Times New Roman" charset="0"/>
              <a:cs typeface="MS PGothic" charset="0"/>
            </a:endParaRPr>
          </a:p>
        </p:txBody>
      </p:sp>
      <p:sp>
        <p:nvSpPr>
          <p:cNvPr id="952322" name="Rectangle 2"/>
          <p:cNvSpPr>
            <a:spLocks noGrp="1" noRot="1" noChangeAspect="1" noChangeArrowheads="1" noTextEdit="1"/>
          </p:cNvSpPr>
          <p:nvPr>
            <p:ph type="sldImg"/>
          </p:nvPr>
        </p:nvSpPr>
        <p:spPr>
          <a:ln/>
        </p:spPr>
      </p:sp>
      <p:sp>
        <p:nvSpPr>
          <p:cNvPr id="9523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439C600-6D99-5541-92AB-4931D2238A72}" type="slidenum">
              <a:rPr lang="zh-CN" altLang="en-US" sz="1200">
                <a:solidFill>
                  <a:srgbClr val="000000"/>
                </a:solidFill>
                <a:latin typeface="Times New Roman" charset="0"/>
                <a:cs typeface="MS PGothic" charset="0"/>
              </a:rPr>
              <a:pPr eaLnBrk="1" hangingPunct="1"/>
              <a:t>10</a:t>
            </a:fld>
            <a:endParaRPr lang="en-US" altLang="zh-CN" sz="1200">
              <a:solidFill>
                <a:srgbClr val="000000"/>
              </a:solidFill>
              <a:latin typeface="Times New Roman" charset="0"/>
              <a:cs typeface="MS PGothic" charset="0"/>
            </a:endParaRPr>
          </a:p>
        </p:txBody>
      </p:sp>
      <p:sp>
        <p:nvSpPr>
          <p:cNvPr id="954370" name="Rectangle 2"/>
          <p:cNvSpPr>
            <a:spLocks noGrp="1" noRot="1" noChangeAspect="1" noChangeArrowheads="1" noTextEdit="1"/>
          </p:cNvSpPr>
          <p:nvPr>
            <p:ph type="sldImg"/>
          </p:nvPr>
        </p:nvSpPr>
        <p:spPr>
          <a:ln/>
        </p:spPr>
      </p:sp>
      <p:sp>
        <p:nvSpPr>
          <p:cNvPr id="9543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zh-CN" alt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92594783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8228744"/>
      </p:ext>
    </p:extLst>
  </p:cSld>
  <p:clrMapOvr>
    <a:masterClrMapping/>
  </p:clrMapOvr>
  <p:transition spd="med">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BB281399-CDFD-B44A-A72C-25D0EB0B7630}"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65747680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9B56DBAC-B937-A149-91B4-3B639E538EC3}"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24579707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07EA2FFE-AC00-1D43-8311-189C4A427875}"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1736553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3088119B-B87E-244E-84BD-04E9E6784CC2}"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20937094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6B39901E-F07F-6248-B934-A34DC804D501}"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74421468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01E18E5F-4194-4D42-BED0-8D5E618D19A0}"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20091893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13B793F8-AB32-EC45-9DD0-6E97A0E1F681}"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874414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486744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32888" cy="6845300"/>
            <a:chOff x="0" y="0"/>
            <a:chExt cx="5753" cy="4312"/>
          </a:xfrm>
        </p:grpSpPr>
        <p:sp>
          <p:nvSpPr>
            <p:cNvPr id="3"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grpSp>
          <p:nvGrpSpPr>
            <p:cNvPr id="4" name="Group 4"/>
            <p:cNvGrpSpPr>
              <a:grpSpLocks/>
            </p:cNvGrpSpPr>
            <p:nvPr/>
          </p:nvGrpSpPr>
          <p:grpSpPr bwMode="auto">
            <a:xfrm>
              <a:off x="246" y="204"/>
              <a:ext cx="5271" cy="3889"/>
              <a:chOff x="246" y="204"/>
              <a:chExt cx="5271" cy="3889"/>
            </a:xfrm>
          </p:grpSpPr>
          <p:sp>
            <p:nvSpPr>
              <p:cNvPr id="9"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defTabSz="914400" fontAlgn="base">
                  <a:spcBef>
                    <a:spcPct val="0"/>
                  </a:spcBef>
                  <a:spcAft>
                    <a:spcPct val="0"/>
                  </a:spcAft>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10"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1"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2"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3"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4"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5"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6"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7"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8"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9"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0"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1"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2"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3"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4"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5"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6"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7"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8"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9"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1"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grpSp>
        <p:grpSp>
          <p:nvGrpSpPr>
            <p:cNvPr id="5" name="Group 28"/>
            <p:cNvGrpSpPr>
              <a:grpSpLocks/>
            </p:cNvGrpSpPr>
            <p:nvPr/>
          </p:nvGrpSpPr>
          <p:grpSpPr bwMode="auto">
            <a:xfrm>
              <a:off x="0" y="0"/>
              <a:ext cx="1246" cy="1232"/>
              <a:chOff x="0" y="0"/>
              <a:chExt cx="1246" cy="1232"/>
            </a:xfrm>
          </p:grpSpPr>
          <p:sp>
            <p:nvSpPr>
              <p:cNvPr id="6"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7"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8"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grpSp>
      </p:grpSp>
      <p:sp>
        <p:nvSpPr>
          <p:cNvPr id="32" name="Rectangle 32"/>
          <p:cNvSpPr>
            <a:spLocks noChangeArrowheads="1"/>
          </p:cNvSpPr>
          <p:nvPr/>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33" name="Rectangle 3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34" name="Rectangle 34"/>
          <p:cNvSpPr>
            <a:spLocks noChangeArrowheads="1"/>
          </p:cNvSpPr>
          <p:nvPr/>
        </p:nvSpPr>
        <p:spPr bwMode="auto">
          <a:xfrm>
            <a:off x="590550" y="2020888"/>
            <a:ext cx="1695450"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5" name="Rectangle 35"/>
          <p:cNvSpPr>
            <a:spLocks noChangeArrowheads="1"/>
          </p:cNvSpPr>
          <p:nvPr/>
        </p:nvSpPr>
        <p:spPr bwMode="auto">
          <a:xfrm>
            <a:off x="3086100" y="43815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6" name="Rectangle 36"/>
          <p:cNvSpPr>
            <a:spLocks noChangeArrowheads="1"/>
          </p:cNvSpPr>
          <p:nvPr/>
        </p:nvSpPr>
        <p:spPr bwMode="auto">
          <a:xfrm>
            <a:off x="341313" y="438150"/>
            <a:ext cx="28257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defTabSz="914400" fontAlgn="base">
              <a:spcBef>
                <a:spcPct val="0"/>
              </a:spcBef>
              <a:spcAft>
                <a:spcPct val="0"/>
              </a:spcAft>
              <a:defRPr/>
            </a:pPr>
            <a:r>
              <a:rPr lang="en-US" sz="2000" b="1">
                <a:solidFill>
                  <a:srgbClr val="FFD34A"/>
                </a:solidFill>
                <a:latin typeface="Times" pitchFamily="-112" charset="0"/>
                <a:ea typeface="ＭＳ Ｐゴシック" pitchFamily="-112" charset="-128"/>
                <a:cs typeface="ＭＳ Ｐゴシック" pitchFamily="-112" charset="-128"/>
              </a:rPr>
              <a:t> DRESSING</a:t>
            </a:r>
          </a:p>
          <a:p>
            <a:pPr defTabSz="914400" fontAlgn="base">
              <a:spcBef>
                <a:spcPct val="0"/>
              </a:spcBef>
              <a:spcAft>
                <a:spcPct val="0"/>
              </a:spcAft>
              <a:defRPr/>
            </a:pPr>
            <a:r>
              <a:rPr lang="en-US" sz="2000" b="1">
                <a:solidFill>
                  <a:srgbClr val="FFD34A"/>
                </a:solidFill>
                <a:latin typeface="Times" pitchFamily="-112" charset="0"/>
                <a:ea typeface="ＭＳ Ｐゴシック" pitchFamily="-112" charset="-128"/>
                <a:cs typeface="ＭＳ Ｐゴシック" pitchFamily="-112" charset="-128"/>
              </a:rPr>
              <a:t>        THE                                    </a:t>
            </a:r>
          </a:p>
          <a:p>
            <a:pPr defTabSz="914400" fontAlgn="base">
              <a:spcBef>
                <a:spcPct val="0"/>
              </a:spcBef>
              <a:spcAft>
                <a:spcPct val="0"/>
              </a:spcAft>
              <a:defRPr/>
            </a:pPr>
            <a:r>
              <a:rPr lang="en-US" sz="2000" b="1">
                <a:solidFill>
                  <a:srgbClr val="FFD34A"/>
                </a:solidFill>
                <a:latin typeface="Times" pitchFamily="-112" charset="0"/>
                <a:ea typeface="ＭＳ Ｐゴシック" pitchFamily="-112" charset="-128"/>
                <a:cs typeface="ＭＳ Ｐゴシック" pitchFamily="-112" charset="-128"/>
              </a:rPr>
              <a:t>   STAGE</a:t>
            </a:r>
          </a:p>
        </p:txBody>
      </p:sp>
      <p:sp>
        <p:nvSpPr>
          <p:cNvPr id="37" name="Line 37"/>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3541670700"/>
      </p:ext>
    </p:extLst>
  </p:cSld>
  <p:clrMapOvr>
    <a:masterClrMapping/>
  </p:clrMapOvr>
  <p:transition spd="med">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2700"/>
            <a:ext cx="9156700" cy="6870700"/>
            <a:chOff x="0" y="-8"/>
            <a:chExt cx="5768" cy="4328"/>
          </a:xfrm>
        </p:grpSpPr>
        <p:sp>
          <p:nvSpPr>
            <p:cNvPr id="5" name="Rectangle 3"/>
            <p:cNvSpPr>
              <a:spLocks noChangeArrowheads="1"/>
            </p:cNvSpPr>
            <p:nvPr/>
          </p:nvSpPr>
          <p:spPr bwMode="auto">
            <a:xfrm>
              <a:off x="0" y="0"/>
              <a:ext cx="5760" cy="134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sp>
          <p:nvSpPr>
            <p:cNvPr id="6" name="Rectangle 4"/>
            <p:cNvSpPr>
              <a:spLocks noChangeArrowheads="1"/>
            </p:cNvSpPr>
            <p:nvPr/>
          </p:nvSpPr>
          <p:spPr bwMode="white">
            <a:xfrm>
              <a:off x="0" y="1344"/>
              <a:ext cx="5760" cy="2976"/>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sz="2400">
                <a:solidFill>
                  <a:srgbClr val="EAEAEA"/>
                </a:solidFill>
                <a:latin typeface="Times New Roman" pitchFamily="-112" charset="0"/>
                <a:ea typeface="ＭＳ Ｐゴシック" charset="0"/>
                <a:cs typeface="MS PGothic" charset="0"/>
              </a:endParaRPr>
            </a:p>
          </p:txBody>
        </p:sp>
        <p:sp>
          <p:nvSpPr>
            <p:cNvPr id="7"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8"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9"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0"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1"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2"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3"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4"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5"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6"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7"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8"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9"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20"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21"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22"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23"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pic>
          <p:nvPicPr>
            <p:cNvPr id="24" name="Picture 22" descr="Topbanx"/>
            <p:cNvPicPr>
              <a:picLocks noChangeAspect="1" noChangeArrowheads="1"/>
            </p:cNvPicPr>
            <p:nvPr/>
          </p:nvPicPr>
          <p:blipFill>
            <a:blip r:embed="rId2" cstate="screen">
              <a:clrChange>
                <a:clrFrom>
                  <a:srgbClr val="33CC99"/>
                </a:clrFrom>
                <a:clrTo>
                  <a:srgbClr val="33CC99">
                    <a:alpha val="0"/>
                  </a:srgbClr>
                </a:clrTo>
              </a:clrChange>
              <a:extLst>
                <a:ext uri="{28A0092B-C50C-407E-A947-70E740481C1C}">
                  <a14:useLocalDpi xmlns:a14="http://schemas.microsoft.com/office/drawing/2010/main"/>
                </a:ext>
              </a:extLst>
            </a:blip>
            <a:srcRect l="31929" t="5319" b="4256"/>
            <a:stretch>
              <a:fillRect/>
            </a:stretch>
          </p:blipFill>
          <p:spPr bwMode="auto">
            <a:xfrm>
              <a:off x="0" y="0"/>
              <a:ext cx="325"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Rectangle 23"/>
            <p:cNvSpPr>
              <a:spLocks noChangeArrowheads="1"/>
            </p:cNvSpPr>
            <p:nvPr/>
          </p:nvSpPr>
          <p:spPr bwMode="ltGray">
            <a:xfrm>
              <a:off x="240" y="2112"/>
              <a:ext cx="2688" cy="9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grpSp>
      <p:sp>
        <p:nvSpPr>
          <p:cNvPr id="26" name="Line 24"/>
          <p:cNvSpPr>
            <a:spLocks noChangeShapeType="1"/>
          </p:cNvSpPr>
          <p:nvPr/>
        </p:nvSpPr>
        <p:spPr bwMode="ltGray">
          <a:xfrm>
            <a:off x="685800" y="3429000"/>
            <a:ext cx="1676400" cy="0"/>
          </a:xfrm>
          <a:prstGeom prst="line">
            <a:avLst/>
          </a:prstGeom>
          <a:noFill/>
          <a:ln w="9525">
            <a:solidFill>
              <a:schemeClr val="tx1"/>
            </a:solidFill>
            <a:round/>
            <a:headEnd/>
            <a:tailEnd type="stealth" w="med" len="lg"/>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grpSp>
        <p:nvGrpSpPr>
          <p:cNvPr id="27" name="Group 25"/>
          <p:cNvGrpSpPr>
            <a:grpSpLocks/>
          </p:cNvGrpSpPr>
          <p:nvPr/>
        </p:nvGrpSpPr>
        <p:grpSpPr bwMode="auto">
          <a:xfrm>
            <a:off x="762000" y="3352800"/>
            <a:ext cx="457200" cy="457200"/>
            <a:chOff x="480" y="2112"/>
            <a:chExt cx="288" cy="288"/>
          </a:xfrm>
        </p:grpSpPr>
        <p:sp>
          <p:nvSpPr>
            <p:cNvPr id="28" name="Line 26"/>
            <p:cNvSpPr>
              <a:spLocks noChangeShapeType="1"/>
            </p:cNvSpPr>
            <p:nvPr/>
          </p:nvSpPr>
          <p:spPr bwMode="ltGray">
            <a:xfrm>
              <a:off x="528" y="2160"/>
              <a:ext cx="240" cy="240"/>
            </a:xfrm>
            <a:prstGeom prst="line">
              <a:avLst/>
            </a:prstGeom>
            <a:noFill/>
            <a:ln w="9525">
              <a:solidFill>
                <a:schemeClr val="tx1"/>
              </a:solidFill>
              <a:round/>
              <a:headEnd/>
              <a:tailEnd type="stealth" w="sm" len="lg"/>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29" name="Oval 27"/>
            <p:cNvSpPr>
              <a:spLocks noChangeArrowheads="1"/>
            </p:cNvSpPr>
            <p:nvPr/>
          </p:nvSpPr>
          <p:spPr bwMode="ltGray">
            <a:xfrm>
              <a:off x="480" y="2112"/>
              <a:ext cx="117" cy="117"/>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grpSp>
      <p:sp>
        <p:nvSpPr>
          <p:cNvPr id="86044" name="Rectangle 28"/>
          <p:cNvSpPr>
            <a:spLocks noGrp="1" noChangeArrowheads="1"/>
          </p:cNvSpPr>
          <p:nvPr>
            <p:ph type="ctrTitle" sz="quarter"/>
          </p:nvPr>
        </p:nvSpPr>
        <p:spPr>
          <a:xfrm>
            <a:off x="685800" y="2133600"/>
            <a:ext cx="7772400" cy="1143000"/>
          </a:xfrm>
        </p:spPr>
        <p:txBody>
          <a:bodyPr anchor="ctr"/>
          <a:lstStyle>
            <a:lvl1pPr>
              <a:defRPr/>
            </a:lvl1pPr>
          </a:lstStyle>
          <a:p>
            <a:r>
              <a:rPr lang="en-US"/>
              <a:t>Click to edit Master title style</a:t>
            </a:r>
          </a:p>
        </p:txBody>
      </p:sp>
      <p:sp>
        <p:nvSpPr>
          <p:cNvPr id="86045" name="Rectangle 29"/>
          <p:cNvSpPr>
            <a:spLocks noGrp="1" noChangeArrowheads="1"/>
          </p:cNvSpPr>
          <p:nvPr>
            <p:ph type="subTitle" sz="quarter" idx="1"/>
          </p:nvPr>
        </p:nvSpPr>
        <p:spPr>
          <a:xfrm>
            <a:off x="1371600" y="3886200"/>
            <a:ext cx="6400800" cy="1752600"/>
          </a:xfrm>
        </p:spPr>
        <p:txBody>
          <a:bodyPr/>
          <a:lstStyle>
            <a:lvl1pPr marL="0" indent="0" algn="ctr">
              <a:buFont typeface="Wingdings" pitchFamily="-108" charset="2"/>
              <a:buNone/>
              <a:defRPr/>
            </a:lvl1pPr>
          </a:lstStyle>
          <a:p>
            <a:r>
              <a:rPr lang="en-US"/>
              <a:t>Click to edit Master subtitle style</a:t>
            </a:r>
          </a:p>
        </p:txBody>
      </p:sp>
      <p:sp>
        <p:nvSpPr>
          <p:cNvPr id="30" name="Rectangle 30"/>
          <p:cNvSpPr>
            <a:spLocks noGrp="1" noChangeArrowheads="1"/>
          </p:cNvSpPr>
          <p:nvPr>
            <p:ph type="dt" sz="quarter" idx="10"/>
          </p:nvPr>
        </p:nvSpPr>
        <p:spPr>
          <a:xfrm>
            <a:off x="685800" y="6342063"/>
            <a:ext cx="1905000" cy="457200"/>
          </a:xfrm>
        </p:spPr>
        <p:txBody>
          <a:bodyPr/>
          <a:lstStyle>
            <a:lvl1pPr>
              <a:defRPr/>
            </a:lvl1pPr>
          </a:lstStyle>
          <a:p>
            <a:pPr>
              <a:defRPr/>
            </a:pPr>
            <a:endParaRPr lang="en-US"/>
          </a:p>
        </p:txBody>
      </p:sp>
      <p:sp>
        <p:nvSpPr>
          <p:cNvPr id="31" name="Rectangle 31"/>
          <p:cNvSpPr>
            <a:spLocks noGrp="1" noChangeArrowheads="1"/>
          </p:cNvSpPr>
          <p:nvPr>
            <p:ph type="ftr" sz="quarter" idx="11"/>
          </p:nvPr>
        </p:nvSpPr>
        <p:spPr>
          <a:xfrm>
            <a:off x="3124200" y="6342063"/>
            <a:ext cx="2895600" cy="457200"/>
          </a:xfrm>
        </p:spPr>
        <p:txBody>
          <a:bodyPr/>
          <a:lstStyle>
            <a:lvl1pPr>
              <a:defRPr/>
            </a:lvl1pPr>
          </a:lstStyle>
          <a:p>
            <a:pPr>
              <a:defRPr/>
            </a:pPr>
            <a:endParaRPr lang="en-US"/>
          </a:p>
        </p:txBody>
      </p:sp>
      <p:sp>
        <p:nvSpPr>
          <p:cNvPr id="32" name="Rectangle 32"/>
          <p:cNvSpPr>
            <a:spLocks noGrp="1" noChangeArrowheads="1"/>
          </p:cNvSpPr>
          <p:nvPr>
            <p:ph type="sldNum" sz="quarter" idx="12"/>
          </p:nvPr>
        </p:nvSpPr>
        <p:spPr>
          <a:xfrm>
            <a:off x="7086600" y="6342063"/>
            <a:ext cx="1905000" cy="457200"/>
          </a:xfrm>
        </p:spPr>
        <p:txBody>
          <a:bodyPr/>
          <a:lstStyle>
            <a:lvl1pPr>
              <a:defRPr>
                <a:latin typeface="Arial" charset="0"/>
                <a:cs typeface="ＭＳ Ｐゴシック" charset="0"/>
              </a:defRPr>
            </a:lvl1pPr>
          </a:lstStyle>
          <a:p>
            <a:pPr>
              <a:defRPr/>
            </a:pPr>
            <a:fld id="{8590F162-60F8-2C44-B177-D27D8F2100F7}" type="slidenum">
              <a:rPr lang="zh-CN" altLang="en-US"/>
              <a:pPr>
                <a:defRPr/>
              </a:pPr>
              <a:t>‹#›</a:t>
            </a:fld>
            <a:endParaRPr lang="en-US" altLang="zh-CN"/>
          </a:p>
        </p:txBody>
      </p:sp>
    </p:spTree>
    <p:extLst>
      <p:ext uri="{BB962C8B-B14F-4D97-AF65-F5344CB8AC3E}">
        <p14:creationId xmlns:p14="http://schemas.microsoft.com/office/powerpoint/2010/main" val="46729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p:txBody>
          <a:bodyPr/>
          <a:lstStyle>
            <a:lvl1pPr>
              <a:defRPr/>
            </a:lvl1pPr>
          </a:lstStyle>
          <a:p>
            <a:pPr>
              <a:defRPr/>
            </a:pPr>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6DD5C5E8-CB2F-2F47-9FBF-DEFEE32C62D5}" type="slidenum">
              <a:rPr lang="zh-CN" altLang="en-US"/>
              <a:pPr>
                <a:defRPr/>
              </a:pPr>
              <a:t>‹#›</a:t>
            </a:fld>
            <a:endParaRPr lang="en-US" altLang="zh-CN"/>
          </a:p>
        </p:txBody>
      </p:sp>
    </p:spTree>
    <p:extLst>
      <p:ext uri="{BB962C8B-B14F-4D97-AF65-F5344CB8AC3E}">
        <p14:creationId xmlns:p14="http://schemas.microsoft.com/office/powerpoint/2010/main" val="1031236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5"/>
          <p:cNvSpPr>
            <a:spLocks noGrp="1" noChangeArrowheads="1"/>
          </p:cNvSpPr>
          <p:nvPr>
            <p:ph type="dt" sz="half" idx="10"/>
          </p:nvPr>
        </p:nvSpPr>
        <p:spPr/>
        <p:txBody>
          <a:bodyPr/>
          <a:lstStyle>
            <a:lvl1pPr>
              <a:defRPr/>
            </a:lvl1pPr>
          </a:lstStyle>
          <a:p>
            <a:pPr>
              <a:defRPr/>
            </a:pPr>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0C3569AA-6105-7A4E-BF41-157A2CCBB526}" type="slidenum">
              <a:rPr lang="zh-CN" altLang="en-US"/>
              <a:pPr>
                <a:defRPr/>
              </a:pPr>
              <a:t>‹#›</a:t>
            </a:fld>
            <a:endParaRPr lang="en-US" altLang="zh-CN"/>
          </a:p>
        </p:txBody>
      </p:sp>
    </p:spTree>
    <p:extLst>
      <p:ext uri="{BB962C8B-B14F-4D97-AF65-F5344CB8AC3E}">
        <p14:creationId xmlns:p14="http://schemas.microsoft.com/office/powerpoint/2010/main" val="3766459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5"/>
          <p:cNvSpPr>
            <a:spLocks noGrp="1" noChangeArrowheads="1"/>
          </p:cNvSpPr>
          <p:nvPr>
            <p:ph type="dt" sz="half" idx="10"/>
          </p:nvPr>
        </p:nvSpPr>
        <p:spPr/>
        <p:txBody>
          <a:bodyPr/>
          <a:lstStyle>
            <a:lvl1pPr>
              <a:defRPr/>
            </a:lvl1pPr>
          </a:lstStyle>
          <a:p>
            <a:pPr>
              <a:defRPr/>
            </a:pPr>
            <a:endParaRPr lang="en-US"/>
          </a:p>
        </p:txBody>
      </p:sp>
      <p:sp>
        <p:nvSpPr>
          <p:cNvPr id="6" name="Rectangle 26"/>
          <p:cNvSpPr>
            <a:spLocks noGrp="1" noChangeArrowheads="1"/>
          </p:cNvSpPr>
          <p:nvPr>
            <p:ph type="ftr" sz="quarter" idx="11"/>
          </p:nvPr>
        </p:nvSpPr>
        <p:spPr/>
        <p:txBody>
          <a:bodyPr/>
          <a:lstStyle>
            <a:lvl1pPr>
              <a:defRPr/>
            </a:lvl1pPr>
          </a:lstStyle>
          <a:p>
            <a:pPr>
              <a:defRPr/>
            </a:pPr>
            <a:endParaRPr lang="en-US"/>
          </a:p>
        </p:txBody>
      </p:sp>
      <p:sp>
        <p:nvSpPr>
          <p:cNvPr id="7"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E9E5AA4B-9D9F-3044-9979-A2DC7FD1005A}" type="slidenum">
              <a:rPr lang="zh-CN" altLang="en-US"/>
              <a:pPr>
                <a:defRPr/>
              </a:pPr>
              <a:t>‹#›</a:t>
            </a:fld>
            <a:endParaRPr lang="en-US" altLang="zh-CN"/>
          </a:p>
        </p:txBody>
      </p:sp>
    </p:spTree>
    <p:extLst>
      <p:ext uri="{BB962C8B-B14F-4D97-AF65-F5344CB8AC3E}">
        <p14:creationId xmlns:p14="http://schemas.microsoft.com/office/powerpoint/2010/main" val="2373790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5"/>
          <p:cNvSpPr>
            <a:spLocks noGrp="1" noChangeArrowheads="1"/>
          </p:cNvSpPr>
          <p:nvPr>
            <p:ph type="dt" sz="half" idx="10"/>
          </p:nvPr>
        </p:nvSpPr>
        <p:spPr/>
        <p:txBody>
          <a:bodyPr/>
          <a:lstStyle>
            <a:lvl1pPr>
              <a:defRPr/>
            </a:lvl1pPr>
          </a:lstStyle>
          <a:p>
            <a:pPr>
              <a:defRPr/>
            </a:pPr>
            <a:endParaRPr lang="en-US"/>
          </a:p>
        </p:txBody>
      </p:sp>
      <p:sp>
        <p:nvSpPr>
          <p:cNvPr id="8" name="Rectangle 26"/>
          <p:cNvSpPr>
            <a:spLocks noGrp="1" noChangeArrowheads="1"/>
          </p:cNvSpPr>
          <p:nvPr>
            <p:ph type="ftr" sz="quarter" idx="11"/>
          </p:nvPr>
        </p:nvSpPr>
        <p:spPr/>
        <p:txBody>
          <a:bodyPr/>
          <a:lstStyle>
            <a:lvl1pPr>
              <a:defRPr/>
            </a:lvl1pPr>
          </a:lstStyle>
          <a:p>
            <a:pPr>
              <a:defRPr/>
            </a:pPr>
            <a:endParaRPr lang="en-US"/>
          </a:p>
        </p:txBody>
      </p:sp>
      <p:sp>
        <p:nvSpPr>
          <p:cNvPr id="9"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659E47C7-9481-5343-B908-A3771FBC279C}" type="slidenum">
              <a:rPr lang="zh-CN" altLang="en-US"/>
              <a:pPr>
                <a:defRPr/>
              </a:pPr>
              <a:t>‹#›</a:t>
            </a:fld>
            <a:endParaRPr lang="en-US" altLang="zh-CN"/>
          </a:p>
        </p:txBody>
      </p:sp>
    </p:spTree>
    <p:extLst>
      <p:ext uri="{BB962C8B-B14F-4D97-AF65-F5344CB8AC3E}">
        <p14:creationId xmlns:p14="http://schemas.microsoft.com/office/powerpoint/2010/main" val="1012698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5"/>
          <p:cNvSpPr>
            <a:spLocks noGrp="1" noChangeArrowheads="1"/>
          </p:cNvSpPr>
          <p:nvPr>
            <p:ph type="dt" sz="half" idx="10"/>
          </p:nvPr>
        </p:nvSpPr>
        <p:spPr/>
        <p:txBody>
          <a:bodyPr/>
          <a:lstStyle>
            <a:lvl1pPr>
              <a:defRPr/>
            </a:lvl1pPr>
          </a:lstStyle>
          <a:p>
            <a:pPr>
              <a:defRPr/>
            </a:pPr>
            <a:endParaRPr lang="en-US"/>
          </a:p>
        </p:txBody>
      </p:sp>
      <p:sp>
        <p:nvSpPr>
          <p:cNvPr id="4" name="Rectangle 26"/>
          <p:cNvSpPr>
            <a:spLocks noGrp="1" noChangeArrowheads="1"/>
          </p:cNvSpPr>
          <p:nvPr>
            <p:ph type="ftr" sz="quarter" idx="11"/>
          </p:nvPr>
        </p:nvSpPr>
        <p:spPr/>
        <p:txBody>
          <a:bodyPr/>
          <a:lstStyle>
            <a:lvl1pPr>
              <a:defRPr/>
            </a:lvl1pPr>
          </a:lstStyle>
          <a:p>
            <a:pPr>
              <a:defRPr/>
            </a:pPr>
            <a:endParaRPr lang="en-US"/>
          </a:p>
        </p:txBody>
      </p:sp>
      <p:sp>
        <p:nvSpPr>
          <p:cNvPr id="5"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0B2795C9-3092-E544-8E05-E85AAE363932}" type="slidenum">
              <a:rPr lang="zh-CN" altLang="en-US"/>
              <a:pPr>
                <a:defRPr/>
              </a:pPr>
              <a:t>‹#›</a:t>
            </a:fld>
            <a:endParaRPr lang="en-US" altLang="zh-CN"/>
          </a:p>
        </p:txBody>
      </p:sp>
    </p:spTree>
    <p:extLst>
      <p:ext uri="{BB962C8B-B14F-4D97-AF65-F5344CB8AC3E}">
        <p14:creationId xmlns:p14="http://schemas.microsoft.com/office/powerpoint/2010/main" val="3536528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p:txBody>
          <a:bodyPr/>
          <a:lstStyle>
            <a:lvl1pPr>
              <a:defRPr/>
            </a:lvl1pPr>
          </a:lstStyle>
          <a:p>
            <a:pPr>
              <a:defRPr/>
            </a:pPr>
            <a:endParaRPr lang="en-US"/>
          </a:p>
        </p:txBody>
      </p:sp>
      <p:sp>
        <p:nvSpPr>
          <p:cNvPr id="3" name="Rectangle 26"/>
          <p:cNvSpPr>
            <a:spLocks noGrp="1" noChangeArrowheads="1"/>
          </p:cNvSpPr>
          <p:nvPr>
            <p:ph type="ftr" sz="quarter" idx="11"/>
          </p:nvPr>
        </p:nvSpPr>
        <p:spPr/>
        <p:txBody>
          <a:bodyPr/>
          <a:lstStyle>
            <a:lvl1pPr>
              <a:defRPr/>
            </a:lvl1pPr>
          </a:lstStyle>
          <a:p>
            <a:pPr>
              <a:defRPr/>
            </a:pPr>
            <a:endParaRPr lang="en-US"/>
          </a:p>
        </p:txBody>
      </p:sp>
      <p:sp>
        <p:nvSpPr>
          <p:cNvPr id="4"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7C4CB841-8546-174D-9332-5F8618B0BA0A}" type="slidenum">
              <a:rPr lang="zh-CN" altLang="en-US"/>
              <a:pPr>
                <a:defRPr/>
              </a:pPr>
              <a:t>‹#›</a:t>
            </a:fld>
            <a:endParaRPr lang="en-US" altLang="zh-CN"/>
          </a:p>
        </p:txBody>
      </p:sp>
    </p:spTree>
    <p:extLst>
      <p:ext uri="{BB962C8B-B14F-4D97-AF65-F5344CB8AC3E}">
        <p14:creationId xmlns:p14="http://schemas.microsoft.com/office/powerpoint/2010/main" val="792787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617676"/>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5"/>
          <p:cNvSpPr>
            <a:spLocks noGrp="1" noChangeArrowheads="1"/>
          </p:cNvSpPr>
          <p:nvPr>
            <p:ph type="dt" sz="half" idx="10"/>
          </p:nvPr>
        </p:nvSpPr>
        <p:spPr/>
        <p:txBody>
          <a:bodyPr/>
          <a:lstStyle>
            <a:lvl1pPr>
              <a:defRPr/>
            </a:lvl1pPr>
          </a:lstStyle>
          <a:p>
            <a:pPr>
              <a:defRPr/>
            </a:pPr>
            <a:endParaRPr lang="en-US"/>
          </a:p>
        </p:txBody>
      </p:sp>
      <p:sp>
        <p:nvSpPr>
          <p:cNvPr id="6" name="Rectangle 26"/>
          <p:cNvSpPr>
            <a:spLocks noGrp="1" noChangeArrowheads="1"/>
          </p:cNvSpPr>
          <p:nvPr>
            <p:ph type="ftr" sz="quarter" idx="11"/>
          </p:nvPr>
        </p:nvSpPr>
        <p:spPr/>
        <p:txBody>
          <a:bodyPr/>
          <a:lstStyle>
            <a:lvl1pPr>
              <a:defRPr/>
            </a:lvl1pPr>
          </a:lstStyle>
          <a:p>
            <a:pPr>
              <a:defRPr/>
            </a:pPr>
            <a:endParaRPr lang="en-US"/>
          </a:p>
        </p:txBody>
      </p:sp>
      <p:sp>
        <p:nvSpPr>
          <p:cNvPr id="7"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0A05EE7C-92A3-B344-BCD8-7C55D3571D1D}" type="slidenum">
              <a:rPr lang="zh-CN" altLang="en-US"/>
              <a:pPr>
                <a:defRPr/>
              </a:pPr>
              <a:t>‹#›</a:t>
            </a:fld>
            <a:endParaRPr lang="en-US" altLang="zh-CN"/>
          </a:p>
        </p:txBody>
      </p:sp>
    </p:spTree>
    <p:extLst>
      <p:ext uri="{BB962C8B-B14F-4D97-AF65-F5344CB8AC3E}">
        <p14:creationId xmlns:p14="http://schemas.microsoft.com/office/powerpoint/2010/main" val="2412942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5"/>
          <p:cNvSpPr>
            <a:spLocks noGrp="1" noChangeArrowheads="1"/>
          </p:cNvSpPr>
          <p:nvPr>
            <p:ph type="dt" sz="half" idx="10"/>
          </p:nvPr>
        </p:nvSpPr>
        <p:spPr/>
        <p:txBody>
          <a:bodyPr/>
          <a:lstStyle>
            <a:lvl1pPr>
              <a:defRPr/>
            </a:lvl1pPr>
          </a:lstStyle>
          <a:p>
            <a:pPr>
              <a:defRPr/>
            </a:pPr>
            <a:endParaRPr lang="en-US"/>
          </a:p>
        </p:txBody>
      </p:sp>
      <p:sp>
        <p:nvSpPr>
          <p:cNvPr id="6" name="Rectangle 26"/>
          <p:cNvSpPr>
            <a:spLocks noGrp="1" noChangeArrowheads="1"/>
          </p:cNvSpPr>
          <p:nvPr>
            <p:ph type="ftr" sz="quarter" idx="11"/>
          </p:nvPr>
        </p:nvSpPr>
        <p:spPr/>
        <p:txBody>
          <a:bodyPr/>
          <a:lstStyle>
            <a:lvl1pPr>
              <a:defRPr/>
            </a:lvl1pPr>
          </a:lstStyle>
          <a:p>
            <a:pPr>
              <a:defRPr/>
            </a:pPr>
            <a:endParaRPr lang="en-US"/>
          </a:p>
        </p:txBody>
      </p:sp>
      <p:sp>
        <p:nvSpPr>
          <p:cNvPr id="7"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7E4B8975-80F8-7543-BE57-9C7B008D0803}" type="slidenum">
              <a:rPr lang="zh-CN" altLang="en-US"/>
              <a:pPr>
                <a:defRPr/>
              </a:pPr>
              <a:t>‹#›</a:t>
            </a:fld>
            <a:endParaRPr lang="en-US" altLang="zh-CN"/>
          </a:p>
        </p:txBody>
      </p:sp>
    </p:spTree>
    <p:extLst>
      <p:ext uri="{BB962C8B-B14F-4D97-AF65-F5344CB8AC3E}">
        <p14:creationId xmlns:p14="http://schemas.microsoft.com/office/powerpoint/2010/main" val="38450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p:txBody>
          <a:bodyPr/>
          <a:lstStyle>
            <a:lvl1pPr>
              <a:defRPr/>
            </a:lvl1pPr>
          </a:lstStyle>
          <a:p>
            <a:pPr>
              <a:defRPr/>
            </a:pPr>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F9A118E3-3242-EA43-8CDB-FF10AA1E1B7E}" type="slidenum">
              <a:rPr lang="zh-CN" altLang="en-US"/>
              <a:pPr>
                <a:defRPr/>
              </a:pPr>
              <a:t>‹#›</a:t>
            </a:fld>
            <a:endParaRPr lang="en-US" altLang="zh-CN"/>
          </a:p>
        </p:txBody>
      </p:sp>
    </p:spTree>
    <p:extLst>
      <p:ext uri="{BB962C8B-B14F-4D97-AF65-F5344CB8AC3E}">
        <p14:creationId xmlns:p14="http://schemas.microsoft.com/office/powerpoint/2010/main" val="4223744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p:txBody>
          <a:bodyPr/>
          <a:lstStyle>
            <a:lvl1pPr>
              <a:defRPr/>
            </a:lvl1pPr>
          </a:lstStyle>
          <a:p>
            <a:pPr>
              <a:defRPr/>
            </a:pPr>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0F9DF401-7863-974F-9FF2-9CCD87735D5E}" type="slidenum">
              <a:rPr lang="zh-CN" altLang="en-US"/>
              <a:pPr>
                <a:defRPr/>
              </a:pPr>
              <a:t>‹#›</a:t>
            </a:fld>
            <a:endParaRPr lang="en-US" altLang="zh-CN"/>
          </a:p>
        </p:txBody>
      </p:sp>
    </p:spTree>
    <p:extLst>
      <p:ext uri="{BB962C8B-B14F-4D97-AF65-F5344CB8AC3E}">
        <p14:creationId xmlns:p14="http://schemas.microsoft.com/office/powerpoint/2010/main" val="4270250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5"/>
          <p:cNvSpPr>
            <a:spLocks noGrp="1" noChangeArrowheads="1"/>
          </p:cNvSpPr>
          <p:nvPr>
            <p:ph type="dt" sz="half" idx="10"/>
          </p:nvPr>
        </p:nvSpPr>
        <p:spPr/>
        <p:txBody>
          <a:bodyPr/>
          <a:lstStyle>
            <a:lvl1pPr>
              <a:defRPr/>
            </a:lvl1pPr>
          </a:lstStyle>
          <a:p>
            <a:pPr>
              <a:defRPr/>
            </a:pPr>
            <a:endParaRPr lang="en-US"/>
          </a:p>
        </p:txBody>
      </p:sp>
      <p:sp>
        <p:nvSpPr>
          <p:cNvPr id="6" name="Rectangle 26"/>
          <p:cNvSpPr>
            <a:spLocks noGrp="1" noChangeArrowheads="1"/>
          </p:cNvSpPr>
          <p:nvPr>
            <p:ph type="ftr" sz="quarter" idx="11"/>
          </p:nvPr>
        </p:nvSpPr>
        <p:spPr/>
        <p:txBody>
          <a:bodyPr/>
          <a:lstStyle>
            <a:lvl1pPr>
              <a:defRPr/>
            </a:lvl1pPr>
          </a:lstStyle>
          <a:p>
            <a:pPr>
              <a:defRPr/>
            </a:pPr>
            <a:endParaRPr lang="en-US"/>
          </a:p>
        </p:txBody>
      </p:sp>
      <p:sp>
        <p:nvSpPr>
          <p:cNvPr id="7"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ECB7B6B4-FD9F-2A44-9303-B5EE1854D19E}" type="slidenum">
              <a:rPr lang="zh-CN" altLang="en-US"/>
              <a:pPr>
                <a:defRPr/>
              </a:pPr>
              <a:t>‹#›</a:t>
            </a:fld>
            <a:endParaRPr lang="en-US" altLang="zh-CN"/>
          </a:p>
        </p:txBody>
      </p:sp>
    </p:spTree>
    <p:extLst>
      <p:ext uri="{BB962C8B-B14F-4D97-AF65-F5344CB8AC3E}">
        <p14:creationId xmlns:p14="http://schemas.microsoft.com/office/powerpoint/2010/main" val="838613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D3B207B9-B3A2-0A40-B723-ED6A11A55548}" type="slidenum">
              <a:rPr lang="zh-CN" altLang="en-US"/>
              <a:pPr>
                <a:defRPr/>
              </a:pPr>
              <a:t>‹#›</a:t>
            </a:fld>
            <a:endParaRPr lang="en-US" altLang="zh-CN"/>
          </a:p>
        </p:txBody>
      </p:sp>
    </p:spTree>
    <p:extLst>
      <p:ext uri="{BB962C8B-B14F-4D97-AF65-F5344CB8AC3E}">
        <p14:creationId xmlns:p14="http://schemas.microsoft.com/office/powerpoint/2010/main" val="2292306303"/>
      </p:ext>
    </p:extLst>
  </p:cSld>
  <p:clrMapOvr>
    <a:masterClrMapping/>
  </p:clrMapOvr>
  <p:transition spd="med">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DD28D8F4-39A3-8843-8973-54800E133AAE}" type="slidenum">
              <a:rPr lang="zh-CN" altLang="en-US"/>
              <a:pPr>
                <a:defRPr/>
              </a:pPr>
              <a:t>‹#›</a:t>
            </a:fld>
            <a:endParaRPr lang="en-US" altLang="zh-CN"/>
          </a:p>
        </p:txBody>
      </p:sp>
    </p:spTree>
    <p:extLst>
      <p:ext uri="{BB962C8B-B14F-4D97-AF65-F5344CB8AC3E}">
        <p14:creationId xmlns:p14="http://schemas.microsoft.com/office/powerpoint/2010/main" val="1297002787"/>
      </p:ext>
    </p:extLst>
  </p:cSld>
  <p:clrMapOvr>
    <a:masterClrMapping/>
  </p:clrMapOvr>
  <p:transition spd="med">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442EA30C-0CFC-5347-B222-9E8E2736BE7D}" type="slidenum">
              <a:rPr lang="zh-CN" altLang="en-US"/>
              <a:pPr>
                <a:defRPr/>
              </a:pPr>
              <a:t>‹#›</a:t>
            </a:fld>
            <a:endParaRPr lang="en-US" altLang="zh-CN"/>
          </a:p>
        </p:txBody>
      </p:sp>
    </p:spTree>
    <p:extLst>
      <p:ext uri="{BB962C8B-B14F-4D97-AF65-F5344CB8AC3E}">
        <p14:creationId xmlns:p14="http://schemas.microsoft.com/office/powerpoint/2010/main" val="946161858"/>
      </p:ext>
    </p:extLst>
  </p:cSld>
  <p:clrMapOvr>
    <a:masterClrMapping/>
  </p:clrMapOvr>
  <p:transition spd="med">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7F4462CC-9389-8C44-87FB-83D5789303C1}" type="slidenum">
              <a:rPr lang="zh-CN" altLang="en-US"/>
              <a:pPr>
                <a:defRPr/>
              </a:pPr>
              <a:t>‹#›</a:t>
            </a:fld>
            <a:endParaRPr lang="en-US" altLang="zh-CN"/>
          </a:p>
        </p:txBody>
      </p:sp>
    </p:spTree>
    <p:extLst>
      <p:ext uri="{BB962C8B-B14F-4D97-AF65-F5344CB8AC3E}">
        <p14:creationId xmlns:p14="http://schemas.microsoft.com/office/powerpoint/2010/main" val="4067258848"/>
      </p:ext>
    </p:extLst>
  </p:cSld>
  <p:clrMapOvr>
    <a:masterClrMapping/>
  </p:clrMapOvr>
  <p:transition spd="med">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B50915A3-AEA5-A74F-A03C-FEAA5760EFCB}" type="slidenum">
              <a:rPr lang="zh-CN" altLang="en-US"/>
              <a:pPr>
                <a:defRPr/>
              </a:pPr>
              <a:t>‹#›</a:t>
            </a:fld>
            <a:endParaRPr lang="en-US" altLang="zh-CN"/>
          </a:p>
        </p:txBody>
      </p:sp>
    </p:spTree>
    <p:extLst>
      <p:ext uri="{BB962C8B-B14F-4D97-AF65-F5344CB8AC3E}">
        <p14:creationId xmlns:p14="http://schemas.microsoft.com/office/powerpoint/2010/main" val="3913405533"/>
      </p:ext>
    </p:extLst>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80904996"/>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8607E244-3FAA-AF49-A160-886FD71F6B06}" type="slidenum">
              <a:rPr lang="zh-CN" altLang="en-US"/>
              <a:pPr>
                <a:defRPr/>
              </a:pPr>
              <a:t>‹#›</a:t>
            </a:fld>
            <a:endParaRPr lang="en-US" altLang="zh-CN"/>
          </a:p>
        </p:txBody>
      </p:sp>
    </p:spTree>
    <p:extLst>
      <p:ext uri="{BB962C8B-B14F-4D97-AF65-F5344CB8AC3E}">
        <p14:creationId xmlns:p14="http://schemas.microsoft.com/office/powerpoint/2010/main" val="2794756135"/>
      </p:ext>
    </p:extLst>
  </p:cSld>
  <p:clrMapOvr>
    <a:masterClrMapping/>
  </p:clrMapOvr>
  <p:transition spd="med">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B604C3FE-1107-1943-A9DE-DE1801E2CBEA}" type="slidenum">
              <a:rPr lang="zh-CN" altLang="en-US"/>
              <a:pPr>
                <a:defRPr/>
              </a:pPr>
              <a:t>‹#›</a:t>
            </a:fld>
            <a:endParaRPr lang="en-US" altLang="zh-CN"/>
          </a:p>
        </p:txBody>
      </p:sp>
    </p:spTree>
    <p:extLst>
      <p:ext uri="{BB962C8B-B14F-4D97-AF65-F5344CB8AC3E}">
        <p14:creationId xmlns:p14="http://schemas.microsoft.com/office/powerpoint/2010/main" val="694091146"/>
      </p:ext>
    </p:extLst>
  </p:cSld>
  <p:clrMapOvr>
    <a:masterClrMapping/>
  </p:clrMapOvr>
  <p:transition spd="med">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E33C18AB-F2CA-474C-967E-5CCA8686E83D}" type="slidenum">
              <a:rPr lang="zh-CN" altLang="en-US"/>
              <a:pPr>
                <a:defRPr/>
              </a:pPr>
              <a:t>‹#›</a:t>
            </a:fld>
            <a:endParaRPr lang="en-US" altLang="zh-CN"/>
          </a:p>
        </p:txBody>
      </p:sp>
    </p:spTree>
    <p:extLst>
      <p:ext uri="{BB962C8B-B14F-4D97-AF65-F5344CB8AC3E}">
        <p14:creationId xmlns:p14="http://schemas.microsoft.com/office/powerpoint/2010/main" val="1529489017"/>
      </p:ext>
    </p:extLst>
  </p:cSld>
  <p:clrMapOvr>
    <a:masterClrMapping/>
  </p:clrMapOvr>
  <p:transition spd="med">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5CEBF84C-05F6-D045-99F8-BAE9755175EA}" type="slidenum">
              <a:rPr lang="zh-CN" altLang="en-US"/>
              <a:pPr>
                <a:defRPr/>
              </a:pPr>
              <a:t>‹#›</a:t>
            </a:fld>
            <a:endParaRPr lang="en-US" altLang="zh-CN"/>
          </a:p>
        </p:txBody>
      </p:sp>
    </p:spTree>
    <p:extLst>
      <p:ext uri="{BB962C8B-B14F-4D97-AF65-F5344CB8AC3E}">
        <p14:creationId xmlns:p14="http://schemas.microsoft.com/office/powerpoint/2010/main" val="89900224"/>
      </p:ext>
    </p:extLst>
  </p:cSld>
  <p:clrMapOvr>
    <a:masterClrMapping/>
  </p:clrMapOvr>
  <p:transition spd="med">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DCF44292-E501-A043-9532-98EBA7C96CB5}" type="slidenum">
              <a:rPr lang="zh-CN" altLang="en-US"/>
              <a:pPr>
                <a:defRPr/>
              </a:pPr>
              <a:t>‹#›</a:t>
            </a:fld>
            <a:endParaRPr lang="en-US" altLang="zh-CN"/>
          </a:p>
        </p:txBody>
      </p:sp>
    </p:spTree>
    <p:extLst>
      <p:ext uri="{BB962C8B-B14F-4D97-AF65-F5344CB8AC3E}">
        <p14:creationId xmlns:p14="http://schemas.microsoft.com/office/powerpoint/2010/main" val="4139552039"/>
      </p:ext>
    </p:extLst>
  </p:cSld>
  <p:clrMapOvr>
    <a:masterClrMapping/>
  </p:clrMapOvr>
  <p:transition spd="med">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9945D6E3-286B-BE49-92F7-F8F352045582}" type="slidenum">
              <a:rPr lang="zh-CN" altLang="en-US"/>
              <a:pPr>
                <a:defRPr/>
              </a:pPr>
              <a:t>‹#›</a:t>
            </a:fld>
            <a:endParaRPr lang="en-US" altLang="zh-CN"/>
          </a:p>
        </p:txBody>
      </p:sp>
    </p:spTree>
    <p:extLst>
      <p:ext uri="{BB962C8B-B14F-4D97-AF65-F5344CB8AC3E}">
        <p14:creationId xmlns:p14="http://schemas.microsoft.com/office/powerpoint/2010/main" val="4116366830"/>
      </p:ext>
    </p:extLst>
  </p:cSld>
  <p:clrMapOvr>
    <a:masterClrMapping/>
  </p:clrMapOvr>
  <p:transition spd="med">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F59D652C-B084-034E-8047-79444F608A5C}" type="slidenum">
              <a:rPr lang="zh-CN" altLang="en-US"/>
              <a:pPr>
                <a:defRPr/>
              </a:pPr>
              <a:t>‹#›</a:t>
            </a:fld>
            <a:endParaRPr lang="en-US" altLang="zh-CN"/>
          </a:p>
        </p:txBody>
      </p:sp>
    </p:spTree>
    <p:extLst>
      <p:ext uri="{BB962C8B-B14F-4D97-AF65-F5344CB8AC3E}">
        <p14:creationId xmlns:p14="http://schemas.microsoft.com/office/powerpoint/2010/main" val="1041973231"/>
      </p:ext>
    </p:extLst>
  </p:cSld>
  <p:clrMapOvr>
    <a:masterClrMapping/>
  </p:clrMapOvr>
  <p:transition spd="med">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785587276"/>
      </p:ext>
    </p:extLst>
  </p:cSld>
  <p:clrMapOvr>
    <a:masterClrMapping/>
  </p:clrMapOvr>
  <p:transition>
    <p:wheel spokes="0"/>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20630"/>
      </p:ext>
    </p:extLst>
  </p:cSld>
  <p:clrMapOvr>
    <a:masterClrMapping/>
  </p:clrMapOvr>
  <p:transition>
    <p:wheel spokes="0"/>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60496564"/>
      </p:ext>
    </p:extLst>
  </p:cSld>
  <p:clrMapOvr>
    <a:masterClrMapping/>
  </p:clrMapOvr>
  <p:transition>
    <p:wheel spokes="0"/>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7042241"/>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4461816"/>
      </p:ext>
    </p:extLst>
  </p:cSld>
  <p:clrMapOvr>
    <a:masterClrMapping/>
  </p:clrMapOvr>
  <p:transition>
    <p:wheel spokes="0"/>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6370120"/>
      </p:ext>
    </p:extLst>
  </p:cSld>
  <p:clrMapOvr>
    <a:masterClrMapping/>
  </p:clrMapOvr>
  <p:transition>
    <p:wheel spokes="0"/>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605131954"/>
      </p:ext>
    </p:extLst>
  </p:cSld>
  <p:clrMapOvr>
    <a:masterClrMapping/>
  </p:clrMapOvr>
  <p:transition>
    <p:wheel spokes="0"/>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95408"/>
      </p:ext>
    </p:extLst>
  </p:cSld>
  <p:clrMapOvr>
    <a:masterClrMapping/>
  </p:clrMapOvr>
  <p:transition>
    <p:wheel spokes="0"/>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12189603"/>
      </p:ext>
    </p:extLst>
  </p:cSld>
  <p:clrMapOvr>
    <a:masterClrMapping/>
  </p:clrMapOvr>
  <p:transition>
    <p:wheel spokes="0"/>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95945902"/>
      </p:ext>
    </p:extLst>
  </p:cSld>
  <p:clrMapOvr>
    <a:masterClrMapping/>
  </p:clrMapOvr>
  <p:transition>
    <p:wheel spokes="0"/>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7760364"/>
      </p:ext>
    </p:extLst>
  </p:cSld>
  <p:clrMapOvr>
    <a:masterClrMapping/>
  </p:clrMapOvr>
  <p:transition>
    <p:wheel spokes="0"/>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1591784"/>
      </p:ext>
    </p:extLst>
  </p:cSld>
  <p:clrMapOvr>
    <a:masterClrMapping/>
  </p:clrMapOvr>
  <p:transition>
    <p:wheel spokes="0"/>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6622000"/>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11"/>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12"/>
          <p:cNvSpPr>
            <a:spLocks noGrp="1" noChangeArrowheads="1"/>
          </p:cNvSpPr>
          <p:nvPr>
            <p:ph type="sldNum" sz="quarter" idx="12"/>
          </p:nvPr>
        </p:nvSpPr>
        <p:spPr/>
        <p:txBody>
          <a:bodyPr/>
          <a:lstStyle>
            <a:lvl1pPr eaLnBrk="1" hangingPunct="1">
              <a:defRPr>
                <a:latin typeface="Arial" charset="0"/>
                <a:cs typeface="ＭＳ Ｐゴシック" charset="0"/>
              </a:defRPr>
            </a:lvl1pPr>
          </a:lstStyle>
          <a:p>
            <a:pPr>
              <a:defRPr/>
            </a:pPr>
            <a:fld id="{0DD51E21-E935-2A42-A2E5-4955A02B18C8}" type="slidenum">
              <a:rPr lang="zh-CN" altLang="en-US"/>
              <a:pPr>
                <a:defRPr/>
              </a:pPr>
              <a:t>‹#›</a:t>
            </a:fld>
            <a:endParaRPr lang="en-US" altLang="zh-CN"/>
          </a:p>
        </p:txBody>
      </p:sp>
    </p:spTree>
    <p:extLst>
      <p:ext uri="{BB962C8B-B14F-4D97-AF65-F5344CB8AC3E}">
        <p14:creationId xmlns:p14="http://schemas.microsoft.com/office/powerpoint/2010/main" val="1404284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5631120"/>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sp>
          <p:nvSpPr>
            <p:cNvPr id="6" name="Rectangle 4" descr="mutegras"/>
            <p:cNvSpPr>
              <a:spLocks noChangeArrowheads="1"/>
            </p:cNvSpPr>
            <p:nvPr/>
          </p:nvSpPr>
          <p:spPr bwMode="ltGray">
            <a:xfrm>
              <a:off x="0" y="0"/>
              <a:ext cx="5760" cy="2304"/>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sz="2400">
                <a:solidFill>
                  <a:srgbClr val="003300"/>
                </a:solidFill>
                <a:latin typeface="Arial" charset="0"/>
                <a:ea typeface="ＭＳ Ｐゴシック" charset="0"/>
                <a:cs typeface="ＭＳ Ｐゴシック" charset="0"/>
              </a:endParaRPr>
            </a:p>
          </p:txBody>
        </p:sp>
        <p:sp>
          <p:nvSpPr>
            <p:cNvPr id="8" name="Rectangle 6" descr="mutegras"/>
            <p:cNvSpPr>
              <a:spLocks noChangeArrowheads="1"/>
            </p:cNvSpPr>
            <p:nvPr/>
          </p:nvSpPr>
          <p:spPr bwMode="ltGray">
            <a:xfrm>
              <a:off x="0" y="4128"/>
              <a:ext cx="5760" cy="192"/>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sz="2400">
                <a:solidFill>
                  <a:srgbClr val="003300"/>
                </a:solidFill>
                <a:latin typeface="Arial" charset="0"/>
                <a:ea typeface="ＭＳ Ｐゴシック" charset="0"/>
                <a:cs typeface="ＭＳ Ｐゴシック" charset="0"/>
              </a:endParaRPr>
            </a:p>
          </p:txBody>
        </p:sp>
        <p:sp>
          <p:nvSpPr>
            <p:cNvPr id="10" name="Rectangle 8"/>
            <p:cNvSpPr>
              <a:spLocks noChangeArrowheads="1"/>
            </p:cNvSpPr>
            <p:nvPr/>
          </p:nvSpPr>
          <p:spPr bwMode="ltGray">
            <a:xfrm>
              <a:off x="384" y="1584"/>
              <a:ext cx="5376" cy="432"/>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sp>
        <p:nvSpPr>
          <p:cNvPr id="8201" name="Rectangle 9"/>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8202" name="Rectangle 10"/>
          <p:cNvSpPr>
            <a:spLocks noGrp="1" noChangeArrowheads="1"/>
          </p:cNvSpPr>
          <p:nvPr>
            <p:ph type="subTitle" idx="1"/>
          </p:nvPr>
        </p:nvSpPr>
        <p:spPr>
          <a:xfrm>
            <a:off x="1371600" y="4191000"/>
            <a:ext cx="6400800" cy="1752600"/>
          </a:xfrm>
        </p:spPr>
        <p:txBody>
          <a:bodyPr/>
          <a:lstStyle>
            <a:lvl1pPr marL="0" indent="0" algn="ctr">
              <a:buFontTx/>
              <a:buNone/>
              <a:defRPr/>
            </a:lvl1pPr>
          </a:lstStyle>
          <a:p>
            <a:r>
              <a:rPr lang="en-US"/>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eaLnBrk="1" hangingPunct="1">
              <a:defRPr>
                <a:solidFill>
                  <a:srgbClr val="003300"/>
                </a:solidFill>
              </a:defRPr>
            </a:lvl1pPr>
          </a:lstStyle>
          <a:p>
            <a:pPr>
              <a:defRPr/>
            </a:pPr>
            <a:endParaRPr lang="en-US"/>
          </a:p>
        </p:txBody>
      </p:sp>
      <p:sp>
        <p:nvSpPr>
          <p:cNvPr id="12" name="Rectangle 12"/>
          <p:cNvSpPr>
            <a:spLocks noGrp="1" noChangeArrowheads="1"/>
          </p:cNvSpPr>
          <p:nvPr>
            <p:ph type="ftr" sz="quarter" idx="11"/>
          </p:nvPr>
        </p:nvSpPr>
        <p:spPr>
          <a:xfrm>
            <a:off x="3124200" y="6248400"/>
            <a:ext cx="2895600" cy="457200"/>
          </a:xfrm>
        </p:spPr>
        <p:txBody>
          <a:bodyPr/>
          <a:lstStyle>
            <a:lvl1pPr eaLnBrk="1" hangingPunct="1">
              <a:defRPr>
                <a:solidFill>
                  <a:srgbClr val="003300"/>
                </a:solidFill>
              </a:defRPr>
            </a:lvl1pPr>
          </a:lstStyle>
          <a:p>
            <a:pPr>
              <a:defRPr/>
            </a:pPr>
            <a:endParaRPr lang="en-US"/>
          </a:p>
        </p:txBody>
      </p:sp>
      <p:sp>
        <p:nvSpPr>
          <p:cNvPr id="13" name="Rectangle 13"/>
          <p:cNvSpPr>
            <a:spLocks noGrp="1" noChangeArrowheads="1"/>
          </p:cNvSpPr>
          <p:nvPr>
            <p:ph type="sldNum" sz="quarter" idx="12"/>
          </p:nvPr>
        </p:nvSpPr>
        <p:spPr>
          <a:xfrm>
            <a:off x="6553200" y="6248400"/>
            <a:ext cx="1905000" cy="457200"/>
          </a:xfrm>
        </p:spPr>
        <p:txBody>
          <a:bodyPr/>
          <a:lstStyle>
            <a:lvl1pPr eaLnBrk="1" hangingPunct="1">
              <a:defRPr>
                <a:solidFill>
                  <a:srgbClr val="003300"/>
                </a:solidFill>
                <a:latin typeface="Arial" charset="0"/>
                <a:cs typeface="ＭＳ Ｐゴシック" charset="0"/>
              </a:defRPr>
            </a:lvl1pPr>
          </a:lstStyle>
          <a:p>
            <a:pPr>
              <a:defRPr/>
            </a:pPr>
            <a:fld id="{16B6A5C8-0689-034A-BDE7-0792C86A91D1}" type="slidenum">
              <a:rPr lang="zh-CN" altLang="en-US"/>
              <a:pPr>
                <a:defRPr/>
              </a:pPr>
              <a:t>‹#›</a:t>
            </a:fld>
            <a:endParaRPr lang="en-US" altLang="zh-CN"/>
          </a:p>
        </p:txBody>
      </p:sp>
    </p:spTree>
    <p:extLst>
      <p:ext uri="{BB962C8B-B14F-4D97-AF65-F5344CB8AC3E}">
        <p14:creationId xmlns:p14="http://schemas.microsoft.com/office/powerpoint/2010/main" val="29261346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11"/>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12"/>
          <p:cNvSpPr>
            <a:spLocks noGrp="1" noChangeArrowheads="1"/>
          </p:cNvSpPr>
          <p:nvPr>
            <p:ph type="sldNum" sz="quarter" idx="12"/>
          </p:nvPr>
        </p:nvSpPr>
        <p:spPr/>
        <p:txBody>
          <a:bodyPr/>
          <a:lstStyle>
            <a:lvl1pPr eaLnBrk="1" hangingPunct="1">
              <a:defRPr>
                <a:latin typeface="Arial" charset="0"/>
                <a:cs typeface="ＭＳ Ｐゴシック" charset="0"/>
              </a:defRPr>
            </a:lvl1pPr>
          </a:lstStyle>
          <a:p>
            <a:pPr>
              <a:defRPr/>
            </a:pPr>
            <a:fld id="{45D80F69-FB09-404A-BE72-4EDF267DD4DC}" type="slidenum">
              <a:rPr lang="zh-CN" altLang="en-US"/>
              <a:pPr>
                <a:defRPr/>
              </a:pPr>
              <a:t>‹#›</a:t>
            </a:fld>
            <a:endParaRPr lang="en-US" altLang="zh-CN"/>
          </a:p>
        </p:txBody>
      </p:sp>
    </p:spTree>
    <p:extLst>
      <p:ext uri="{BB962C8B-B14F-4D97-AF65-F5344CB8AC3E}">
        <p14:creationId xmlns:p14="http://schemas.microsoft.com/office/powerpoint/2010/main" val="31171223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11"/>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12"/>
          <p:cNvSpPr>
            <a:spLocks noGrp="1" noChangeArrowheads="1"/>
          </p:cNvSpPr>
          <p:nvPr>
            <p:ph type="sldNum" sz="quarter" idx="12"/>
          </p:nvPr>
        </p:nvSpPr>
        <p:spPr/>
        <p:txBody>
          <a:bodyPr/>
          <a:lstStyle>
            <a:lvl1pPr eaLnBrk="1" hangingPunct="1">
              <a:defRPr>
                <a:latin typeface="Arial" charset="0"/>
                <a:cs typeface="ＭＳ Ｐゴシック" charset="0"/>
              </a:defRPr>
            </a:lvl1pPr>
          </a:lstStyle>
          <a:p>
            <a:pPr>
              <a:defRPr/>
            </a:pPr>
            <a:fld id="{F081ABD9-3B26-BC46-8A5A-DB1835E388C6}" type="slidenum">
              <a:rPr lang="zh-CN" altLang="en-US"/>
              <a:pPr>
                <a:defRPr/>
              </a:pPr>
              <a:t>‹#›</a:t>
            </a:fld>
            <a:endParaRPr lang="en-US" altLang="zh-CN"/>
          </a:p>
        </p:txBody>
      </p:sp>
    </p:spTree>
    <p:extLst>
      <p:ext uri="{BB962C8B-B14F-4D97-AF65-F5344CB8AC3E}">
        <p14:creationId xmlns:p14="http://schemas.microsoft.com/office/powerpoint/2010/main" val="19924918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11"/>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12"/>
          <p:cNvSpPr>
            <a:spLocks noGrp="1" noChangeArrowheads="1"/>
          </p:cNvSpPr>
          <p:nvPr>
            <p:ph type="sldNum" sz="quarter" idx="12"/>
          </p:nvPr>
        </p:nvSpPr>
        <p:spPr/>
        <p:txBody>
          <a:bodyPr/>
          <a:lstStyle>
            <a:lvl1pPr eaLnBrk="1" hangingPunct="1">
              <a:defRPr>
                <a:latin typeface="Arial" charset="0"/>
                <a:cs typeface="ＭＳ Ｐゴシック" charset="0"/>
              </a:defRPr>
            </a:lvl1pPr>
          </a:lstStyle>
          <a:p>
            <a:pPr>
              <a:defRPr/>
            </a:pPr>
            <a:fld id="{5F73EFFF-1AF0-F44F-8866-C953EBC52B2B}" type="slidenum">
              <a:rPr lang="zh-CN" altLang="en-US"/>
              <a:pPr>
                <a:defRPr/>
              </a:pPr>
              <a:t>‹#›</a:t>
            </a:fld>
            <a:endParaRPr lang="en-US" altLang="zh-CN"/>
          </a:p>
        </p:txBody>
      </p:sp>
    </p:spTree>
    <p:extLst>
      <p:ext uri="{BB962C8B-B14F-4D97-AF65-F5344CB8AC3E}">
        <p14:creationId xmlns:p14="http://schemas.microsoft.com/office/powerpoint/2010/main" val="29458809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11"/>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12"/>
          <p:cNvSpPr>
            <a:spLocks noGrp="1" noChangeArrowheads="1"/>
          </p:cNvSpPr>
          <p:nvPr>
            <p:ph type="sldNum" sz="quarter" idx="12"/>
          </p:nvPr>
        </p:nvSpPr>
        <p:spPr/>
        <p:txBody>
          <a:bodyPr/>
          <a:lstStyle>
            <a:lvl1pPr eaLnBrk="1" hangingPunct="1">
              <a:defRPr>
                <a:latin typeface="Arial" charset="0"/>
                <a:cs typeface="ＭＳ Ｐゴシック" charset="0"/>
              </a:defRPr>
            </a:lvl1pPr>
          </a:lstStyle>
          <a:p>
            <a:pPr>
              <a:defRPr/>
            </a:pPr>
            <a:fld id="{40C06A80-829F-C04B-A697-C72D1610F13B}" type="slidenum">
              <a:rPr lang="zh-CN" altLang="en-US"/>
              <a:pPr>
                <a:defRPr/>
              </a:pPr>
              <a:t>‹#›</a:t>
            </a:fld>
            <a:endParaRPr lang="en-US" altLang="zh-CN"/>
          </a:p>
        </p:txBody>
      </p:sp>
    </p:spTree>
    <p:extLst>
      <p:ext uri="{BB962C8B-B14F-4D97-AF65-F5344CB8AC3E}">
        <p14:creationId xmlns:p14="http://schemas.microsoft.com/office/powerpoint/2010/main" val="4263039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11"/>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12"/>
          <p:cNvSpPr>
            <a:spLocks noGrp="1" noChangeArrowheads="1"/>
          </p:cNvSpPr>
          <p:nvPr>
            <p:ph type="sldNum" sz="quarter" idx="12"/>
          </p:nvPr>
        </p:nvSpPr>
        <p:spPr/>
        <p:txBody>
          <a:bodyPr/>
          <a:lstStyle>
            <a:lvl1pPr eaLnBrk="1" hangingPunct="1">
              <a:defRPr>
                <a:latin typeface="Arial" charset="0"/>
                <a:cs typeface="ＭＳ Ｐゴシック" charset="0"/>
              </a:defRPr>
            </a:lvl1pPr>
          </a:lstStyle>
          <a:p>
            <a:pPr>
              <a:defRPr/>
            </a:pPr>
            <a:fld id="{3EB50094-18DA-B54B-A0AC-292619EBB407}" type="slidenum">
              <a:rPr lang="zh-CN" altLang="en-US"/>
              <a:pPr>
                <a:defRPr/>
              </a:pPr>
              <a:t>‹#›</a:t>
            </a:fld>
            <a:endParaRPr lang="en-US" altLang="zh-CN"/>
          </a:p>
        </p:txBody>
      </p:sp>
    </p:spTree>
    <p:extLst>
      <p:ext uri="{BB962C8B-B14F-4D97-AF65-F5344CB8AC3E}">
        <p14:creationId xmlns:p14="http://schemas.microsoft.com/office/powerpoint/2010/main" val="5845569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11"/>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12"/>
          <p:cNvSpPr>
            <a:spLocks noGrp="1" noChangeArrowheads="1"/>
          </p:cNvSpPr>
          <p:nvPr>
            <p:ph type="sldNum" sz="quarter" idx="12"/>
          </p:nvPr>
        </p:nvSpPr>
        <p:spPr/>
        <p:txBody>
          <a:bodyPr/>
          <a:lstStyle>
            <a:lvl1pPr eaLnBrk="1" hangingPunct="1">
              <a:defRPr>
                <a:latin typeface="Arial" charset="0"/>
                <a:cs typeface="ＭＳ Ｐゴシック" charset="0"/>
              </a:defRPr>
            </a:lvl1pPr>
          </a:lstStyle>
          <a:p>
            <a:pPr>
              <a:defRPr/>
            </a:pPr>
            <a:fld id="{DA60B5CC-B652-5647-9258-C88A9593B1B4}" type="slidenum">
              <a:rPr lang="zh-CN" altLang="en-US"/>
              <a:pPr>
                <a:defRPr/>
              </a:pPr>
              <a:t>‹#›</a:t>
            </a:fld>
            <a:endParaRPr lang="en-US" altLang="zh-CN"/>
          </a:p>
        </p:txBody>
      </p:sp>
    </p:spTree>
    <p:extLst>
      <p:ext uri="{BB962C8B-B14F-4D97-AF65-F5344CB8AC3E}">
        <p14:creationId xmlns:p14="http://schemas.microsoft.com/office/powerpoint/2010/main" val="29875880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11"/>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12"/>
          <p:cNvSpPr>
            <a:spLocks noGrp="1" noChangeArrowheads="1"/>
          </p:cNvSpPr>
          <p:nvPr>
            <p:ph type="sldNum" sz="quarter" idx="12"/>
          </p:nvPr>
        </p:nvSpPr>
        <p:spPr/>
        <p:txBody>
          <a:bodyPr/>
          <a:lstStyle>
            <a:lvl1pPr eaLnBrk="1" hangingPunct="1">
              <a:defRPr>
                <a:latin typeface="Arial" charset="0"/>
                <a:cs typeface="ＭＳ Ｐゴシック" charset="0"/>
              </a:defRPr>
            </a:lvl1pPr>
          </a:lstStyle>
          <a:p>
            <a:pPr>
              <a:defRPr/>
            </a:pPr>
            <a:fld id="{F498408E-FF4C-F04A-B35A-7E7915B08A73}" type="slidenum">
              <a:rPr lang="zh-CN" altLang="en-US"/>
              <a:pPr>
                <a:defRPr/>
              </a:pPr>
              <a:t>‹#›</a:t>
            </a:fld>
            <a:endParaRPr lang="en-US" altLang="zh-CN"/>
          </a:p>
        </p:txBody>
      </p:sp>
    </p:spTree>
    <p:extLst>
      <p:ext uri="{BB962C8B-B14F-4D97-AF65-F5344CB8AC3E}">
        <p14:creationId xmlns:p14="http://schemas.microsoft.com/office/powerpoint/2010/main" val="28966656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11"/>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12"/>
          <p:cNvSpPr>
            <a:spLocks noGrp="1" noChangeArrowheads="1"/>
          </p:cNvSpPr>
          <p:nvPr>
            <p:ph type="sldNum" sz="quarter" idx="12"/>
          </p:nvPr>
        </p:nvSpPr>
        <p:spPr/>
        <p:txBody>
          <a:bodyPr/>
          <a:lstStyle>
            <a:lvl1pPr eaLnBrk="1" hangingPunct="1">
              <a:defRPr>
                <a:latin typeface="Arial" charset="0"/>
                <a:cs typeface="ＭＳ Ｐゴシック" charset="0"/>
              </a:defRPr>
            </a:lvl1pPr>
          </a:lstStyle>
          <a:p>
            <a:pPr>
              <a:defRPr/>
            </a:pPr>
            <a:fld id="{372A59B7-CA8B-1048-A829-2A4623DF5DF7}" type="slidenum">
              <a:rPr lang="zh-CN" altLang="en-US"/>
              <a:pPr>
                <a:defRPr/>
              </a:pPr>
              <a:t>‹#›</a:t>
            </a:fld>
            <a:endParaRPr lang="en-US" altLang="zh-CN"/>
          </a:p>
        </p:txBody>
      </p:sp>
    </p:spTree>
    <p:extLst>
      <p:ext uri="{BB962C8B-B14F-4D97-AF65-F5344CB8AC3E}">
        <p14:creationId xmlns:p14="http://schemas.microsoft.com/office/powerpoint/2010/main" val="35892595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11"/>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12"/>
          <p:cNvSpPr>
            <a:spLocks noGrp="1" noChangeArrowheads="1"/>
          </p:cNvSpPr>
          <p:nvPr>
            <p:ph type="sldNum" sz="quarter" idx="12"/>
          </p:nvPr>
        </p:nvSpPr>
        <p:spPr/>
        <p:txBody>
          <a:bodyPr/>
          <a:lstStyle>
            <a:lvl1pPr eaLnBrk="1" hangingPunct="1">
              <a:defRPr>
                <a:latin typeface="Arial" charset="0"/>
                <a:cs typeface="ＭＳ Ｐゴシック" charset="0"/>
              </a:defRPr>
            </a:lvl1pPr>
          </a:lstStyle>
          <a:p>
            <a:pPr>
              <a:defRPr/>
            </a:pPr>
            <a:fld id="{833E3245-A986-4449-BCAA-4C9955847735}" type="slidenum">
              <a:rPr lang="zh-CN" altLang="en-US"/>
              <a:pPr>
                <a:defRPr/>
              </a:pPr>
              <a:t>‹#›</a:t>
            </a:fld>
            <a:endParaRPr lang="en-US" altLang="zh-CN"/>
          </a:p>
        </p:txBody>
      </p:sp>
    </p:spTree>
    <p:extLst>
      <p:ext uri="{BB962C8B-B14F-4D97-AF65-F5344CB8AC3E}">
        <p14:creationId xmlns:p14="http://schemas.microsoft.com/office/powerpoint/2010/main" val="3338837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323925026"/>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11"/>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12"/>
          <p:cNvSpPr>
            <a:spLocks noGrp="1" noChangeArrowheads="1"/>
          </p:cNvSpPr>
          <p:nvPr>
            <p:ph type="sldNum" sz="quarter" idx="12"/>
          </p:nvPr>
        </p:nvSpPr>
        <p:spPr/>
        <p:txBody>
          <a:bodyPr/>
          <a:lstStyle>
            <a:lvl1pPr eaLnBrk="1" hangingPunct="1">
              <a:defRPr>
                <a:latin typeface="Arial" charset="0"/>
                <a:cs typeface="ＭＳ Ｐゴシック" charset="0"/>
              </a:defRPr>
            </a:lvl1pPr>
          </a:lstStyle>
          <a:p>
            <a:pPr>
              <a:defRPr/>
            </a:pPr>
            <a:fld id="{2DB108C9-A9B5-BE48-BD72-27887C8E310F}" type="slidenum">
              <a:rPr lang="zh-CN" altLang="en-US"/>
              <a:pPr>
                <a:defRPr/>
              </a:pPr>
              <a:t>‹#›</a:t>
            </a:fld>
            <a:endParaRPr lang="en-US" altLang="zh-CN"/>
          </a:p>
        </p:txBody>
      </p:sp>
    </p:spTree>
    <p:extLst>
      <p:ext uri="{BB962C8B-B14F-4D97-AF65-F5344CB8AC3E}">
        <p14:creationId xmlns:p14="http://schemas.microsoft.com/office/powerpoint/2010/main" val="28333718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sp>
          <p:nvSpPr>
            <p:cNvPr id="6" name="Rectangle 4" descr="mutegras"/>
            <p:cNvSpPr>
              <a:spLocks noChangeArrowheads="1"/>
            </p:cNvSpPr>
            <p:nvPr/>
          </p:nvSpPr>
          <p:spPr bwMode="ltGray">
            <a:xfrm>
              <a:off x="0" y="0"/>
              <a:ext cx="5760" cy="2304"/>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sz="2400">
                <a:solidFill>
                  <a:srgbClr val="003300"/>
                </a:solidFill>
                <a:latin typeface="Arial" charset="0"/>
                <a:ea typeface="ＭＳ Ｐゴシック" charset="0"/>
                <a:cs typeface="ＭＳ Ｐゴシック" charset="0"/>
              </a:endParaRPr>
            </a:p>
          </p:txBody>
        </p:sp>
        <p:sp>
          <p:nvSpPr>
            <p:cNvPr id="8" name="Rectangle 6" descr="mutegras"/>
            <p:cNvSpPr>
              <a:spLocks noChangeArrowheads="1"/>
            </p:cNvSpPr>
            <p:nvPr/>
          </p:nvSpPr>
          <p:spPr bwMode="ltGray">
            <a:xfrm>
              <a:off x="0" y="4128"/>
              <a:ext cx="5760" cy="192"/>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sz="2400">
                <a:solidFill>
                  <a:srgbClr val="003300"/>
                </a:solidFill>
                <a:latin typeface="Arial" charset="0"/>
                <a:ea typeface="ＭＳ Ｐゴシック" charset="0"/>
                <a:cs typeface="ＭＳ Ｐゴシック" charset="0"/>
              </a:endParaRPr>
            </a:p>
          </p:txBody>
        </p:sp>
        <p:sp>
          <p:nvSpPr>
            <p:cNvPr id="10" name="Rectangle 8"/>
            <p:cNvSpPr>
              <a:spLocks noChangeArrowheads="1"/>
            </p:cNvSpPr>
            <p:nvPr/>
          </p:nvSpPr>
          <p:spPr bwMode="ltGray">
            <a:xfrm>
              <a:off x="384" y="1584"/>
              <a:ext cx="5376" cy="432"/>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sp>
        <p:nvSpPr>
          <p:cNvPr id="93193" name="Rectangle 9"/>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93194" name="Rectangle 10"/>
          <p:cNvSpPr>
            <a:spLocks noGrp="1" noChangeArrowheads="1"/>
          </p:cNvSpPr>
          <p:nvPr>
            <p:ph type="subTitle" idx="1"/>
          </p:nvPr>
        </p:nvSpPr>
        <p:spPr>
          <a:xfrm>
            <a:off x="1371600" y="4191000"/>
            <a:ext cx="6400800" cy="1752600"/>
          </a:xfrm>
        </p:spPr>
        <p:txBody>
          <a:bodyPr/>
          <a:lstStyle>
            <a:lvl1pPr marL="0" indent="0" algn="ctr">
              <a:buFontTx/>
              <a:buNone/>
              <a:defRPr/>
            </a:lvl1pPr>
          </a:lstStyle>
          <a:p>
            <a:r>
              <a:rPr lang="en-US"/>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eaLnBrk="1" hangingPunct="1">
              <a:defRPr>
                <a:solidFill>
                  <a:srgbClr val="003300"/>
                </a:solidFill>
              </a:defRPr>
            </a:lvl1pPr>
          </a:lstStyle>
          <a:p>
            <a:pPr>
              <a:defRPr/>
            </a:pPr>
            <a:endParaRPr lang="en-US"/>
          </a:p>
        </p:txBody>
      </p:sp>
      <p:sp>
        <p:nvSpPr>
          <p:cNvPr id="12" name="Rectangle 12"/>
          <p:cNvSpPr>
            <a:spLocks noGrp="1" noChangeArrowheads="1"/>
          </p:cNvSpPr>
          <p:nvPr>
            <p:ph type="ftr" sz="quarter" idx="11"/>
          </p:nvPr>
        </p:nvSpPr>
        <p:spPr>
          <a:xfrm>
            <a:off x="3124200" y="6248400"/>
            <a:ext cx="2895600" cy="457200"/>
          </a:xfrm>
        </p:spPr>
        <p:txBody>
          <a:bodyPr/>
          <a:lstStyle>
            <a:lvl1pPr eaLnBrk="1" hangingPunct="1">
              <a:defRPr>
                <a:solidFill>
                  <a:srgbClr val="003300"/>
                </a:solidFill>
              </a:defRPr>
            </a:lvl1pPr>
          </a:lstStyle>
          <a:p>
            <a:pPr>
              <a:defRPr/>
            </a:pPr>
            <a:endParaRPr lang="en-US"/>
          </a:p>
        </p:txBody>
      </p:sp>
      <p:sp>
        <p:nvSpPr>
          <p:cNvPr id="13" name="Rectangle 13"/>
          <p:cNvSpPr>
            <a:spLocks noGrp="1" noChangeArrowheads="1"/>
          </p:cNvSpPr>
          <p:nvPr>
            <p:ph type="sldNum" sz="quarter" idx="12"/>
          </p:nvPr>
        </p:nvSpPr>
        <p:spPr>
          <a:xfrm>
            <a:off x="6553200" y="6248400"/>
            <a:ext cx="1905000" cy="457200"/>
          </a:xfrm>
        </p:spPr>
        <p:txBody>
          <a:bodyPr/>
          <a:lstStyle>
            <a:lvl1pPr eaLnBrk="1" hangingPunct="1">
              <a:defRPr>
                <a:solidFill>
                  <a:srgbClr val="003300"/>
                </a:solidFill>
                <a:latin typeface="Arial" charset="0"/>
                <a:cs typeface="ＭＳ Ｐゴシック" charset="0"/>
              </a:defRPr>
            </a:lvl1pPr>
          </a:lstStyle>
          <a:p>
            <a:pPr>
              <a:defRPr/>
            </a:pPr>
            <a:fld id="{B7AC2DB1-4C4E-4547-9971-B18F37939C13}" type="slidenum">
              <a:rPr lang="zh-CN" altLang="en-US"/>
              <a:pPr>
                <a:defRPr/>
              </a:pPr>
              <a:t>‹#›</a:t>
            </a:fld>
            <a:endParaRPr lang="en-US" altLang="zh-CN"/>
          </a:p>
        </p:txBody>
      </p:sp>
    </p:spTree>
    <p:extLst>
      <p:ext uri="{BB962C8B-B14F-4D97-AF65-F5344CB8AC3E}">
        <p14:creationId xmlns:p14="http://schemas.microsoft.com/office/powerpoint/2010/main" val="25207011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11"/>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12"/>
          <p:cNvSpPr>
            <a:spLocks noGrp="1" noChangeArrowheads="1"/>
          </p:cNvSpPr>
          <p:nvPr>
            <p:ph type="sldNum" sz="quarter" idx="12"/>
          </p:nvPr>
        </p:nvSpPr>
        <p:spPr/>
        <p:txBody>
          <a:bodyPr/>
          <a:lstStyle>
            <a:lvl1pPr eaLnBrk="1" hangingPunct="1">
              <a:defRPr>
                <a:latin typeface="Arial" charset="0"/>
                <a:cs typeface="ＭＳ Ｐゴシック" charset="0"/>
              </a:defRPr>
            </a:lvl1pPr>
          </a:lstStyle>
          <a:p>
            <a:pPr>
              <a:defRPr/>
            </a:pPr>
            <a:fld id="{6CC8E7EA-11DA-C644-85C4-59F67F2E84F2}" type="slidenum">
              <a:rPr lang="zh-CN" altLang="en-US"/>
              <a:pPr>
                <a:defRPr/>
              </a:pPr>
              <a:t>‹#›</a:t>
            </a:fld>
            <a:endParaRPr lang="en-US" altLang="zh-CN"/>
          </a:p>
        </p:txBody>
      </p:sp>
    </p:spTree>
    <p:extLst>
      <p:ext uri="{BB962C8B-B14F-4D97-AF65-F5344CB8AC3E}">
        <p14:creationId xmlns:p14="http://schemas.microsoft.com/office/powerpoint/2010/main" val="18219613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11"/>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12"/>
          <p:cNvSpPr>
            <a:spLocks noGrp="1" noChangeArrowheads="1"/>
          </p:cNvSpPr>
          <p:nvPr>
            <p:ph type="sldNum" sz="quarter" idx="12"/>
          </p:nvPr>
        </p:nvSpPr>
        <p:spPr/>
        <p:txBody>
          <a:bodyPr/>
          <a:lstStyle>
            <a:lvl1pPr eaLnBrk="1" hangingPunct="1">
              <a:defRPr>
                <a:latin typeface="Arial" charset="0"/>
                <a:cs typeface="ＭＳ Ｐゴシック" charset="0"/>
              </a:defRPr>
            </a:lvl1pPr>
          </a:lstStyle>
          <a:p>
            <a:pPr>
              <a:defRPr/>
            </a:pPr>
            <a:fld id="{9F9E6C93-EAC3-A64B-A9B4-01D23BB4B8CB}" type="slidenum">
              <a:rPr lang="zh-CN" altLang="en-US"/>
              <a:pPr>
                <a:defRPr/>
              </a:pPr>
              <a:t>‹#›</a:t>
            </a:fld>
            <a:endParaRPr lang="en-US" altLang="zh-CN"/>
          </a:p>
        </p:txBody>
      </p:sp>
    </p:spTree>
    <p:extLst>
      <p:ext uri="{BB962C8B-B14F-4D97-AF65-F5344CB8AC3E}">
        <p14:creationId xmlns:p14="http://schemas.microsoft.com/office/powerpoint/2010/main" val="8491795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11"/>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12"/>
          <p:cNvSpPr>
            <a:spLocks noGrp="1" noChangeArrowheads="1"/>
          </p:cNvSpPr>
          <p:nvPr>
            <p:ph type="sldNum" sz="quarter" idx="12"/>
          </p:nvPr>
        </p:nvSpPr>
        <p:spPr/>
        <p:txBody>
          <a:bodyPr/>
          <a:lstStyle>
            <a:lvl1pPr eaLnBrk="1" hangingPunct="1">
              <a:defRPr>
                <a:latin typeface="Arial" charset="0"/>
                <a:cs typeface="ＭＳ Ｐゴシック" charset="0"/>
              </a:defRPr>
            </a:lvl1pPr>
          </a:lstStyle>
          <a:p>
            <a:pPr>
              <a:defRPr/>
            </a:pPr>
            <a:fld id="{3D744BA5-0547-D540-A34D-FC0D358D0547}" type="slidenum">
              <a:rPr lang="zh-CN" altLang="en-US"/>
              <a:pPr>
                <a:defRPr/>
              </a:pPr>
              <a:t>‹#›</a:t>
            </a:fld>
            <a:endParaRPr lang="en-US" altLang="zh-CN"/>
          </a:p>
        </p:txBody>
      </p:sp>
    </p:spTree>
    <p:extLst>
      <p:ext uri="{BB962C8B-B14F-4D97-AF65-F5344CB8AC3E}">
        <p14:creationId xmlns:p14="http://schemas.microsoft.com/office/powerpoint/2010/main" val="36174671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11"/>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12"/>
          <p:cNvSpPr>
            <a:spLocks noGrp="1" noChangeArrowheads="1"/>
          </p:cNvSpPr>
          <p:nvPr>
            <p:ph type="sldNum" sz="quarter" idx="12"/>
          </p:nvPr>
        </p:nvSpPr>
        <p:spPr/>
        <p:txBody>
          <a:bodyPr/>
          <a:lstStyle>
            <a:lvl1pPr eaLnBrk="1" hangingPunct="1">
              <a:defRPr>
                <a:latin typeface="Arial" charset="0"/>
                <a:cs typeface="ＭＳ Ｐゴシック" charset="0"/>
              </a:defRPr>
            </a:lvl1pPr>
          </a:lstStyle>
          <a:p>
            <a:pPr>
              <a:defRPr/>
            </a:pPr>
            <a:fld id="{EF9F03C3-F69B-0648-AF90-20A1B9DAC4C0}" type="slidenum">
              <a:rPr lang="zh-CN" altLang="en-US"/>
              <a:pPr>
                <a:defRPr/>
              </a:pPr>
              <a:t>‹#›</a:t>
            </a:fld>
            <a:endParaRPr lang="en-US" altLang="zh-CN"/>
          </a:p>
        </p:txBody>
      </p:sp>
    </p:spTree>
    <p:extLst>
      <p:ext uri="{BB962C8B-B14F-4D97-AF65-F5344CB8AC3E}">
        <p14:creationId xmlns:p14="http://schemas.microsoft.com/office/powerpoint/2010/main" val="32574212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11"/>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12"/>
          <p:cNvSpPr>
            <a:spLocks noGrp="1" noChangeArrowheads="1"/>
          </p:cNvSpPr>
          <p:nvPr>
            <p:ph type="sldNum" sz="quarter" idx="12"/>
          </p:nvPr>
        </p:nvSpPr>
        <p:spPr/>
        <p:txBody>
          <a:bodyPr/>
          <a:lstStyle>
            <a:lvl1pPr eaLnBrk="1" hangingPunct="1">
              <a:defRPr>
                <a:latin typeface="Arial" charset="0"/>
                <a:cs typeface="ＭＳ Ｐゴシック" charset="0"/>
              </a:defRPr>
            </a:lvl1pPr>
          </a:lstStyle>
          <a:p>
            <a:pPr>
              <a:defRPr/>
            </a:pPr>
            <a:fld id="{A38E6677-EDAE-D54A-817B-B3833EDC02C7}" type="slidenum">
              <a:rPr lang="zh-CN" altLang="en-US"/>
              <a:pPr>
                <a:defRPr/>
              </a:pPr>
              <a:t>‹#›</a:t>
            </a:fld>
            <a:endParaRPr lang="en-US" altLang="zh-CN"/>
          </a:p>
        </p:txBody>
      </p:sp>
    </p:spTree>
    <p:extLst>
      <p:ext uri="{BB962C8B-B14F-4D97-AF65-F5344CB8AC3E}">
        <p14:creationId xmlns:p14="http://schemas.microsoft.com/office/powerpoint/2010/main" val="33854284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11"/>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12"/>
          <p:cNvSpPr>
            <a:spLocks noGrp="1" noChangeArrowheads="1"/>
          </p:cNvSpPr>
          <p:nvPr>
            <p:ph type="sldNum" sz="quarter" idx="12"/>
          </p:nvPr>
        </p:nvSpPr>
        <p:spPr/>
        <p:txBody>
          <a:bodyPr/>
          <a:lstStyle>
            <a:lvl1pPr eaLnBrk="1" hangingPunct="1">
              <a:defRPr>
                <a:latin typeface="Arial" charset="0"/>
                <a:cs typeface="ＭＳ Ｐゴシック" charset="0"/>
              </a:defRPr>
            </a:lvl1pPr>
          </a:lstStyle>
          <a:p>
            <a:pPr>
              <a:defRPr/>
            </a:pPr>
            <a:fld id="{57B2775E-AEBD-D54F-9B5A-7AFDA0B7A60B}" type="slidenum">
              <a:rPr lang="zh-CN" altLang="en-US"/>
              <a:pPr>
                <a:defRPr/>
              </a:pPr>
              <a:t>‹#›</a:t>
            </a:fld>
            <a:endParaRPr lang="en-US" altLang="zh-CN"/>
          </a:p>
        </p:txBody>
      </p:sp>
    </p:spTree>
    <p:extLst>
      <p:ext uri="{BB962C8B-B14F-4D97-AF65-F5344CB8AC3E}">
        <p14:creationId xmlns:p14="http://schemas.microsoft.com/office/powerpoint/2010/main" val="21587736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11"/>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12"/>
          <p:cNvSpPr>
            <a:spLocks noGrp="1" noChangeArrowheads="1"/>
          </p:cNvSpPr>
          <p:nvPr>
            <p:ph type="sldNum" sz="quarter" idx="12"/>
          </p:nvPr>
        </p:nvSpPr>
        <p:spPr/>
        <p:txBody>
          <a:bodyPr/>
          <a:lstStyle>
            <a:lvl1pPr eaLnBrk="1" hangingPunct="1">
              <a:defRPr>
                <a:latin typeface="Arial" charset="0"/>
                <a:cs typeface="ＭＳ Ｐゴシック" charset="0"/>
              </a:defRPr>
            </a:lvl1pPr>
          </a:lstStyle>
          <a:p>
            <a:pPr>
              <a:defRPr/>
            </a:pPr>
            <a:fld id="{F5133EFC-836A-2D47-AA26-C63D1F8F27B0}" type="slidenum">
              <a:rPr lang="zh-CN" altLang="en-US"/>
              <a:pPr>
                <a:defRPr/>
              </a:pPr>
              <a:t>‹#›</a:t>
            </a:fld>
            <a:endParaRPr lang="en-US" altLang="zh-CN"/>
          </a:p>
        </p:txBody>
      </p:sp>
    </p:spTree>
    <p:extLst>
      <p:ext uri="{BB962C8B-B14F-4D97-AF65-F5344CB8AC3E}">
        <p14:creationId xmlns:p14="http://schemas.microsoft.com/office/powerpoint/2010/main" val="16138374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11"/>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12"/>
          <p:cNvSpPr>
            <a:spLocks noGrp="1" noChangeArrowheads="1"/>
          </p:cNvSpPr>
          <p:nvPr>
            <p:ph type="sldNum" sz="quarter" idx="12"/>
          </p:nvPr>
        </p:nvSpPr>
        <p:spPr/>
        <p:txBody>
          <a:bodyPr/>
          <a:lstStyle>
            <a:lvl1pPr eaLnBrk="1" hangingPunct="1">
              <a:defRPr>
                <a:latin typeface="Arial" charset="0"/>
                <a:cs typeface="ＭＳ Ｐゴシック" charset="0"/>
              </a:defRPr>
            </a:lvl1pPr>
          </a:lstStyle>
          <a:p>
            <a:pPr>
              <a:defRPr/>
            </a:pPr>
            <a:fld id="{8E4D1C8B-EED1-BD4F-B424-D8AD7FE30704}" type="slidenum">
              <a:rPr lang="zh-CN" altLang="en-US"/>
              <a:pPr>
                <a:defRPr/>
              </a:pPr>
              <a:t>‹#›</a:t>
            </a:fld>
            <a:endParaRPr lang="en-US" altLang="zh-CN"/>
          </a:p>
        </p:txBody>
      </p:sp>
    </p:spTree>
    <p:extLst>
      <p:ext uri="{BB962C8B-B14F-4D97-AF65-F5344CB8AC3E}">
        <p14:creationId xmlns:p14="http://schemas.microsoft.com/office/powerpoint/2010/main" val="3091454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107220"/>
      </p:ext>
    </p:extLst>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11"/>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12"/>
          <p:cNvSpPr>
            <a:spLocks noGrp="1" noChangeArrowheads="1"/>
          </p:cNvSpPr>
          <p:nvPr>
            <p:ph type="sldNum" sz="quarter" idx="12"/>
          </p:nvPr>
        </p:nvSpPr>
        <p:spPr/>
        <p:txBody>
          <a:bodyPr/>
          <a:lstStyle>
            <a:lvl1pPr eaLnBrk="1" hangingPunct="1">
              <a:defRPr>
                <a:latin typeface="Arial" charset="0"/>
                <a:cs typeface="ＭＳ Ｐゴシック" charset="0"/>
              </a:defRPr>
            </a:lvl1pPr>
          </a:lstStyle>
          <a:p>
            <a:pPr>
              <a:defRPr/>
            </a:pPr>
            <a:fld id="{41D454D9-2017-654C-8CD7-349202C3C2CA}" type="slidenum">
              <a:rPr lang="zh-CN" altLang="en-US"/>
              <a:pPr>
                <a:defRPr/>
              </a:pPr>
              <a:t>‹#›</a:t>
            </a:fld>
            <a:endParaRPr lang="en-US" altLang="zh-CN"/>
          </a:p>
        </p:txBody>
      </p:sp>
    </p:spTree>
    <p:extLst>
      <p:ext uri="{BB962C8B-B14F-4D97-AF65-F5344CB8AC3E}">
        <p14:creationId xmlns:p14="http://schemas.microsoft.com/office/powerpoint/2010/main" val="20685814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11"/>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12"/>
          <p:cNvSpPr>
            <a:spLocks noGrp="1" noChangeArrowheads="1"/>
          </p:cNvSpPr>
          <p:nvPr>
            <p:ph type="sldNum" sz="quarter" idx="12"/>
          </p:nvPr>
        </p:nvSpPr>
        <p:spPr/>
        <p:txBody>
          <a:bodyPr/>
          <a:lstStyle>
            <a:lvl1pPr eaLnBrk="1" hangingPunct="1">
              <a:defRPr>
                <a:latin typeface="Arial" charset="0"/>
                <a:cs typeface="ＭＳ Ｐゴシック" charset="0"/>
              </a:defRPr>
            </a:lvl1pPr>
          </a:lstStyle>
          <a:p>
            <a:pPr>
              <a:defRPr/>
            </a:pPr>
            <a:fld id="{22F0983F-2429-2F44-A7F5-810D87B9AB74}" type="slidenum">
              <a:rPr lang="zh-CN" altLang="en-US"/>
              <a:pPr>
                <a:defRPr/>
              </a:pPr>
              <a:t>‹#›</a:t>
            </a:fld>
            <a:endParaRPr lang="en-US" altLang="zh-CN"/>
          </a:p>
        </p:txBody>
      </p:sp>
    </p:spTree>
    <p:extLst>
      <p:ext uri="{BB962C8B-B14F-4D97-AF65-F5344CB8AC3E}">
        <p14:creationId xmlns:p14="http://schemas.microsoft.com/office/powerpoint/2010/main" val="42938015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atin typeface="Aria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9811F9D-26F1-BC4F-926B-822698B91D62}"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16048011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D5A39C-21B2-F04C-9A55-5D6C0EDDA4D8}"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42729188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801137311"/>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714336013"/>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280854615"/>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456583058"/>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85914508"/>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73868725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3230580"/>
      </p:ext>
    </p:extLst>
  </p:cSld>
  <p:clrMapOvr>
    <a:masterClrMapping/>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052196489"/>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72121469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915309552"/>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916025329"/>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601691204"/>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228600" y="990600"/>
            <a:ext cx="8610600" cy="0"/>
          </a:xfrm>
          <a:prstGeom prst="line">
            <a:avLst/>
          </a:prstGeom>
          <a:noFill/>
          <a:ln w="66675">
            <a:solidFill>
              <a:schemeClr val="tx2"/>
            </a:solidFill>
            <a:round/>
            <a:headEnd/>
            <a:tailEnd/>
          </a:ln>
          <a:extLst>
            <a:ext uri="{909E8E84-426E-40dd-AFC4-6F175D3DCCD1}">
              <a14:hiddenFill xmlns=""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nvGrpSpPr>
          <p:cNvPr id="5" name="Group 8"/>
          <p:cNvGrpSpPr>
            <a:grpSpLocks/>
          </p:cNvGrpSpPr>
          <p:nvPr/>
        </p:nvGrpSpPr>
        <p:grpSpPr bwMode="auto">
          <a:xfrm>
            <a:off x="228600" y="1447800"/>
            <a:ext cx="2286000" cy="2514600"/>
            <a:chOff x="144" y="912"/>
            <a:chExt cx="1440" cy="1584"/>
          </a:xfrm>
        </p:grpSpPr>
        <p:sp>
          <p:nvSpPr>
            <p:cNvPr id="6" name="Rectangle 9"/>
            <p:cNvSpPr>
              <a:spLocks noChangeArrowheads="1"/>
            </p:cNvSpPr>
            <p:nvPr/>
          </p:nvSpPr>
          <p:spPr bwMode="auto">
            <a:xfrm>
              <a:off x="960" y="912"/>
              <a:ext cx="52" cy="97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7" name="Rectangle 10"/>
            <p:cNvSpPr>
              <a:spLocks noChangeArrowheads="1"/>
            </p:cNvSpPr>
            <p:nvPr/>
          </p:nvSpPr>
          <p:spPr bwMode="auto">
            <a:xfrm>
              <a:off x="844" y="912"/>
              <a:ext cx="52" cy="861"/>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8" name="Rectangle 11"/>
            <p:cNvSpPr>
              <a:spLocks noChangeArrowheads="1"/>
            </p:cNvSpPr>
            <p:nvPr/>
          </p:nvSpPr>
          <p:spPr bwMode="auto">
            <a:xfrm>
              <a:off x="727" y="912"/>
              <a:ext cx="52" cy="736"/>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9" name="Rectangle 12"/>
            <p:cNvSpPr>
              <a:spLocks noChangeArrowheads="1"/>
            </p:cNvSpPr>
            <p:nvPr/>
          </p:nvSpPr>
          <p:spPr bwMode="auto">
            <a:xfrm>
              <a:off x="610" y="912"/>
              <a:ext cx="52" cy="6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10" name="Rectangle 13"/>
            <p:cNvSpPr>
              <a:spLocks noChangeArrowheads="1"/>
            </p:cNvSpPr>
            <p:nvPr/>
          </p:nvSpPr>
          <p:spPr bwMode="auto">
            <a:xfrm>
              <a:off x="494" y="912"/>
              <a:ext cx="52" cy="49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11" name="Rectangle 14"/>
            <p:cNvSpPr>
              <a:spLocks noChangeArrowheads="1"/>
            </p:cNvSpPr>
            <p:nvPr/>
          </p:nvSpPr>
          <p:spPr bwMode="auto">
            <a:xfrm>
              <a:off x="377" y="912"/>
              <a:ext cx="52" cy="361"/>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12" name="Rectangle 15"/>
            <p:cNvSpPr>
              <a:spLocks noChangeArrowheads="1"/>
            </p:cNvSpPr>
            <p:nvPr/>
          </p:nvSpPr>
          <p:spPr bwMode="auto">
            <a:xfrm>
              <a:off x="260" y="912"/>
              <a:ext cx="52" cy="249"/>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13" name="Rectangle 16"/>
            <p:cNvSpPr>
              <a:spLocks noChangeArrowheads="1"/>
            </p:cNvSpPr>
            <p:nvPr/>
          </p:nvSpPr>
          <p:spPr bwMode="auto">
            <a:xfrm>
              <a:off x="144" y="912"/>
              <a:ext cx="52" cy="12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14" name="Rectangle 17"/>
            <p:cNvSpPr>
              <a:spLocks noChangeArrowheads="1"/>
            </p:cNvSpPr>
            <p:nvPr/>
          </p:nvSpPr>
          <p:spPr bwMode="auto">
            <a:xfrm>
              <a:off x="1077" y="912"/>
              <a:ext cx="49" cy="1098"/>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15" name="Rectangle 18"/>
            <p:cNvSpPr>
              <a:spLocks noChangeArrowheads="1"/>
            </p:cNvSpPr>
            <p:nvPr/>
          </p:nvSpPr>
          <p:spPr bwMode="auto">
            <a:xfrm>
              <a:off x="1191" y="912"/>
              <a:ext cx="49" cy="1223"/>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16" name="Rectangle 19"/>
            <p:cNvSpPr>
              <a:spLocks noChangeArrowheads="1"/>
            </p:cNvSpPr>
            <p:nvPr/>
          </p:nvSpPr>
          <p:spPr bwMode="auto">
            <a:xfrm>
              <a:off x="1304" y="912"/>
              <a:ext cx="49" cy="13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17" name="Rectangle 20"/>
            <p:cNvSpPr>
              <a:spLocks noChangeArrowheads="1"/>
            </p:cNvSpPr>
            <p:nvPr/>
          </p:nvSpPr>
          <p:spPr bwMode="auto">
            <a:xfrm>
              <a:off x="1418" y="912"/>
              <a:ext cx="52" cy="146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18" name="Rectangle 21"/>
            <p:cNvSpPr>
              <a:spLocks noChangeArrowheads="1"/>
            </p:cNvSpPr>
            <p:nvPr/>
          </p:nvSpPr>
          <p:spPr bwMode="auto">
            <a:xfrm>
              <a:off x="1535" y="912"/>
              <a:ext cx="49" cy="1584"/>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grpSp>
      <p:sp>
        <p:nvSpPr>
          <p:cNvPr id="19" name="Line 22"/>
          <p:cNvSpPr>
            <a:spLocks noChangeShapeType="1"/>
          </p:cNvSpPr>
          <p:nvPr/>
        </p:nvSpPr>
        <p:spPr bwMode="auto">
          <a:xfrm>
            <a:off x="266700" y="6172200"/>
            <a:ext cx="86106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546818" name="Rectangle 2"/>
          <p:cNvSpPr>
            <a:spLocks noGrp="1" noChangeArrowheads="1"/>
          </p:cNvSpPr>
          <p:nvPr>
            <p:ph type="ctrTitle"/>
          </p:nvPr>
        </p:nvSpPr>
        <p:spPr>
          <a:xfrm>
            <a:off x="2895600" y="1371600"/>
            <a:ext cx="5867400" cy="2286000"/>
          </a:xfrm>
        </p:spPr>
        <p:txBody>
          <a:bodyPr/>
          <a:lstStyle>
            <a:lvl1pPr>
              <a:defRPr sz="4500"/>
            </a:lvl1pPr>
          </a:lstStyle>
          <a:p>
            <a:r>
              <a:rPr lang="en-US"/>
              <a:t>Click to edit Master title style</a:t>
            </a:r>
          </a:p>
        </p:txBody>
      </p:sp>
      <p:sp>
        <p:nvSpPr>
          <p:cNvPr id="546819" name="Rectangle 3"/>
          <p:cNvSpPr>
            <a:spLocks noGrp="1" noChangeArrowheads="1"/>
          </p:cNvSpPr>
          <p:nvPr>
            <p:ph type="subTitle" idx="1"/>
          </p:nvPr>
        </p:nvSpPr>
        <p:spPr>
          <a:xfrm>
            <a:off x="2971800" y="4267200"/>
            <a:ext cx="5791200" cy="1447800"/>
          </a:xfrm>
        </p:spPr>
        <p:txBody>
          <a:bodyPr/>
          <a:lstStyle>
            <a:lvl1pPr marL="0" indent="0">
              <a:buFont typeface="Wingdings" pitchFamily="-108" charset="2"/>
              <a:buNone/>
              <a:defRPr sz="2600" b="1"/>
            </a:lvl1pPr>
          </a:lstStyle>
          <a:p>
            <a:r>
              <a:rPr lang="en-US"/>
              <a:t>Click to edit Master subtitle style</a:t>
            </a:r>
          </a:p>
        </p:txBody>
      </p:sp>
      <p:sp>
        <p:nvSpPr>
          <p:cNvPr id="20" name="Rectangle 4"/>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FFFFF"/>
              </a:solidFill>
            </a:endParaRPr>
          </a:p>
        </p:txBody>
      </p:sp>
      <p:sp>
        <p:nvSpPr>
          <p:cNvPr id="21"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22" name="Rectangle 6"/>
          <p:cNvSpPr>
            <a:spLocks noGrp="1" noChangeArrowheads="1"/>
          </p:cNvSpPr>
          <p:nvPr>
            <p:ph type="sldNum" sz="quarter" idx="12"/>
          </p:nvPr>
        </p:nvSpPr>
        <p:spPr/>
        <p:txBody>
          <a:bodyPr/>
          <a:lstStyle>
            <a:lvl1pPr>
              <a:defRPr/>
            </a:lvl1pPr>
          </a:lstStyle>
          <a:p>
            <a:pPr>
              <a:defRPr/>
            </a:pPr>
            <a:fld id="{1206FDC4-FC74-0243-B5ED-C81808B78394}"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41576523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A6EAB1A1-A096-A44D-8494-F98AA43219EF}" type="slidenum">
              <a:rPr lang="zh-CN" altLang="en-US">
                <a:solidFill>
                  <a:srgbClr val="FFFFFF"/>
                </a:solidFill>
              </a:rPr>
              <a:pPr>
                <a:defRPr/>
              </a:pPr>
              <a:t>‹#›</a:t>
            </a:fld>
            <a:endParaRPr lang="en-US" altLang="zh-CN">
              <a:solidFill>
                <a:srgbClr val="FFFFFF"/>
              </a:solidFill>
            </a:endParaRPr>
          </a:p>
        </p:txBody>
      </p:sp>
      <p:sp>
        <p:nvSpPr>
          <p:cNvPr id="6"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1319219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B97D2974-6F4B-CE44-9E13-241DFC6F1DEB}" type="slidenum">
              <a:rPr lang="zh-CN" altLang="en-US">
                <a:solidFill>
                  <a:srgbClr val="FFFFFF"/>
                </a:solidFill>
              </a:rPr>
              <a:pPr>
                <a:defRPr/>
              </a:pPr>
              <a:t>‹#›</a:t>
            </a:fld>
            <a:endParaRPr lang="en-US" altLang="zh-CN">
              <a:solidFill>
                <a:srgbClr val="FFFFFF"/>
              </a:solidFill>
            </a:endParaRPr>
          </a:p>
        </p:txBody>
      </p:sp>
      <p:sp>
        <p:nvSpPr>
          <p:cNvPr id="6"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1576697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094BD49C-56E4-6941-99B0-CEF71E5E85C1}" type="slidenum">
              <a:rPr lang="zh-CN" altLang="en-US">
                <a:solidFill>
                  <a:srgbClr val="FFFFFF"/>
                </a:solidFill>
              </a:rPr>
              <a:pPr>
                <a:defRPr/>
              </a:pPr>
              <a:t>‹#›</a:t>
            </a:fld>
            <a:endParaRPr lang="en-US" altLang="zh-CN">
              <a:solidFill>
                <a:srgbClr val="FFFFFF"/>
              </a:solidFill>
            </a:endParaRPr>
          </a:p>
        </p:txBody>
      </p:sp>
      <p:sp>
        <p:nvSpPr>
          <p:cNvPr id="7"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1909991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sldNum" sz="quarter" idx="11"/>
          </p:nvPr>
        </p:nvSpPr>
        <p:spPr>
          <a:ln/>
        </p:spPr>
        <p:txBody>
          <a:bodyPr/>
          <a:lstStyle>
            <a:lvl1pPr>
              <a:defRPr/>
            </a:lvl1pPr>
          </a:lstStyle>
          <a:p>
            <a:pPr>
              <a:defRPr/>
            </a:pPr>
            <a:fld id="{BCEA983B-0F93-AA4F-9B37-AEBB855A64B1}" type="slidenum">
              <a:rPr lang="zh-CN" altLang="en-US">
                <a:solidFill>
                  <a:srgbClr val="FFFFFF"/>
                </a:solidFill>
              </a:rPr>
              <a:pPr>
                <a:defRPr/>
              </a:pPr>
              <a:t>‹#›</a:t>
            </a:fld>
            <a:endParaRPr lang="en-US" altLang="zh-CN">
              <a:solidFill>
                <a:srgbClr val="FFFFFF"/>
              </a:solidFill>
            </a:endParaRPr>
          </a:p>
        </p:txBody>
      </p:sp>
      <p:sp>
        <p:nvSpPr>
          <p:cNvPr id="9"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224362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03855339"/>
      </p:ext>
    </p:extLst>
  </p:cSld>
  <p:clrMapOvr>
    <a:masterClrMapping/>
  </p:clrMapOvr>
  <p:transition spd="med">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sldNum" sz="quarter" idx="11"/>
          </p:nvPr>
        </p:nvSpPr>
        <p:spPr>
          <a:ln/>
        </p:spPr>
        <p:txBody>
          <a:bodyPr/>
          <a:lstStyle>
            <a:lvl1pPr>
              <a:defRPr/>
            </a:lvl1pPr>
          </a:lstStyle>
          <a:p>
            <a:pPr>
              <a:defRPr/>
            </a:pPr>
            <a:fld id="{14A10FEB-7063-8D4A-BD4F-546D8FA287BA}" type="slidenum">
              <a:rPr lang="zh-CN" altLang="en-US">
                <a:solidFill>
                  <a:srgbClr val="FFFFFF"/>
                </a:solidFill>
              </a:rPr>
              <a:pPr>
                <a:defRPr/>
              </a:pPr>
              <a:t>‹#›</a:t>
            </a:fld>
            <a:endParaRPr lang="en-US" altLang="zh-CN">
              <a:solidFill>
                <a:srgbClr val="FFFFFF"/>
              </a:solidFill>
            </a:endParaRPr>
          </a:p>
        </p:txBody>
      </p:sp>
      <p:sp>
        <p:nvSpPr>
          <p:cNvPr id="5"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3242784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sldNum" sz="quarter" idx="11"/>
          </p:nvPr>
        </p:nvSpPr>
        <p:spPr>
          <a:ln/>
        </p:spPr>
        <p:txBody>
          <a:bodyPr/>
          <a:lstStyle>
            <a:lvl1pPr>
              <a:defRPr/>
            </a:lvl1pPr>
          </a:lstStyle>
          <a:p>
            <a:pPr>
              <a:defRPr/>
            </a:pPr>
            <a:fld id="{15EFE118-CBBF-F443-B864-51E3EA8D1E07}" type="slidenum">
              <a:rPr lang="zh-CN" altLang="en-US">
                <a:solidFill>
                  <a:srgbClr val="FFFFFF"/>
                </a:solidFill>
              </a:rPr>
              <a:pPr>
                <a:defRPr/>
              </a:pPr>
              <a:t>‹#›</a:t>
            </a:fld>
            <a:endParaRPr lang="en-US" altLang="zh-CN">
              <a:solidFill>
                <a:srgbClr val="FFFFFF"/>
              </a:solidFill>
            </a:endParaRPr>
          </a:p>
        </p:txBody>
      </p:sp>
      <p:sp>
        <p:nvSpPr>
          <p:cNvPr id="4"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1723585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5AA77EE8-D970-D34D-9648-01B3C22D7753}" type="slidenum">
              <a:rPr lang="zh-CN" altLang="en-US">
                <a:solidFill>
                  <a:srgbClr val="FFFFFF"/>
                </a:solidFill>
              </a:rPr>
              <a:pPr>
                <a:defRPr/>
              </a:pPr>
              <a:t>‹#›</a:t>
            </a:fld>
            <a:endParaRPr lang="en-US" altLang="zh-CN">
              <a:solidFill>
                <a:srgbClr val="FFFFFF"/>
              </a:solidFill>
            </a:endParaRPr>
          </a:p>
        </p:txBody>
      </p:sp>
      <p:sp>
        <p:nvSpPr>
          <p:cNvPr id="7"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4853368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917DA995-9602-9747-999B-6870CFCF3D7A}" type="slidenum">
              <a:rPr lang="zh-CN" altLang="en-US">
                <a:solidFill>
                  <a:srgbClr val="FFFFFF"/>
                </a:solidFill>
              </a:rPr>
              <a:pPr>
                <a:defRPr/>
              </a:pPr>
              <a:t>‹#›</a:t>
            </a:fld>
            <a:endParaRPr lang="en-US" altLang="zh-CN">
              <a:solidFill>
                <a:srgbClr val="FFFFFF"/>
              </a:solidFill>
            </a:endParaRPr>
          </a:p>
        </p:txBody>
      </p:sp>
      <p:sp>
        <p:nvSpPr>
          <p:cNvPr id="7"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56917631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0D859D2D-9F9F-284D-96B1-F95E8C07FB78}" type="slidenum">
              <a:rPr lang="zh-CN" altLang="en-US">
                <a:solidFill>
                  <a:srgbClr val="FFFFFF"/>
                </a:solidFill>
              </a:rPr>
              <a:pPr>
                <a:defRPr/>
              </a:pPr>
              <a:t>‹#›</a:t>
            </a:fld>
            <a:endParaRPr lang="en-US" altLang="zh-CN">
              <a:solidFill>
                <a:srgbClr val="FFFFFF"/>
              </a:solidFill>
            </a:endParaRPr>
          </a:p>
        </p:txBody>
      </p:sp>
      <p:sp>
        <p:nvSpPr>
          <p:cNvPr id="6"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0270515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39D5093F-7689-E647-B8B6-440DE4EF9682}" type="slidenum">
              <a:rPr lang="zh-CN" altLang="en-US">
                <a:solidFill>
                  <a:srgbClr val="FFFFFF"/>
                </a:solidFill>
              </a:rPr>
              <a:pPr>
                <a:defRPr/>
              </a:pPr>
              <a:t>‹#›</a:t>
            </a:fld>
            <a:endParaRPr lang="en-US" altLang="zh-CN">
              <a:solidFill>
                <a:srgbClr val="FFFFFF"/>
              </a:solidFill>
            </a:endParaRPr>
          </a:p>
        </p:txBody>
      </p:sp>
      <p:sp>
        <p:nvSpPr>
          <p:cNvPr id="6"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6874951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6" name="Rectangle 4" descr="mutegras"/>
            <p:cNvSpPr>
              <a:spLocks noChangeArrowheads="1"/>
            </p:cNvSpPr>
            <p:nvPr/>
          </p:nvSpPr>
          <p:spPr bwMode="ltGray">
            <a:xfrm>
              <a:off x="0" y="0"/>
              <a:ext cx="5760" cy="2304"/>
            </a:xfrm>
            <a:prstGeom prst="rect">
              <a:avLst/>
            </a:prstGeom>
            <a:blipFill dpi="0" rotWithShape="0">
              <a:blip/>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8" name="Rectangle 6" descr="mutegras"/>
            <p:cNvSpPr>
              <a:spLocks noChangeArrowheads="1"/>
            </p:cNvSpPr>
            <p:nvPr/>
          </p:nvSpPr>
          <p:spPr bwMode="ltGray">
            <a:xfrm>
              <a:off x="0" y="4128"/>
              <a:ext cx="5760" cy="192"/>
            </a:xfrm>
            <a:prstGeom prst="rect">
              <a:avLst/>
            </a:prstGeom>
            <a:blipFill dpi="0" rotWithShape="0">
              <a:blip/>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 name="Rectangle 8"/>
            <p:cNvSpPr>
              <a:spLocks noChangeArrowheads="1"/>
            </p:cNvSpPr>
            <p:nvPr/>
          </p:nvSpPr>
          <p:spPr bwMode="ltGray">
            <a:xfrm>
              <a:off x="384" y="1584"/>
              <a:ext cx="5376" cy="432"/>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grpSp>
      <p:sp>
        <p:nvSpPr>
          <p:cNvPr id="8201" name="Rectangle 9"/>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8202" name="Rectangle 10"/>
          <p:cNvSpPr>
            <a:spLocks noGrp="1" noChangeArrowheads="1"/>
          </p:cNvSpPr>
          <p:nvPr>
            <p:ph type="subTitle" idx="1"/>
          </p:nvPr>
        </p:nvSpPr>
        <p:spPr>
          <a:xfrm>
            <a:off x="1371600" y="4191000"/>
            <a:ext cx="6400800" cy="1752600"/>
          </a:xfrm>
        </p:spPr>
        <p:txBody>
          <a:bodyPr/>
          <a:lstStyle>
            <a:lvl1pPr marL="0" indent="0" algn="ctr">
              <a:buFontTx/>
              <a:buNone/>
              <a:defRPr/>
            </a:lvl1pPr>
          </a:lstStyle>
          <a:p>
            <a:r>
              <a:rPr lang="en-US"/>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a:solidFill>
                  <a:srgbClr val="003300"/>
                </a:solidFill>
              </a:defRPr>
            </a:lvl1pPr>
          </a:lstStyle>
          <a:p>
            <a:pPr>
              <a:defRPr/>
            </a:pPr>
            <a:endParaRPr lang="en-US"/>
          </a:p>
        </p:txBody>
      </p:sp>
      <p:sp>
        <p:nvSpPr>
          <p:cNvPr id="12" name="Rectangle 12"/>
          <p:cNvSpPr>
            <a:spLocks noGrp="1" noChangeArrowheads="1"/>
          </p:cNvSpPr>
          <p:nvPr>
            <p:ph type="ftr" sz="quarter" idx="11"/>
          </p:nvPr>
        </p:nvSpPr>
        <p:spPr>
          <a:xfrm>
            <a:off x="3124200" y="6248400"/>
            <a:ext cx="2895600" cy="457200"/>
          </a:xfrm>
        </p:spPr>
        <p:txBody>
          <a:bodyPr/>
          <a:lstStyle>
            <a:lvl1pPr>
              <a:defRPr>
                <a:solidFill>
                  <a:srgbClr val="003300"/>
                </a:solidFill>
              </a:defRPr>
            </a:lvl1pPr>
          </a:lstStyle>
          <a:p>
            <a:pPr>
              <a:defRPr/>
            </a:pPr>
            <a:endParaRPr lang="en-US"/>
          </a:p>
        </p:txBody>
      </p:sp>
      <p:sp>
        <p:nvSpPr>
          <p:cNvPr id="13" name="Rectangle 13"/>
          <p:cNvSpPr>
            <a:spLocks noGrp="1" noChangeArrowheads="1"/>
          </p:cNvSpPr>
          <p:nvPr>
            <p:ph type="sldNum" sz="quarter" idx="12"/>
          </p:nvPr>
        </p:nvSpPr>
        <p:spPr>
          <a:xfrm>
            <a:off x="6553200" y="6248400"/>
            <a:ext cx="1905000" cy="457200"/>
          </a:xfrm>
        </p:spPr>
        <p:txBody>
          <a:bodyPr/>
          <a:lstStyle>
            <a:lvl1pPr>
              <a:defRPr>
                <a:solidFill>
                  <a:srgbClr val="003300"/>
                </a:solidFill>
              </a:defRPr>
            </a:lvl1pPr>
          </a:lstStyle>
          <a:p>
            <a:pPr>
              <a:defRPr/>
            </a:pPr>
            <a:fld id="{18A73D4C-C658-734D-A126-48BC284B8ADA}" type="slidenum">
              <a:rPr lang="zh-CN" altLang="en-US"/>
              <a:pPr>
                <a:defRPr/>
              </a:pPr>
              <a:t>‹#›</a:t>
            </a:fld>
            <a:endParaRPr lang="en-US" altLang="zh-CN"/>
          </a:p>
        </p:txBody>
      </p:sp>
    </p:spTree>
    <p:extLst>
      <p:ext uri="{BB962C8B-B14F-4D97-AF65-F5344CB8AC3E}">
        <p14:creationId xmlns:p14="http://schemas.microsoft.com/office/powerpoint/2010/main" val="76695537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D9227E8E-1EFC-EA40-99A6-B2C843B3CFDD}"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42889050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2156D418-9F10-4546-B28D-C94C5E274FDC}"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252319931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6327AA9B-DF07-5548-93EC-7A1451F9C871}"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2703758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1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1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4.pn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4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4.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7.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4.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8.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73.xml"/><Relationship Id="rId1"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0034" name="Group 31"/>
          <p:cNvGrpSpPr>
            <a:grpSpLocks/>
          </p:cNvGrpSpPr>
          <p:nvPr/>
        </p:nvGrpSpPr>
        <p:grpSpPr bwMode="auto">
          <a:xfrm>
            <a:off x="0" y="0"/>
            <a:ext cx="9132888" cy="6845300"/>
            <a:chOff x="0" y="0"/>
            <a:chExt cx="5753" cy="4312"/>
          </a:xfrm>
        </p:grpSpPr>
        <p:sp>
          <p:nvSpPr>
            <p:cNvPr id="300037"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grpSp>
          <p:nvGrpSpPr>
            <p:cNvPr id="300038" name="Group 26"/>
            <p:cNvGrpSpPr>
              <a:grpSpLocks/>
            </p:cNvGrpSpPr>
            <p:nvPr/>
          </p:nvGrpSpPr>
          <p:grpSpPr bwMode="auto">
            <a:xfrm>
              <a:off x="246" y="204"/>
              <a:ext cx="5271" cy="3889"/>
              <a:chOff x="246" y="204"/>
              <a:chExt cx="5271" cy="3889"/>
            </a:xfrm>
          </p:grpSpPr>
          <p:sp>
            <p:nvSpPr>
              <p:cNvPr id="2" name="Rectangle 3"/>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lgn="ctr" defTabSz="914400" eaLnBrk="0" fontAlgn="base" hangingPunct="0">
                  <a:spcBef>
                    <a:spcPct val="0"/>
                  </a:spcBef>
                  <a:spcAft>
                    <a:spcPct val="0"/>
                  </a:spcAft>
                  <a:defRPr/>
                </a:pPr>
                <a:endParaRPr lang="en-US" sz="900">
                  <a:solidFill>
                    <a:srgbClr val="FFA27C"/>
                  </a:solidFill>
                  <a:latin typeface="Arial" pitchFamily="-107" charset="0"/>
                  <a:ea typeface="ＭＳ Ｐゴシック" charset="0"/>
                  <a:cs typeface="ＭＳ Ｐゴシック" charset="0"/>
                </a:endParaRPr>
              </a:p>
            </p:txBody>
          </p:sp>
          <p:sp>
            <p:nvSpPr>
              <p:cNvPr id="300044"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45"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46"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47"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48"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49"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0"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1"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2"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3"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4"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5"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6"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7"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8"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9"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60"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61"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62"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63"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64"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65"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grpSp>
        <p:grpSp>
          <p:nvGrpSpPr>
            <p:cNvPr id="300039" name="Group 30"/>
            <p:cNvGrpSpPr>
              <a:grpSpLocks/>
            </p:cNvGrpSpPr>
            <p:nvPr/>
          </p:nvGrpSpPr>
          <p:grpSpPr bwMode="auto">
            <a:xfrm>
              <a:off x="0" y="0"/>
              <a:ext cx="1246" cy="1232"/>
              <a:chOff x="0" y="0"/>
              <a:chExt cx="1246" cy="1232"/>
            </a:xfrm>
          </p:grpSpPr>
          <p:sp>
            <p:nvSpPr>
              <p:cNvPr id="300040"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300041"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300042"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grpSp>
      </p:grpSp>
      <p:sp>
        <p:nvSpPr>
          <p:cNvPr id="1027" name="Text Box 34"/>
          <p:cNvSpPr txBox="1">
            <a:spLocks noChangeArrowheads="1"/>
          </p:cNvSpPr>
          <p:nvPr userDrawn="1"/>
        </p:nvSpPr>
        <p:spPr bwMode="auto">
          <a:xfrm>
            <a:off x="282575" y="6519863"/>
            <a:ext cx="9969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defTabSz="914400" eaLnBrk="0" fontAlgn="base" hangingPunct="0">
              <a:spcBef>
                <a:spcPct val="50000"/>
              </a:spcBef>
              <a:spcAft>
                <a:spcPct val="0"/>
              </a:spcAft>
              <a:defRPr/>
            </a:pPr>
            <a:r>
              <a:rPr lang="en-US" sz="1000" b="1">
                <a:solidFill>
                  <a:srgbClr val="FFFFFF"/>
                </a:solidFill>
              </a:rPr>
              <a:t>©2006 TBBMI</a:t>
            </a:r>
          </a:p>
        </p:txBody>
      </p:sp>
      <p:sp>
        <p:nvSpPr>
          <p:cNvPr id="300036" name="Rectangle 35"/>
          <p:cNvSpPr>
            <a:spLocks noChangeArrowheads="1"/>
          </p:cNvSpPr>
          <p:nvPr userDrawn="1"/>
        </p:nvSpPr>
        <p:spPr bwMode="auto">
          <a:xfrm>
            <a:off x="7602538" y="6519863"/>
            <a:ext cx="64770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defTabSz="914400" eaLnBrk="0" fontAlgn="base" hangingPunct="0">
              <a:spcBef>
                <a:spcPct val="0"/>
              </a:spcBef>
              <a:spcAft>
                <a:spcPct val="0"/>
              </a:spcAft>
            </a:pPr>
            <a:r>
              <a:rPr lang="en-US" sz="1000" b="1">
                <a:solidFill>
                  <a:srgbClr val="FFFFFF"/>
                </a:solidFill>
                <a:latin typeface="Arial" charset="0"/>
                <a:ea typeface="ＭＳ Ｐゴシック" charset="0"/>
                <a:cs typeface="Arial" charset="0"/>
              </a:rPr>
              <a:t>9.65.01.</a:t>
            </a:r>
          </a:p>
        </p:txBody>
      </p:sp>
    </p:spTree>
    <p:extLst>
      <p:ext uri="{BB962C8B-B14F-4D97-AF65-F5344CB8AC3E}">
        <p14:creationId xmlns:p14="http://schemas.microsoft.com/office/powerpoint/2010/main" val="176161211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400" fontAlgn="base">
              <a:spcBef>
                <a:spcPct val="0"/>
              </a:spcBef>
              <a:spcAft>
                <a:spcPct val="0"/>
              </a:spcAft>
              <a:defRPr/>
            </a:pPr>
            <a:fld id="{61F442D0-A11F-2640-8129-5D1BEF7A3C1E}" type="slidenum">
              <a:rPr lang="en-US"/>
              <a:pPr defTabSz="914400" fontAlgn="base">
                <a:spcBef>
                  <a:spcPct val="0"/>
                </a:spcBef>
                <a:spcAft>
                  <a:spcPct val="0"/>
                </a:spcAft>
                <a:defRPr/>
              </a:pPr>
              <a:t>‹#›</a:t>
            </a:fld>
            <a:endParaRPr lang="en-US"/>
          </a:p>
        </p:txBody>
      </p:sp>
    </p:spTree>
    <p:extLst>
      <p:ext uri="{BB962C8B-B14F-4D97-AF65-F5344CB8AC3E}">
        <p14:creationId xmlns:p14="http://schemas.microsoft.com/office/powerpoint/2010/main" val="3201674231"/>
      </p:ext>
    </p:extLst>
  </p:cSld>
  <p:clrMap bg1="dk2" tx1="lt1" bg2="dk1"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1676400" y="457200"/>
            <a:ext cx="70104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7891" name="Rectangle 3"/>
          <p:cNvSpPr>
            <a:spLocks noGrp="1" noChangeArrowheads="1"/>
          </p:cNvSpPr>
          <p:nvPr>
            <p:ph type="body" idx="1"/>
          </p:nvPr>
        </p:nvSpPr>
        <p:spPr bwMode="auto">
          <a:xfrm>
            <a:off x="1676400" y="1981200"/>
            <a:ext cx="7010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545796"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chemeClr val="tx2"/>
                </a:solidFill>
                <a:latin typeface="Arial" pitchFamily="-112" charset="0"/>
                <a:ea typeface="+mn-ea"/>
                <a:cs typeface="+mn-cs"/>
              </a:defRPr>
            </a:lvl1pPr>
          </a:lstStyle>
          <a:p>
            <a:pPr defTabSz="914400" fontAlgn="base">
              <a:spcBef>
                <a:spcPct val="0"/>
              </a:spcBef>
              <a:spcAft>
                <a:spcPct val="0"/>
              </a:spcAft>
              <a:defRPr/>
            </a:pPr>
            <a:endParaRPr lang="en-US">
              <a:solidFill>
                <a:srgbClr val="FFFFFF"/>
              </a:solidFill>
            </a:endParaRPr>
          </a:p>
        </p:txBody>
      </p:sp>
      <p:sp>
        <p:nvSpPr>
          <p:cNvPr id="545797" name="Rectangle 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2"/>
                </a:solidFill>
                <a:latin typeface="Arial" charset="0"/>
                <a:ea typeface="MS PGothic" charset="0"/>
                <a:cs typeface="MS PGothic" charset="0"/>
              </a:defRPr>
            </a:lvl1pPr>
          </a:lstStyle>
          <a:p>
            <a:pPr defTabSz="914400" fontAlgn="base">
              <a:spcBef>
                <a:spcPct val="0"/>
              </a:spcBef>
              <a:spcAft>
                <a:spcPct val="0"/>
              </a:spcAft>
              <a:defRPr/>
            </a:pPr>
            <a:fld id="{1D271FF5-29CA-1343-B7FF-F531B366B3F5}" type="slidenum">
              <a:rPr lang="zh-CN" altLang="en-US">
                <a:solidFill>
                  <a:srgbClr val="FFFFFF"/>
                </a:solidFill>
              </a:rPr>
              <a:pPr defTabSz="914400" fontAlgn="base">
                <a:spcBef>
                  <a:spcPct val="0"/>
                </a:spcBef>
                <a:spcAft>
                  <a:spcPct val="0"/>
                </a:spcAft>
                <a:defRPr/>
              </a:pPr>
              <a:t>‹#›</a:t>
            </a:fld>
            <a:endParaRPr lang="en-US" altLang="zh-CN">
              <a:solidFill>
                <a:srgbClr val="FFFFFF"/>
              </a:solidFill>
            </a:endParaRPr>
          </a:p>
        </p:txBody>
      </p:sp>
      <p:sp>
        <p:nvSpPr>
          <p:cNvPr id="37894" name="Line 6"/>
          <p:cNvSpPr>
            <a:spLocks noChangeShapeType="1"/>
          </p:cNvSpPr>
          <p:nvPr/>
        </p:nvSpPr>
        <p:spPr bwMode="auto">
          <a:xfrm>
            <a:off x="266700" y="6172200"/>
            <a:ext cx="86106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37895" name="Line 7"/>
          <p:cNvSpPr>
            <a:spLocks noChangeShapeType="1"/>
          </p:cNvSpPr>
          <p:nvPr/>
        </p:nvSpPr>
        <p:spPr bwMode="auto">
          <a:xfrm>
            <a:off x="228600" y="304800"/>
            <a:ext cx="8610600" cy="0"/>
          </a:xfrm>
          <a:prstGeom prst="line">
            <a:avLst/>
          </a:prstGeom>
          <a:noFill/>
          <a:ln w="76200">
            <a:solidFill>
              <a:schemeClr val="tx2"/>
            </a:solidFill>
            <a:round/>
            <a:headEnd/>
            <a:tailEnd/>
          </a:ln>
          <a:extLst>
            <a:ext uri="{909E8E84-426E-40dd-AFC4-6F175D3DCCD1}">
              <a14:hiddenFill xmlns=""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nvGrpSpPr>
          <p:cNvPr id="37896" name="Group 8"/>
          <p:cNvGrpSpPr>
            <a:grpSpLocks/>
          </p:cNvGrpSpPr>
          <p:nvPr/>
        </p:nvGrpSpPr>
        <p:grpSpPr bwMode="auto">
          <a:xfrm>
            <a:off x="228600" y="457200"/>
            <a:ext cx="1246188" cy="1371600"/>
            <a:chOff x="144" y="288"/>
            <a:chExt cx="785" cy="864"/>
          </a:xfrm>
        </p:grpSpPr>
        <p:sp>
          <p:nvSpPr>
            <p:cNvPr id="37898" name="Rectangle 9"/>
            <p:cNvSpPr>
              <a:spLocks noChangeArrowheads="1"/>
            </p:cNvSpPr>
            <p:nvPr/>
          </p:nvSpPr>
          <p:spPr bwMode="auto">
            <a:xfrm>
              <a:off x="589" y="288"/>
              <a:ext cx="28" cy="534"/>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899" name="Rectangle 10"/>
            <p:cNvSpPr>
              <a:spLocks noChangeArrowheads="1"/>
            </p:cNvSpPr>
            <p:nvPr/>
          </p:nvSpPr>
          <p:spPr bwMode="auto">
            <a:xfrm>
              <a:off x="526" y="288"/>
              <a:ext cx="28" cy="470"/>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00" name="Rectangle 11"/>
            <p:cNvSpPr>
              <a:spLocks noChangeArrowheads="1"/>
            </p:cNvSpPr>
            <p:nvPr/>
          </p:nvSpPr>
          <p:spPr bwMode="auto">
            <a:xfrm>
              <a:off x="462" y="288"/>
              <a:ext cx="28" cy="401"/>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01" name="Rectangle 12"/>
            <p:cNvSpPr>
              <a:spLocks noChangeArrowheads="1"/>
            </p:cNvSpPr>
            <p:nvPr/>
          </p:nvSpPr>
          <p:spPr bwMode="auto">
            <a:xfrm>
              <a:off x="398" y="288"/>
              <a:ext cx="28" cy="334"/>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02" name="Rectangle 13"/>
            <p:cNvSpPr>
              <a:spLocks noChangeArrowheads="1"/>
            </p:cNvSpPr>
            <p:nvPr/>
          </p:nvSpPr>
          <p:spPr bwMode="auto">
            <a:xfrm>
              <a:off x="335" y="288"/>
              <a:ext cx="28" cy="269"/>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03" name="Rectangle 14"/>
            <p:cNvSpPr>
              <a:spLocks noChangeArrowheads="1"/>
            </p:cNvSpPr>
            <p:nvPr/>
          </p:nvSpPr>
          <p:spPr bwMode="auto">
            <a:xfrm>
              <a:off x="271" y="288"/>
              <a:ext cx="28" cy="197"/>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04" name="Rectangle 15"/>
            <p:cNvSpPr>
              <a:spLocks noChangeArrowheads="1"/>
            </p:cNvSpPr>
            <p:nvPr/>
          </p:nvSpPr>
          <p:spPr bwMode="auto">
            <a:xfrm>
              <a:off x="207" y="288"/>
              <a:ext cx="29" cy="136"/>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05" name="Rectangle 16"/>
            <p:cNvSpPr>
              <a:spLocks noChangeArrowheads="1"/>
            </p:cNvSpPr>
            <p:nvPr/>
          </p:nvSpPr>
          <p:spPr bwMode="auto">
            <a:xfrm>
              <a:off x="144" y="288"/>
              <a:ext cx="28" cy="68"/>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06" name="Rectangle 17"/>
            <p:cNvSpPr>
              <a:spLocks noChangeArrowheads="1"/>
            </p:cNvSpPr>
            <p:nvPr/>
          </p:nvSpPr>
          <p:spPr bwMode="auto">
            <a:xfrm>
              <a:off x="653" y="288"/>
              <a:ext cx="26" cy="59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07" name="Rectangle 18"/>
            <p:cNvSpPr>
              <a:spLocks noChangeArrowheads="1"/>
            </p:cNvSpPr>
            <p:nvPr/>
          </p:nvSpPr>
          <p:spPr bwMode="auto">
            <a:xfrm>
              <a:off x="715" y="288"/>
              <a:ext cx="26" cy="667"/>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08" name="Rectangle 19"/>
            <p:cNvSpPr>
              <a:spLocks noChangeArrowheads="1"/>
            </p:cNvSpPr>
            <p:nvPr/>
          </p:nvSpPr>
          <p:spPr bwMode="auto">
            <a:xfrm>
              <a:off x="776" y="288"/>
              <a:ext cx="27" cy="73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09" name="Rectangle 20"/>
            <p:cNvSpPr>
              <a:spLocks noChangeArrowheads="1"/>
            </p:cNvSpPr>
            <p:nvPr/>
          </p:nvSpPr>
          <p:spPr bwMode="auto">
            <a:xfrm>
              <a:off x="839" y="288"/>
              <a:ext cx="28" cy="800"/>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10" name="Rectangle 21"/>
            <p:cNvSpPr>
              <a:spLocks noChangeArrowheads="1"/>
            </p:cNvSpPr>
            <p:nvPr/>
          </p:nvSpPr>
          <p:spPr bwMode="auto">
            <a:xfrm>
              <a:off x="902" y="288"/>
              <a:ext cx="27" cy="864"/>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grpSp>
      <p:sp>
        <p:nvSpPr>
          <p:cNvPr id="545814" name="Rectangle 2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2"/>
                </a:solidFill>
                <a:latin typeface="Arial" pitchFamily="-112" charset="0"/>
                <a:ea typeface="+mn-ea"/>
                <a:cs typeface="+mn-cs"/>
              </a:defRPr>
            </a:lvl1pPr>
          </a:lstStyle>
          <a:p>
            <a:pPr defTabSz="914400"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3941464618"/>
      </p:ext>
    </p:extLst>
  </p:cSld>
  <p:clrMap bg1="dk2" tx1="lt1" bg2="dk1"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rtl="0" eaLnBrk="0" fontAlgn="base" hangingPunct="0">
        <a:spcBef>
          <a:spcPct val="0"/>
        </a:spcBef>
        <a:spcAft>
          <a:spcPct val="0"/>
        </a:spcAft>
        <a:defRPr sz="39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2pPr>
      <a:lvl3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3pPr>
      <a:lvl4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4pPr>
      <a:lvl5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5pPr>
      <a:lvl6pPr marL="457200" algn="l" rtl="0" fontAlgn="base">
        <a:spcBef>
          <a:spcPct val="0"/>
        </a:spcBef>
        <a:spcAft>
          <a:spcPct val="0"/>
        </a:spcAft>
        <a:defRPr sz="3900">
          <a:solidFill>
            <a:schemeClr val="tx2"/>
          </a:solidFill>
          <a:latin typeface="Arial" pitchFamily="-108" charset="0"/>
        </a:defRPr>
      </a:lvl6pPr>
      <a:lvl7pPr marL="914400" algn="l" rtl="0" fontAlgn="base">
        <a:spcBef>
          <a:spcPct val="0"/>
        </a:spcBef>
        <a:spcAft>
          <a:spcPct val="0"/>
        </a:spcAft>
        <a:defRPr sz="3900">
          <a:solidFill>
            <a:schemeClr val="tx2"/>
          </a:solidFill>
          <a:latin typeface="Arial" pitchFamily="-108" charset="0"/>
        </a:defRPr>
      </a:lvl7pPr>
      <a:lvl8pPr marL="1371600" algn="l" rtl="0" fontAlgn="base">
        <a:spcBef>
          <a:spcPct val="0"/>
        </a:spcBef>
        <a:spcAft>
          <a:spcPct val="0"/>
        </a:spcAft>
        <a:defRPr sz="3900">
          <a:solidFill>
            <a:schemeClr val="tx2"/>
          </a:solidFill>
          <a:latin typeface="Arial" pitchFamily="-108" charset="0"/>
        </a:defRPr>
      </a:lvl8pPr>
      <a:lvl9pPr marL="1828800" algn="l" rtl="0" fontAlgn="base">
        <a:spcBef>
          <a:spcPct val="0"/>
        </a:spcBef>
        <a:spcAft>
          <a:spcPct val="0"/>
        </a:spcAft>
        <a:defRPr sz="3900">
          <a:solidFill>
            <a:schemeClr val="tx2"/>
          </a:solidFill>
          <a:latin typeface="Arial" pitchFamily="-108" charset="0"/>
        </a:defRPr>
      </a:lvl9pPr>
    </p:titleStyle>
    <p:bodyStyle>
      <a:lvl1pPr marL="342900" indent="-342900" algn="l" rtl="0" eaLnBrk="0" fontAlgn="base" hangingPunct="0">
        <a:spcBef>
          <a:spcPct val="20000"/>
        </a:spcBef>
        <a:spcAft>
          <a:spcPct val="0"/>
        </a:spcAft>
        <a:buClr>
          <a:schemeClr val="accent1"/>
        </a:buClr>
        <a:buSzPct val="85000"/>
        <a:buFont typeface="Wingdings" charset="0"/>
        <a:buChar char="o"/>
        <a:defRPr sz="2800">
          <a:solidFill>
            <a:schemeClr val="tx2"/>
          </a:solidFill>
          <a:latin typeface="+mn-lt"/>
          <a:ea typeface="MS PGothic" charset="0"/>
          <a:cs typeface="MS PGothic" charset="0"/>
        </a:defRPr>
      </a:lvl1pPr>
      <a:lvl2pPr marL="742950" indent="-285750" algn="l" rtl="0" eaLnBrk="0" fontAlgn="base" hangingPunct="0">
        <a:spcBef>
          <a:spcPct val="20000"/>
        </a:spcBef>
        <a:spcAft>
          <a:spcPct val="0"/>
        </a:spcAft>
        <a:buClr>
          <a:schemeClr val="accent1"/>
        </a:buClr>
        <a:buSzPct val="70000"/>
        <a:buFont typeface="Wingdings" charset="0"/>
        <a:buChar char="n"/>
        <a:defRPr sz="2500">
          <a:solidFill>
            <a:schemeClr val="tx2"/>
          </a:solidFill>
          <a:latin typeface="+mn-lt"/>
          <a:ea typeface="MS PGothic" charset="0"/>
        </a:defRPr>
      </a:lvl2pPr>
      <a:lvl3pPr marL="1143000" indent="-228600" algn="l" rtl="0" eaLnBrk="0" fontAlgn="base" hangingPunct="0">
        <a:spcBef>
          <a:spcPct val="20000"/>
        </a:spcBef>
        <a:spcAft>
          <a:spcPct val="0"/>
        </a:spcAft>
        <a:buClr>
          <a:schemeClr val="accent1"/>
        </a:buClr>
        <a:buSzPct val="70000"/>
        <a:buFont typeface="Wingdings" charset="0"/>
        <a:buChar char="p"/>
        <a:defRPr sz="2200">
          <a:solidFill>
            <a:schemeClr val="tx2"/>
          </a:solidFill>
          <a:latin typeface="+mn-lt"/>
          <a:ea typeface="ＭＳ Ｐゴシック" charset="0"/>
          <a:cs typeface="Geneva" charset="-128"/>
        </a:defRPr>
      </a:lvl3pPr>
      <a:lvl4pPr marL="1600200" indent="-228600" algn="l" rtl="0" eaLnBrk="0" fontAlgn="base" hangingPunct="0">
        <a:spcBef>
          <a:spcPct val="20000"/>
        </a:spcBef>
        <a:spcAft>
          <a:spcPct val="0"/>
        </a:spcAft>
        <a:buClr>
          <a:schemeClr val="accent1"/>
        </a:buClr>
        <a:buSzPct val="70000"/>
        <a:buFont typeface="Wingdings" charset="0"/>
        <a:buChar char="n"/>
        <a:defRPr sz="2000">
          <a:solidFill>
            <a:schemeClr val="tx2"/>
          </a:solidFill>
          <a:latin typeface="+mn-lt"/>
          <a:ea typeface="Geneva" charset="-128"/>
          <a:cs typeface="Geneva" charset="0"/>
        </a:defRPr>
      </a:lvl4pPr>
      <a:lvl5pPr marL="2057400" indent="-228600" algn="l" rtl="0" eaLnBrk="0" fontAlgn="base" hangingPunct="0">
        <a:spcBef>
          <a:spcPct val="20000"/>
        </a:spcBef>
        <a:spcAft>
          <a:spcPct val="0"/>
        </a:spcAft>
        <a:buClr>
          <a:schemeClr val="accent1"/>
        </a:buClr>
        <a:buSzPct val="70000"/>
        <a:buFont typeface="Wingdings" charset="0"/>
        <a:buChar char="o"/>
        <a:defRPr sz="2000">
          <a:solidFill>
            <a:schemeClr val="tx2"/>
          </a:solidFill>
          <a:latin typeface="+mn-lt"/>
          <a:ea typeface="MS PGothic" charset="0"/>
          <a:cs typeface="MS PGothic" charset="0"/>
        </a:defRPr>
      </a:lvl5pPr>
      <a:lvl6pPr marL="2514600" indent="-228600" algn="l" rtl="0" fontAlgn="base">
        <a:spcBef>
          <a:spcPct val="20000"/>
        </a:spcBef>
        <a:spcAft>
          <a:spcPct val="0"/>
        </a:spcAft>
        <a:buClr>
          <a:schemeClr val="accent1"/>
        </a:buClr>
        <a:buSzPct val="70000"/>
        <a:buFont typeface="Wingdings" pitchFamily="-108" charset="2"/>
        <a:buChar char="o"/>
        <a:defRPr sz="2000">
          <a:solidFill>
            <a:schemeClr val="tx2"/>
          </a:solidFill>
          <a:latin typeface="+mn-lt"/>
          <a:ea typeface="ＭＳ Ｐゴシック" pitchFamily="-108" charset="-128"/>
        </a:defRPr>
      </a:lvl6pPr>
      <a:lvl7pPr marL="2971800" indent="-228600" algn="l" rtl="0" fontAlgn="base">
        <a:spcBef>
          <a:spcPct val="20000"/>
        </a:spcBef>
        <a:spcAft>
          <a:spcPct val="0"/>
        </a:spcAft>
        <a:buClr>
          <a:schemeClr val="accent1"/>
        </a:buClr>
        <a:buSzPct val="70000"/>
        <a:buFont typeface="Wingdings" pitchFamily="-108" charset="2"/>
        <a:buChar char="o"/>
        <a:defRPr sz="2000">
          <a:solidFill>
            <a:schemeClr val="tx2"/>
          </a:solidFill>
          <a:latin typeface="+mn-lt"/>
          <a:ea typeface="ＭＳ Ｐゴシック" pitchFamily="-108" charset="-128"/>
        </a:defRPr>
      </a:lvl7pPr>
      <a:lvl8pPr marL="3429000" indent="-228600" algn="l" rtl="0" fontAlgn="base">
        <a:spcBef>
          <a:spcPct val="20000"/>
        </a:spcBef>
        <a:spcAft>
          <a:spcPct val="0"/>
        </a:spcAft>
        <a:buClr>
          <a:schemeClr val="accent1"/>
        </a:buClr>
        <a:buSzPct val="70000"/>
        <a:buFont typeface="Wingdings" pitchFamily="-108" charset="2"/>
        <a:buChar char="o"/>
        <a:defRPr sz="2000">
          <a:solidFill>
            <a:schemeClr val="tx2"/>
          </a:solidFill>
          <a:latin typeface="+mn-lt"/>
          <a:ea typeface="ＭＳ Ｐゴシック" pitchFamily="-108" charset="-128"/>
        </a:defRPr>
      </a:lvl8pPr>
      <a:lvl9pPr marL="3886200" indent="-228600" algn="l" rtl="0" fontAlgn="base">
        <a:spcBef>
          <a:spcPct val="20000"/>
        </a:spcBef>
        <a:spcAft>
          <a:spcPct val="0"/>
        </a:spcAft>
        <a:buClr>
          <a:schemeClr val="accent1"/>
        </a:buClr>
        <a:buSzPct val="70000"/>
        <a:buFont typeface="Wingdings" pitchFamily="-108" charset="2"/>
        <a:buChar char="o"/>
        <a:defRPr sz="2000">
          <a:solidFill>
            <a:schemeClr val="tx2"/>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27"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028" name="Rectangle 4" descr="mutegras"/>
          <p:cNvSpPr>
            <a:spLocks noChangeArrowheads="1"/>
          </p:cNvSpPr>
          <p:nvPr/>
        </p:nvSpPr>
        <p:spPr bwMode="ltGray">
          <a:xfrm>
            <a:off x="0" y="0"/>
            <a:ext cx="9144000" cy="1524000"/>
          </a:xfrm>
          <a:prstGeom prst="rect">
            <a:avLst/>
          </a:prstGeom>
          <a:blipFill dpi="0" rotWithShape="0">
            <a:blip r:embed="rId1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029" name="Rectangle 5" descr="mutegras"/>
          <p:cNvSpPr>
            <a:spLocks noChangeArrowheads="1"/>
          </p:cNvSpPr>
          <p:nvPr/>
        </p:nvSpPr>
        <p:spPr bwMode="ltGray">
          <a:xfrm>
            <a:off x="0" y="6553200"/>
            <a:ext cx="9144000" cy="304800"/>
          </a:xfrm>
          <a:prstGeom prst="rect">
            <a:avLst/>
          </a:prstGeom>
          <a:blipFill dpi="0" rotWithShape="0">
            <a:blip r:embed="rId1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030"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31"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7176" name="Rectangle 8"/>
          <p:cNvSpPr>
            <a:spLocks noGrp="1" noChangeArrowheads="1"/>
          </p:cNvSpPr>
          <p:nvPr>
            <p:ph type="title"/>
          </p:nvPr>
        </p:nvSpPr>
        <p:spPr bwMode="auto">
          <a:xfrm>
            <a:off x="0" y="3048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3"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7178"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Times New Roman" pitchFamily="-112" charset="0"/>
                <a:ea typeface="+mn-ea"/>
                <a:cs typeface="+mn-cs"/>
              </a:defRPr>
            </a:lvl1pPr>
          </a:lstStyle>
          <a:p>
            <a:pPr defTabSz="914400" eaLnBrk="0" fontAlgn="base" hangingPunct="0">
              <a:spcAft>
                <a:spcPct val="0"/>
              </a:spcAft>
              <a:defRPr/>
            </a:pPr>
            <a:endParaRPr lang="en-US">
              <a:solidFill>
                <a:srgbClr val="003300"/>
              </a:solidFill>
            </a:endParaRPr>
          </a:p>
        </p:txBody>
      </p:sp>
      <p:sp>
        <p:nvSpPr>
          <p:cNvPr id="7179"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Times New Roman" pitchFamily="-112" charset="0"/>
                <a:ea typeface="+mn-ea"/>
                <a:cs typeface="+mn-cs"/>
              </a:defRPr>
            </a:lvl1pPr>
          </a:lstStyle>
          <a:p>
            <a:pPr defTabSz="914400" eaLnBrk="0" fontAlgn="base" hangingPunct="0">
              <a:spcAft>
                <a:spcPct val="0"/>
              </a:spcAft>
              <a:defRPr/>
            </a:pPr>
            <a:endParaRPr lang="en-US">
              <a:solidFill>
                <a:srgbClr val="003300"/>
              </a:solidFill>
            </a:endParaRPr>
          </a:p>
        </p:txBody>
      </p:sp>
      <p:sp>
        <p:nvSpPr>
          <p:cNvPr id="7180"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ea typeface="MS PGothic" charset="0"/>
                <a:cs typeface="MS PGothic" charset="0"/>
              </a:defRPr>
            </a:lvl1pPr>
          </a:lstStyle>
          <a:p>
            <a:pPr defTabSz="914400" eaLnBrk="0" fontAlgn="base" hangingPunct="0">
              <a:spcAft>
                <a:spcPct val="0"/>
              </a:spcAft>
              <a:defRPr/>
            </a:pPr>
            <a:fld id="{18F73E74-01D2-2143-9DAA-29855B9EFFBC}" type="slidenum">
              <a:rPr lang="zh-CN" altLang="en-US">
                <a:solidFill>
                  <a:srgbClr val="003300"/>
                </a:solidFill>
                <a:latin typeface="Times New Roman" charset="0"/>
              </a:rPr>
              <a:pPr defTabSz="914400" eaLnBrk="0" fontAlgn="base" hangingPunct="0">
                <a:spcAft>
                  <a:spcPct val="0"/>
                </a:spcAft>
                <a:defRPr/>
              </a:pPr>
              <a:t>‹#›</a:t>
            </a:fld>
            <a:endParaRPr lang="en-US" altLang="zh-CN">
              <a:solidFill>
                <a:srgbClr val="003300"/>
              </a:solidFill>
              <a:latin typeface="Times New Roman" charset="0"/>
            </a:endParaRPr>
          </a:p>
        </p:txBody>
      </p:sp>
    </p:spTree>
    <p:extLst>
      <p:ext uri="{BB962C8B-B14F-4D97-AF65-F5344CB8AC3E}">
        <p14:creationId xmlns:p14="http://schemas.microsoft.com/office/powerpoint/2010/main" val="142101961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a:ea typeface="ＭＳ Ｐゴシック" charset="0"/>
          <a:cs typeface="MS PGothic" charset="0"/>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hlink"/>
        </a:buClr>
        <a:buChar char="•"/>
        <a:defRPr kumimoji="1" sz="3200" b="1">
          <a:solidFill>
            <a:srgbClr val="F1F7E9"/>
          </a:solidFill>
          <a:latin typeface="Arial"/>
          <a:ea typeface="ＭＳ Ｐゴシック" charset="0"/>
          <a:cs typeface="MS PGothic" charset="0"/>
        </a:defRPr>
      </a:lvl1pPr>
      <a:lvl2pPr marL="742950" indent="-285750" algn="l" rtl="0" eaLnBrk="0" fontAlgn="base" hangingPunct="0">
        <a:spcBef>
          <a:spcPct val="20000"/>
        </a:spcBef>
        <a:spcAft>
          <a:spcPct val="0"/>
        </a:spcAft>
        <a:buChar char="–"/>
        <a:defRPr kumimoji="1" sz="2800" b="1">
          <a:solidFill>
            <a:srgbClr val="F1F7E9"/>
          </a:solidFill>
          <a:latin typeface="Arial"/>
          <a:ea typeface="MS PGothic" charset="0"/>
          <a:cs typeface="MS PGothic" charset="0"/>
        </a:defRPr>
      </a:lvl2pPr>
      <a:lvl3pPr marL="1143000" indent="-228600" algn="l" rtl="0" eaLnBrk="0" fontAlgn="base" hangingPunct="0">
        <a:spcBef>
          <a:spcPct val="20000"/>
        </a:spcBef>
        <a:spcAft>
          <a:spcPct val="0"/>
        </a:spcAft>
        <a:buChar char="•"/>
        <a:defRPr kumimoji="1" sz="2400" b="1">
          <a:solidFill>
            <a:srgbClr val="F1F7E9"/>
          </a:solidFill>
          <a:latin typeface="Arial"/>
          <a:ea typeface="MS PGothic" charset="0"/>
          <a:cs typeface="MS PGothic" charset="0"/>
        </a:defRPr>
      </a:lvl3pPr>
      <a:lvl4pPr marL="1600200" indent="-228600" algn="l" rtl="0" eaLnBrk="0" fontAlgn="base" hangingPunct="0">
        <a:spcBef>
          <a:spcPct val="20000"/>
        </a:spcBef>
        <a:spcAft>
          <a:spcPct val="0"/>
        </a:spcAft>
        <a:buChar char="–"/>
        <a:defRPr kumimoji="1" sz="2000" b="1">
          <a:solidFill>
            <a:srgbClr val="F1F7E9"/>
          </a:solidFill>
          <a:latin typeface="Arial"/>
          <a:ea typeface="MS PGothic" charset="0"/>
          <a:cs typeface="MS PGothic" charset="0"/>
        </a:defRPr>
      </a:lvl4pPr>
      <a:lvl5pPr marL="2057400" indent="-228600" algn="l" rtl="0" eaLnBrk="0" fontAlgn="base" hangingPunct="0">
        <a:spcBef>
          <a:spcPct val="20000"/>
        </a:spcBef>
        <a:spcAft>
          <a:spcPct val="0"/>
        </a:spcAft>
        <a:buChar char="»"/>
        <a:defRPr kumimoji="1" sz="2000" b="1">
          <a:solidFill>
            <a:srgbClr val="F1F7E9"/>
          </a:solidFill>
          <a:latin typeface="Arial"/>
          <a:ea typeface="MS PGothic" charset="0"/>
          <a:cs typeface="MS PGothic" charset="0"/>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grpSp>
        <p:nvGrpSpPr>
          <p:cNvPr id="302082" name="Group 2"/>
          <p:cNvGrpSpPr>
            <a:grpSpLocks/>
          </p:cNvGrpSpPr>
          <p:nvPr/>
        </p:nvGrpSpPr>
        <p:grpSpPr bwMode="auto">
          <a:xfrm>
            <a:off x="0" y="-12700"/>
            <a:ext cx="9156700" cy="6870700"/>
            <a:chOff x="0" y="-8"/>
            <a:chExt cx="5768" cy="4328"/>
          </a:xfrm>
        </p:grpSpPr>
        <p:sp>
          <p:nvSpPr>
            <p:cNvPr id="302088" name="Rectangle 3"/>
            <p:cNvSpPr>
              <a:spLocks noChangeArrowheads="1"/>
            </p:cNvSpPr>
            <p:nvPr/>
          </p:nvSpPr>
          <p:spPr bwMode="auto">
            <a:xfrm>
              <a:off x="0" y="624"/>
              <a:ext cx="5760" cy="369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sp>
          <p:nvSpPr>
            <p:cNvPr id="302089" name="Rectangle 4"/>
            <p:cNvSpPr>
              <a:spLocks noChangeArrowheads="1"/>
            </p:cNvSpPr>
            <p:nvPr/>
          </p:nvSpPr>
          <p:spPr bwMode="auto">
            <a:xfrm>
              <a:off x="0" y="0"/>
              <a:ext cx="5760" cy="624"/>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sp>
          <p:nvSpPr>
            <p:cNvPr id="302090"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1"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2"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3"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4"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5"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6"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7"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8"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9"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100"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101"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102"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103"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104"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105"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106"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pic>
          <p:nvPicPr>
            <p:cNvPr id="302107" name="Picture 22" descr="Topbanx"/>
            <p:cNvPicPr>
              <a:picLocks noChangeAspect="1" noChangeArrowheads="1"/>
            </p:cNvPicPr>
            <p:nvPr/>
          </p:nvPicPr>
          <p:blipFill>
            <a:blip r:embed="rId14" cstate="screen">
              <a:clrChange>
                <a:clrFrom>
                  <a:srgbClr val="33CC99"/>
                </a:clrFrom>
                <a:clrTo>
                  <a:srgbClr val="33CC99">
                    <a:alpha val="0"/>
                  </a:srgbClr>
                </a:clrTo>
              </a:clrChange>
              <a:extLst>
                <a:ext uri="{28A0092B-C50C-407E-A947-70E740481C1C}">
                  <a14:useLocalDpi xmlns:a14="http://schemas.microsoft.com/office/drawing/2010/main"/>
                </a:ext>
              </a:extLst>
            </a:blip>
            <a:srcRect l="31929" t="5319" b="4256"/>
            <a:stretch>
              <a:fillRect/>
            </a:stretch>
          </p:blipFill>
          <p:spPr bwMode="auto">
            <a:xfrm>
              <a:off x="0" y="0"/>
              <a:ext cx="325"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02083" name="Rectangle 2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302084" name="Rectangle 2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85017" name="Rectangle 25"/>
          <p:cNvSpPr>
            <a:spLocks noGrp="1" noChangeArrowheads="1"/>
          </p:cNvSpPr>
          <p:nvPr>
            <p:ph type="dt" sz="half" idx="2"/>
          </p:nvPr>
        </p:nvSpPr>
        <p:spPr bwMode="auto">
          <a:xfrm>
            <a:off x="6858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EAEAEA"/>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85018" name="Rectangle 26"/>
          <p:cNvSpPr>
            <a:spLocks noGrp="1" noChangeArrowheads="1"/>
          </p:cNvSpPr>
          <p:nvPr>
            <p:ph type="ftr" sz="quarter" idx="3"/>
          </p:nvPr>
        </p:nvSpPr>
        <p:spPr bwMode="auto">
          <a:xfrm>
            <a:off x="3124200" y="636587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EAEAEA"/>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85019" name="Rectangle 27"/>
          <p:cNvSpPr>
            <a:spLocks noGrp="1" noChangeArrowheads="1"/>
          </p:cNvSpPr>
          <p:nvPr>
            <p:ph type="sldNum" sz="quarter" idx="4"/>
          </p:nvPr>
        </p:nvSpPr>
        <p:spPr bwMode="auto">
          <a:xfrm>
            <a:off x="65532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EAEAEA"/>
                </a:solidFill>
                <a:latin typeface="Times New Roman" charset="0"/>
                <a:cs typeface="MS PGothic" charset="0"/>
              </a:defRPr>
            </a:lvl1pPr>
          </a:lstStyle>
          <a:p>
            <a:pPr defTabSz="914400" fontAlgn="base">
              <a:spcBef>
                <a:spcPct val="0"/>
              </a:spcBef>
              <a:spcAft>
                <a:spcPct val="0"/>
              </a:spcAft>
              <a:defRPr/>
            </a:pPr>
            <a:fld id="{BBA604B7-DFBE-314D-B42C-2B8D25207369}" type="slidenum">
              <a:rPr lang="zh-CN" altLang="en-US">
                <a:ea typeface="ＭＳ Ｐゴシック" charset="0"/>
              </a:rPr>
              <a:pPr defTabSz="914400" fontAlgn="base">
                <a:spcBef>
                  <a:spcPct val="0"/>
                </a:spcBef>
                <a:spcAft>
                  <a:spcPct val="0"/>
                </a:spcAft>
                <a:defRPr/>
              </a:pPr>
              <a:t>‹#›</a:t>
            </a:fld>
            <a:endParaRPr lang="en-US" altLang="zh-CN">
              <a:ea typeface="ＭＳ Ｐゴシック" charset="0"/>
            </a:endParaRPr>
          </a:p>
        </p:txBody>
      </p:sp>
    </p:spTree>
    <p:extLst>
      <p:ext uri="{BB962C8B-B14F-4D97-AF65-F5344CB8AC3E}">
        <p14:creationId xmlns:p14="http://schemas.microsoft.com/office/powerpoint/2010/main" val="1262829079"/>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algn="l" rtl="0" fontAlgn="base">
        <a:spcBef>
          <a:spcPct val="0"/>
        </a:spcBef>
        <a:spcAft>
          <a:spcPct val="0"/>
        </a:spcAft>
        <a:defRPr sz="4400">
          <a:solidFill>
            <a:schemeClr val="tx2"/>
          </a:solidFill>
          <a:latin typeface="Arial Narrow" pitchFamily="-108" charset="0"/>
        </a:defRPr>
      </a:lvl6pPr>
      <a:lvl7pPr marL="914400" algn="l" rtl="0" fontAlgn="base">
        <a:spcBef>
          <a:spcPct val="0"/>
        </a:spcBef>
        <a:spcAft>
          <a:spcPct val="0"/>
        </a:spcAft>
        <a:defRPr sz="4400">
          <a:solidFill>
            <a:schemeClr val="tx2"/>
          </a:solidFill>
          <a:latin typeface="Arial Narrow" pitchFamily="-108" charset="0"/>
        </a:defRPr>
      </a:lvl7pPr>
      <a:lvl8pPr marL="1371600" algn="l" rtl="0" fontAlgn="base">
        <a:spcBef>
          <a:spcPct val="0"/>
        </a:spcBef>
        <a:spcAft>
          <a:spcPct val="0"/>
        </a:spcAft>
        <a:defRPr sz="4400">
          <a:solidFill>
            <a:schemeClr val="tx2"/>
          </a:solidFill>
          <a:latin typeface="Arial Narrow" pitchFamily="-108" charset="0"/>
        </a:defRPr>
      </a:lvl8pPr>
      <a:lvl9pPr marL="1828800" algn="l" rtl="0" fontAlgn="base">
        <a:spcBef>
          <a:spcPct val="0"/>
        </a:spcBef>
        <a:spcAft>
          <a:spcPct val="0"/>
        </a:spcAft>
        <a:defRPr sz="4400">
          <a:solidFill>
            <a:schemeClr val="tx2"/>
          </a:solidFill>
          <a:latin typeface="Arial Narrow" pitchFamily="-108"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Blip>
          <a:blip r:embed="rId15"/>
        </a:buBlip>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lr>
          <a:schemeClr val="accent1"/>
        </a:buClr>
        <a:buSzPct val="75000"/>
        <a:buFont typeface="Wingdings" charset="0"/>
        <a:buBlip>
          <a:blip r:embed="rId16"/>
        </a:buBlip>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lr>
          <a:schemeClr val="hlink"/>
        </a:buClr>
        <a:buSzPct val="60000"/>
        <a:buFont typeface="Wingdings" charset="0"/>
        <a:buChar char="l"/>
        <a:defRPr sz="2400">
          <a:solidFill>
            <a:schemeClr val="tx1"/>
          </a:solidFill>
          <a:latin typeface="+mn-lt"/>
          <a:ea typeface="ＭＳ Ｐゴシック" charset="0"/>
          <a:cs typeface="Geneva" charset="-128"/>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307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2498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2498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2498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MS PGothic" charset="0"/>
              </a:defRPr>
            </a:lvl1pPr>
          </a:lstStyle>
          <a:p>
            <a:pPr defTabSz="914400" fontAlgn="base">
              <a:spcBef>
                <a:spcPct val="0"/>
              </a:spcBef>
              <a:spcAft>
                <a:spcPct val="0"/>
              </a:spcAft>
              <a:defRPr/>
            </a:pPr>
            <a:fld id="{4DD2FC20-CF91-5E40-8705-48BB45F11C6E}" type="slidenum">
              <a:rPr lang="zh-CN" altLang="en-US">
                <a:ea typeface="ＭＳ Ｐゴシック" charset="0"/>
              </a:rPr>
              <a:pPr defTabSz="914400" fontAlgn="base">
                <a:spcBef>
                  <a:spcPct val="0"/>
                </a:spcBef>
                <a:spcAft>
                  <a:spcPct val="0"/>
                </a:spcAft>
                <a:defRPr/>
              </a:pPr>
              <a:t>‹#›</a:t>
            </a:fld>
            <a:endParaRPr lang="en-US" altLang="zh-CN">
              <a:ea typeface="ＭＳ Ｐゴシック" charset="0"/>
            </a:endParaRPr>
          </a:p>
        </p:txBody>
      </p:sp>
    </p:spTree>
    <p:extLst>
      <p:ext uri="{BB962C8B-B14F-4D97-AF65-F5344CB8AC3E}">
        <p14:creationId xmlns:p14="http://schemas.microsoft.com/office/powerpoint/2010/main" val="125482351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spd="med">
    <p:randomBar dir="vert"/>
  </p:transition>
  <p:txStyles>
    <p:titleStyle>
      <a:lvl1pPr algn="ctr" rtl="0" eaLnBrk="0" fontAlgn="base" hangingPunct="0">
        <a:spcBef>
          <a:spcPct val="0"/>
        </a:spcBef>
        <a:spcAft>
          <a:spcPct val="0"/>
        </a:spcAft>
        <a:defRPr sz="4400">
          <a:solidFill>
            <a:schemeClr val="tx2"/>
          </a:solidFill>
          <a:latin typeface="Arial"/>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Arial"/>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Arial"/>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charset="0"/>
          <a:cs typeface="Geneva" charset="0"/>
        </a:defRPr>
      </a:lvl4pPr>
      <a:lvl5pPr marL="2057400" indent="-228600" algn="l" rtl="0" eaLnBrk="0" fontAlgn="base" hangingPunct="0">
        <a:spcBef>
          <a:spcPct val="20000"/>
        </a:spcBef>
        <a:spcAft>
          <a:spcPct val="0"/>
        </a:spcAft>
        <a:buChar char="»"/>
        <a:defRPr sz="2000">
          <a:solidFill>
            <a:schemeClr val="tx1"/>
          </a:solidFill>
          <a:latin typeface="Arial"/>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5394" name="Group 2"/>
          <p:cNvGrpSpPr>
            <a:grpSpLocks/>
          </p:cNvGrpSpPr>
          <p:nvPr/>
        </p:nvGrpSpPr>
        <p:grpSpPr bwMode="auto">
          <a:xfrm>
            <a:off x="0" y="0"/>
            <a:ext cx="9132888" cy="6845300"/>
            <a:chOff x="0" y="0"/>
            <a:chExt cx="5753" cy="4312"/>
          </a:xfrm>
        </p:grpSpPr>
        <p:sp>
          <p:nvSpPr>
            <p:cNvPr id="315397"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MS PGothic" charset="0"/>
              </a:endParaRPr>
            </a:p>
          </p:txBody>
        </p:sp>
        <p:grpSp>
          <p:nvGrpSpPr>
            <p:cNvPr id="315398" name="Group 4"/>
            <p:cNvGrpSpPr>
              <a:grpSpLocks/>
            </p:cNvGrpSpPr>
            <p:nvPr/>
          </p:nvGrpSpPr>
          <p:grpSpPr bwMode="auto">
            <a:xfrm>
              <a:off x="246" y="204"/>
              <a:ext cx="5271" cy="3889"/>
              <a:chOff x="246" y="204"/>
              <a:chExt cx="5271" cy="3889"/>
            </a:xfrm>
          </p:grpSpPr>
          <p:sp>
            <p:nvSpPr>
              <p:cNvPr id="350213"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defTabSz="914400" eaLnBrk="0" fontAlgn="base" hangingPunct="0">
                  <a:spcBef>
                    <a:spcPct val="0"/>
                  </a:spcBef>
                  <a:spcAft>
                    <a:spcPct val="0"/>
                  </a:spcAft>
                  <a:defRPr/>
                </a:pPr>
                <a:endParaRPr lang="en-US" sz="2400">
                  <a:solidFill>
                    <a:srgbClr val="FFFFFF"/>
                  </a:solidFill>
                  <a:latin typeface="Times New Roman" pitchFamily="-112" charset="0"/>
                  <a:ea typeface="ＭＳ Ｐゴシック" charset="0"/>
                  <a:cs typeface="MS PGothic" charset="0"/>
                </a:endParaRPr>
              </a:p>
            </p:txBody>
          </p:sp>
          <p:sp>
            <p:nvSpPr>
              <p:cNvPr id="315404"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15405"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15406"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15407"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15408"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15409"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15410"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15411"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15412"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15413"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15414"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15415"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15416"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15417"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15418"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15419"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15420"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15421"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15422"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15423"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15424"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15425"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grpSp>
        <p:grpSp>
          <p:nvGrpSpPr>
            <p:cNvPr id="315399" name="Group 28"/>
            <p:cNvGrpSpPr>
              <a:grpSpLocks/>
            </p:cNvGrpSpPr>
            <p:nvPr/>
          </p:nvGrpSpPr>
          <p:grpSpPr bwMode="auto">
            <a:xfrm>
              <a:off x="0" y="0"/>
              <a:ext cx="1246" cy="1232"/>
              <a:chOff x="0" y="0"/>
              <a:chExt cx="1246" cy="1232"/>
            </a:xfrm>
          </p:grpSpPr>
          <p:sp>
            <p:nvSpPr>
              <p:cNvPr id="315400"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MS PGothic" charset="0"/>
                </a:endParaRPr>
              </a:p>
            </p:txBody>
          </p:sp>
          <p:sp>
            <p:nvSpPr>
              <p:cNvPr id="315401"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MS PGothic" charset="0"/>
                </a:endParaRPr>
              </a:p>
            </p:txBody>
          </p:sp>
          <p:sp>
            <p:nvSpPr>
              <p:cNvPr id="315402"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MS PGothic" charset="0"/>
                </a:endParaRPr>
              </a:p>
            </p:txBody>
          </p:sp>
        </p:grpSp>
      </p:grpSp>
      <p:sp>
        <p:nvSpPr>
          <p:cNvPr id="115715" name="Text Box 32"/>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0" fontAlgn="base" hangingPunct="0">
              <a:spcBef>
                <a:spcPct val="50000"/>
              </a:spcBef>
              <a:spcAft>
                <a:spcPct val="0"/>
              </a:spcAft>
              <a:defRPr/>
            </a:pPr>
            <a:r>
              <a:rPr lang="en-US" sz="900" b="1">
                <a:solidFill>
                  <a:srgbClr val="FFFFFF"/>
                </a:solidFill>
                <a:latin typeface="Arial" charset="0"/>
              </a:rPr>
              <a:t>©2003 TBBMI</a:t>
            </a:r>
          </a:p>
        </p:txBody>
      </p:sp>
      <p:sp>
        <p:nvSpPr>
          <p:cNvPr id="350241" name="Rectangle 33"/>
          <p:cNvSpPr>
            <a:spLocks noChangeArrowheads="1"/>
          </p:cNvSpPr>
          <p:nvPr/>
        </p:nvSpPr>
        <p:spPr bwMode="auto">
          <a:xfrm>
            <a:off x="7561263" y="6515100"/>
            <a:ext cx="727075" cy="268288"/>
          </a:xfrm>
          <a:prstGeom prst="rect">
            <a:avLst/>
          </a:prstGeom>
          <a:noFill/>
          <a:ln w="12700">
            <a:noFill/>
            <a:miter lim="800000"/>
            <a:headEnd/>
            <a:tailEnd/>
          </a:ln>
          <a:effectLst/>
        </p:spPr>
        <p:txBody>
          <a:bodyPr wrap="none" anchor="ctr">
            <a:spAutoFit/>
          </a:bodyPr>
          <a:lstStyle/>
          <a:p>
            <a:pPr algn="ctr" defTabSz="914400" eaLnBrk="0" fontAlgn="base" hangingPunct="0">
              <a:spcBef>
                <a:spcPct val="0"/>
              </a:spcBef>
              <a:spcAft>
                <a:spcPct val="0"/>
              </a:spcAft>
              <a:defRPr/>
            </a:pPr>
            <a:r>
              <a:rPr lang="en-US" sz="1000" b="1">
                <a:solidFill>
                  <a:srgbClr val="FFFFFF"/>
                </a:solidFill>
                <a:effectLst>
                  <a:outerShdw blurRad="38100" dist="38100" dir="2700000" algn="tl">
                    <a:srgbClr val="000000"/>
                  </a:outerShdw>
                </a:effectLst>
                <a:latin typeface="Comic Sans MS" charset="0"/>
                <a:ea typeface="ＭＳ Ｐゴシック" charset="0"/>
                <a:cs typeface="ＭＳ Ｐゴシック" charset="0"/>
              </a:rPr>
              <a:t>7.5.03c.</a:t>
            </a:r>
          </a:p>
        </p:txBody>
      </p:sp>
    </p:spTree>
    <p:extLst>
      <p:ext uri="{BB962C8B-B14F-4D97-AF65-F5344CB8AC3E}">
        <p14:creationId xmlns:p14="http://schemas.microsoft.com/office/powerpoint/2010/main" val="3735234259"/>
      </p:ext>
    </p:extLst>
  </p:cSld>
  <p:clrMap bg1="dk2" tx1="lt1" bg2="dk1"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charset="0"/>
          <a:cs typeface="MS PGothic"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charset="0"/>
          <a:cs typeface="MS PGothic"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charset="0"/>
          <a:cs typeface="MS PGothic"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charset="0"/>
          <a:cs typeface="MS PGothic"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pitchFamily="-108"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pitchFamily="-108"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pitchFamily="-108"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pitchFamily="-108"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MS PGothic" charset="0"/>
          <a:cs typeface="MS PGothic" charset="0"/>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S PGothic" charset="0"/>
          <a:cs typeface="MS PGothic" charset="0"/>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S PGothic" charset="0"/>
          <a:cs typeface="MS PGothic" charset="0"/>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6354" name="Group 2"/>
          <p:cNvGrpSpPr>
            <a:grpSpLocks/>
          </p:cNvGrpSpPr>
          <p:nvPr/>
        </p:nvGrpSpPr>
        <p:grpSpPr bwMode="auto">
          <a:xfrm>
            <a:off x="0" y="0"/>
            <a:ext cx="9132888" cy="6845300"/>
            <a:chOff x="0" y="0"/>
            <a:chExt cx="5753" cy="4312"/>
          </a:xfrm>
        </p:grpSpPr>
        <p:sp>
          <p:nvSpPr>
            <p:cNvPr id="356357"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nvGrpSpPr>
            <p:cNvPr id="356358" name="Group 4"/>
            <p:cNvGrpSpPr>
              <a:grpSpLocks/>
            </p:cNvGrpSpPr>
            <p:nvPr/>
          </p:nvGrpSpPr>
          <p:grpSpPr bwMode="auto">
            <a:xfrm>
              <a:off x="246" y="204"/>
              <a:ext cx="5271" cy="3889"/>
              <a:chOff x="246" y="204"/>
              <a:chExt cx="5271" cy="3889"/>
            </a:xfrm>
          </p:grpSpPr>
          <p:sp>
            <p:nvSpPr>
              <p:cNvPr id="1077253"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56364"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56365"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56366"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56367"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56368"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56369"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56370"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56371"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56372"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56373"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56374"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56375"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56376"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56377"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56378"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56379"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56380"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56381"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56382"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56383"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56384"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56385"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grpSp>
        <p:grpSp>
          <p:nvGrpSpPr>
            <p:cNvPr id="356359" name="Group 28"/>
            <p:cNvGrpSpPr>
              <a:grpSpLocks/>
            </p:cNvGrpSpPr>
            <p:nvPr/>
          </p:nvGrpSpPr>
          <p:grpSpPr bwMode="auto">
            <a:xfrm>
              <a:off x="0" y="0"/>
              <a:ext cx="1246" cy="1232"/>
              <a:chOff x="0" y="0"/>
              <a:chExt cx="1246" cy="1232"/>
            </a:xfrm>
          </p:grpSpPr>
          <p:sp>
            <p:nvSpPr>
              <p:cNvPr id="356360"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356361"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356362"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grpSp>
      <p:sp>
        <p:nvSpPr>
          <p:cNvPr id="25603" name="Text Box 32"/>
          <p:cNvSpPr txBox="1">
            <a:spLocks noChangeArrowheads="1"/>
          </p:cNvSpPr>
          <p:nvPr/>
        </p:nvSpPr>
        <p:spPr bwMode="auto">
          <a:xfrm>
            <a:off x="479425" y="6545263"/>
            <a:ext cx="915988" cy="228600"/>
          </a:xfrm>
          <a:prstGeom prst="rect">
            <a:avLst/>
          </a:prstGeom>
          <a:noFill/>
          <a:ln>
            <a:noFill/>
          </a:ln>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fontAlgn="base">
              <a:spcBef>
                <a:spcPct val="50000"/>
              </a:spcBef>
              <a:spcAft>
                <a:spcPct val="0"/>
              </a:spcAft>
              <a:defRPr/>
            </a:pPr>
            <a:r>
              <a:rPr lang="en-US" sz="900" b="1">
                <a:solidFill>
                  <a:srgbClr val="FFFFFF"/>
                </a:solidFill>
                <a:latin typeface="Arial" charset="0"/>
              </a:rPr>
              <a:t>©2003 TBBMI</a:t>
            </a:r>
          </a:p>
        </p:txBody>
      </p:sp>
      <p:sp>
        <p:nvSpPr>
          <p:cNvPr id="1077281" name="Rectangle 33"/>
          <p:cNvSpPr>
            <a:spLocks noChangeArrowheads="1"/>
          </p:cNvSpPr>
          <p:nvPr/>
        </p:nvSpPr>
        <p:spPr bwMode="auto">
          <a:xfrm>
            <a:off x="7561263" y="6515100"/>
            <a:ext cx="727075" cy="268288"/>
          </a:xfrm>
          <a:prstGeom prst="rect">
            <a:avLst/>
          </a:prstGeom>
          <a:noFill/>
          <a:ln w="12700">
            <a:noFill/>
            <a:miter lim="800000"/>
            <a:headEnd/>
            <a:tailEnd/>
          </a:ln>
          <a:effectLst/>
        </p:spPr>
        <p:txBody>
          <a:bodyPr wrap="none" anchor="ctr">
            <a:spAutoFit/>
          </a:bodyPr>
          <a:lstStyle/>
          <a:p>
            <a:pPr algn="ctr" defTabSz="914400" eaLnBrk="0" fontAlgn="base" hangingPunct="0">
              <a:spcBef>
                <a:spcPct val="0"/>
              </a:spcBef>
              <a:spcAft>
                <a:spcPct val="0"/>
              </a:spcAft>
              <a:defRPr/>
            </a:pPr>
            <a:r>
              <a:rPr lang="en-US" sz="1000" b="1">
                <a:solidFill>
                  <a:srgbClr val="FFFFFF"/>
                </a:solidFill>
                <a:effectLst>
                  <a:outerShdw blurRad="38100" dist="38100" dir="2700000" algn="tl">
                    <a:srgbClr val="000000"/>
                  </a:outerShdw>
                </a:effectLst>
                <a:latin typeface="Comic Sans MS" charset="0"/>
                <a:ea typeface="ＭＳ Ｐゴシック" charset="0"/>
                <a:cs typeface="ＭＳ Ｐゴシック" charset="0"/>
              </a:rPr>
              <a:t>7.5.03c.</a:t>
            </a:r>
          </a:p>
        </p:txBody>
      </p:sp>
    </p:spTree>
    <p:extLst>
      <p:ext uri="{BB962C8B-B14F-4D97-AF65-F5344CB8AC3E}">
        <p14:creationId xmlns:p14="http://schemas.microsoft.com/office/powerpoint/2010/main" val="2207291077"/>
      </p:ext>
    </p:extLst>
  </p:cSld>
  <p:clrMap bg1="dk2" tx1="lt1" bg2="dk1" tx2="lt2" accent1="accent1" accent2="accent2" accent3="accent3" accent4="accent4" accent5="accent5" accent6="accent6" hlink="hlink" folHlink="folHlink"/>
  <p:sldLayoutIdLst>
    <p:sldLayoutId id="2147483712" r:id="rId1"/>
  </p:sldLayoutIdLst>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328706"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sz="2400">
              <a:solidFill>
                <a:srgbClr val="003300"/>
              </a:solidFill>
              <a:latin typeface="Arial" charset="0"/>
              <a:ea typeface="ＭＳ Ｐゴシック" charset="0"/>
              <a:cs typeface="ＭＳ Ｐゴシック" charset="0"/>
            </a:endParaRPr>
          </a:p>
        </p:txBody>
      </p:sp>
      <p:sp>
        <p:nvSpPr>
          <p:cNvPr id="328707"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sp>
        <p:nvSpPr>
          <p:cNvPr id="328708" name="Rectangle 4" descr="mutegras"/>
          <p:cNvSpPr>
            <a:spLocks noChangeArrowheads="1"/>
          </p:cNvSpPr>
          <p:nvPr/>
        </p:nvSpPr>
        <p:spPr bwMode="ltGray">
          <a:xfrm>
            <a:off x="0" y="0"/>
            <a:ext cx="9144000" cy="15240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sp>
        <p:nvSpPr>
          <p:cNvPr id="328709" name="Rectangle 5" descr="mutegras"/>
          <p:cNvSpPr>
            <a:spLocks noChangeArrowheads="1"/>
          </p:cNvSpPr>
          <p:nvPr/>
        </p:nvSpPr>
        <p:spPr bwMode="ltGray">
          <a:xfrm>
            <a:off x="0" y="6553200"/>
            <a:ext cx="9144000" cy="3048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sp>
        <p:nvSpPr>
          <p:cNvPr id="328710"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sz="2400">
              <a:solidFill>
                <a:srgbClr val="003300"/>
              </a:solidFill>
              <a:latin typeface="Arial" charset="0"/>
              <a:ea typeface="ＭＳ Ｐゴシック" charset="0"/>
              <a:cs typeface="ＭＳ Ｐゴシック" charset="0"/>
            </a:endParaRPr>
          </a:p>
        </p:txBody>
      </p:sp>
      <p:sp>
        <p:nvSpPr>
          <p:cNvPr id="328711"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sp>
        <p:nvSpPr>
          <p:cNvPr id="92168" name="Rectangle 8"/>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28713"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92170"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solidFill>
                  <a:srgbClr val="003300"/>
                </a:solidFill>
                <a:latin typeface="Times New Roman" pitchFamily="-112" charset="0"/>
                <a:ea typeface="+mn-ea"/>
                <a:cs typeface="+mn-cs"/>
              </a:defRPr>
            </a:lvl1pPr>
          </a:lstStyle>
          <a:p>
            <a:pPr defTabSz="914400" fontAlgn="base">
              <a:spcAft>
                <a:spcPct val="0"/>
              </a:spcAft>
              <a:defRPr/>
            </a:pPr>
            <a:endParaRPr lang="en-US"/>
          </a:p>
        </p:txBody>
      </p:sp>
      <p:sp>
        <p:nvSpPr>
          <p:cNvPr id="92171"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solidFill>
                  <a:srgbClr val="003300"/>
                </a:solidFill>
                <a:latin typeface="Times New Roman" pitchFamily="-112" charset="0"/>
                <a:ea typeface="+mn-ea"/>
                <a:cs typeface="+mn-cs"/>
              </a:defRPr>
            </a:lvl1pPr>
          </a:lstStyle>
          <a:p>
            <a:pPr defTabSz="914400" fontAlgn="base">
              <a:spcAft>
                <a:spcPct val="0"/>
              </a:spcAft>
              <a:defRPr/>
            </a:pPr>
            <a:endParaRPr lang="en-US"/>
          </a:p>
        </p:txBody>
      </p:sp>
      <p:sp>
        <p:nvSpPr>
          <p:cNvPr id="92172"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a:solidFill>
                  <a:srgbClr val="003300"/>
                </a:solidFill>
                <a:latin typeface="Times New Roman" charset="0"/>
                <a:cs typeface="MS PGothic" charset="0"/>
              </a:defRPr>
            </a:lvl1pPr>
          </a:lstStyle>
          <a:p>
            <a:pPr defTabSz="914400" fontAlgn="base">
              <a:spcAft>
                <a:spcPct val="0"/>
              </a:spcAft>
              <a:defRPr/>
            </a:pPr>
            <a:fld id="{F3E4FF8C-591F-134D-91B8-BE5F9AD27201}" type="slidenum">
              <a:rPr lang="zh-CN" altLang="en-US">
                <a:ea typeface="ＭＳ Ｐゴシック" charset="0"/>
              </a:rPr>
              <a:pPr defTabSz="914400" fontAlgn="base">
                <a:spcAft>
                  <a:spcPct val="0"/>
                </a:spcAft>
                <a:defRPr/>
              </a:pPr>
              <a:t>‹#›</a:t>
            </a:fld>
            <a:endParaRPr lang="en-US" altLang="zh-CN">
              <a:ea typeface="ＭＳ Ｐゴシック" charset="0"/>
            </a:endParaRPr>
          </a:p>
        </p:txBody>
      </p:sp>
    </p:spTree>
    <p:extLst>
      <p:ext uri="{BB962C8B-B14F-4D97-AF65-F5344CB8AC3E}">
        <p14:creationId xmlns:p14="http://schemas.microsoft.com/office/powerpoint/2010/main" val="3842384656"/>
      </p:ext>
    </p:extLst>
  </p:cSld>
  <p:clrMap bg1="lt1" tx1="dk1" bg2="lt2" tx2="dk2" accent1="accent1" accent2="accent2" accent3="accent3" accent4="accent4" accent5="accent5" accent6="accent6" hlink="hlink" folHlink="folHlink"/>
  <p:sldLayoutIdLst>
    <p:sldLayoutId id="2147483714" r:id="rId1"/>
  </p:sldLayoutIdLst>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mj-lt"/>
          <a:ea typeface="ＭＳ Ｐゴシック" charset="0"/>
          <a:cs typeface="MS PGothic" charset="0"/>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ea typeface="ＭＳ Ｐゴシック" charset="0"/>
          <a:cs typeface="MS PGothic" charset="0"/>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ea typeface="ＭＳ Ｐゴシック" charset="0"/>
          <a:cs typeface="MS PGothic" charset="0"/>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ea typeface="ＭＳ Ｐゴシック" charset="0"/>
          <a:cs typeface="MS PGothic" charset="0"/>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ea typeface="ＭＳ Ｐゴシック" charset="0"/>
          <a:cs typeface="MS PGothic" charset="0"/>
        </a:defRPr>
      </a:lvl5pPr>
      <a:lvl6pPr marL="4572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hlink"/>
        </a:buClr>
        <a:buChar char="•"/>
        <a:defRPr kumimoji="1"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charset="0"/>
          <a:cs typeface="Geneva"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316418"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sz="2400">
              <a:solidFill>
                <a:srgbClr val="003300"/>
              </a:solidFill>
              <a:latin typeface="Arial" charset="0"/>
              <a:ea typeface="ＭＳ Ｐゴシック" charset="0"/>
              <a:cs typeface="ＭＳ Ｐゴシック" charset="0"/>
            </a:endParaRPr>
          </a:p>
        </p:txBody>
      </p:sp>
      <p:sp>
        <p:nvSpPr>
          <p:cNvPr id="316419"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sp>
        <p:nvSpPr>
          <p:cNvPr id="316420" name="Rectangle 4" descr="mutegras"/>
          <p:cNvSpPr>
            <a:spLocks noChangeArrowheads="1"/>
          </p:cNvSpPr>
          <p:nvPr/>
        </p:nvSpPr>
        <p:spPr bwMode="ltGray">
          <a:xfrm>
            <a:off x="0" y="0"/>
            <a:ext cx="9144000" cy="152400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sp>
        <p:nvSpPr>
          <p:cNvPr id="316421" name="Rectangle 5" descr="mutegras"/>
          <p:cNvSpPr>
            <a:spLocks noChangeArrowheads="1"/>
          </p:cNvSpPr>
          <p:nvPr/>
        </p:nvSpPr>
        <p:spPr bwMode="ltGray">
          <a:xfrm>
            <a:off x="0" y="6553200"/>
            <a:ext cx="9144000" cy="30480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sp>
        <p:nvSpPr>
          <p:cNvPr id="316422"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sz="2400">
              <a:solidFill>
                <a:srgbClr val="003300"/>
              </a:solidFill>
              <a:latin typeface="Arial" charset="0"/>
              <a:ea typeface="ＭＳ Ｐゴシック" charset="0"/>
              <a:cs typeface="ＭＳ Ｐゴシック" charset="0"/>
            </a:endParaRPr>
          </a:p>
        </p:txBody>
      </p:sp>
      <p:sp>
        <p:nvSpPr>
          <p:cNvPr id="316423"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sp>
        <p:nvSpPr>
          <p:cNvPr id="7176" name="Rectangle 8"/>
          <p:cNvSpPr>
            <a:spLocks noGrp="1" noChangeArrowheads="1"/>
          </p:cNvSpPr>
          <p:nvPr>
            <p:ph type="title"/>
          </p:nvPr>
        </p:nvSpPr>
        <p:spPr bwMode="auto">
          <a:xfrm>
            <a:off x="0" y="3048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16425"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7178"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solidFill>
                  <a:srgbClr val="003300"/>
                </a:solidFill>
                <a:latin typeface="Times New Roman" pitchFamily="-112" charset="0"/>
                <a:ea typeface="+mn-ea"/>
                <a:cs typeface="+mn-cs"/>
              </a:defRPr>
            </a:lvl1pPr>
          </a:lstStyle>
          <a:p>
            <a:pPr defTabSz="914400" fontAlgn="base">
              <a:spcAft>
                <a:spcPct val="0"/>
              </a:spcAft>
              <a:defRPr/>
            </a:pPr>
            <a:endParaRPr lang="en-US"/>
          </a:p>
        </p:txBody>
      </p:sp>
      <p:sp>
        <p:nvSpPr>
          <p:cNvPr id="7179"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solidFill>
                  <a:srgbClr val="003300"/>
                </a:solidFill>
                <a:latin typeface="Times New Roman" pitchFamily="-112" charset="0"/>
                <a:ea typeface="+mn-ea"/>
                <a:cs typeface="+mn-cs"/>
              </a:defRPr>
            </a:lvl1pPr>
          </a:lstStyle>
          <a:p>
            <a:pPr defTabSz="914400" fontAlgn="base">
              <a:spcAft>
                <a:spcPct val="0"/>
              </a:spcAft>
              <a:defRPr/>
            </a:pPr>
            <a:endParaRPr lang="en-US"/>
          </a:p>
        </p:txBody>
      </p:sp>
      <p:sp>
        <p:nvSpPr>
          <p:cNvPr id="7180"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a:solidFill>
                  <a:srgbClr val="003300"/>
                </a:solidFill>
                <a:latin typeface="Times New Roman" charset="0"/>
                <a:cs typeface="MS PGothic" charset="0"/>
              </a:defRPr>
            </a:lvl1pPr>
          </a:lstStyle>
          <a:p>
            <a:pPr defTabSz="914400" fontAlgn="base">
              <a:spcAft>
                <a:spcPct val="0"/>
              </a:spcAft>
              <a:defRPr/>
            </a:pPr>
            <a:fld id="{92B2E3BC-4B0C-B849-90BD-9566FA6A49C1}" type="slidenum">
              <a:rPr lang="zh-CN" altLang="en-US">
                <a:ea typeface="ＭＳ Ｐゴシック" charset="0"/>
              </a:rPr>
              <a:pPr defTabSz="914400" fontAlgn="base">
                <a:spcAft>
                  <a:spcPct val="0"/>
                </a:spcAft>
                <a:defRPr/>
              </a:pPr>
              <a:t>‹#›</a:t>
            </a:fld>
            <a:endParaRPr lang="en-US" altLang="zh-CN">
              <a:ea typeface="ＭＳ Ｐゴシック" charset="0"/>
            </a:endParaRPr>
          </a:p>
        </p:txBody>
      </p:sp>
    </p:spTree>
    <p:extLst>
      <p:ext uri="{BB962C8B-B14F-4D97-AF65-F5344CB8AC3E}">
        <p14:creationId xmlns:p14="http://schemas.microsoft.com/office/powerpoint/2010/main" val="189751533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a:ea typeface="ＭＳ Ｐゴシック" charset="0"/>
          <a:cs typeface="MS PGothic" charset="0"/>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hlink"/>
        </a:buClr>
        <a:buChar char="•"/>
        <a:defRPr kumimoji="1" sz="3200" b="1">
          <a:solidFill>
            <a:srgbClr val="F1F7E9"/>
          </a:solidFill>
          <a:latin typeface="Arial"/>
          <a:ea typeface="ＭＳ Ｐゴシック" charset="0"/>
          <a:cs typeface="MS PGothic" charset="0"/>
        </a:defRPr>
      </a:lvl1pPr>
      <a:lvl2pPr marL="742950" indent="-285750" algn="l" rtl="0" eaLnBrk="0" fontAlgn="base" hangingPunct="0">
        <a:spcBef>
          <a:spcPct val="20000"/>
        </a:spcBef>
        <a:spcAft>
          <a:spcPct val="0"/>
        </a:spcAft>
        <a:buChar char="–"/>
        <a:defRPr kumimoji="1" sz="2800" b="1">
          <a:solidFill>
            <a:srgbClr val="F1F7E9"/>
          </a:solidFill>
          <a:latin typeface="Arial"/>
          <a:ea typeface="MS PGothic" charset="0"/>
          <a:cs typeface="MS PGothic" charset="0"/>
        </a:defRPr>
      </a:lvl2pPr>
      <a:lvl3pPr marL="1143000" indent="-228600" algn="l" rtl="0" eaLnBrk="0" fontAlgn="base" hangingPunct="0">
        <a:spcBef>
          <a:spcPct val="20000"/>
        </a:spcBef>
        <a:spcAft>
          <a:spcPct val="0"/>
        </a:spcAft>
        <a:buChar char="•"/>
        <a:defRPr kumimoji="1" sz="2400" b="1">
          <a:solidFill>
            <a:srgbClr val="F1F7E9"/>
          </a:solidFill>
          <a:latin typeface="Arial"/>
          <a:ea typeface="MS PGothic" charset="0"/>
          <a:cs typeface="MS PGothic" charset="0"/>
        </a:defRPr>
      </a:lvl3pPr>
      <a:lvl4pPr marL="1600200" indent="-228600" algn="l" rtl="0" eaLnBrk="0" fontAlgn="base" hangingPunct="0">
        <a:spcBef>
          <a:spcPct val="20000"/>
        </a:spcBef>
        <a:spcAft>
          <a:spcPct val="0"/>
        </a:spcAft>
        <a:buChar char="–"/>
        <a:defRPr kumimoji="1" sz="2000" b="1">
          <a:solidFill>
            <a:srgbClr val="F1F7E9"/>
          </a:solidFill>
          <a:latin typeface="Arial"/>
          <a:ea typeface="MS PGothic" charset="0"/>
          <a:cs typeface="MS PGothic" charset="0"/>
        </a:defRPr>
      </a:lvl4pPr>
      <a:lvl5pPr marL="2057400" indent="-228600" algn="l" rtl="0" eaLnBrk="0" fontAlgn="base" hangingPunct="0">
        <a:spcBef>
          <a:spcPct val="20000"/>
        </a:spcBef>
        <a:spcAft>
          <a:spcPct val="0"/>
        </a:spcAft>
        <a:buChar char="»"/>
        <a:defRPr kumimoji="1" sz="2000" b="1">
          <a:solidFill>
            <a:srgbClr val="F1F7E9"/>
          </a:solidFill>
          <a:latin typeface="Arial"/>
          <a:ea typeface="MS PGothic" charset="0"/>
          <a:cs typeface="MS PGothic" charset="0"/>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344066"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sz="2400">
              <a:solidFill>
                <a:srgbClr val="003300"/>
              </a:solidFill>
              <a:latin typeface="Arial" charset="0"/>
              <a:ea typeface="ＭＳ Ｐゴシック" charset="0"/>
              <a:cs typeface="ＭＳ Ｐゴシック" charset="0"/>
            </a:endParaRPr>
          </a:p>
        </p:txBody>
      </p:sp>
      <p:sp>
        <p:nvSpPr>
          <p:cNvPr id="344067"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sp>
        <p:nvSpPr>
          <p:cNvPr id="344068" name="Rectangle 4" descr="mutegras"/>
          <p:cNvSpPr>
            <a:spLocks noChangeArrowheads="1"/>
          </p:cNvSpPr>
          <p:nvPr/>
        </p:nvSpPr>
        <p:spPr bwMode="ltGray">
          <a:xfrm>
            <a:off x="0" y="0"/>
            <a:ext cx="9144000" cy="152400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sp>
        <p:nvSpPr>
          <p:cNvPr id="344069" name="Rectangle 5" descr="mutegras"/>
          <p:cNvSpPr>
            <a:spLocks noChangeArrowheads="1"/>
          </p:cNvSpPr>
          <p:nvPr/>
        </p:nvSpPr>
        <p:spPr bwMode="ltGray">
          <a:xfrm>
            <a:off x="0" y="6553200"/>
            <a:ext cx="9144000" cy="30480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sp>
        <p:nvSpPr>
          <p:cNvPr id="344070"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sz="2400">
              <a:solidFill>
                <a:srgbClr val="003300"/>
              </a:solidFill>
              <a:latin typeface="Arial" charset="0"/>
              <a:ea typeface="ＭＳ Ｐゴシック" charset="0"/>
              <a:cs typeface="ＭＳ Ｐゴシック" charset="0"/>
            </a:endParaRPr>
          </a:p>
        </p:txBody>
      </p:sp>
      <p:sp>
        <p:nvSpPr>
          <p:cNvPr id="344071"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sp>
        <p:nvSpPr>
          <p:cNvPr id="92168" name="Rectangle 8"/>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44073"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92170"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solidFill>
                  <a:srgbClr val="003300"/>
                </a:solidFill>
                <a:latin typeface="Times New Roman" pitchFamily="-112" charset="0"/>
                <a:ea typeface="+mn-ea"/>
                <a:cs typeface="+mn-cs"/>
              </a:defRPr>
            </a:lvl1pPr>
          </a:lstStyle>
          <a:p>
            <a:pPr defTabSz="914400" fontAlgn="base">
              <a:spcAft>
                <a:spcPct val="0"/>
              </a:spcAft>
              <a:defRPr/>
            </a:pPr>
            <a:endParaRPr lang="en-US"/>
          </a:p>
        </p:txBody>
      </p:sp>
      <p:sp>
        <p:nvSpPr>
          <p:cNvPr id="92171"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solidFill>
                  <a:srgbClr val="003300"/>
                </a:solidFill>
                <a:latin typeface="Times New Roman" pitchFamily="-112" charset="0"/>
                <a:ea typeface="+mn-ea"/>
                <a:cs typeface="+mn-cs"/>
              </a:defRPr>
            </a:lvl1pPr>
          </a:lstStyle>
          <a:p>
            <a:pPr defTabSz="914400" fontAlgn="base">
              <a:spcAft>
                <a:spcPct val="0"/>
              </a:spcAft>
              <a:defRPr/>
            </a:pPr>
            <a:endParaRPr lang="en-US"/>
          </a:p>
        </p:txBody>
      </p:sp>
      <p:sp>
        <p:nvSpPr>
          <p:cNvPr id="92172"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a:solidFill>
                  <a:srgbClr val="003300"/>
                </a:solidFill>
                <a:latin typeface="Times New Roman" charset="0"/>
                <a:cs typeface="MS PGothic" charset="0"/>
              </a:defRPr>
            </a:lvl1pPr>
          </a:lstStyle>
          <a:p>
            <a:pPr defTabSz="914400" fontAlgn="base">
              <a:spcAft>
                <a:spcPct val="0"/>
              </a:spcAft>
              <a:defRPr/>
            </a:pPr>
            <a:fld id="{F0B894F4-9D9B-3648-9AE9-AABB3BBBA8D7}" type="slidenum">
              <a:rPr lang="zh-CN" altLang="en-US">
                <a:ea typeface="ＭＳ Ｐゴシック" charset="0"/>
              </a:rPr>
              <a:pPr defTabSz="914400" fontAlgn="base">
                <a:spcAft>
                  <a:spcPct val="0"/>
                </a:spcAft>
                <a:defRPr/>
              </a:pPr>
              <a:t>‹#›</a:t>
            </a:fld>
            <a:endParaRPr lang="en-US" altLang="zh-CN">
              <a:ea typeface="ＭＳ Ｐゴシック" charset="0"/>
            </a:endParaRPr>
          </a:p>
        </p:txBody>
      </p:sp>
    </p:spTree>
    <p:extLst>
      <p:ext uri="{BB962C8B-B14F-4D97-AF65-F5344CB8AC3E}">
        <p14:creationId xmlns:p14="http://schemas.microsoft.com/office/powerpoint/2010/main" val="70545011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Arial"/>
          <a:ea typeface="ＭＳ Ｐゴシック" charset="0"/>
          <a:cs typeface="MS PGothic" charset="0"/>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Arial" charset="0"/>
          <a:ea typeface="ＭＳ Ｐゴシック" charset="0"/>
          <a:cs typeface="MS PGothic" charset="0"/>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Arial" charset="0"/>
          <a:ea typeface="ＭＳ Ｐゴシック" charset="0"/>
          <a:cs typeface="MS PGothic" charset="0"/>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Arial" charset="0"/>
          <a:ea typeface="ＭＳ Ｐゴシック" charset="0"/>
          <a:cs typeface="MS PGothic" charset="0"/>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Arial" charset="0"/>
          <a:ea typeface="ＭＳ Ｐゴシック" charset="0"/>
          <a:cs typeface="MS PGothic" charset="0"/>
        </a:defRPr>
      </a:lvl5pPr>
      <a:lvl6pPr marL="4572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hlink"/>
        </a:buClr>
        <a:buChar char="•"/>
        <a:defRPr kumimoji="1" sz="3200">
          <a:solidFill>
            <a:schemeClr val="tx1"/>
          </a:solidFill>
          <a:latin typeface="Arial"/>
          <a:ea typeface="MS PGothic" charset="0"/>
          <a:cs typeface="MS PGothic" charset="0"/>
        </a:defRPr>
      </a:lvl1pPr>
      <a:lvl2pPr marL="742950" indent="-285750" algn="l" rtl="0" eaLnBrk="0" fontAlgn="base" hangingPunct="0">
        <a:spcBef>
          <a:spcPct val="20000"/>
        </a:spcBef>
        <a:spcAft>
          <a:spcPct val="0"/>
        </a:spcAft>
        <a:buChar char="–"/>
        <a:defRPr kumimoji="1" sz="2800">
          <a:solidFill>
            <a:schemeClr val="tx1"/>
          </a:solidFill>
          <a:latin typeface="Arial"/>
          <a:ea typeface="MS PGothic" charset="0"/>
          <a:cs typeface="MS PGothic" charset="0"/>
        </a:defRPr>
      </a:lvl2pPr>
      <a:lvl3pPr marL="1143000" indent="-228600" algn="l" rtl="0" eaLnBrk="0" fontAlgn="base" hangingPunct="0">
        <a:spcBef>
          <a:spcPct val="20000"/>
        </a:spcBef>
        <a:spcAft>
          <a:spcPct val="0"/>
        </a:spcAft>
        <a:buChar char="•"/>
        <a:defRPr kumimoji="1" sz="2400">
          <a:solidFill>
            <a:schemeClr val="tx1"/>
          </a:solidFill>
          <a:latin typeface="Arial"/>
          <a:ea typeface="MS PGothic" charset="0"/>
          <a:cs typeface="MS PGothic" charset="0"/>
        </a:defRPr>
      </a:lvl3pPr>
      <a:lvl4pPr marL="1600200" indent="-228600" algn="l" rtl="0" eaLnBrk="0" fontAlgn="base" hangingPunct="0">
        <a:spcBef>
          <a:spcPct val="20000"/>
        </a:spcBef>
        <a:spcAft>
          <a:spcPct val="0"/>
        </a:spcAft>
        <a:buChar char="–"/>
        <a:defRPr kumimoji="1" sz="2000">
          <a:solidFill>
            <a:schemeClr val="tx1"/>
          </a:solidFill>
          <a:latin typeface="Arial"/>
          <a:ea typeface="ＭＳ Ｐゴシック" charset="0"/>
          <a:cs typeface="Geneva" charset="0"/>
        </a:defRPr>
      </a:lvl4pPr>
      <a:lvl5pPr marL="2057400" indent="-228600" algn="l" rtl="0" eaLnBrk="0" fontAlgn="base" hangingPunct="0">
        <a:spcBef>
          <a:spcPct val="20000"/>
        </a:spcBef>
        <a:spcAft>
          <a:spcPct val="0"/>
        </a:spcAft>
        <a:buChar char="»"/>
        <a:defRPr kumimoji="1" sz="2000">
          <a:solidFill>
            <a:schemeClr val="tx1"/>
          </a:solidFill>
          <a:latin typeface="Arial"/>
          <a:ea typeface="MS PGothic" charset="0"/>
          <a:cs typeface="MS PGothic" charset="0"/>
        </a:defRPr>
      </a:lvl5pPr>
      <a:lvl6pPr marL="2514600" indent="-228600" algn="l" rtl="0" fontAlgn="base">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pitchFamily="-112" charset="-128"/>
                <a:cs typeface="ＭＳ Ｐゴシック" pitchFamily="-112" charset="-128"/>
              </a:defRPr>
            </a:lvl1pPr>
          </a:lstStyle>
          <a:p>
            <a:pPr defTabSz="914400" fontAlgn="base">
              <a:spcBef>
                <a:spcPct val="0"/>
              </a:spcBef>
              <a:spcAft>
                <a:spcPct val="0"/>
              </a:spcAft>
              <a:defRPr/>
            </a:pPr>
            <a:endParaRPr lang="en-US">
              <a:latin typeface="Arial" charset="0"/>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pitchFamily="-112" charset="-128"/>
                <a:cs typeface="ＭＳ Ｐゴシック" pitchFamily="-112" charset="-128"/>
              </a:defRPr>
            </a:lvl1pPr>
          </a:lstStyle>
          <a:p>
            <a:pPr defTabSz="914400" fontAlgn="base">
              <a:spcBef>
                <a:spcPct val="0"/>
              </a:spcBef>
              <a:spcAft>
                <a:spcPct val="0"/>
              </a:spcAft>
              <a:defRPr/>
            </a:pPr>
            <a:endParaRPr lang="en-US">
              <a:latin typeface="Arial" charset="0"/>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ＭＳ Ｐゴシック" charset="0"/>
              </a:defRPr>
            </a:lvl1pPr>
          </a:lstStyle>
          <a:p>
            <a:pPr defTabSz="914400" fontAlgn="base">
              <a:spcBef>
                <a:spcPct val="0"/>
              </a:spcBef>
              <a:spcAft>
                <a:spcPct val="0"/>
              </a:spcAft>
              <a:defRPr/>
            </a:pPr>
            <a:fld id="{72F953B0-6872-F54E-99E5-321B1BDDBC79}" type="slidenum">
              <a:rPr lang="en-US">
                <a:latin typeface="Arial" charset="0"/>
                <a:ea typeface="ＭＳ Ｐゴシック" charset="0"/>
              </a:rPr>
              <a:pPr defTabSz="914400" fontAlgn="base">
                <a:spcBef>
                  <a:spcPct val="0"/>
                </a:spcBef>
                <a:spcAft>
                  <a:spcPct val="0"/>
                </a:spcAft>
                <a:defRPr/>
              </a:pPr>
              <a:t>‹#›</a:t>
            </a:fld>
            <a:endParaRPr lang="en-US">
              <a:latin typeface="Arial" charset="0"/>
              <a:ea typeface="ＭＳ Ｐゴシック" charset="0"/>
            </a:endParaRPr>
          </a:p>
        </p:txBody>
      </p:sp>
    </p:spTree>
    <p:extLst>
      <p:ext uri="{BB962C8B-B14F-4D97-AF65-F5344CB8AC3E}">
        <p14:creationId xmlns:p14="http://schemas.microsoft.com/office/powerpoint/2010/main" val="159397535"/>
      </p:ext>
    </p:extLst>
  </p:cSld>
  <p:clrMap bg1="lt1" tx1="dk1" bg2="lt2" tx2="dk2" accent1="accent1" accent2="accent2" accent3="accent3" accent4="accent4" accent5="accent5" accent6="accent6" hlink="hlink" folHlink="folHlink"/>
  <p:sldLayoutIdLst>
    <p:sldLayoutId id="2147483740" r:id="rId1"/>
    <p:sldLayoutId id="2147483741" r:id="rId2"/>
  </p:sldLayoutIdLst>
  <p:txStyles>
    <p:titleStyle>
      <a:lvl1pPr algn="ctr" rtl="0" eaLnBrk="0" fontAlgn="base" hangingPunct="0">
        <a:spcBef>
          <a:spcPct val="0"/>
        </a:spcBef>
        <a:spcAft>
          <a:spcPct val="0"/>
        </a:spcAft>
        <a:defRPr sz="4400">
          <a:solidFill>
            <a:schemeClr val="tx2"/>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3" Type="http://schemas.openxmlformats.org/officeDocument/2006/relationships/hyperlink" Target="http://images.google.com/imgres?imgurl=www.aint-it-cool-news.com/museum/media/ten-commandments-still.jpg&amp;imgrefurl=http://www.aint-it-cool-news.com/museum/5.html&amp;h=351&amp;w=460&amp;prev=/images?q=Edward+Robinson&amp;start=40&amp;svnum=10&amp;hl=en&amp;lr=&amp;ie=UTF-8&amp;oe=UTF-8&amp;sa=N"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3" Type="http://schemas.openxmlformats.org/officeDocument/2006/relationships/hyperlink" Target="http://images.google.com/imgres?imgurl=www.aint-it-cool-news.com/museum/media/ten-commandments-still.jpg&amp;imgrefurl=http://www.aint-it-cool-news.com/museum/5.html&amp;h=351&amp;w=460&amp;prev=/images?q=Edward+Robinson&amp;start=40&amp;svnum=10&amp;hl=en&amp;lr=&amp;ie=UTF-8&amp;oe=UTF-8&amp;sa=N"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84.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hyperlink" Target="http://images.google.com/imgres?imgurl=www.aint-it-cool-news.com/museum/media/ten-commandments-still.jpg&amp;imgrefurl=http://www.aint-it-cool-news.com/museum/5.html&amp;h=351&amp;w=460&amp;prev=/images?q=Edward+Robinson&amp;start=40&amp;svnum=10&amp;hl=en&amp;lr=&amp;ie=UTF-8&amp;oe=UTF-8&amp;sa=N"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770028"/>
            <a:ext cx="9144000" cy="6084835"/>
          </a:xfrm>
          <a:prstGeom prst="rect">
            <a:avLst/>
          </a:prstGeom>
        </p:spPr>
      </p:pic>
      <p:sp>
        <p:nvSpPr>
          <p:cNvPr id="691203" name="Title 1"/>
          <p:cNvSpPr txBox="1">
            <a:spLocks/>
          </p:cNvSpPr>
          <p:nvPr/>
        </p:nvSpPr>
        <p:spPr bwMode="auto">
          <a:xfrm>
            <a:off x="4932363" y="333375"/>
            <a:ext cx="3825875" cy="437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endParaRPr lang="en-US" sz="6600" b="1" dirty="0">
              <a:solidFill>
                <a:srgbClr val="FFFFFF"/>
              </a:solidFill>
              <a:cs typeface="Arial" charset="0"/>
            </a:endParaRPr>
          </a:p>
        </p:txBody>
      </p:sp>
      <p:sp>
        <p:nvSpPr>
          <p:cNvPr id="2" name="Title 1"/>
          <p:cNvSpPr>
            <a:spLocks noGrp="1"/>
          </p:cNvSpPr>
          <p:nvPr>
            <p:ph type="title"/>
          </p:nvPr>
        </p:nvSpPr>
        <p:spPr>
          <a:xfrm>
            <a:off x="755088" y="130415"/>
            <a:ext cx="7836897" cy="2363920"/>
          </a:xfrm>
        </p:spPr>
        <p:txBody>
          <a:bodyPr/>
          <a:lstStyle/>
          <a:p>
            <a:r>
              <a:rPr lang="en-US" sz="6600" b="1" dirty="0">
                <a:solidFill>
                  <a:srgbClr val="FFFFFF"/>
                </a:solidFill>
                <a:effectLst>
                  <a:glow rad="177800">
                    <a:schemeClr val="tx1">
                      <a:alpha val="91000"/>
                    </a:schemeClr>
                  </a:glow>
                </a:effectLst>
                <a:cs typeface="Arial" charset="0"/>
              </a:rPr>
              <a:t>The Law of Moses &amp; Us</a:t>
            </a:r>
            <a:endParaRPr lang="en-US" sz="6600" dirty="0">
              <a:effectLst>
                <a:glow rad="177800">
                  <a:schemeClr val="tx1">
                    <a:alpha val="91000"/>
                  </a:schemeClr>
                </a:glow>
              </a:effectLst>
            </a:endParaRPr>
          </a:p>
        </p:txBody>
      </p:sp>
      <p:sp>
        <p:nvSpPr>
          <p:cNvPr id="3" name="Rectangle 2">
            <a:extLst>
              <a:ext uri="{FF2B5EF4-FFF2-40B4-BE49-F238E27FC236}">
                <a16:creationId xmlns:a16="http://schemas.microsoft.com/office/drawing/2014/main" id="{202AE4D9-9B8A-32D3-630C-A40D79D7BB5F}"/>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extLst>
      <p:ext uri="{BB962C8B-B14F-4D97-AF65-F5344CB8AC3E}">
        <p14:creationId xmlns:p14="http://schemas.microsoft.com/office/powerpoint/2010/main" val="74931926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 name="Text Box 4"/>
          <p:cNvSpPr txBox="1">
            <a:spLocks noChangeArrowheads="1"/>
          </p:cNvSpPr>
          <p:nvPr/>
        </p:nvSpPr>
        <p:spPr bwMode="auto">
          <a:xfrm>
            <a:off x="8285223" y="0"/>
            <a:ext cx="852367" cy="46166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altLang="zh-CN" b="1" dirty="0">
                <a:solidFill>
                  <a:srgbClr val="000000"/>
                </a:solidFill>
                <a:cs typeface="MS PGothic" charset="0"/>
              </a:rPr>
              <a:t>112c</a:t>
            </a:r>
          </a:p>
        </p:txBody>
      </p:sp>
      <p:grpSp>
        <p:nvGrpSpPr>
          <p:cNvPr id="953346" name="Group 126"/>
          <p:cNvGrpSpPr>
            <a:grpSpLocks/>
          </p:cNvGrpSpPr>
          <p:nvPr/>
        </p:nvGrpSpPr>
        <p:grpSpPr bwMode="auto">
          <a:xfrm>
            <a:off x="0" y="396875"/>
            <a:ext cx="9144000" cy="6461125"/>
            <a:chOff x="0" y="250"/>
            <a:chExt cx="5760" cy="3039"/>
          </a:xfrm>
        </p:grpSpPr>
        <p:grpSp>
          <p:nvGrpSpPr>
            <p:cNvPr id="953349" name="Group 72"/>
            <p:cNvGrpSpPr>
              <a:grpSpLocks/>
            </p:cNvGrpSpPr>
            <p:nvPr/>
          </p:nvGrpSpPr>
          <p:grpSpPr bwMode="auto">
            <a:xfrm>
              <a:off x="0" y="250"/>
              <a:ext cx="336" cy="384"/>
              <a:chOff x="0" y="0"/>
              <a:chExt cx="240" cy="470"/>
            </a:xfrm>
          </p:grpSpPr>
          <p:sp>
            <p:nvSpPr>
              <p:cNvPr id="953385" name="Rectangle 50"/>
              <p:cNvSpPr>
                <a:spLocks noChangeArrowheads="1"/>
              </p:cNvSpPr>
              <p:nvPr/>
            </p:nvSpPr>
            <p:spPr bwMode="auto">
              <a:xfrm>
                <a:off x="32" y="0"/>
                <a:ext cx="176" cy="470"/>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400" b="1">
                    <a:solidFill>
                      <a:srgbClr val="F1F7E9"/>
                    </a:solidFill>
                    <a:latin typeface="Arial Narrow" charset="0"/>
                    <a:ea typeface="ＭＳ Ｐゴシック" charset="0"/>
                    <a:cs typeface="Times New Roman" charset="0"/>
                  </a:rPr>
                  <a:t>#</a:t>
                </a:r>
              </a:p>
            </p:txBody>
          </p:sp>
          <p:sp>
            <p:nvSpPr>
              <p:cNvPr id="953386" name="Rectangle 71"/>
              <p:cNvSpPr>
                <a:spLocks noChangeArrowheads="1"/>
              </p:cNvSpPr>
              <p:nvPr/>
            </p:nvSpPr>
            <p:spPr bwMode="auto">
              <a:xfrm>
                <a:off x="0" y="0"/>
                <a:ext cx="240" cy="47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3350" name="Group 74"/>
            <p:cNvGrpSpPr>
              <a:grpSpLocks/>
            </p:cNvGrpSpPr>
            <p:nvPr/>
          </p:nvGrpSpPr>
          <p:grpSpPr bwMode="auto">
            <a:xfrm>
              <a:off x="336" y="250"/>
              <a:ext cx="2611" cy="384"/>
              <a:chOff x="240" y="0"/>
              <a:chExt cx="1864" cy="470"/>
            </a:xfrm>
          </p:grpSpPr>
          <p:sp>
            <p:nvSpPr>
              <p:cNvPr id="953383" name="Rectangle 51"/>
              <p:cNvSpPr>
                <a:spLocks noChangeArrowheads="1"/>
              </p:cNvSpPr>
              <p:nvPr/>
            </p:nvSpPr>
            <p:spPr bwMode="auto">
              <a:xfrm>
                <a:off x="272" y="0"/>
                <a:ext cx="1800" cy="470"/>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400" b="1">
                    <a:solidFill>
                      <a:srgbClr val="F1F7E9"/>
                    </a:solidFill>
                    <a:latin typeface="Arial Narrow" charset="0"/>
                    <a:ea typeface="ＭＳ Ｐゴシック" charset="0"/>
                    <a:cs typeface="Times New Roman" charset="0"/>
                  </a:rPr>
                  <a:t>Old Testament Commands</a:t>
                </a:r>
              </a:p>
            </p:txBody>
          </p:sp>
          <p:sp>
            <p:nvSpPr>
              <p:cNvPr id="953384" name="Rectangle 73"/>
              <p:cNvSpPr>
                <a:spLocks noChangeArrowheads="1"/>
              </p:cNvSpPr>
              <p:nvPr/>
            </p:nvSpPr>
            <p:spPr bwMode="auto">
              <a:xfrm>
                <a:off x="240" y="0"/>
                <a:ext cx="1864" cy="47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3351" name="Group 76"/>
            <p:cNvGrpSpPr>
              <a:grpSpLocks/>
            </p:cNvGrpSpPr>
            <p:nvPr/>
          </p:nvGrpSpPr>
          <p:grpSpPr bwMode="auto">
            <a:xfrm>
              <a:off x="2947" y="250"/>
              <a:ext cx="2813" cy="384"/>
              <a:chOff x="2104" y="0"/>
              <a:chExt cx="2008" cy="470"/>
            </a:xfrm>
          </p:grpSpPr>
          <p:sp>
            <p:nvSpPr>
              <p:cNvPr id="953381" name="Rectangle 52"/>
              <p:cNvSpPr>
                <a:spLocks noChangeArrowheads="1"/>
              </p:cNvSpPr>
              <p:nvPr/>
            </p:nvSpPr>
            <p:spPr bwMode="auto">
              <a:xfrm>
                <a:off x="2136" y="0"/>
                <a:ext cx="1944" cy="470"/>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zh-CN" altLang="en-US" sz="2400" b="1">
                    <a:solidFill>
                      <a:srgbClr val="F1F7E9"/>
                    </a:solidFill>
                    <a:latin typeface="Arial Narrow" charset="0"/>
                    <a:ea typeface="ＭＳ Ｐゴシック" charset="0"/>
                    <a:cs typeface="Times New Roman" charset="0"/>
                  </a:rPr>
                  <a:t> </a:t>
                </a:r>
                <a:r>
                  <a:rPr lang="en-US" altLang="zh-CN" sz="2400" b="1">
                    <a:solidFill>
                      <a:srgbClr val="F1F7E9"/>
                    </a:solidFill>
                    <a:latin typeface="Arial Narrow" charset="0"/>
                    <a:ea typeface="ＭＳ Ｐゴシック" charset="0"/>
                    <a:cs typeface="Times New Roman" charset="0"/>
                  </a:rPr>
                  <a:t>New Testament Repetitions</a:t>
                </a:r>
              </a:p>
            </p:txBody>
          </p:sp>
          <p:sp>
            <p:nvSpPr>
              <p:cNvPr id="953382" name="Rectangle 75"/>
              <p:cNvSpPr>
                <a:spLocks noChangeArrowheads="1"/>
              </p:cNvSpPr>
              <p:nvPr/>
            </p:nvSpPr>
            <p:spPr bwMode="auto">
              <a:xfrm>
                <a:off x="2104" y="0"/>
                <a:ext cx="2008" cy="47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3352" name="Group 125"/>
            <p:cNvGrpSpPr>
              <a:grpSpLocks/>
            </p:cNvGrpSpPr>
            <p:nvPr/>
          </p:nvGrpSpPr>
          <p:grpSpPr bwMode="auto">
            <a:xfrm>
              <a:off x="0" y="1877"/>
              <a:ext cx="5760" cy="1412"/>
              <a:chOff x="0" y="634"/>
              <a:chExt cx="5760" cy="1412"/>
            </a:xfrm>
          </p:grpSpPr>
          <p:grpSp>
            <p:nvGrpSpPr>
              <p:cNvPr id="953363" name="Group 78"/>
              <p:cNvGrpSpPr>
                <a:grpSpLocks/>
              </p:cNvGrpSpPr>
              <p:nvPr/>
            </p:nvGrpSpPr>
            <p:grpSpPr bwMode="auto">
              <a:xfrm>
                <a:off x="0" y="634"/>
                <a:ext cx="336" cy="784"/>
                <a:chOff x="0" y="470"/>
                <a:chExt cx="240" cy="960"/>
              </a:xfrm>
            </p:grpSpPr>
            <p:sp>
              <p:nvSpPr>
                <p:cNvPr id="953379" name="Rectangle 53"/>
                <p:cNvSpPr>
                  <a:spLocks noChangeArrowheads="1"/>
                </p:cNvSpPr>
                <p:nvPr/>
              </p:nvSpPr>
              <p:spPr bwMode="auto">
                <a:xfrm>
                  <a:off x="32" y="470"/>
                  <a:ext cx="176" cy="9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b="1">
                      <a:solidFill>
                        <a:srgbClr val="003300"/>
                      </a:solidFill>
                      <a:latin typeface="Arial Narrow" charset="0"/>
                      <a:ea typeface="ＭＳ Ｐゴシック" charset="0"/>
                      <a:cs typeface="Times New Roman" charset="0"/>
                    </a:rPr>
                    <a:t>5</a:t>
                  </a:r>
                </a:p>
              </p:txBody>
            </p:sp>
            <p:sp>
              <p:nvSpPr>
                <p:cNvPr id="953380" name="Rectangle 77"/>
                <p:cNvSpPr>
                  <a:spLocks noChangeArrowheads="1"/>
                </p:cNvSpPr>
                <p:nvPr/>
              </p:nvSpPr>
              <p:spPr bwMode="auto">
                <a:xfrm>
                  <a:off x="0" y="470"/>
                  <a:ext cx="240" cy="96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3364" name="Group 80"/>
              <p:cNvGrpSpPr>
                <a:grpSpLocks/>
              </p:cNvGrpSpPr>
              <p:nvPr/>
            </p:nvGrpSpPr>
            <p:grpSpPr bwMode="auto">
              <a:xfrm>
                <a:off x="336" y="634"/>
                <a:ext cx="2611" cy="784"/>
                <a:chOff x="240" y="470"/>
                <a:chExt cx="1864" cy="960"/>
              </a:xfrm>
            </p:grpSpPr>
            <p:sp>
              <p:nvSpPr>
                <p:cNvPr id="953377" name="Rectangle 54"/>
                <p:cNvSpPr>
                  <a:spLocks noChangeArrowheads="1"/>
                </p:cNvSpPr>
                <p:nvPr/>
              </p:nvSpPr>
              <p:spPr bwMode="auto">
                <a:xfrm>
                  <a:off x="272" y="470"/>
                  <a:ext cx="1800" cy="9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zh-CN" altLang="en-US" b="1">
                      <a:solidFill>
                        <a:srgbClr val="003300"/>
                      </a:solidFill>
                      <a:latin typeface="Arial Narrow" charset="0"/>
                      <a:ea typeface="ＭＳ Ｐゴシック" charset="0"/>
                      <a:cs typeface="Times New Roman" charset="0"/>
                    </a:rPr>
                    <a:t> </a:t>
                  </a:r>
                  <a:r>
                    <a:rPr lang="ja-JP" altLang="en-US" b="1">
                      <a:solidFill>
                        <a:srgbClr val="003300"/>
                      </a:solidFill>
                      <a:latin typeface="Arial Narrow" charset="0"/>
                      <a:ea typeface="ＭＳ Ｐゴシック" charset="0"/>
                      <a:cs typeface="Times New Roman" charset="0"/>
                    </a:rPr>
                    <a:t>“</a:t>
                  </a:r>
                  <a:r>
                    <a:rPr lang="en-US" altLang="ja-JP" b="1">
                      <a:solidFill>
                        <a:srgbClr val="003300"/>
                      </a:solidFill>
                      <a:latin typeface="Arial Narrow" charset="0"/>
                      <a:ea typeface="ＭＳ Ｐゴシック" charset="0"/>
                      <a:cs typeface="Times New Roman" charset="0"/>
                    </a:rPr>
                    <a:t>Honor your father and your mother, so that you may live long in the land the L</a:t>
                  </a:r>
                  <a:r>
                    <a:rPr lang="en-US" altLang="ja-JP" sz="1600" b="1">
                      <a:solidFill>
                        <a:srgbClr val="003300"/>
                      </a:solidFill>
                      <a:latin typeface="Arial Narrow" charset="0"/>
                      <a:ea typeface="ＭＳ Ｐゴシック" charset="0"/>
                      <a:cs typeface="Times New Roman" charset="0"/>
                    </a:rPr>
                    <a:t>ORD</a:t>
                  </a:r>
                  <a:r>
                    <a:rPr lang="en-US" altLang="ja-JP" b="1">
                      <a:solidFill>
                        <a:srgbClr val="003300"/>
                      </a:solidFill>
                      <a:latin typeface="Arial Narrow" charset="0"/>
                      <a:ea typeface="ＭＳ Ｐゴシック" charset="0"/>
                      <a:cs typeface="Times New Roman" charset="0"/>
                    </a:rPr>
                    <a:t> your God is giving you</a:t>
                  </a:r>
                  <a:r>
                    <a:rPr lang="ja-JP" altLang="en-US" b="1">
                      <a:solidFill>
                        <a:srgbClr val="003300"/>
                      </a:solidFill>
                      <a:latin typeface="Arial Narrow" charset="0"/>
                      <a:ea typeface="ＭＳ Ｐゴシック" charset="0"/>
                      <a:cs typeface="Times New Roman" charset="0"/>
                    </a:rPr>
                    <a:t>”</a:t>
                  </a:r>
                  <a:r>
                    <a:rPr lang="en-US" altLang="ja-JP" b="1">
                      <a:solidFill>
                        <a:srgbClr val="003300"/>
                      </a:solidFill>
                      <a:latin typeface="Arial Narrow" charset="0"/>
                      <a:ea typeface="ＭＳ Ｐゴシック" charset="0"/>
                      <a:cs typeface="Times New Roman" charset="0"/>
                    </a:rPr>
                    <a:t> (Exod. 20:12).</a:t>
                  </a:r>
                  <a:endParaRPr lang="en-US" altLang="zh-CN" b="1">
                    <a:solidFill>
                      <a:srgbClr val="003300"/>
                    </a:solidFill>
                    <a:latin typeface="Arial Narrow" charset="0"/>
                    <a:ea typeface="ＭＳ Ｐゴシック" charset="0"/>
                    <a:cs typeface="Times New Roman" charset="0"/>
                  </a:endParaRPr>
                </a:p>
              </p:txBody>
            </p:sp>
            <p:sp>
              <p:nvSpPr>
                <p:cNvPr id="953378" name="Rectangle 79"/>
                <p:cNvSpPr>
                  <a:spLocks noChangeArrowheads="1"/>
                </p:cNvSpPr>
                <p:nvPr/>
              </p:nvSpPr>
              <p:spPr bwMode="auto">
                <a:xfrm>
                  <a:off x="240" y="470"/>
                  <a:ext cx="1864" cy="96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3365" name="Group 82"/>
              <p:cNvGrpSpPr>
                <a:grpSpLocks/>
              </p:cNvGrpSpPr>
              <p:nvPr/>
            </p:nvGrpSpPr>
            <p:grpSpPr bwMode="auto">
              <a:xfrm>
                <a:off x="2947" y="634"/>
                <a:ext cx="2813" cy="784"/>
                <a:chOff x="2104" y="470"/>
                <a:chExt cx="2008" cy="960"/>
              </a:xfrm>
            </p:grpSpPr>
            <p:sp>
              <p:nvSpPr>
                <p:cNvPr id="953375" name="Rectangle 55"/>
                <p:cNvSpPr>
                  <a:spLocks noChangeArrowheads="1"/>
                </p:cNvSpPr>
                <p:nvPr/>
              </p:nvSpPr>
              <p:spPr bwMode="auto">
                <a:xfrm>
                  <a:off x="2136" y="470"/>
                  <a:ext cx="1944" cy="9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zh-CN" altLang="en-US" b="1">
                      <a:solidFill>
                        <a:srgbClr val="003300"/>
                      </a:solidFill>
                      <a:latin typeface="Arial Narrow" charset="0"/>
                      <a:ea typeface="ＭＳ Ｐゴシック" charset="0"/>
                      <a:cs typeface="Times New Roman" charset="0"/>
                    </a:rPr>
                    <a:t> </a:t>
                  </a:r>
                  <a:r>
                    <a:rPr lang="ja-JP" altLang="en-US" b="1">
                      <a:solidFill>
                        <a:srgbClr val="003300"/>
                      </a:solidFill>
                      <a:latin typeface="Arial Narrow" charset="0"/>
                      <a:ea typeface="ＭＳ Ｐゴシック" charset="0"/>
                      <a:cs typeface="Times New Roman" charset="0"/>
                    </a:rPr>
                    <a:t>“</a:t>
                  </a:r>
                  <a:r>
                    <a:rPr lang="en-US" altLang="ja-JP" b="1">
                      <a:solidFill>
                        <a:srgbClr val="003300"/>
                      </a:solidFill>
                      <a:latin typeface="Arial Narrow" charset="0"/>
                      <a:ea typeface="ＭＳ Ｐゴシック" charset="0"/>
                      <a:cs typeface="Times New Roman" charset="0"/>
                    </a:rPr>
                    <a:t>Children, obey your parents in the Lord, for this is right.  </a:t>
                  </a:r>
                  <a:r>
                    <a:rPr lang="fr-FR" altLang="ja-JP" b="1">
                      <a:solidFill>
                        <a:srgbClr val="003300"/>
                      </a:solidFill>
                      <a:latin typeface="Arial Narrow" charset="0"/>
                      <a:ea typeface="ＭＳ Ｐゴシック" charset="0"/>
                      <a:cs typeface="Times New Roman" charset="0"/>
                    </a:rPr>
                    <a:t>'</a:t>
                  </a:r>
                  <a:r>
                    <a:rPr lang="en-US" altLang="ja-JP" b="1">
                      <a:solidFill>
                        <a:srgbClr val="003300"/>
                      </a:solidFill>
                      <a:latin typeface="Arial Narrow" charset="0"/>
                      <a:ea typeface="ＭＳ Ｐゴシック" charset="0"/>
                      <a:cs typeface="Times New Roman" charset="0"/>
                    </a:rPr>
                    <a:t>Honor your father and mother</a:t>
                  </a:r>
                  <a:r>
                    <a:rPr lang="fr-FR" altLang="ja-JP" b="1">
                      <a:solidFill>
                        <a:srgbClr val="003300"/>
                      </a:solidFill>
                      <a:latin typeface="Arial Narrow" charset="0"/>
                      <a:ea typeface="ＭＳ Ｐゴシック" charset="0"/>
                      <a:cs typeface="Times New Roman" charset="0"/>
                    </a:rPr>
                    <a:t>'–</a:t>
                  </a:r>
                  <a:r>
                    <a:rPr lang="en-US" altLang="ja-JP" b="1">
                      <a:solidFill>
                        <a:srgbClr val="003300"/>
                      </a:solidFill>
                      <a:latin typeface="Arial Narrow" charset="0"/>
                      <a:ea typeface="ＭＳ Ｐゴシック" charset="0"/>
                      <a:cs typeface="Times New Roman" charset="0"/>
                    </a:rPr>
                    <a:t>which is the first commandment with a promise–that it may go well with you and that you may enjoy long life on the earth</a:t>
                  </a:r>
                  <a:r>
                    <a:rPr lang="ja-JP" altLang="en-US" b="1">
                      <a:solidFill>
                        <a:srgbClr val="003300"/>
                      </a:solidFill>
                      <a:latin typeface="Arial Narrow" charset="0"/>
                      <a:ea typeface="ＭＳ Ｐゴシック" charset="0"/>
                      <a:cs typeface="Times New Roman" charset="0"/>
                    </a:rPr>
                    <a:t>”</a:t>
                  </a:r>
                  <a:r>
                    <a:rPr lang="en-US" altLang="ja-JP" b="1">
                      <a:solidFill>
                        <a:srgbClr val="003300"/>
                      </a:solidFill>
                      <a:latin typeface="Arial Narrow" charset="0"/>
                      <a:ea typeface="ＭＳ Ｐゴシック" charset="0"/>
                      <a:cs typeface="Times New Roman" charset="0"/>
                    </a:rPr>
                    <a:t> (Eph. 6:1-3; Matt. 15:4-6; 19:19; Mark 7:10; 10:19; 6x).</a:t>
                  </a:r>
                  <a:endParaRPr lang="en-US" altLang="zh-CN" b="1">
                    <a:solidFill>
                      <a:srgbClr val="003300"/>
                    </a:solidFill>
                    <a:latin typeface="Arial Narrow" charset="0"/>
                    <a:ea typeface="ＭＳ Ｐゴシック" charset="0"/>
                    <a:cs typeface="Times New Roman" charset="0"/>
                  </a:endParaRPr>
                </a:p>
              </p:txBody>
            </p:sp>
            <p:sp>
              <p:nvSpPr>
                <p:cNvPr id="953376" name="Rectangle 81"/>
                <p:cNvSpPr>
                  <a:spLocks noChangeArrowheads="1"/>
                </p:cNvSpPr>
                <p:nvPr/>
              </p:nvSpPr>
              <p:spPr bwMode="auto">
                <a:xfrm>
                  <a:off x="2104" y="470"/>
                  <a:ext cx="2008" cy="96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3366" name="Group 84"/>
              <p:cNvGrpSpPr>
                <a:grpSpLocks/>
              </p:cNvGrpSpPr>
              <p:nvPr/>
            </p:nvGrpSpPr>
            <p:grpSpPr bwMode="auto">
              <a:xfrm>
                <a:off x="0" y="1418"/>
                <a:ext cx="336" cy="628"/>
                <a:chOff x="0" y="1430"/>
                <a:chExt cx="240" cy="768"/>
              </a:xfrm>
            </p:grpSpPr>
            <p:sp>
              <p:nvSpPr>
                <p:cNvPr id="953373" name="Rectangle 56"/>
                <p:cNvSpPr>
                  <a:spLocks noChangeArrowheads="1"/>
                </p:cNvSpPr>
                <p:nvPr/>
              </p:nvSpPr>
              <p:spPr bwMode="auto">
                <a:xfrm>
                  <a:off x="32" y="1430"/>
                  <a:ext cx="176" cy="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b="1">
                      <a:solidFill>
                        <a:srgbClr val="003300"/>
                      </a:solidFill>
                      <a:latin typeface="Arial Narrow" charset="0"/>
                      <a:ea typeface="ＭＳ Ｐゴシック" charset="0"/>
                      <a:cs typeface="Times New Roman" charset="0"/>
                    </a:rPr>
                    <a:t>6</a:t>
                  </a:r>
                </a:p>
              </p:txBody>
            </p:sp>
            <p:sp>
              <p:nvSpPr>
                <p:cNvPr id="953374" name="Rectangle 83"/>
                <p:cNvSpPr>
                  <a:spLocks noChangeArrowheads="1"/>
                </p:cNvSpPr>
                <p:nvPr/>
              </p:nvSpPr>
              <p:spPr bwMode="auto">
                <a:xfrm>
                  <a:off x="0" y="1430"/>
                  <a:ext cx="240" cy="76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3367" name="Group 86"/>
              <p:cNvGrpSpPr>
                <a:grpSpLocks/>
              </p:cNvGrpSpPr>
              <p:nvPr/>
            </p:nvGrpSpPr>
            <p:grpSpPr bwMode="auto">
              <a:xfrm>
                <a:off x="336" y="1418"/>
                <a:ext cx="2611" cy="628"/>
                <a:chOff x="240" y="1430"/>
                <a:chExt cx="1864" cy="768"/>
              </a:xfrm>
            </p:grpSpPr>
            <p:sp>
              <p:nvSpPr>
                <p:cNvPr id="953371" name="Rectangle 57"/>
                <p:cNvSpPr>
                  <a:spLocks noChangeArrowheads="1"/>
                </p:cNvSpPr>
                <p:nvPr/>
              </p:nvSpPr>
              <p:spPr bwMode="auto">
                <a:xfrm>
                  <a:off x="272" y="1430"/>
                  <a:ext cx="1800" cy="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ja-JP" altLang="en-US" b="1">
                      <a:solidFill>
                        <a:srgbClr val="003300"/>
                      </a:solidFill>
                      <a:latin typeface="Arial Narrow" charset="0"/>
                      <a:ea typeface="ＭＳ Ｐゴシック" charset="0"/>
                      <a:cs typeface="Times New Roman" charset="0"/>
                    </a:rPr>
                    <a:t>“</a:t>
                  </a:r>
                  <a:r>
                    <a:rPr lang="en-US" altLang="ja-JP" b="1">
                      <a:solidFill>
                        <a:srgbClr val="003300"/>
                      </a:solidFill>
                      <a:latin typeface="Arial Narrow" charset="0"/>
                      <a:ea typeface="ＭＳ Ｐゴシック" charset="0"/>
                      <a:cs typeface="Times New Roman" charset="0"/>
                    </a:rPr>
                    <a:t>You shall not murder</a:t>
                  </a:r>
                  <a:r>
                    <a:rPr lang="ja-JP" altLang="en-US" b="1">
                      <a:solidFill>
                        <a:srgbClr val="003300"/>
                      </a:solidFill>
                      <a:latin typeface="Arial Narrow" charset="0"/>
                      <a:ea typeface="ＭＳ Ｐゴシック" charset="0"/>
                      <a:cs typeface="Times New Roman" charset="0"/>
                    </a:rPr>
                    <a:t>”</a:t>
                  </a:r>
                  <a:r>
                    <a:rPr lang="en-US" altLang="ja-JP" b="1">
                      <a:solidFill>
                        <a:srgbClr val="003300"/>
                      </a:solidFill>
                      <a:latin typeface="Arial Narrow" charset="0"/>
                      <a:ea typeface="ＭＳ Ｐゴシック" charset="0"/>
                      <a:cs typeface="Times New Roman" charset="0"/>
                    </a:rPr>
                    <a:t> (Exod. 20:13).</a:t>
                  </a:r>
                  <a:endParaRPr lang="en-US" altLang="zh-CN" b="1">
                    <a:solidFill>
                      <a:srgbClr val="003300"/>
                    </a:solidFill>
                    <a:latin typeface="Arial Narrow" charset="0"/>
                    <a:ea typeface="ＭＳ Ｐゴシック" charset="0"/>
                    <a:cs typeface="Times New Roman" charset="0"/>
                  </a:endParaRPr>
                </a:p>
              </p:txBody>
            </p:sp>
            <p:sp>
              <p:nvSpPr>
                <p:cNvPr id="953372" name="Rectangle 85"/>
                <p:cNvSpPr>
                  <a:spLocks noChangeArrowheads="1"/>
                </p:cNvSpPr>
                <p:nvPr/>
              </p:nvSpPr>
              <p:spPr bwMode="auto">
                <a:xfrm>
                  <a:off x="240" y="1430"/>
                  <a:ext cx="1864" cy="76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3368" name="Group 88"/>
              <p:cNvGrpSpPr>
                <a:grpSpLocks/>
              </p:cNvGrpSpPr>
              <p:nvPr/>
            </p:nvGrpSpPr>
            <p:grpSpPr bwMode="auto">
              <a:xfrm>
                <a:off x="2947" y="1418"/>
                <a:ext cx="2813" cy="628"/>
                <a:chOff x="2104" y="1430"/>
                <a:chExt cx="2008" cy="768"/>
              </a:xfrm>
            </p:grpSpPr>
            <p:sp>
              <p:nvSpPr>
                <p:cNvPr id="953369" name="Rectangle 58"/>
                <p:cNvSpPr>
                  <a:spLocks noChangeArrowheads="1"/>
                </p:cNvSpPr>
                <p:nvPr/>
              </p:nvSpPr>
              <p:spPr bwMode="auto">
                <a:xfrm>
                  <a:off x="2136" y="1430"/>
                  <a:ext cx="1944" cy="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zh-CN" altLang="en-US" b="1">
                      <a:solidFill>
                        <a:srgbClr val="003300"/>
                      </a:solidFill>
                      <a:latin typeface="Arial Narrow" charset="0"/>
                      <a:ea typeface="ＭＳ Ｐゴシック" charset="0"/>
                      <a:cs typeface="Times New Roman" charset="0"/>
                    </a:rPr>
                    <a:t> </a:t>
                  </a:r>
                  <a:r>
                    <a:rPr lang="ja-JP" altLang="en-US" b="1">
                      <a:solidFill>
                        <a:srgbClr val="003300"/>
                      </a:solidFill>
                      <a:latin typeface="Arial Narrow" charset="0"/>
                      <a:ea typeface="ＭＳ Ｐゴシック" charset="0"/>
                      <a:cs typeface="Times New Roman" charset="0"/>
                    </a:rPr>
                    <a:t>“</a:t>
                  </a:r>
                  <a:r>
                    <a:rPr lang="en-US" altLang="ja-JP" b="1">
                      <a:solidFill>
                        <a:srgbClr val="003300"/>
                      </a:solidFill>
                      <a:latin typeface="Arial Narrow" charset="0"/>
                      <a:ea typeface="ＭＳ Ｐゴシック" charset="0"/>
                      <a:cs typeface="Times New Roman" charset="0"/>
                    </a:rPr>
                    <a:t>Anyone who hates his brother is a murderer, and you know that no murderer has eternal life in him</a:t>
                  </a:r>
                  <a:r>
                    <a:rPr lang="ja-JP" altLang="en-US" b="1">
                      <a:solidFill>
                        <a:srgbClr val="003300"/>
                      </a:solidFill>
                      <a:latin typeface="Arial Narrow" charset="0"/>
                      <a:ea typeface="ＭＳ Ｐゴシック" charset="0"/>
                      <a:cs typeface="Times New Roman" charset="0"/>
                    </a:rPr>
                    <a:t>”</a:t>
                  </a:r>
                  <a:r>
                    <a:rPr lang="en-US" altLang="ja-JP" b="1">
                      <a:solidFill>
                        <a:srgbClr val="003300"/>
                      </a:solidFill>
                      <a:latin typeface="Arial Narrow" charset="0"/>
                      <a:ea typeface="ＭＳ Ｐゴシック" charset="0"/>
                      <a:cs typeface="Times New Roman" charset="0"/>
                    </a:rPr>
                    <a:t> (1 John 3:15; cf. Matt. 19:18; Mark 10:19; Luke 18:20; Rom. 13:9; James 2:11; 6x).</a:t>
                  </a:r>
                  <a:endParaRPr lang="en-US" altLang="zh-CN" b="1">
                    <a:solidFill>
                      <a:srgbClr val="003300"/>
                    </a:solidFill>
                    <a:latin typeface="Arial Narrow" charset="0"/>
                    <a:ea typeface="ＭＳ Ｐゴシック" charset="0"/>
                    <a:cs typeface="Times New Roman" charset="0"/>
                  </a:endParaRPr>
                </a:p>
              </p:txBody>
            </p:sp>
            <p:sp>
              <p:nvSpPr>
                <p:cNvPr id="953370" name="Rectangle 87"/>
                <p:cNvSpPr>
                  <a:spLocks noChangeArrowheads="1"/>
                </p:cNvSpPr>
                <p:nvPr/>
              </p:nvSpPr>
              <p:spPr bwMode="auto">
                <a:xfrm>
                  <a:off x="2104" y="1430"/>
                  <a:ext cx="2008" cy="76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grpSp>
          <p:nvGrpSpPr>
            <p:cNvPr id="953353" name="Group 115"/>
            <p:cNvGrpSpPr>
              <a:grpSpLocks/>
            </p:cNvGrpSpPr>
            <p:nvPr/>
          </p:nvGrpSpPr>
          <p:grpSpPr bwMode="auto">
            <a:xfrm>
              <a:off x="0" y="633"/>
              <a:ext cx="5760" cy="1242"/>
              <a:chOff x="0" y="3030"/>
              <a:chExt cx="5760" cy="1242"/>
            </a:xfrm>
          </p:grpSpPr>
          <p:grpSp>
            <p:nvGrpSpPr>
              <p:cNvPr id="953354" name="Group 116"/>
              <p:cNvGrpSpPr>
                <a:grpSpLocks/>
              </p:cNvGrpSpPr>
              <p:nvPr/>
            </p:nvGrpSpPr>
            <p:grpSpPr bwMode="auto">
              <a:xfrm>
                <a:off x="0" y="3030"/>
                <a:ext cx="336" cy="1242"/>
                <a:chOff x="0" y="2966"/>
                <a:chExt cx="240" cy="1344"/>
              </a:xfrm>
            </p:grpSpPr>
            <p:sp>
              <p:nvSpPr>
                <p:cNvPr id="953361" name="Rectangle 117"/>
                <p:cNvSpPr>
                  <a:spLocks noChangeArrowheads="1"/>
                </p:cNvSpPr>
                <p:nvPr/>
              </p:nvSpPr>
              <p:spPr bwMode="auto">
                <a:xfrm>
                  <a:off x="32" y="2966"/>
                  <a:ext cx="176" cy="1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b="1">
                      <a:solidFill>
                        <a:srgbClr val="003300"/>
                      </a:solidFill>
                      <a:latin typeface="Arial Narrow" charset="0"/>
                      <a:ea typeface="宋体" charset="0"/>
                      <a:cs typeface="宋体" charset="0"/>
                    </a:rPr>
                    <a:t>4</a:t>
                  </a:r>
                </a:p>
              </p:txBody>
            </p:sp>
            <p:sp>
              <p:nvSpPr>
                <p:cNvPr id="953362" name="Rectangle 118"/>
                <p:cNvSpPr>
                  <a:spLocks noChangeArrowheads="1"/>
                </p:cNvSpPr>
                <p:nvPr/>
              </p:nvSpPr>
              <p:spPr bwMode="auto">
                <a:xfrm>
                  <a:off x="0" y="2966"/>
                  <a:ext cx="240" cy="1344"/>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3355" name="Group 119"/>
              <p:cNvGrpSpPr>
                <a:grpSpLocks/>
              </p:cNvGrpSpPr>
              <p:nvPr/>
            </p:nvGrpSpPr>
            <p:grpSpPr bwMode="auto">
              <a:xfrm>
                <a:off x="319" y="3030"/>
                <a:ext cx="2628" cy="1242"/>
                <a:chOff x="228" y="2966"/>
                <a:chExt cx="1876" cy="1344"/>
              </a:xfrm>
            </p:grpSpPr>
            <p:sp>
              <p:nvSpPr>
                <p:cNvPr id="953359" name="Rectangle 120"/>
                <p:cNvSpPr>
                  <a:spLocks noChangeArrowheads="1"/>
                </p:cNvSpPr>
                <p:nvPr/>
              </p:nvSpPr>
              <p:spPr bwMode="auto">
                <a:xfrm>
                  <a:off x="228" y="2966"/>
                  <a:ext cx="1864" cy="1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000" b="1">
                      <a:solidFill>
                        <a:srgbClr val="003300"/>
                      </a:solidFill>
                      <a:latin typeface="Arial Narrow" charset="0"/>
                      <a:ea typeface="宋体" charset="0"/>
                      <a:cs typeface="宋体" charset="0"/>
                    </a:rPr>
                    <a:t> </a:t>
                  </a:r>
                  <a:r>
                    <a:rPr lang="en-US" altLang="zh-CN" b="1">
                      <a:solidFill>
                        <a:srgbClr val="003300"/>
                      </a:solidFill>
                      <a:latin typeface="Arial Narrow" charset="0"/>
                      <a:ea typeface="宋体" charset="0"/>
                      <a:cs typeface="宋体" charset="0"/>
                    </a:rPr>
                    <a:t>“Remember the Sabbath day by keeping it holy.  Six days you shall labor and do all your work, but the seventh day is a Sabbath to the L</a:t>
                  </a:r>
                  <a:r>
                    <a:rPr lang="en-US" altLang="zh-CN" sz="1600" b="1">
                      <a:solidFill>
                        <a:srgbClr val="003300"/>
                      </a:solidFill>
                      <a:latin typeface="Arial Narrow" charset="0"/>
                      <a:ea typeface="宋体" charset="0"/>
                      <a:cs typeface="宋体" charset="0"/>
                    </a:rPr>
                    <a:t>ORD</a:t>
                  </a:r>
                  <a:r>
                    <a:rPr lang="en-US" altLang="zh-CN" b="1">
                      <a:solidFill>
                        <a:srgbClr val="003300"/>
                      </a:solidFill>
                      <a:latin typeface="Arial Narrow" charset="0"/>
                      <a:ea typeface="宋体" charset="0"/>
                      <a:cs typeface="宋体" charset="0"/>
                    </a:rPr>
                    <a:t> your God. On it you shall not do any work… nor your son or daughter, nor your manservant or maidservant, nor your animals, nor the alien within your gates.  For in six days the L</a:t>
                  </a:r>
                  <a:r>
                    <a:rPr lang="en-US" altLang="zh-CN" sz="1600" b="1">
                      <a:solidFill>
                        <a:srgbClr val="003300"/>
                      </a:solidFill>
                      <a:latin typeface="Arial Narrow" charset="0"/>
                      <a:ea typeface="宋体" charset="0"/>
                      <a:cs typeface="宋体" charset="0"/>
                    </a:rPr>
                    <a:t>ORD</a:t>
                  </a:r>
                  <a:r>
                    <a:rPr lang="en-US" altLang="zh-CN" b="1">
                      <a:solidFill>
                        <a:srgbClr val="003300"/>
                      </a:solidFill>
                      <a:latin typeface="Arial Narrow" charset="0"/>
                      <a:ea typeface="宋体" charset="0"/>
                      <a:cs typeface="宋体" charset="0"/>
                    </a:rPr>
                    <a:t> made the heavens and the earth… but he rested on the seventh day…” </a:t>
                  </a:r>
                  <a:br>
                    <a:rPr lang="en-US" altLang="zh-CN" b="1">
                      <a:solidFill>
                        <a:srgbClr val="003300"/>
                      </a:solidFill>
                      <a:latin typeface="Arial Narrow" charset="0"/>
                      <a:ea typeface="宋体" charset="0"/>
                      <a:cs typeface="宋体" charset="0"/>
                    </a:rPr>
                  </a:br>
                  <a:r>
                    <a:rPr lang="en-US" altLang="zh-CN" b="1">
                      <a:solidFill>
                        <a:srgbClr val="003300"/>
                      </a:solidFill>
                      <a:latin typeface="Arial Narrow" charset="0"/>
                      <a:ea typeface="宋体" charset="0"/>
                      <a:cs typeface="宋体" charset="0"/>
                    </a:rPr>
                    <a:t>(Exod. 20:8-11).</a:t>
                  </a:r>
                </a:p>
              </p:txBody>
            </p:sp>
            <p:sp>
              <p:nvSpPr>
                <p:cNvPr id="953360" name="Rectangle 121"/>
                <p:cNvSpPr>
                  <a:spLocks noChangeArrowheads="1"/>
                </p:cNvSpPr>
                <p:nvPr/>
              </p:nvSpPr>
              <p:spPr bwMode="auto">
                <a:xfrm>
                  <a:off x="240" y="2966"/>
                  <a:ext cx="1864" cy="1344"/>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3356" name="Group 122"/>
              <p:cNvGrpSpPr>
                <a:grpSpLocks/>
              </p:cNvGrpSpPr>
              <p:nvPr/>
            </p:nvGrpSpPr>
            <p:grpSpPr bwMode="auto">
              <a:xfrm>
                <a:off x="2947" y="3030"/>
                <a:ext cx="2813" cy="1242"/>
                <a:chOff x="2104" y="2966"/>
                <a:chExt cx="2008" cy="1344"/>
              </a:xfrm>
            </p:grpSpPr>
            <p:sp>
              <p:nvSpPr>
                <p:cNvPr id="953357" name="Rectangle 123"/>
                <p:cNvSpPr>
                  <a:spLocks noChangeArrowheads="1"/>
                </p:cNvSpPr>
                <p:nvPr/>
              </p:nvSpPr>
              <p:spPr bwMode="auto">
                <a:xfrm>
                  <a:off x="2136" y="2966"/>
                  <a:ext cx="1944" cy="1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b="1">
                      <a:solidFill>
                        <a:srgbClr val="003300"/>
                      </a:solidFill>
                      <a:latin typeface="Arial Narrow" charset="0"/>
                      <a:ea typeface="宋体" charset="0"/>
                      <a:cs typeface="宋体" charset="0"/>
                    </a:rPr>
                    <a:t> No NT text requires this of Christians. </a:t>
                  </a:r>
                </a:p>
                <a:p>
                  <a:pPr algn="ctr" defTabSz="914400" eaLnBrk="0" fontAlgn="base" hangingPunct="0">
                    <a:spcBef>
                      <a:spcPct val="0"/>
                    </a:spcBef>
                    <a:spcAft>
                      <a:spcPct val="0"/>
                    </a:spcAft>
                  </a:pPr>
                  <a:r>
                    <a:rPr lang="en-US" altLang="zh-CN" b="1">
                      <a:solidFill>
                        <a:srgbClr val="003300"/>
                      </a:solidFill>
                      <a:latin typeface="Arial Narrow" charset="0"/>
                      <a:ea typeface="宋体" charset="0"/>
                      <a:cs typeface="宋体" charset="0"/>
                    </a:rPr>
                    <a:t>However, one passage clearly </a:t>
                  </a:r>
                  <a:r>
                    <a:rPr lang="en-US" altLang="zh-CN" b="1" i="1">
                      <a:solidFill>
                        <a:srgbClr val="003300"/>
                      </a:solidFill>
                      <a:latin typeface="Arial Narrow" charset="0"/>
                      <a:ea typeface="宋体" charset="0"/>
                      <a:cs typeface="宋体" charset="0"/>
                    </a:rPr>
                    <a:t>prohibits</a:t>
                  </a:r>
                  <a:r>
                    <a:rPr lang="en-US" altLang="zh-CN" b="1">
                      <a:solidFill>
                        <a:srgbClr val="003300"/>
                      </a:solidFill>
                      <a:latin typeface="Arial Narrow" charset="0"/>
                      <a:ea typeface="宋体" charset="0"/>
                      <a:cs typeface="宋体" charset="0"/>
                    </a:rPr>
                    <a:t> the practice as required for believers: “Therefore do not let anyone judge you by what you eat or drink, or with regard to a religious festival, a New Moon celebration or a Sabbath day.  These are a shadow of the things that were to come; the reality, however, is found in Christ” (Col. 2:16-17; 0x).</a:t>
                  </a:r>
                </a:p>
              </p:txBody>
            </p:sp>
            <p:sp>
              <p:nvSpPr>
                <p:cNvPr id="953358" name="Rectangle 124"/>
                <p:cNvSpPr>
                  <a:spLocks noChangeArrowheads="1"/>
                </p:cNvSpPr>
                <p:nvPr/>
              </p:nvSpPr>
              <p:spPr bwMode="auto">
                <a:xfrm>
                  <a:off x="2104" y="2966"/>
                  <a:ext cx="2008" cy="1344"/>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grpSp>
      <p:sp>
        <p:nvSpPr>
          <p:cNvPr id="56484" name="Oval 164"/>
          <p:cNvSpPr>
            <a:spLocks noChangeArrowheads="1"/>
          </p:cNvSpPr>
          <p:nvPr/>
        </p:nvSpPr>
        <p:spPr bwMode="auto">
          <a:xfrm>
            <a:off x="4572000" y="980172"/>
            <a:ext cx="4572000" cy="762000"/>
          </a:xfrm>
          <a:prstGeom prst="ellipse">
            <a:avLst/>
          </a:prstGeom>
          <a:noFill/>
          <a:ln w="76200" cap="sq">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sp>
        <p:nvSpPr>
          <p:cNvPr id="56486" name="Rectangle 166"/>
          <p:cNvSpPr>
            <a:spLocks noGrp="1" noChangeArrowheads="1"/>
          </p:cNvSpPr>
          <p:nvPr>
            <p:ph type="title"/>
          </p:nvPr>
        </p:nvSpPr>
        <p:spPr>
          <a:xfrm>
            <a:off x="-228600" y="0"/>
            <a:ext cx="8458200" cy="533400"/>
          </a:xfrm>
        </p:spPr>
        <p:txBody>
          <a:bodyPr/>
          <a:lstStyle/>
          <a:p>
            <a:pPr>
              <a:defRPr/>
            </a:pPr>
            <a:r>
              <a:rPr lang="en-US" altLang="zh-CN" sz="4000">
                <a:solidFill>
                  <a:schemeClr val="accent2"/>
                </a:solidFill>
                <a:latin typeface="Arial Black" charset="0"/>
                <a:ea typeface="SimSun" charset="0"/>
                <a:cs typeface="SimSun" charset="0"/>
              </a:rPr>
              <a:t>The Ten Commandments </a:t>
            </a:r>
            <a:endParaRPr lang="en-US" sz="4000">
              <a:solidFill>
                <a:schemeClr val="accent2"/>
              </a:solidFill>
              <a:latin typeface="Arial Black" charset="0"/>
              <a:ea typeface="SimSun" charset="0"/>
              <a:cs typeface="SimSun" charset="0"/>
            </a:endParaRPr>
          </a:p>
        </p:txBody>
      </p:sp>
    </p:spTree>
    <p:extLst>
      <p:ext uri="{BB962C8B-B14F-4D97-AF65-F5344CB8AC3E}">
        <p14:creationId xmlns:p14="http://schemas.microsoft.com/office/powerpoint/2010/main" val="38360284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484"/>
                                        </p:tgtEl>
                                        <p:attrNameLst>
                                          <p:attrName>style.visibility</p:attrName>
                                        </p:attrNameLst>
                                      </p:cBhvr>
                                      <p:to>
                                        <p:strVal val="visible"/>
                                      </p:to>
                                    </p:set>
                                    <p:animEffect transition="in" filter="dissolve">
                                      <p:cBhvr>
                                        <p:cTn id="7" dur="500"/>
                                        <p:tgtEl>
                                          <p:spTgt spid="56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8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 name="Text Box 4"/>
          <p:cNvSpPr txBox="1">
            <a:spLocks noChangeArrowheads="1"/>
          </p:cNvSpPr>
          <p:nvPr/>
        </p:nvSpPr>
        <p:spPr bwMode="auto">
          <a:xfrm>
            <a:off x="8285223" y="0"/>
            <a:ext cx="852367" cy="46166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altLang="zh-CN" b="1" dirty="0">
                <a:solidFill>
                  <a:srgbClr val="000000"/>
                </a:solidFill>
                <a:cs typeface="MS PGothic" charset="0"/>
              </a:rPr>
              <a:t>112c</a:t>
            </a:r>
          </a:p>
        </p:txBody>
      </p:sp>
      <p:grpSp>
        <p:nvGrpSpPr>
          <p:cNvPr id="955394" name="Group 70"/>
          <p:cNvGrpSpPr>
            <a:grpSpLocks/>
          </p:cNvGrpSpPr>
          <p:nvPr/>
        </p:nvGrpSpPr>
        <p:grpSpPr bwMode="auto">
          <a:xfrm>
            <a:off x="0" y="396875"/>
            <a:ext cx="9144000" cy="6461125"/>
            <a:chOff x="0" y="250"/>
            <a:chExt cx="5760" cy="2657"/>
          </a:xfrm>
        </p:grpSpPr>
        <p:grpSp>
          <p:nvGrpSpPr>
            <p:cNvPr id="955396" name="Group 5"/>
            <p:cNvGrpSpPr>
              <a:grpSpLocks/>
            </p:cNvGrpSpPr>
            <p:nvPr/>
          </p:nvGrpSpPr>
          <p:grpSpPr bwMode="auto">
            <a:xfrm>
              <a:off x="0" y="250"/>
              <a:ext cx="336" cy="384"/>
              <a:chOff x="0" y="0"/>
              <a:chExt cx="240" cy="470"/>
            </a:xfrm>
          </p:grpSpPr>
          <p:sp>
            <p:nvSpPr>
              <p:cNvPr id="955439" name="Rectangle 6"/>
              <p:cNvSpPr>
                <a:spLocks noChangeArrowheads="1"/>
              </p:cNvSpPr>
              <p:nvPr/>
            </p:nvSpPr>
            <p:spPr bwMode="auto">
              <a:xfrm>
                <a:off x="32" y="0"/>
                <a:ext cx="176" cy="470"/>
              </a:xfrm>
              <a:prstGeom prst="rect">
                <a:avLst/>
              </a:prstGeom>
              <a:solidFill>
                <a:srgbClr val="000099"/>
              </a:solidFill>
              <a:ln w="12700" cap="sq">
                <a:solidFill>
                  <a:srgbClr val="CCFF99"/>
                </a:solidFill>
                <a:miter lim="800000"/>
                <a:headEnd type="none" w="sm" len="sm"/>
                <a:tailEnd type="none" w="sm" len="sm"/>
              </a:ln>
            </p:spPr>
            <p:txBody>
              <a:bodyPr lIns="0" tIns="0" rIns="0" bIns="0" anchor="ctr" anchorCtr="1"/>
              <a:lstStyle/>
              <a:p>
                <a:pPr algn="ctr" defTabSz="914400" fontAlgn="base">
                  <a:spcBef>
                    <a:spcPct val="0"/>
                  </a:spcBef>
                  <a:spcAft>
                    <a:spcPct val="0"/>
                  </a:spcAft>
                </a:pPr>
                <a:r>
                  <a:rPr lang="en-US" altLang="zh-CN" sz="2800" b="1">
                    <a:solidFill>
                      <a:srgbClr val="F1F7E9"/>
                    </a:solidFill>
                    <a:latin typeface="Arial Narrow" charset="0"/>
                    <a:ea typeface="ＭＳ Ｐゴシック" charset="0"/>
                    <a:cs typeface="Times New Roman" charset="0"/>
                  </a:rPr>
                  <a:t>#</a:t>
                </a:r>
              </a:p>
            </p:txBody>
          </p:sp>
          <p:sp>
            <p:nvSpPr>
              <p:cNvPr id="955440" name="Rectangle 7"/>
              <p:cNvSpPr>
                <a:spLocks noChangeArrowheads="1"/>
              </p:cNvSpPr>
              <p:nvPr/>
            </p:nvSpPr>
            <p:spPr bwMode="auto">
              <a:xfrm>
                <a:off x="0" y="0"/>
                <a:ext cx="240" cy="470"/>
              </a:xfrm>
              <a:prstGeom prst="rect">
                <a:avLst/>
              </a:prstGeom>
              <a:noFill/>
              <a:ln w="7"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5397" name="Group 8"/>
            <p:cNvGrpSpPr>
              <a:grpSpLocks/>
            </p:cNvGrpSpPr>
            <p:nvPr/>
          </p:nvGrpSpPr>
          <p:grpSpPr bwMode="auto">
            <a:xfrm>
              <a:off x="336" y="250"/>
              <a:ext cx="2611" cy="384"/>
              <a:chOff x="240" y="0"/>
              <a:chExt cx="1864" cy="470"/>
            </a:xfrm>
          </p:grpSpPr>
          <p:sp>
            <p:nvSpPr>
              <p:cNvPr id="955437" name="Rectangle 9"/>
              <p:cNvSpPr>
                <a:spLocks noChangeArrowheads="1"/>
              </p:cNvSpPr>
              <p:nvPr/>
            </p:nvSpPr>
            <p:spPr bwMode="auto">
              <a:xfrm>
                <a:off x="272" y="0"/>
                <a:ext cx="1800" cy="470"/>
              </a:xfrm>
              <a:prstGeom prst="rect">
                <a:avLst/>
              </a:prstGeom>
              <a:solidFill>
                <a:srgbClr val="000099"/>
              </a:solidFill>
              <a:ln w="12700" cap="sq">
                <a:solidFill>
                  <a:srgbClr val="CCFF99"/>
                </a:solidFill>
                <a:miter lim="800000"/>
                <a:headEnd type="none" w="sm" len="sm"/>
                <a:tailEnd type="none" w="sm" len="sm"/>
              </a:ln>
            </p:spPr>
            <p:txBody>
              <a:bodyPr lIns="0" tIns="0" rIns="0" bIns="0" anchor="ctr" anchorCtr="1"/>
              <a:lstStyle/>
              <a:p>
                <a:pPr algn="ctr" defTabSz="914400" fontAlgn="base">
                  <a:spcBef>
                    <a:spcPct val="0"/>
                  </a:spcBef>
                  <a:spcAft>
                    <a:spcPct val="0"/>
                  </a:spcAft>
                </a:pPr>
                <a:r>
                  <a:rPr lang="en-US" altLang="zh-CN" sz="2800" b="1">
                    <a:solidFill>
                      <a:srgbClr val="F1F7E9"/>
                    </a:solidFill>
                    <a:latin typeface="Arial Narrow" charset="0"/>
                    <a:ea typeface="ＭＳ Ｐゴシック" charset="0"/>
                    <a:cs typeface="Times New Roman" charset="0"/>
                  </a:rPr>
                  <a:t>Old Testament Commands</a:t>
                </a:r>
              </a:p>
            </p:txBody>
          </p:sp>
          <p:sp>
            <p:nvSpPr>
              <p:cNvPr id="955438" name="Rectangle 10"/>
              <p:cNvSpPr>
                <a:spLocks noChangeArrowheads="1"/>
              </p:cNvSpPr>
              <p:nvPr/>
            </p:nvSpPr>
            <p:spPr bwMode="auto">
              <a:xfrm>
                <a:off x="240" y="0"/>
                <a:ext cx="1864" cy="470"/>
              </a:xfrm>
              <a:prstGeom prst="rect">
                <a:avLst/>
              </a:prstGeom>
              <a:noFill/>
              <a:ln w="7"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5398" name="Group 11"/>
            <p:cNvGrpSpPr>
              <a:grpSpLocks/>
            </p:cNvGrpSpPr>
            <p:nvPr/>
          </p:nvGrpSpPr>
          <p:grpSpPr bwMode="auto">
            <a:xfrm>
              <a:off x="2947" y="250"/>
              <a:ext cx="2813" cy="384"/>
              <a:chOff x="2104" y="0"/>
              <a:chExt cx="2008" cy="470"/>
            </a:xfrm>
          </p:grpSpPr>
          <p:sp>
            <p:nvSpPr>
              <p:cNvPr id="955435" name="Rectangle 12"/>
              <p:cNvSpPr>
                <a:spLocks noChangeArrowheads="1"/>
              </p:cNvSpPr>
              <p:nvPr/>
            </p:nvSpPr>
            <p:spPr bwMode="auto">
              <a:xfrm>
                <a:off x="2136" y="0"/>
                <a:ext cx="1944" cy="470"/>
              </a:xfrm>
              <a:prstGeom prst="rect">
                <a:avLst/>
              </a:prstGeom>
              <a:solidFill>
                <a:srgbClr val="000099"/>
              </a:solidFill>
              <a:ln w="12700" cap="sq">
                <a:solidFill>
                  <a:srgbClr val="CCFF99"/>
                </a:solidFill>
                <a:miter lim="800000"/>
                <a:headEnd type="none" w="sm" len="sm"/>
                <a:tailEnd type="none" w="sm" len="sm"/>
              </a:ln>
            </p:spPr>
            <p:txBody>
              <a:bodyPr lIns="0" tIns="0" rIns="0" bIns="0" anchor="ctr" anchorCtr="1"/>
              <a:lstStyle/>
              <a:p>
                <a:pPr algn="ctr" defTabSz="914400" fontAlgn="base">
                  <a:spcBef>
                    <a:spcPct val="0"/>
                  </a:spcBef>
                  <a:spcAft>
                    <a:spcPct val="0"/>
                  </a:spcAft>
                </a:pPr>
                <a:r>
                  <a:rPr lang="zh-CN" altLang="en-US" sz="2800" b="1">
                    <a:solidFill>
                      <a:srgbClr val="F1F7E9"/>
                    </a:solidFill>
                    <a:latin typeface="Arial Narrow" charset="0"/>
                    <a:ea typeface="ＭＳ Ｐゴシック" charset="0"/>
                    <a:cs typeface="Times New Roman" charset="0"/>
                  </a:rPr>
                  <a:t> </a:t>
                </a:r>
                <a:r>
                  <a:rPr lang="en-US" altLang="zh-CN" sz="2800" b="1">
                    <a:solidFill>
                      <a:srgbClr val="F1F7E9"/>
                    </a:solidFill>
                    <a:latin typeface="Arial Narrow" charset="0"/>
                    <a:ea typeface="ＭＳ Ｐゴシック" charset="0"/>
                    <a:cs typeface="Times New Roman" charset="0"/>
                  </a:rPr>
                  <a:t>New Testament Repetitions</a:t>
                </a:r>
              </a:p>
            </p:txBody>
          </p:sp>
          <p:sp>
            <p:nvSpPr>
              <p:cNvPr id="955436" name="Rectangle 13"/>
              <p:cNvSpPr>
                <a:spLocks noChangeArrowheads="1"/>
              </p:cNvSpPr>
              <p:nvPr/>
            </p:nvSpPr>
            <p:spPr bwMode="auto">
              <a:xfrm>
                <a:off x="2104" y="0"/>
                <a:ext cx="2008" cy="470"/>
              </a:xfrm>
              <a:prstGeom prst="rect">
                <a:avLst/>
              </a:prstGeom>
              <a:noFill/>
              <a:ln w="7"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5399" name="Group 32"/>
            <p:cNvGrpSpPr>
              <a:grpSpLocks/>
            </p:cNvGrpSpPr>
            <p:nvPr/>
          </p:nvGrpSpPr>
          <p:grpSpPr bwMode="auto">
            <a:xfrm>
              <a:off x="0" y="633"/>
              <a:ext cx="336" cy="549"/>
              <a:chOff x="0" y="2198"/>
              <a:chExt cx="240" cy="672"/>
            </a:xfrm>
          </p:grpSpPr>
          <p:sp>
            <p:nvSpPr>
              <p:cNvPr id="955433" name="Rectangle 33"/>
              <p:cNvSpPr>
                <a:spLocks noChangeArrowheads="1"/>
              </p:cNvSpPr>
              <p:nvPr/>
            </p:nvSpPr>
            <p:spPr bwMode="auto">
              <a:xfrm>
                <a:off x="32" y="2198"/>
                <a:ext cx="176" cy="672"/>
              </a:xfrm>
              <a:prstGeom prst="rect">
                <a:avLst/>
              </a:prstGeom>
              <a:noFill/>
              <a:ln w="12700"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defTabSz="914400" fontAlgn="base">
                  <a:spcBef>
                    <a:spcPct val="0"/>
                  </a:spcBef>
                  <a:spcAft>
                    <a:spcPct val="0"/>
                  </a:spcAft>
                </a:pPr>
                <a:r>
                  <a:rPr lang="en-US" altLang="zh-CN" sz="2000" b="1">
                    <a:solidFill>
                      <a:srgbClr val="003300"/>
                    </a:solidFill>
                    <a:latin typeface="Arial Narrow" charset="0"/>
                    <a:ea typeface="ＭＳ Ｐゴシック" charset="0"/>
                    <a:cs typeface="Times New Roman" charset="0"/>
                  </a:rPr>
                  <a:t>7</a:t>
                </a:r>
              </a:p>
            </p:txBody>
          </p:sp>
          <p:sp>
            <p:nvSpPr>
              <p:cNvPr id="955434" name="Rectangle 34"/>
              <p:cNvSpPr>
                <a:spLocks noChangeArrowheads="1"/>
              </p:cNvSpPr>
              <p:nvPr/>
            </p:nvSpPr>
            <p:spPr bwMode="auto">
              <a:xfrm>
                <a:off x="0" y="2198"/>
                <a:ext cx="240" cy="672"/>
              </a:xfrm>
              <a:prstGeom prst="rect">
                <a:avLst/>
              </a:prstGeom>
              <a:noFill/>
              <a:ln w="7"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5400" name="Group 35"/>
            <p:cNvGrpSpPr>
              <a:grpSpLocks/>
            </p:cNvGrpSpPr>
            <p:nvPr/>
          </p:nvGrpSpPr>
          <p:grpSpPr bwMode="auto">
            <a:xfrm>
              <a:off x="336" y="633"/>
              <a:ext cx="2611" cy="549"/>
              <a:chOff x="240" y="2198"/>
              <a:chExt cx="1864" cy="672"/>
            </a:xfrm>
          </p:grpSpPr>
          <p:sp>
            <p:nvSpPr>
              <p:cNvPr id="955431" name="Rectangle 36"/>
              <p:cNvSpPr>
                <a:spLocks noChangeArrowheads="1"/>
              </p:cNvSpPr>
              <p:nvPr/>
            </p:nvSpPr>
            <p:spPr bwMode="auto">
              <a:xfrm>
                <a:off x="272" y="2198"/>
                <a:ext cx="1800" cy="672"/>
              </a:xfrm>
              <a:prstGeom prst="rect">
                <a:avLst/>
              </a:prstGeom>
              <a:noFill/>
              <a:ln w="12700"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defTabSz="914400" fontAlgn="base">
                  <a:spcBef>
                    <a:spcPct val="0"/>
                  </a:spcBef>
                  <a:spcAft>
                    <a:spcPct val="0"/>
                  </a:spcAft>
                </a:pPr>
                <a:r>
                  <a:rPr lang="zh-CN" altLang="en-US" sz="2000" b="1">
                    <a:solidFill>
                      <a:srgbClr val="003300"/>
                    </a:solidFill>
                    <a:latin typeface="Arial Narrow" charset="0"/>
                    <a:ea typeface="ＭＳ Ｐゴシック" charset="0"/>
                    <a:cs typeface="Times New Roman" charset="0"/>
                  </a:rPr>
                  <a:t> </a:t>
                </a:r>
                <a:r>
                  <a:rPr lang="ja-JP" altLang="en-US" sz="2000" b="1">
                    <a:solidFill>
                      <a:srgbClr val="003300"/>
                    </a:solidFill>
                    <a:latin typeface="Arial Narrow" charset="0"/>
                    <a:ea typeface="ＭＳ Ｐゴシック" charset="0"/>
                    <a:cs typeface="Times New Roman" charset="0"/>
                  </a:rPr>
                  <a:t>“</a:t>
                </a:r>
                <a:r>
                  <a:rPr lang="en-US" altLang="ja-JP" sz="2000" b="1">
                    <a:solidFill>
                      <a:srgbClr val="003300"/>
                    </a:solidFill>
                    <a:latin typeface="Arial Narrow" charset="0"/>
                    <a:ea typeface="ＭＳ Ｐゴシック" charset="0"/>
                    <a:cs typeface="Times New Roman" charset="0"/>
                  </a:rPr>
                  <a:t>You shall not commit adultery</a:t>
                </a:r>
                <a:r>
                  <a:rPr lang="ja-JP" altLang="en-US" sz="2000" b="1">
                    <a:solidFill>
                      <a:srgbClr val="003300"/>
                    </a:solidFill>
                    <a:latin typeface="Arial Narrow" charset="0"/>
                    <a:ea typeface="ＭＳ Ｐゴシック" charset="0"/>
                    <a:cs typeface="Times New Roman" charset="0"/>
                  </a:rPr>
                  <a:t>”</a:t>
                </a:r>
                <a:r>
                  <a:rPr lang="en-US" altLang="ja-JP" sz="2000" b="1">
                    <a:solidFill>
                      <a:srgbClr val="003300"/>
                    </a:solidFill>
                    <a:latin typeface="Arial Narrow" charset="0"/>
                    <a:ea typeface="ＭＳ Ｐゴシック" charset="0"/>
                    <a:cs typeface="Times New Roman" charset="0"/>
                  </a:rPr>
                  <a:t> (Exod. 20:14).</a:t>
                </a:r>
                <a:endParaRPr lang="en-US" altLang="zh-CN" sz="2000" b="1">
                  <a:solidFill>
                    <a:srgbClr val="003300"/>
                  </a:solidFill>
                  <a:latin typeface="Arial Narrow" charset="0"/>
                  <a:ea typeface="ＭＳ Ｐゴシック" charset="0"/>
                  <a:cs typeface="Times New Roman" charset="0"/>
                </a:endParaRPr>
              </a:p>
            </p:txBody>
          </p:sp>
          <p:sp>
            <p:nvSpPr>
              <p:cNvPr id="955432" name="Rectangle 37"/>
              <p:cNvSpPr>
                <a:spLocks noChangeArrowheads="1"/>
              </p:cNvSpPr>
              <p:nvPr/>
            </p:nvSpPr>
            <p:spPr bwMode="auto">
              <a:xfrm>
                <a:off x="240" y="2198"/>
                <a:ext cx="1864" cy="672"/>
              </a:xfrm>
              <a:prstGeom prst="rect">
                <a:avLst/>
              </a:prstGeom>
              <a:noFill/>
              <a:ln w="7"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5401" name="Group 38"/>
            <p:cNvGrpSpPr>
              <a:grpSpLocks/>
            </p:cNvGrpSpPr>
            <p:nvPr/>
          </p:nvGrpSpPr>
          <p:grpSpPr bwMode="auto">
            <a:xfrm>
              <a:off x="2947" y="633"/>
              <a:ext cx="2813" cy="549"/>
              <a:chOff x="2104" y="2198"/>
              <a:chExt cx="2008" cy="672"/>
            </a:xfrm>
          </p:grpSpPr>
          <p:sp>
            <p:nvSpPr>
              <p:cNvPr id="955429" name="Rectangle 39"/>
              <p:cNvSpPr>
                <a:spLocks noChangeArrowheads="1"/>
              </p:cNvSpPr>
              <p:nvPr/>
            </p:nvSpPr>
            <p:spPr bwMode="auto">
              <a:xfrm>
                <a:off x="2136" y="2198"/>
                <a:ext cx="1944" cy="672"/>
              </a:xfrm>
              <a:prstGeom prst="rect">
                <a:avLst/>
              </a:prstGeom>
              <a:noFill/>
              <a:ln w="12700"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defTabSz="914400" fontAlgn="base">
                  <a:spcBef>
                    <a:spcPct val="0"/>
                  </a:spcBef>
                  <a:spcAft>
                    <a:spcPct val="0"/>
                  </a:spcAft>
                </a:pPr>
                <a:r>
                  <a:rPr lang="zh-CN" altLang="en-US" sz="2000" b="1">
                    <a:solidFill>
                      <a:srgbClr val="003300"/>
                    </a:solidFill>
                    <a:latin typeface="Arial Narrow" charset="0"/>
                    <a:ea typeface="ＭＳ Ｐゴシック" charset="0"/>
                    <a:cs typeface="Times New Roman" charset="0"/>
                  </a:rPr>
                  <a:t> </a:t>
                </a:r>
                <a:r>
                  <a:rPr lang="ja-JP" altLang="en-US" sz="2000" b="1">
                    <a:solidFill>
                      <a:srgbClr val="003300"/>
                    </a:solidFill>
                    <a:latin typeface="Arial Narrow" charset="0"/>
                    <a:ea typeface="ＭＳ Ｐゴシック" charset="0"/>
                    <a:cs typeface="Times New Roman" charset="0"/>
                  </a:rPr>
                  <a:t>“</a:t>
                </a:r>
                <a:r>
                  <a:rPr lang="en-US" altLang="ja-JP" sz="2000" b="1">
                    <a:solidFill>
                      <a:srgbClr val="003300"/>
                    </a:solidFill>
                    <a:latin typeface="Arial Narrow" charset="0"/>
                    <a:ea typeface="ＭＳ Ｐゴシック" charset="0"/>
                    <a:cs typeface="Times New Roman" charset="0"/>
                  </a:rPr>
                  <a:t>Marriage should be honored by all, and the marriage bed kept pure, for God will judge the adulterer and all the sexually immoral</a:t>
                </a:r>
                <a:r>
                  <a:rPr lang="ja-JP" altLang="en-US" sz="2000" b="1">
                    <a:solidFill>
                      <a:srgbClr val="003300"/>
                    </a:solidFill>
                    <a:latin typeface="Arial Narrow" charset="0"/>
                    <a:ea typeface="ＭＳ Ｐゴシック" charset="0"/>
                    <a:cs typeface="Times New Roman" charset="0"/>
                  </a:rPr>
                  <a:t>”</a:t>
                </a:r>
                <a:r>
                  <a:rPr lang="en-US" altLang="ja-JP" sz="2000" b="1">
                    <a:solidFill>
                      <a:srgbClr val="003300"/>
                    </a:solidFill>
                    <a:latin typeface="Arial Narrow" charset="0"/>
                    <a:ea typeface="ＭＳ Ｐゴシック" charset="0"/>
                    <a:cs typeface="Times New Roman" charset="0"/>
                  </a:rPr>
                  <a:t> (Heb. 13:4; cf. Mark 10:19; 12x).</a:t>
                </a:r>
                <a:endParaRPr lang="en-US" altLang="zh-CN" sz="2000" b="1">
                  <a:solidFill>
                    <a:srgbClr val="003300"/>
                  </a:solidFill>
                  <a:latin typeface="Arial Narrow" charset="0"/>
                  <a:ea typeface="ＭＳ Ｐゴシック" charset="0"/>
                  <a:cs typeface="Times New Roman" charset="0"/>
                </a:endParaRPr>
              </a:p>
            </p:txBody>
          </p:sp>
          <p:sp>
            <p:nvSpPr>
              <p:cNvPr id="955430" name="Rectangle 40"/>
              <p:cNvSpPr>
                <a:spLocks noChangeArrowheads="1"/>
              </p:cNvSpPr>
              <p:nvPr/>
            </p:nvSpPr>
            <p:spPr bwMode="auto">
              <a:xfrm>
                <a:off x="2104" y="2198"/>
                <a:ext cx="2008" cy="672"/>
              </a:xfrm>
              <a:prstGeom prst="rect">
                <a:avLst/>
              </a:prstGeom>
              <a:noFill/>
              <a:ln w="7"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5402" name="Group 41"/>
            <p:cNvGrpSpPr>
              <a:grpSpLocks/>
            </p:cNvGrpSpPr>
            <p:nvPr/>
          </p:nvGrpSpPr>
          <p:grpSpPr bwMode="auto">
            <a:xfrm>
              <a:off x="0" y="1182"/>
              <a:ext cx="336" cy="627"/>
              <a:chOff x="0" y="2870"/>
              <a:chExt cx="240" cy="768"/>
            </a:xfrm>
          </p:grpSpPr>
          <p:sp>
            <p:nvSpPr>
              <p:cNvPr id="955427" name="Rectangle 42"/>
              <p:cNvSpPr>
                <a:spLocks noChangeArrowheads="1"/>
              </p:cNvSpPr>
              <p:nvPr/>
            </p:nvSpPr>
            <p:spPr bwMode="auto">
              <a:xfrm>
                <a:off x="32" y="2870"/>
                <a:ext cx="176" cy="768"/>
              </a:xfrm>
              <a:prstGeom prst="rect">
                <a:avLst/>
              </a:prstGeom>
              <a:noFill/>
              <a:ln w="12700"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defTabSz="914400" fontAlgn="base">
                  <a:spcBef>
                    <a:spcPct val="0"/>
                  </a:spcBef>
                  <a:spcAft>
                    <a:spcPct val="0"/>
                  </a:spcAft>
                </a:pPr>
                <a:r>
                  <a:rPr lang="en-US" altLang="zh-CN" sz="2000" b="1">
                    <a:solidFill>
                      <a:srgbClr val="003300"/>
                    </a:solidFill>
                    <a:latin typeface="Arial Narrow" charset="0"/>
                    <a:ea typeface="ＭＳ Ｐゴシック" charset="0"/>
                    <a:cs typeface="Times New Roman" charset="0"/>
                  </a:rPr>
                  <a:t>8</a:t>
                </a:r>
              </a:p>
            </p:txBody>
          </p:sp>
          <p:sp>
            <p:nvSpPr>
              <p:cNvPr id="955428" name="Rectangle 43"/>
              <p:cNvSpPr>
                <a:spLocks noChangeArrowheads="1"/>
              </p:cNvSpPr>
              <p:nvPr/>
            </p:nvSpPr>
            <p:spPr bwMode="auto">
              <a:xfrm>
                <a:off x="0" y="2870"/>
                <a:ext cx="240" cy="768"/>
              </a:xfrm>
              <a:prstGeom prst="rect">
                <a:avLst/>
              </a:prstGeom>
              <a:noFill/>
              <a:ln w="7"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5403" name="Group 44"/>
            <p:cNvGrpSpPr>
              <a:grpSpLocks/>
            </p:cNvGrpSpPr>
            <p:nvPr/>
          </p:nvGrpSpPr>
          <p:grpSpPr bwMode="auto">
            <a:xfrm>
              <a:off x="336" y="1182"/>
              <a:ext cx="2611" cy="627"/>
              <a:chOff x="240" y="2870"/>
              <a:chExt cx="1864" cy="768"/>
            </a:xfrm>
          </p:grpSpPr>
          <p:sp>
            <p:nvSpPr>
              <p:cNvPr id="955425" name="Rectangle 45"/>
              <p:cNvSpPr>
                <a:spLocks noChangeArrowheads="1"/>
              </p:cNvSpPr>
              <p:nvPr/>
            </p:nvSpPr>
            <p:spPr bwMode="auto">
              <a:xfrm>
                <a:off x="272" y="2870"/>
                <a:ext cx="1800" cy="768"/>
              </a:xfrm>
              <a:prstGeom prst="rect">
                <a:avLst/>
              </a:prstGeom>
              <a:noFill/>
              <a:ln w="12700"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defTabSz="914400" fontAlgn="base">
                  <a:spcBef>
                    <a:spcPct val="0"/>
                  </a:spcBef>
                  <a:spcAft>
                    <a:spcPct val="0"/>
                  </a:spcAft>
                </a:pPr>
                <a:r>
                  <a:rPr lang="ja-JP" altLang="en-US" sz="2000" b="1">
                    <a:solidFill>
                      <a:srgbClr val="003300"/>
                    </a:solidFill>
                    <a:latin typeface="Arial Narrow" charset="0"/>
                    <a:ea typeface="ＭＳ Ｐゴシック" charset="0"/>
                    <a:cs typeface="Times New Roman" charset="0"/>
                  </a:rPr>
                  <a:t>“</a:t>
                </a:r>
                <a:r>
                  <a:rPr lang="en-US" altLang="ja-JP" sz="2000" b="1">
                    <a:solidFill>
                      <a:srgbClr val="003300"/>
                    </a:solidFill>
                    <a:latin typeface="Arial Narrow" charset="0"/>
                    <a:ea typeface="ＭＳ Ｐゴシック" charset="0"/>
                    <a:cs typeface="Times New Roman" charset="0"/>
                  </a:rPr>
                  <a:t>You shall not steal</a:t>
                </a:r>
                <a:r>
                  <a:rPr lang="ja-JP" altLang="en-US" sz="2000" b="1">
                    <a:solidFill>
                      <a:srgbClr val="003300"/>
                    </a:solidFill>
                    <a:latin typeface="Arial Narrow" charset="0"/>
                    <a:ea typeface="ＭＳ Ｐゴシック" charset="0"/>
                    <a:cs typeface="Times New Roman" charset="0"/>
                  </a:rPr>
                  <a:t>”</a:t>
                </a:r>
                <a:r>
                  <a:rPr lang="en-US" altLang="ja-JP" sz="2000" b="1">
                    <a:solidFill>
                      <a:srgbClr val="003300"/>
                    </a:solidFill>
                    <a:latin typeface="Arial Narrow" charset="0"/>
                    <a:ea typeface="ＭＳ Ｐゴシック" charset="0"/>
                    <a:cs typeface="Times New Roman" charset="0"/>
                  </a:rPr>
                  <a:t> (Exod. 20:15).</a:t>
                </a:r>
                <a:endParaRPr lang="en-US" altLang="zh-CN" sz="2000" b="1">
                  <a:solidFill>
                    <a:srgbClr val="003300"/>
                  </a:solidFill>
                  <a:latin typeface="Arial Narrow" charset="0"/>
                  <a:ea typeface="ＭＳ Ｐゴシック" charset="0"/>
                  <a:cs typeface="Times New Roman" charset="0"/>
                </a:endParaRPr>
              </a:p>
            </p:txBody>
          </p:sp>
          <p:sp>
            <p:nvSpPr>
              <p:cNvPr id="955426" name="Rectangle 46"/>
              <p:cNvSpPr>
                <a:spLocks noChangeArrowheads="1"/>
              </p:cNvSpPr>
              <p:nvPr/>
            </p:nvSpPr>
            <p:spPr bwMode="auto">
              <a:xfrm>
                <a:off x="240" y="2870"/>
                <a:ext cx="1864" cy="768"/>
              </a:xfrm>
              <a:prstGeom prst="rect">
                <a:avLst/>
              </a:prstGeom>
              <a:noFill/>
              <a:ln w="7"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5404" name="Group 47"/>
            <p:cNvGrpSpPr>
              <a:grpSpLocks/>
            </p:cNvGrpSpPr>
            <p:nvPr/>
          </p:nvGrpSpPr>
          <p:grpSpPr bwMode="auto">
            <a:xfrm>
              <a:off x="2947" y="1182"/>
              <a:ext cx="2813" cy="627"/>
              <a:chOff x="2104" y="2870"/>
              <a:chExt cx="2008" cy="768"/>
            </a:xfrm>
          </p:grpSpPr>
          <p:sp>
            <p:nvSpPr>
              <p:cNvPr id="955423" name="Rectangle 48"/>
              <p:cNvSpPr>
                <a:spLocks noChangeArrowheads="1"/>
              </p:cNvSpPr>
              <p:nvPr/>
            </p:nvSpPr>
            <p:spPr bwMode="auto">
              <a:xfrm>
                <a:off x="2136" y="2870"/>
                <a:ext cx="1944" cy="768"/>
              </a:xfrm>
              <a:prstGeom prst="rect">
                <a:avLst/>
              </a:prstGeom>
              <a:noFill/>
              <a:ln w="12700"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defTabSz="914400" fontAlgn="base">
                  <a:spcBef>
                    <a:spcPct val="0"/>
                  </a:spcBef>
                  <a:spcAft>
                    <a:spcPct val="0"/>
                  </a:spcAft>
                </a:pPr>
                <a:r>
                  <a:rPr lang="zh-CN" altLang="en-US" sz="2000" b="1">
                    <a:solidFill>
                      <a:srgbClr val="003300"/>
                    </a:solidFill>
                    <a:latin typeface="Arial Narrow" charset="0"/>
                    <a:ea typeface="ＭＳ Ｐゴシック" charset="0"/>
                    <a:cs typeface="Times New Roman" charset="0"/>
                  </a:rPr>
                  <a:t> </a:t>
                </a:r>
                <a:r>
                  <a:rPr lang="ja-JP" altLang="en-US" sz="2000" b="1">
                    <a:solidFill>
                      <a:srgbClr val="003300"/>
                    </a:solidFill>
                    <a:latin typeface="Arial Narrow" charset="0"/>
                    <a:ea typeface="ＭＳ Ｐゴシック" charset="0"/>
                    <a:cs typeface="Times New Roman" charset="0"/>
                  </a:rPr>
                  <a:t>“</a:t>
                </a:r>
                <a:r>
                  <a:rPr lang="en-US" altLang="ja-JP" sz="2000" b="1">
                    <a:solidFill>
                      <a:srgbClr val="003300"/>
                    </a:solidFill>
                    <a:latin typeface="Arial Narrow" charset="0"/>
                    <a:ea typeface="ＭＳ Ｐゴシック" charset="0"/>
                    <a:cs typeface="Times New Roman" charset="0"/>
                  </a:rPr>
                  <a:t>He who has been stealing must steal no longer, but must work, doing something useful with his own hands…</a:t>
                </a:r>
                <a:r>
                  <a:rPr lang="ja-JP" altLang="en-US" sz="2000" b="1">
                    <a:solidFill>
                      <a:srgbClr val="003300"/>
                    </a:solidFill>
                    <a:latin typeface="Arial Narrow" charset="0"/>
                    <a:ea typeface="ＭＳ Ｐゴシック" charset="0"/>
                    <a:cs typeface="Times New Roman" charset="0"/>
                  </a:rPr>
                  <a:t>”</a:t>
                </a:r>
                <a:r>
                  <a:rPr lang="en-US" altLang="ja-JP" sz="2000" b="1">
                    <a:solidFill>
                      <a:srgbClr val="003300"/>
                    </a:solidFill>
                    <a:latin typeface="Arial Narrow" charset="0"/>
                    <a:ea typeface="ＭＳ Ｐゴシック" charset="0"/>
                    <a:cs typeface="Times New Roman" charset="0"/>
                  </a:rPr>
                  <a:t> (Eph. 4:28; cf. Matt. 27:64; Mark 10:19; Luke 18:20; Rom. 13:9; Titus 2:10; 6x).</a:t>
                </a:r>
                <a:endParaRPr lang="en-US" altLang="zh-CN" sz="2000" b="1">
                  <a:solidFill>
                    <a:srgbClr val="003300"/>
                  </a:solidFill>
                  <a:latin typeface="Arial Narrow" charset="0"/>
                  <a:ea typeface="ＭＳ Ｐゴシック" charset="0"/>
                  <a:cs typeface="Times New Roman" charset="0"/>
                </a:endParaRPr>
              </a:p>
            </p:txBody>
          </p:sp>
          <p:sp>
            <p:nvSpPr>
              <p:cNvPr id="955424" name="Rectangle 49"/>
              <p:cNvSpPr>
                <a:spLocks noChangeArrowheads="1"/>
              </p:cNvSpPr>
              <p:nvPr/>
            </p:nvSpPr>
            <p:spPr bwMode="auto">
              <a:xfrm>
                <a:off x="2104" y="2870"/>
                <a:ext cx="2008" cy="768"/>
              </a:xfrm>
              <a:prstGeom prst="rect">
                <a:avLst/>
              </a:prstGeom>
              <a:noFill/>
              <a:ln w="7"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5405" name="Group 50"/>
            <p:cNvGrpSpPr>
              <a:grpSpLocks/>
            </p:cNvGrpSpPr>
            <p:nvPr/>
          </p:nvGrpSpPr>
          <p:grpSpPr bwMode="auto">
            <a:xfrm>
              <a:off x="0" y="1809"/>
              <a:ext cx="336" cy="471"/>
              <a:chOff x="0" y="3638"/>
              <a:chExt cx="240" cy="576"/>
            </a:xfrm>
          </p:grpSpPr>
          <p:sp>
            <p:nvSpPr>
              <p:cNvPr id="955421" name="Rectangle 51"/>
              <p:cNvSpPr>
                <a:spLocks noChangeArrowheads="1"/>
              </p:cNvSpPr>
              <p:nvPr/>
            </p:nvSpPr>
            <p:spPr bwMode="auto">
              <a:xfrm>
                <a:off x="32" y="3638"/>
                <a:ext cx="176" cy="576"/>
              </a:xfrm>
              <a:prstGeom prst="rect">
                <a:avLst/>
              </a:prstGeom>
              <a:noFill/>
              <a:ln w="12700"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defTabSz="914400" fontAlgn="base">
                  <a:spcBef>
                    <a:spcPct val="0"/>
                  </a:spcBef>
                  <a:spcAft>
                    <a:spcPct val="0"/>
                  </a:spcAft>
                </a:pPr>
                <a:r>
                  <a:rPr lang="en-US" altLang="zh-CN" sz="2000" b="1">
                    <a:solidFill>
                      <a:srgbClr val="003300"/>
                    </a:solidFill>
                    <a:latin typeface="Arial Narrow" charset="0"/>
                    <a:ea typeface="ＭＳ Ｐゴシック" charset="0"/>
                    <a:cs typeface="Times New Roman" charset="0"/>
                  </a:rPr>
                  <a:t>9</a:t>
                </a:r>
              </a:p>
            </p:txBody>
          </p:sp>
          <p:sp>
            <p:nvSpPr>
              <p:cNvPr id="955422" name="Rectangle 52"/>
              <p:cNvSpPr>
                <a:spLocks noChangeArrowheads="1"/>
              </p:cNvSpPr>
              <p:nvPr/>
            </p:nvSpPr>
            <p:spPr bwMode="auto">
              <a:xfrm>
                <a:off x="0" y="3638"/>
                <a:ext cx="240" cy="576"/>
              </a:xfrm>
              <a:prstGeom prst="rect">
                <a:avLst/>
              </a:prstGeom>
              <a:noFill/>
              <a:ln w="7"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5406" name="Group 53"/>
            <p:cNvGrpSpPr>
              <a:grpSpLocks/>
            </p:cNvGrpSpPr>
            <p:nvPr/>
          </p:nvGrpSpPr>
          <p:grpSpPr bwMode="auto">
            <a:xfrm>
              <a:off x="336" y="1809"/>
              <a:ext cx="2611" cy="471"/>
              <a:chOff x="240" y="3638"/>
              <a:chExt cx="1864" cy="576"/>
            </a:xfrm>
          </p:grpSpPr>
          <p:sp>
            <p:nvSpPr>
              <p:cNvPr id="955419" name="Rectangle 54"/>
              <p:cNvSpPr>
                <a:spLocks noChangeArrowheads="1"/>
              </p:cNvSpPr>
              <p:nvPr/>
            </p:nvSpPr>
            <p:spPr bwMode="auto">
              <a:xfrm>
                <a:off x="272" y="3638"/>
                <a:ext cx="1800" cy="576"/>
              </a:xfrm>
              <a:prstGeom prst="rect">
                <a:avLst/>
              </a:prstGeom>
              <a:noFill/>
              <a:ln w="12700"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defTabSz="914400" fontAlgn="base">
                  <a:spcBef>
                    <a:spcPct val="0"/>
                  </a:spcBef>
                  <a:spcAft>
                    <a:spcPct val="0"/>
                  </a:spcAft>
                </a:pPr>
                <a:r>
                  <a:rPr lang="zh-CN" altLang="en-US" sz="2000" b="1">
                    <a:solidFill>
                      <a:srgbClr val="003300"/>
                    </a:solidFill>
                    <a:latin typeface="Arial Narrow" charset="0"/>
                    <a:ea typeface="ＭＳ Ｐゴシック" charset="0"/>
                    <a:cs typeface="Times New Roman" charset="0"/>
                  </a:rPr>
                  <a:t> </a:t>
                </a:r>
                <a:r>
                  <a:rPr lang="ja-JP" altLang="en-US" sz="2000" b="1">
                    <a:solidFill>
                      <a:srgbClr val="003300"/>
                    </a:solidFill>
                    <a:latin typeface="Arial Narrow" charset="0"/>
                    <a:ea typeface="ＭＳ Ｐゴシック" charset="0"/>
                    <a:cs typeface="Times New Roman" charset="0"/>
                  </a:rPr>
                  <a:t>“</a:t>
                </a:r>
                <a:r>
                  <a:rPr lang="en-US" altLang="ja-JP" sz="2000" b="1">
                    <a:solidFill>
                      <a:srgbClr val="003300"/>
                    </a:solidFill>
                    <a:latin typeface="Arial Narrow" charset="0"/>
                    <a:ea typeface="ＭＳ Ｐゴシック" charset="0"/>
                    <a:cs typeface="Times New Roman" charset="0"/>
                  </a:rPr>
                  <a:t>You shall not give false testimony against your neighbor</a:t>
                </a:r>
                <a:r>
                  <a:rPr lang="ja-JP" altLang="en-US" sz="2000" b="1">
                    <a:solidFill>
                      <a:srgbClr val="003300"/>
                    </a:solidFill>
                    <a:latin typeface="Arial Narrow" charset="0"/>
                    <a:ea typeface="ＭＳ Ｐゴシック" charset="0"/>
                    <a:cs typeface="Times New Roman" charset="0"/>
                  </a:rPr>
                  <a:t>”</a:t>
                </a:r>
                <a:r>
                  <a:rPr lang="en-US" altLang="ja-JP" sz="2000" b="1">
                    <a:solidFill>
                      <a:srgbClr val="003300"/>
                    </a:solidFill>
                    <a:latin typeface="Arial Narrow" charset="0"/>
                    <a:ea typeface="ＭＳ Ｐゴシック" charset="0"/>
                    <a:cs typeface="Times New Roman" charset="0"/>
                  </a:rPr>
                  <a:t> (Exod. 20:16).</a:t>
                </a:r>
                <a:endParaRPr lang="en-US" altLang="zh-CN" sz="2000" b="1">
                  <a:solidFill>
                    <a:srgbClr val="003300"/>
                  </a:solidFill>
                  <a:latin typeface="Arial Narrow" charset="0"/>
                  <a:ea typeface="ＭＳ Ｐゴシック" charset="0"/>
                  <a:cs typeface="Times New Roman" charset="0"/>
                </a:endParaRPr>
              </a:p>
            </p:txBody>
          </p:sp>
          <p:sp>
            <p:nvSpPr>
              <p:cNvPr id="955420" name="Rectangle 55"/>
              <p:cNvSpPr>
                <a:spLocks noChangeArrowheads="1"/>
              </p:cNvSpPr>
              <p:nvPr/>
            </p:nvSpPr>
            <p:spPr bwMode="auto">
              <a:xfrm>
                <a:off x="240" y="3638"/>
                <a:ext cx="1864" cy="576"/>
              </a:xfrm>
              <a:prstGeom prst="rect">
                <a:avLst/>
              </a:prstGeom>
              <a:noFill/>
              <a:ln w="7"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5407" name="Group 56"/>
            <p:cNvGrpSpPr>
              <a:grpSpLocks/>
            </p:cNvGrpSpPr>
            <p:nvPr/>
          </p:nvGrpSpPr>
          <p:grpSpPr bwMode="auto">
            <a:xfrm>
              <a:off x="2947" y="1809"/>
              <a:ext cx="2813" cy="471"/>
              <a:chOff x="2104" y="3638"/>
              <a:chExt cx="2008" cy="576"/>
            </a:xfrm>
          </p:grpSpPr>
          <p:sp>
            <p:nvSpPr>
              <p:cNvPr id="955417" name="Rectangle 57"/>
              <p:cNvSpPr>
                <a:spLocks noChangeArrowheads="1"/>
              </p:cNvSpPr>
              <p:nvPr/>
            </p:nvSpPr>
            <p:spPr bwMode="auto">
              <a:xfrm>
                <a:off x="2136" y="3638"/>
                <a:ext cx="1944" cy="576"/>
              </a:xfrm>
              <a:prstGeom prst="rect">
                <a:avLst/>
              </a:prstGeom>
              <a:noFill/>
              <a:ln w="12700"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defTabSz="914400" fontAlgn="base">
                  <a:spcBef>
                    <a:spcPct val="0"/>
                  </a:spcBef>
                  <a:spcAft>
                    <a:spcPct val="0"/>
                  </a:spcAft>
                </a:pPr>
                <a:r>
                  <a:rPr lang="zh-CN" altLang="en-US" sz="2000" b="1">
                    <a:solidFill>
                      <a:srgbClr val="003300"/>
                    </a:solidFill>
                    <a:latin typeface="Arial Narrow" charset="0"/>
                    <a:ea typeface="ＭＳ Ｐゴシック" charset="0"/>
                    <a:cs typeface="Times New Roman" charset="0"/>
                  </a:rPr>
                  <a:t> </a:t>
                </a:r>
                <a:r>
                  <a:rPr lang="ja-JP" altLang="en-US" sz="2000" b="1">
                    <a:solidFill>
                      <a:srgbClr val="003300"/>
                    </a:solidFill>
                    <a:latin typeface="Arial Narrow" charset="0"/>
                    <a:ea typeface="ＭＳ Ｐゴシック" charset="0"/>
                    <a:cs typeface="Times New Roman" charset="0"/>
                  </a:rPr>
                  <a:t>“</a:t>
                </a:r>
                <a:r>
                  <a:rPr lang="en-US" altLang="ja-JP" sz="2000" b="1">
                    <a:solidFill>
                      <a:srgbClr val="003300"/>
                    </a:solidFill>
                    <a:latin typeface="Arial Narrow" charset="0"/>
                    <a:ea typeface="ＭＳ Ｐゴシック" charset="0"/>
                    <a:cs typeface="Times New Roman" charset="0"/>
                  </a:rPr>
                  <a:t>Do not lie to each other, since you have taken off your old self with its practices</a:t>
                </a:r>
                <a:r>
                  <a:rPr lang="ja-JP" altLang="en-US" sz="2000" b="1">
                    <a:solidFill>
                      <a:srgbClr val="003300"/>
                    </a:solidFill>
                    <a:latin typeface="Arial Narrow" charset="0"/>
                    <a:ea typeface="ＭＳ Ｐゴシック" charset="0"/>
                    <a:cs typeface="Times New Roman" charset="0"/>
                  </a:rPr>
                  <a:t>”</a:t>
                </a:r>
                <a:r>
                  <a:rPr lang="en-US" altLang="ja-JP" sz="2000" b="1">
                    <a:solidFill>
                      <a:srgbClr val="003300"/>
                    </a:solidFill>
                    <a:latin typeface="Arial Narrow" charset="0"/>
                    <a:ea typeface="ＭＳ Ｐゴシック" charset="0"/>
                    <a:cs typeface="Times New Roman" charset="0"/>
                  </a:rPr>
                  <a:t> (Col. 3:9; cf. Eph. 4:25; 4x).</a:t>
                </a:r>
                <a:endParaRPr lang="en-US" altLang="zh-CN" sz="2000" b="1">
                  <a:solidFill>
                    <a:srgbClr val="003300"/>
                  </a:solidFill>
                  <a:latin typeface="Arial Narrow" charset="0"/>
                  <a:ea typeface="ＭＳ Ｐゴシック" charset="0"/>
                  <a:cs typeface="Times New Roman" charset="0"/>
                </a:endParaRPr>
              </a:p>
            </p:txBody>
          </p:sp>
          <p:sp>
            <p:nvSpPr>
              <p:cNvPr id="955418" name="Rectangle 58"/>
              <p:cNvSpPr>
                <a:spLocks noChangeArrowheads="1"/>
              </p:cNvSpPr>
              <p:nvPr/>
            </p:nvSpPr>
            <p:spPr bwMode="auto">
              <a:xfrm>
                <a:off x="2104" y="3638"/>
                <a:ext cx="2008" cy="576"/>
              </a:xfrm>
              <a:prstGeom prst="rect">
                <a:avLst/>
              </a:prstGeom>
              <a:noFill/>
              <a:ln w="7"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5408" name="Group 59"/>
            <p:cNvGrpSpPr>
              <a:grpSpLocks/>
            </p:cNvGrpSpPr>
            <p:nvPr/>
          </p:nvGrpSpPr>
          <p:grpSpPr bwMode="auto">
            <a:xfrm>
              <a:off x="0" y="2280"/>
              <a:ext cx="336" cy="627"/>
              <a:chOff x="0" y="4214"/>
              <a:chExt cx="240" cy="768"/>
            </a:xfrm>
          </p:grpSpPr>
          <p:sp>
            <p:nvSpPr>
              <p:cNvPr id="955415" name="Rectangle 60"/>
              <p:cNvSpPr>
                <a:spLocks noChangeArrowheads="1"/>
              </p:cNvSpPr>
              <p:nvPr/>
            </p:nvSpPr>
            <p:spPr bwMode="auto">
              <a:xfrm>
                <a:off x="32" y="4214"/>
                <a:ext cx="176" cy="768"/>
              </a:xfrm>
              <a:prstGeom prst="rect">
                <a:avLst/>
              </a:prstGeom>
              <a:noFill/>
              <a:ln w="12700"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defTabSz="914400" fontAlgn="base">
                  <a:spcBef>
                    <a:spcPct val="0"/>
                  </a:spcBef>
                  <a:spcAft>
                    <a:spcPct val="0"/>
                  </a:spcAft>
                </a:pPr>
                <a:r>
                  <a:rPr lang="en-US" altLang="zh-CN" sz="2000" b="1">
                    <a:solidFill>
                      <a:srgbClr val="003300"/>
                    </a:solidFill>
                    <a:latin typeface="Arial Narrow" charset="0"/>
                    <a:ea typeface="ＭＳ Ｐゴシック" charset="0"/>
                    <a:cs typeface="Times New Roman" charset="0"/>
                  </a:rPr>
                  <a:t>10</a:t>
                </a:r>
              </a:p>
            </p:txBody>
          </p:sp>
          <p:sp>
            <p:nvSpPr>
              <p:cNvPr id="955416" name="Rectangle 61"/>
              <p:cNvSpPr>
                <a:spLocks noChangeArrowheads="1"/>
              </p:cNvSpPr>
              <p:nvPr/>
            </p:nvSpPr>
            <p:spPr bwMode="auto">
              <a:xfrm>
                <a:off x="0" y="4214"/>
                <a:ext cx="240" cy="768"/>
              </a:xfrm>
              <a:prstGeom prst="rect">
                <a:avLst/>
              </a:prstGeom>
              <a:noFill/>
              <a:ln w="7"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5409" name="Group 62"/>
            <p:cNvGrpSpPr>
              <a:grpSpLocks/>
            </p:cNvGrpSpPr>
            <p:nvPr/>
          </p:nvGrpSpPr>
          <p:grpSpPr bwMode="auto">
            <a:xfrm>
              <a:off x="336" y="2280"/>
              <a:ext cx="2611" cy="627"/>
              <a:chOff x="240" y="4214"/>
              <a:chExt cx="1864" cy="768"/>
            </a:xfrm>
          </p:grpSpPr>
          <p:sp>
            <p:nvSpPr>
              <p:cNvPr id="955413" name="Rectangle 63"/>
              <p:cNvSpPr>
                <a:spLocks noChangeArrowheads="1"/>
              </p:cNvSpPr>
              <p:nvPr/>
            </p:nvSpPr>
            <p:spPr bwMode="auto">
              <a:xfrm>
                <a:off x="272" y="4214"/>
                <a:ext cx="1800" cy="768"/>
              </a:xfrm>
              <a:prstGeom prst="rect">
                <a:avLst/>
              </a:prstGeom>
              <a:noFill/>
              <a:ln w="12700"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defTabSz="914400" fontAlgn="base">
                  <a:spcBef>
                    <a:spcPct val="0"/>
                  </a:spcBef>
                  <a:spcAft>
                    <a:spcPct val="0"/>
                  </a:spcAft>
                </a:pPr>
                <a:r>
                  <a:rPr lang="zh-CN" altLang="en-US" sz="2000" b="1">
                    <a:solidFill>
                      <a:srgbClr val="003300"/>
                    </a:solidFill>
                    <a:latin typeface="Arial Narrow" charset="0"/>
                    <a:ea typeface="ＭＳ Ｐゴシック" charset="0"/>
                    <a:cs typeface="Times New Roman" charset="0"/>
                  </a:rPr>
                  <a:t> </a:t>
                </a:r>
                <a:r>
                  <a:rPr lang="ja-JP" altLang="en-US" sz="2000" b="1">
                    <a:solidFill>
                      <a:srgbClr val="003300"/>
                    </a:solidFill>
                    <a:latin typeface="Arial Narrow" charset="0"/>
                    <a:ea typeface="ＭＳ Ｐゴシック" charset="0"/>
                    <a:cs typeface="Times New Roman" charset="0"/>
                  </a:rPr>
                  <a:t>“</a:t>
                </a:r>
                <a:r>
                  <a:rPr lang="en-US" altLang="ja-JP" sz="2000" b="1">
                    <a:solidFill>
                      <a:srgbClr val="003300"/>
                    </a:solidFill>
                    <a:latin typeface="Arial Narrow" charset="0"/>
                    <a:ea typeface="ＭＳ Ｐゴシック" charset="0"/>
                    <a:cs typeface="Times New Roman" charset="0"/>
                  </a:rPr>
                  <a:t>You shall not covet your neighbor</a:t>
                </a:r>
                <a:r>
                  <a:rPr lang="fr-FR" altLang="ja-JP" sz="2000" b="1">
                    <a:solidFill>
                      <a:srgbClr val="003300"/>
                    </a:solidFill>
                    <a:latin typeface="Arial Narrow" charset="0"/>
                    <a:ea typeface="ＭＳ Ｐゴシック" charset="0"/>
                    <a:cs typeface="Times New Roman" charset="0"/>
                  </a:rPr>
                  <a:t>'</a:t>
                </a:r>
                <a:r>
                  <a:rPr lang="en-US" altLang="ja-JP" sz="2000" b="1">
                    <a:solidFill>
                      <a:srgbClr val="003300"/>
                    </a:solidFill>
                    <a:latin typeface="Arial Narrow" charset="0"/>
                    <a:ea typeface="ＭＳ Ｐゴシック" charset="0"/>
                    <a:cs typeface="Times New Roman" charset="0"/>
                  </a:rPr>
                  <a:t>s house… wife, or his manservant or maidservant, his ox or donkey, or anything that belongs to your neighbor</a:t>
                </a:r>
                <a:r>
                  <a:rPr lang="ja-JP" altLang="en-US" sz="2000" b="1">
                    <a:solidFill>
                      <a:srgbClr val="003300"/>
                    </a:solidFill>
                    <a:latin typeface="Arial Narrow" charset="0"/>
                    <a:ea typeface="ＭＳ Ｐゴシック" charset="0"/>
                    <a:cs typeface="Times New Roman" charset="0"/>
                  </a:rPr>
                  <a:t>”</a:t>
                </a:r>
                <a:r>
                  <a:rPr lang="en-US" altLang="ja-JP" sz="2000" b="1">
                    <a:solidFill>
                      <a:srgbClr val="003300"/>
                    </a:solidFill>
                    <a:latin typeface="Arial Narrow" charset="0"/>
                    <a:ea typeface="ＭＳ Ｐゴシック" charset="0"/>
                    <a:cs typeface="Times New Roman" charset="0"/>
                  </a:rPr>
                  <a:t> (Exod. 20:17).</a:t>
                </a:r>
                <a:endParaRPr lang="en-US" altLang="zh-CN" sz="2000" b="1">
                  <a:solidFill>
                    <a:srgbClr val="003300"/>
                  </a:solidFill>
                  <a:latin typeface="Arial Narrow" charset="0"/>
                  <a:ea typeface="ＭＳ Ｐゴシック" charset="0"/>
                  <a:cs typeface="Times New Roman" charset="0"/>
                </a:endParaRPr>
              </a:p>
            </p:txBody>
          </p:sp>
          <p:sp>
            <p:nvSpPr>
              <p:cNvPr id="955414" name="Rectangle 64"/>
              <p:cNvSpPr>
                <a:spLocks noChangeArrowheads="1"/>
              </p:cNvSpPr>
              <p:nvPr/>
            </p:nvSpPr>
            <p:spPr bwMode="auto">
              <a:xfrm>
                <a:off x="240" y="4214"/>
                <a:ext cx="1864" cy="768"/>
              </a:xfrm>
              <a:prstGeom prst="rect">
                <a:avLst/>
              </a:prstGeom>
              <a:noFill/>
              <a:ln w="7"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5410" name="Group 65"/>
            <p:cNvGrpSpPr>
              <a:grpSpLocks/>
            </p:cNvGrpSpPr>
            <p:nvPr/>
          </p:nvGrpSpPr>
          <p:grpSpPr bwMode="auto">
            <a:xfrm>
              <a:off x="2947" y="2280"/>
              <a:ext cx="2813" cy="627"/>
              <a:chOff x="2104" y="4214"/>
              <a:chExt cx="2008" cy="768"/>
            </a:xfrm>
          </p:grpSpPr>
          <p:sp>
            <p:nvSpPr>
              <p:cNvPr id="955411" name="Rectangle 66"/>
              <p:cNvSpPr>
                <a:spLocks noChangeArrowheads="1"/>
              </p:cNvSpPr>
              <p:nvPr/>
            </p:nvSpPr>
            <p:spPr bwMode="auto">
              <a:xfrm>
                <a:off x="2136" y="4214"/>
                <a:ext cx="1944" cy="768"/>
              </a:xfrm>
              <a:prstGeom prst="rect">
                <a:avLst/>
              </a:prstGeom>
              <a:noFill/>
              <a:ln w="12700"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defTabSz="914400" fontAlgn="base">
                  <a:spcBef>
                    <a:spcPct val="0"/>
                  </a:spcBef>
                  <a:spcAft>
                    <a:spcPct val="0"/>
                  </a:spcAft>
                </a:pPr>
                <a:r>
                  <a:rPr lang="zh-CN" altLang="en-US" sz="2000" b="1">
                    <a:solidFill>
                      <a:srgbClr val="003300"/>
                    </a:solidFill>
                    <a:latin typeface="Arial Narrow" charset="0"/>
                    <a:ea typeface="ＭＳ Ｐゴシック" charset="0"/>
                    <a:cs typeface="Times New Roman" charset="0"/>
                  </a:rPr>
                  <a:t> </a:t>
                </a:r>
                <a:r>
                  <a:rPr lang="ja-JP" altLang="en-US" sz="2000" b="1">
                    <a:solidFill>
                      <a:srgbClr val="003300"/>
                    </a:solidFill>
                    <a:latin typeface="Arial Narrow" charset="0"/>
                    <a:ea typeface="ＭＳ Ｐゴシック" charset="0"/>
                    <a:cs typeface="Times New Roman" charset="0"/>
                  </a:rPr>
                  <a:t>“</a:t>
                </a:r>
                <a:r>
                  <a:rPr lang="fr-FR" altLang="ja-JP" sz="2000" b="1">
                    <a:solidFill>
                      <a:srgbClr val="003300"/>
                    </a:solidFill>
                    <a:latin typeface="Arial Narrow" charset="0"/>
                    <a:ea typeface="ＭＳ Ｐゴシック" charset="0"/>
                    <a:cs typeface="Times New Roman" charset="0"/>
                  </a:rPr>
                  <a:t>'</a:t>
                </a:r>
                <a:r>
                  <a:rPr lang="en-US" altLang="ja-JP" sz="2000" b="1">
                    <a:solidFill>
                      <a:srgbClr val="003300"/>
                    </a:solidFill>
                    <a:latin typeface="Arial Narrow" charset="0"/>
                    <a:ea typeface="ＭＳ Ｐゴシック" charset="0"/>
                    <a:cs typeface="Times New Roman" charset="0"/>
                  </a:rPr>
                  <a:t>Watch out! Be on your guard against all kinds of greed; a man</a:t>
                </a:r>
                <a:r>
                  <a:rPr lang="fr-FR" altLang="ja-JP" sz="2000" b="1">
                    <a:solidFill>
                      <a:srgbClr val="003300"/>
                    </a:solidFill>
                    <a:latin typeface="Arial Narrow" charset="0"/>
                    <a:ea typeface="ＭＳ Ｐゴシック" charset="0"/>
                    <a:cs typeface="Times New Roman" charset="0"/>
                  </a:rPr>
                  <a:t>'</a:t>
                </a:r>
                <a:r>
                  <a:rPr lang="en-US" altLang="ja-JP" sz="2000" b="1">
                    <a:solidFill>
                      <a:srgbClr val="003300"/>
                    </a:solidFill>
                    <a:latin typeface="Arial Narrow" charset="0"/>
                    <a:ea typeface="ＭＳ Ｐゴシック" charset="0"/>
                    <a:cs typeface="Times New Roman" charset="0"/>
                  </a:rPr>
                  <a:t>s life does not consist in the abundance of his possessions</a:t>
                </a:r>
                <a:r>
                  <a:rPr lang="fr-FR" altLang="ja-JP" sz="2000" b="1">
                    <a:solidFill>
                      <a:srgbClr val="003300"/>
                    </a:solidFill>
                    <a:latin typeface="Arial Narrow" charset="0"/>
                    <a:ea typeface="ＭＳ Ｐゴシック" charset="0"/>
                    <a:cs typeface="Times New Roman" charset="0"/>
                  </a:rPr>
                  <a:t>'</a:t>
                </a:r>
                <a:r>
                  <a:rPr lang="ja-JP" altLang="en-US" sz="2000" b="1">
                    <a:solidFill>
                      <a:srgbClr val="003300"/>
                    </a:solidFill>
                    <a:latin typeface="Arial Narrow" charset="0"/>
                    <a:ea typeface="ＭＳ Ｐゴシック" charset="0"/>
                    <a:cs typeface="Times New Roman" charset="0"/>
                  </a:rPr>
                  <a:t>”</a:t>
                </a:r>
                <a:r>
                  <a:rPr lang="en-US" altLang="ja-JP" sz="2000" b="1">
                    <a:solidFill>
                      <a:srgbClr val="003300"/>
                    </a:solidFill>
                    <a:latin typeface="Arial Narrow" charset="0"/>
                    <a:ea typeface="ＭＳ Ｐゴシック" charset="0"/>
                    <a:cs typeface="Times New Roman" charset="0"/>
                  </a:rPr>
                  <a:t> (Luke 12:15; Rom. 7:7; 13:9; Eph. 5:3; James 4:2; 2 Pet. 2:3, 14; </a:t>
                </a:r>
                <a:r>
                  <a:rPr lang="en-US" altLang="zh-CN" sz="2000" b="1">
                    <a:solidFill>
                      <a:srgbClr val="003300"/>
                    </a:solidFill>
                    <a:latin typeface="Arial Narrow" charset="0"/>
                    <a:ea typeface="ＭＳ Ｐゴシック" charset="0"/>
                    <a:cs typeface="Times New Roman" charset="0"/>
                  </a:rPr>
                  <a:t>9x</a:t>
                </a:r>
                <a:r>
                  <a:rPr lang="en-US" altLang="ja-JP" sz="2000" b="1">
                    <a:solidFill>
                      <a:srgbClr val="003300"/>
                    </a:solidFill>
                    <a:latin typeface="Arial Narrow" charset="0"/>
                    <a:ea typeface="ＭＳ Ｐゴシック" charset="0"/>
                    <a:cs typeface="Times New Roman" charset="0"/>
                  </a:rPr>
                  <a:t>).</a:t>
                </a:r>
                <a:endParaRPr lang="en-US" altLang="zh-CN" sz="2000" b="1">
                  <a:solidFill>
                    <a:srgbClr val="003300"/>
                  </a:solidFill>
                  <a:latin typeface="Arial Narrow" charset="0"/>
                  <a:ea typeface="ＭＳ Ｐゴシック" charset="0"/>
                  <a:cs typeface="Times New Roman" charset="0"/>
                </a:endParaRPr>
              </a:p>
            </p:txBody>
          </p:sp>
          <p:sp>
            <p:nvSpPr>
              <p:cNvPr id="955412" name="Rectangle 67"/>
              <p:cNvSpPr>
                <a:spLocks noChangeArrowheads="1"/>
              </p:cNvSpPr>
              <p:nvPr/>
            </p:nvSpPr>
            <p:spPr bwMode="auto">
              <a:xfrm>
                <a:off x="2104" y="4214"/>
                <a:ext cx="2008" cy="768"/>
              </a:xfrm>
              <a:prstGeom prst="rect">
                <a:avLst/>
              </a:prstGeom>
              <a:noFill/>
              <a:ln w="7"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sp>
        <p:nvSpPr>
          <p:cNvPr id="66562" name="Rectangle 2"/>
          <p:cNvSpPr>
            <a:spLocks noGrp="1" noChangeArrowheads="1"/>
          </p:cNvSpPr>
          <p:nvPr>
            <p:ph type="title"/>
          </p:nvPr>
        </p:nvSpPr>
        <p:spPr>
          <a:xfrm>
            <a:off x="0" y="0"/>
            <a:ext cx="8229600" cy="457200"/>
          </a:xfrm>
        </p:spPr>
        <p:txBody>
          <a:bodyPr/>
          <a:lstStyle/>
          <a:p>
            <a:pPr>
              <a:defRPr/>
            </a:pPr>
            <a:r>
              <a:rPr lang="en-US" altLang="zh-CN" sz="4000">
                <a:solidFill>
                  <a:schemeClr val="accent2"/>
                </a:solidFill>
                <a:latin typeface="Arial Black" charset="0"/>
                <a:ea typeface="SimSun" charset="0"/>
                <a:cs typeface="SimSun" charset="0"/>
              </a:rPr>
              <a:t>The Ten Commandments </a:t>
            </a:r>
            <a:endParaRPr lang="en-US" sz="4000">
              <a:solidFill>
                <a:schemeClr val="accent2"/>
              </a:solidFill>
              <a:latin typeface="Arial Black" charset="0"/>
              <a:ea typeface="SimSun" charset="0"/>
              <a:cs typeface="SimSun" charset="0"/>
            </a:endParaRPr>
          </a:p>
        </p:txBody>
      </p:sp>
    </p:spTree>
    <p:extLst>
      <p:ext uri="{BB962C8B-B14F-4D97-AF65-F5344CB8AC3E}">
        <p14:creationId xmlns:p14="http://schemas.microsoft.com/office/powerpoint/2010/main" val="417734340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accent5">
                  <a:lumMod val="25000"/>
                </a:schemeClr>
              </a:gs>
              <a:gs pos="100000">
                <a:srgbClr val="000000"/>
              </a:gs>
            </a:gsLst>
            <a:path path="rect">
              <a:fillToRect l="100000" t="100000"/>
            </a:path>
            <a:tileRect r="-100000" b="-100000"/>
          </a:gradFill>
          <a:ln w="12700" cap="flat" cmpd="sng" algn="ctr">
            <a:noFill/>
            <a:prstDash val="solid"/>
            <a:round/>
            <a:headEnd type="none" w="sm" len="sm"/>
            <a:tailEnd type="none" w="sm" len="sm"/>
          </a:ln>
          <a:effectLst/>
        </p:spPr>
        <p:txBody>
          <a:bodyPr wrap="none"/>
          <a:lstStyle/>
          <a:p>
            <a:pPr defTabSz="914400" fontAlgn="base">
              <a:spcBef>
                <a:spcPct val="0"/>
              </a:spcBef>
              <a:spcAft>
                <a:spcPct val="0"/>
              </a:spcAft>
              <a:defRPr/>
            </a:pPr>
            <a:endParaRPr lang="en-US" sz="2400">
              <a:solidFill>
                <a:srgbClr val="FFFFFF"/>
              </a:solidFill>
              <a:latin typeface="Times New Roman" charset="0"/>
              <a:ea typeface="ＭＳ Ｐゴシック" charset="0"/>
              <a:cs typeface="ＭＳ Ｐゴシック" charset="0"/>
            </a:endParaRPr>
          </a:p>
        </p:txBody>
      </p:sp>
      <p:sp>
        <p:nvSpPr>
          <p:cNvPr id="2" name="Title 1"/>
          <p:cNvSpPr>
            <a:spLocks noGrp="1"/>
          </p:cNvSpPr>
          <p:nvPr>
            <p:ph type="title" idx="4294967295"/>
          </p:nvPr>
        </p:nvSpPr>
        <p:spPr>
          <a:xfrm>
            <a:off x="0" y="3175"/>
            <a:ext cx="9144000" cy="461963"/>
          </a:xfrm>
          <a:prstGeom prst="rect">
            <a:avLst/>
          </a:prstGeom>
          <a:gradFill rotWithShape="1">
            <a:gsLst>
              <a:gs pos="0">
                <a:srgbClr val="9933FF"/>
              </a:gs>
              <a:gs pos="50000">
                <a:schemeClr val="bg2"/>
              </a:gs>
              <a:gs pos="100000">
                <a:srgbClr val="9933FF"/>
              </a:gs>
            </a:gsLst>
            <a:lin ang="5400000" scaled="1"/>
          </a:gradFill>
          <a:ln w="12700">
            <a:miter lim="800000"/>
            <a:headEnd type="none" w="sm" len="sm"/>
            <a:tailEnd type="none" w="sm" len="sm"/>
          </a:ln>
        </p:spPr>
        <p:txBody>
          <a:bodyPr>
            <a:spAutoFit/>
          </a:bodyPr>
          <a:lstStyle/>
          <a:p>
            <a:pPr>
              <a:defRPr/>
            </a:pPr>
            <a:r>
              <a:rPr lang="en-US" sz="2400" b="1">
                <a:solidFill>
                  <a:srgbClr val="FFFFFF"/>
                </a:solidFill>
                <a:latin typeface="Arial" charset="0"/>
                <a:ea typeface="SimSun" charset="0"/>
              </a:rPr>
              <a:t>Does the Law of Moses Apply to Me? (Five Views)</a:t>
            </a:r>
          </a:p>
        </p:txBody>
      </p:sp>
      <p:sp>
        <p:nvSpPr>
          <p:cNvPr id="936964" name="Rectangle 4"/>
          <p:cNvSpPr>
            <a:spLocks noChangeArrowheads="1"/>
          </p:cNvSpPr>
          <p:nvPr/>
        </p:nvSpPr>
        <p:spPr bwMode="auto">
          <a:xfrm>
            <a:off x="465138" y="1695450"/>
            <a:ext cx="9144000" cy="305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defTabSz="914400" fontAlgn="base">
              <a:spcBef>
                <a:spcPct val="0"/>
              </a:spcBef>
              <a:spcAft>
                <a:spcPct val="0"/>
              </a:spcAft>
              <a:tabLst>
                <a:tab pos="457200" algn="r"/>
                <a:tab pos="2743200" algn="ctr"/>
                <a:tab pos="5486400" algn="r"/>
              </a:tabLst>
            </a:pPr>
            <a:r>
              <a:rPr lang="en-US" altLang="zh-CN" sz="1100">
                <a:solidFill>
                  <a:srgbClr val="FFFFFF"/>
                </a:solidFill>
                <a:latin typeface="Arial" charset="0"/>
                <a:ea typeface="ＭＳ Ｐゴシック" charset="0"/>
                <a:cs typeface="Arial" charset="0"/>
              </a:rPr>
              <a:t> </a:t>
            </a:r>
            <a:endParaRPr lang="en-US" altLang="zh-CN" sz="1200">
              <a:solidFill>
                <a:srgbClr val="FFFFFF"/>
              </a:solidFill>
              <a:latin typeface="Arial" charset="0"/>
              <a:ea typeface="ＭＳ Ｐゴシック"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a:solidFill>
                  <a:srgbClr val="FFFFFF"/>
                </a:solidFill>
                <a:latin typeface="Arial" charset="0"/>
                <a:ea typeface="ＭＳ Ｐゴシック" charset="0"/>
                <a:cs typeface="Arial" charset="0"/>
              </a:rPr>
              <a:t> </a:t>
            </a:r>
            <a:endParaRPr lang="en-US" altLang="zh-CN" sz="1200">
              <a:solidFill>
                <a:srgbClr val="FFFFFF"/>
              </a:solidFill>
              <a:latin typeface="Arial" charset="0"/>
              <a:ea typeface="ＭＳ Ｐゴシック" charset="0"/>
              <a:cs typeface="Arial" charset="0"/>
            </a:endParaRPr>
          </a:p>
          <a:p>
            <a:pPr algn="just" defTabSz="914400" eaLnBrk="0" fontAlgn="base" hangingPunct="0">
              <a:spcBef>
                <a:spcPct val="0"/>
              </a:spcBef>
              <a:spcAft>
                <a:spcPct val="0"/>
              </a:spcAft>
              <a:tabLst>
                <a:tab pos="457200" algn="r"/>
                <a:tab pos="2743200" algn="ctr"/>
                <a:tab pos="5486400" algn="r"/>
              </a:tabLst>
            </a:pPr>
            <a:br>
              <a:rPr lang="en-US" altLang="zh-CN">
                <a:solidFill>
                  <a:srgbClr val="FFFFFF"/>
                </a:solidFill>
                <a:latin typeface="Arial" charset="0"/>
                <a:ea typeface="ＭＳ Ｐゴシック" charset="0"/>
                <a:cs typeface="Arial" charset="0"/>
              </a:rPr>
            </a:br>
            <a:endParaRPr lang="en-US" altLang="zh-CN" sz="1200">
              <a:solidFill>
                <a:srgbClr val="FFFFFF"/>
              </a:solidFill>
              <a:latin typeface="Arial" charset="0"/>
              <a:ea typeface="ＭＳ Ｐゴシック"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a:solidFill>
                  <a:srgbClr val="FFFFFF"/>
                </a:solidFill>
                <a:latin typeface="Arial" charset="0"/>
                <a:ea typeface="ＭＳ Ｐゴシック" charset="0"/>
                <a:cs typeface="Arial" charset="0"/>
              </a:rPr>
              <a:t> </a:t>
            </a:r>
            <a:endParaRPr lang="en-US" altLang="zh-CN" sz="1200">
              <a:solidFill>
                <a:srgbClr val="FFFFFF"/>
              </a:solidFill>
              <a:latin typeface="Arial" charset="0"/>
              <a:ea typeface="ＭＳ Ｐゴシック"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a:solidFill>
                  <a:srgbClr val="FFFFFF"/>
                </a:solidFill>
                <a:latin typeface="Arial" charset="0"/>
                <a:ea typeface="ＭＳ Ｐゴシック" charset="0"/>
                <a:cs typeface="Arial" charset="0"/>
              </a:rPr>
              <a:t> </a:t>
            </a:r>
            <a:endParaRPr lang="en-US" altLang="zh-CN" sz="1200">
              <a:solidFill>
                <a:srgbClr val="FFFFFF"/>
              </a:solidFill>
              <a:latin typeface="Arial" charset="0"/>
              <a:ea typeface="ＭＳ Ｐゴシック"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a:solidFill>
                  <a:srgbClr val="FFFFFF"/>
                </a:solidFill>
                <a:latin typeface="Arial" charset="0"/>
                <a:ea typeface="ＭＳ Ｐゴシック" charset="0"/>
                <a:cs typeface="Arial" charset="0"/>
              </a:rPr>
              <a:t> </a:t>
            </a:r>
            <a:endParaRPr lang="en-US" altLang="zh-CN" sz="1200">
              <a:solidFill>
                <a:srgbClr val="FFFFFF"/>
              </a:solidFill>
              <a:latin typeface="Arial" charset="0"/>
              <a:ea typeface="ＭＳ Ｐゴシック"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a:solidFill>
                  <a:srgbClr val="FFFFFF"/>
                </a:solidFill>
                <a:latin typeface="Arial" charset="0"/>
                <a:ea typeface="ＭＳ Ｐゴシック" charset="0"/>
                <a:cs typeface="Arial" charset="0"/>
              </a:rPr>
              <a:t> </a:t>
            </a:r>
            <a:endParaRPr lang="en-US" altLang="zh-CN" sz="1200">
              <a:solidFill>
                <a:srgbClr val="FFFFFF"/>
              </a:solidFill>
              <a:latin typeface="Arial" charset="0"/>
              <a:ea typeface="ＭＳ Ｐゴシック"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a:solidFill>
                  <a:srgbClr val="FFFFFF"/>
                </a:solidFill>
                <a:latin typeface="Arial" charset="0"/>
                <a:ea typeface="ＭＳ Ｐゴシック" charset="0"/>
                <a:cs typeface="Arial" charset="0"/>
              </a:rPr>
              <a:t> </a:t>
            </a:r>
            <a:endParaRPr lang="en-US" altLang="zh-CN" sz="1200">
              <a:solidFill>
                <a:srgbClr val="FFFFFF"/>
              </a:solidFill>
              <a:latin typeface="Arial" charset="0"/>
              <a:ea typeface="ＭＳ Ｐゴシック"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a:solidFill>
                  <a:srgbClr val="FFFFFF"/>
                </a:solidFill>
                <a:latin typeface="Arial" charset="0"/>
                <a:ea typeface="ＭＳ Ｐゴシック" charset="0"/>
                <a:cs typeface="Arial" charset="0"/>
              </a:rPr>
              <a:t> </a:t>
            </a:r>
            <a:endParaRPr lang="en-US" altLang="zh-CN" sz="1200">
              <a:solidFill>
                <a:srgbClr val="FFFFFF"/>
              </a:solidFill>
              <a:latin typeface="Arial" charset="0"/>
              <a:ea typeface="ＭＳ Ｐゴシック" charset="0"/>
              <a:cs typeface="Arial" charset="0"/>
            </a:endParaRPr>
          </a:p>
          <a:p>
            <a:pPr algn="just" defTabSz="914400" eaLnBrk="0" fontAlgn="base" hangingPunct="0">
              <a:spcBef>
                <a:spcPct val="0"/>
              </a:spcBef>
              <a:spcAft>
                <a:spcPct val="0"/>
              </a:spcAft>
              <a:tabLst>
                <a:tab pos="457200" algn="r"/>
                <a:tab pos="2743200" algn="ctr"/>
                <a:tab pos="5486400" algn="r"/>
              </a:tabLst>
            </a:pPr>
            <a:br>
              <a:rPr lang="en-US" altLang="zh-CN">
                <a:solidFill>
                  <a:srgbClr val="FFFFFF"/>
                </a:solidFill>
                <a:latin typeface="Arial" charset="0"/>
                <a:ea typeface="ＭＳ Ｐゴシック" charset="0"/>
                <a:cs typeface="Arial" charset="0"/>
              </a:rPr>
            </a:br>
            <a:endParaRPr lang="en-US" altLang="zh-CN" sz="1200">
              <a:solidFill>
                <a:srgbClr val="FFFFFF"/>
              </a:solidFill>
              <a:latin typeface="Arial" charset="0"/>
              <a:ea typeface="ＭＳ Ｐゴシック"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a:solidFill>
                  <a:srgbClr val="FFFFFF"/>
                </a:solidFill>
                <a:latin typeface="Arial" charset="0"/>
                <a:ea typeface="ＭＳ Ｐゴシック" charset="0"/>
                <a:cs typeface="Arial" charset="0"/>
              </a:rPr>
              <a:t> </a:t>
            </a:r>
            <a:endParaRPr lang="en-US" altLang="zh-CN" sz="1200">
              <a:solidFill>
                <a:srgbClr val="FFFFFF"/>
              </a:solidFill>
              <a:latin typeface="Arial" charset="0"/>
              <a:ea typeface="ＭＳ Ｐゴシック" charset="0"/>
              <a:cs typeface="Arial" charset="0"/>
            </a:endParaRPr>
          </a:p>
          <a:p>
            <a:pPr algn="just" defTabSz="914400" eaLnBrk="0" fontAlgn="base" hangingPunct="0">
              <a:spcBef>
                <a:spcPct val="0"/>
              </a:spcBef>
              <a:spcAft>
                <a:spcPct val="0"/>
              </a:spcAft>
              <a:tabLst>
                <a:tab pos="457200" algn="r"/>
                <a:tab pos="2743200" algn="ctr"/>
                <a:tab pos="5486400" algn="r"/>
              </a:tabLst>
            </a:pPr>
            <a:r>
              <a:rPr lang="en-US" altLang="zh-CN" sz="1100">
                <a:solidFill>
                  <a:srgbClr val="FFFFFF"/>
                </a:solidFill>
                <a:latin typeface="Arial" charset="0"/>
                <a:ea typeface="ＭＳ Ｐゴシック" charset="0"/>
                <a:cs typeface="Arial" charset="0"/>
              </a:rPr>
              <a:t> </a:t>
            </a:r>
            <a:endParaRPr lang="en-US" altLang="zh-CN" sz="1200">
              <a:solidFill>
                <a:srgbClr val="FFFFFF"/>
              </a:solidFill>
              <a:latin typeface="Arial" charset="0"/>
              <a:ea typeface="ＭＳ Ｐゴシック" charset="0"/>
              <a:cs typeface="Arial" charset="0"/>
            </a:endParaRPr>
          </a:p>
          <a:p>
            <a:pPr defTabSz="914400" eaLnBrk="0" fontAlgn="base" hangingPunct="0">
              <a:spcBef>
                <a:spcPct val="0"/>
              </a:spcBef>
              <a:spcAft>
                <a:spcPct val="0"/>
              </a:spcAft>
              <a:tabLst>
                <a:tab pos="457200" algn="r"/>
                <a:tab pos="2743200" algn="ctr"/>
                <a:tab pos="5486400" algn="r"/>
              </a:tabLst>
            </a:pPr>
            <a:endParaRPr lang="en-US" altLang="zh-CN" sz="2400">
              <a:solidFill>
                <a:srgbClr val="FFFFFF"/>
              </a:solidFill>
              <a:latin typeface="Arial" charset="0"/>
              <a:ea typeface="ＭＳ Ｐゴシック" charset="0"/>
              <a:cs typeface="Arial" charset="0"/>
            </a:endParaRPr>
          </a:p>
        </p:txBody>
      </p:sp>
      <p:sp>
        <p:nvSpPr>
          <p:cNvPr id="936965" name="Rectangle 5"/>
          <p:cNvSpPr>
            <a:spLocks noChangeArrowheads="1"/>
          </p:cNvSpPr>
          <p:nvPr/>
        </p:nvSpPr>
        <p:spPr bwMode="auto">
          <a:xfrm>
            <a:off x="465138" y="1649413"/>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defTabSz="914400" fontAlgn="base">
              <a:spcBef>
                <a:spcPct val="0"/>
              </a:spcBef>
              <a:spcAft>
                <a:spcPct val="0"/>
              </a:spcAft>
              <a:tabLst>
                <a:tab pos="457200" algn="r"/>
                <a:tab pos="2743200" algn="ctr"/>
                <a:tab pos="5486400" algn="r"/>
              </a:tabLst>
            </a:pPr>
            <a:endParaRPr lang="en-GB" sz="2400">
              <a:solidFill>
                <a:srgbClr val="FFFFFF"/>
              </a:solidFill>
              <a:latin typeface="Arial" charset="0"/>
              <a:ea typeface="ＭＳ Ｐゴシック" charset="0"/>
              <a:cs typeface="Arial" charset="0"/>
            </a:endParaRPr>
          </a:p>
        </p:txBody>
      </p:sp>
      <p:sp>
        <p:nvSpPr>
          <p:cNvPr id="936966" name="Rectangle 6"/>
          <p:cNvSpPr>
            <a:spLocks noChangeArrowheads="1"/>
          </p:cNvSpPr>
          <p:nvPr/>
        </p:nvSpPr>
        <p:spPr bwMode="auto">
          <a:xfrm>
            <a:off x="465138" y="1649413"/>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defTabSz="914400" fontAlgn="base">
              <a:spcBef>
                <a:spcPct val="0"/>
              </a:spcBef>
              <a:spcAft>
                <a:spcPct val="0"/>
              </a:spcAft>
              <a:tabLst>
                <a:tab pos="457200" algn="r"/>
                <a:tab pos="2743200" algn="ctr"/>
                <a:tab pos="5486400" algn="r"/>
              </a:tabLst>
            </a:pPr>
            <a:endParaRPr lang="en-GB" sz="2400">
              <a:solidFill>
                <a:srgbClr val="FFFFFF"/>
              </a:solidFill>
              <a:latin typeface="Arial" charset="0"/>
              <a:ea typeface="ＭＳ Ｐゴシック" charset="0"/>
              <a:cs typeface="Arial" charset="0"/>
            </a:endParaRPr>
          </a:p>
        </p:txBody>
      </p:sp>
      <p:sp>
        <p:nvSpPr>
          <p:cNvPr id="936967" name="Rectangle 8"/>
          <p:cNvSpPr>
            <a:spLocks noChangeArrowheads="1"/>
          </p:cNvSpPr>
          <p:nvPr/>
        </p:nvSpPr>
        <p:spPr bwMode="auto">
          <a:xfrm>
            <a:off x="465138" y="1649413"/>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defTabSz="914400" fontAlgn="base">
              <a:spcBef>
                <a:spcPct val="0"/>
              </a:spcBef>
              <a:spcAft>
                <a:spcPct val="0"/>
              </a:spcAft>
              <a:tabLst>
                <a:tab pos="457200" algn="r"/>
                <a:tab pos="2743200" algn="ctr"/>
                <a:tab pos="5486400" algn="r"/>
              </a:tabLst>
            </a:pPr>
            <a:endParaRPr lang="en-GB" sz="2400">
              <a:solidFill>
                <a:srgbClr val="FFFFFF"/>
              </a:solidFill>
              <a:latin typeface="Arial" charset="0"/>
              <a:ea typeface="ＭＳ Ｐゴシック" charset="0"/>
              <a:cs typeface="Arial" charset="0"/>
            </a:endParaRPr>
          </a:p>
        </p:txBody>
      </p:sp>
      <p:sp>
        <p:nvSpPr>
          <p:cNvPr id="936968" name="Rectangle 9"/>
          <p:cNvSpPr>
            <a:spLocks noChangeArrowheads="1"/>
          </p:cNvSpPr>
          <p:nvPr/>
        </p:nvSpPr>
        <p:spPr bwMode="auto">
          <a:xfrm>
            <a:off x="1938338" y="-9525"/>
            <a:ext cx="9144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defTabSz="914400" fontAlgn="base">
              <a:spcBef>
                <a:spcPct val="0"/>
              </a:spcBef>
              <a:spcAft>
                <a:spcPct val="0"/>
              </a:spcAft>
            </a:pPr>
            <a:endParaRPr lang="en-US" sz="2400">
              <a:solidFill>
                <a:srgbClr val="FFFFFF"/>
              </a:solidFill>
              <a:latin typeface="Arial" charset="0"/>
              <a:ea typeface="ＭＳ Ｐゴシック" charset="0"/>
              <a:cs typeface="Arial" charset="0"/>
            </a:endParaRPr>
          </a:p>
        </p:txBody>
      </p:sp>
      <p:sp>
        <p:nvSpPr>
          <p:cNvPr id="936969" name="Rectangle 10"/>
          <p:cNvSpPr>
            <a:spLocks noChangeArrowheads="1"/>
          </p:cNvSpPr>
          <p:nvPr/>
        </p:nvSpPr>
        <p:spPr bwMode="auto">
          <a:xfrm>
            <a:off x="1933575" y="1219200"/>
            <a:ext cx="9144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defTabSz="914400" fontAlgn="base">
              <a:spcBef>
                <a:spcPct val="0"/>
              </a:spcBef>
              <a:spcAft>
                <a:spcPct val="0"/>
              </a:spcAft>
            </a:pPr>
            <a:endParaRPr lang="en-US" sz="2400">
              <a:solidFill>
                <a:srgbClr val="FFFFFF"/>
              </a:solidFill>
              <a:latin typeface="Arial" charset="0"/>
              <a:ea typeface="ＭＳ Ｐゴシック" charset="0"/>
              <a:cs typeface="Arial" charset="0"/>
            </a:endParaRPr>
          </a:p>
        </p:txBody>
      </p:sp>
      <p:sp>
        <p:nvSpPr>
          <p:cNvPr id="936970" name="Rectangle 11"/>
          <p:cNvSpPr>
            <a:spLocks noChangeArrowheads="1"/>
          </p:cNvSpPr>
          <p:nvPr/>
        </p:nvSpPr>
        <p:spPr bwMode="auto">
          <a:xfrm>
            <a:off x="1933575" y="1528763"/>
            <a:ext cx="91440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defTabSz="914400" fontAlgn="base">
              <a:spcBef>
                <a:spcPct val="0"/>
              </a:spcBef>
              <a:spcAft>
                <a:spcPct val="0"/>
              </a:spcAft>
            </a:pPr>
            <a:endParaRPr lang="en-US" sz="2400">
              <a:solidFill>
                <a:srgbClr val="FFFFFF"/>
              </a:solidFill>
              <a:latin typeface="Arial" charset="0"/>
              <a:ea typeface="ＭＳ Ｐゴシック" charset="0"/>
              <a:cs typeface="Arial" charset="0"/>
            </a:endParaRPr>
          </a:p>
        </p:txBody>
      </p:sp>
      <p:sp>
        <p:nvSpPr>
          <p:cNvPr id="936971" name="Rectangle 12"/>
          <p:cNvSpPr>
            <a:spLocks noChangeArrowheads="1"/>
          </p:cNvSpPr>
          <p:nvPr/>
        </p:nvSpPr>
        <p:spPr bwMode="auto">
          <a:xfrm>
            <a:off x="1933575" y="1743075"/>
            <a:ext cx="9144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defTabSz="914400" fontAlgn="base">
              <a:spcBef>
                <a:spcPct val="0"/>
              </a:spcBef>
              <a:spcAft>
                <a:spcPct val="0"/>
              </a:spcAft>
            </a:pPr>
            <a:endParaRPr lang="en-US" sz="2400">
              <a:solidFill>
                <a:srgbClr val="FFFFFF"/>
              </a:solidFill>
              <a:latin typeface="Arial" charset="0"/>
              <a:ea typeface="ＭＳ Ｐゴシック" charset="0"/>
              <a:cs typeface="Arial" charset="0"/>
            </a:endParaRPr>
          </a:p>
        </p:txBody>
      </p:sp>
      <p:sp>
        <p:nvSpPr>
          <p:cNvPr id="936972" name="Rectangle 15"/>
          <p:cNvSpPr>
            <a:spLocks noChangeArrowheads="1"/>
          </p:cNvSpPr>
          <p:nvPr/>
        </p:nvSpPr>
        <p:spPr bwMode="auto">
          <a:xfrm>
            <a:off x="1933575" y="2047875"/>
            <a:ext cx="9144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defTabSz="914400" fontAlgn="base">
              <a:spcBef>
                <a:spcPct val="0"/>
              </a:spcBef>
              <a:spcAft>
                <a:spcPct val="0"/>
              </a:spcAft>
            </a:pPr>
            <a:endParaRPr lang="en-US" sz="2400">
              <a:solidFill>
                <a:srgbClr val="FFFFFF"/>
              </a:solidFill>
              <a:latin typeface="Arial" charset="0"/>
              <a:ea typeface="ＭＳ Ｐゴシック" charset="0"/>
              <a:cs typeface="Arial" charset="0"/>
            </a:endParaRPr>
          </a:p>
        </p:txBody>
      </p:sp>
      <p:graphicFrame>
        <p:nvGraphicFramePr>
          <p:cNvPr id="33972" name="Group 180"/>
          <p:cNvGraphicFramePr>
            <a:graphicFrameLocks noGrp="1"/>
          </p:cNvGraphicFramePr>
          <p:nvPr/>
        </p:nvGraphicFramePr>
        <p:xfrm>
          <a:off x="635000" y="1268413"/>
          <a:ext cx="7824788" cy="731837"/>
        </p:xfrm>
        <a:graphic>
          <a:graphicData uri="http://schemas.openxmlformats.org/drawingml/2006/table">
            <a:tbl>
              <a:tblPr/>
              <a:tblGrid>
                <a:gridCol w="1447800">
                  <a:extLst>
                    <a:ext uri="{9D8B030D-6E8A-4147-A177-3AD203B41FA5}">
                      <a16:colId xmlns:a16="http://schemas.microsoft.com/office/drawing/2014/main" val="20000"/>
                    </a:ext>
                  </a:extLst>
                </a:gridCol>
                <a:gridCol w="1376363">
                  <a:extLst>
                    <a:ext uri="{9D8B030D-6E8A-4147-A177-3AD203B41FA5}">
                      <a16:colId xmlns:a16="http://schemas.microsoft.com/office/drawing/2014/main" val="20001"/>
                    </a:ext>
                  </a:extLst>
                </a:gridCol>
                <a:gridCol w="1885950">
                  <a:extLst>
                    <a:ext uri="{9D8B030D-6E8A-4147-A177-3AD203B41FA5}">
                      <a16:colId xmlns:a16="http://schemas.microsoft.com/office/drawing/2014/main" val="20002"/>
                    </a:ext>
                  </a:extLst>
                </a:gridCol>
                <a:gridCol w="1508125">
                  <a:extLst>
                    <a:ext uri="{9D8B030D-6E8A-4147-A177-3AD203B41FA5}">
                      <a16:colId xmlns:a16="http://schemas.microsoft.com/office/drawing/2014/main" val="20003"/>
                    </a:ext>
                  </a:extLst>
                </a:gridCol>
                <a:gridCol w="1606550">
                  <a:extLst>
                    <a:ext uri="{9D8B030D-6E8A-4147-A177-3AD203B41FA5}">
                      <a16:colId xmlns:a16="http://schemas.microsoft.com/office/drawing/2014/main" val="20004"/>
                    </a:ext>
                  </a:extLst>
                </a:gridCol>
              </a:tblGrid>
              <a:tr h="73183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00"/>
                          </a:solidFill>
                          <a:effectLst/>
                          <a:latin typeface="Arial" charset="0"/>
                          <a:ea typeface="ＭＳ Ｐゴシック" charset="0"/>
                          <a:cs typeface="Times" charset="0"/>
                        </a:rPr>
                        <a:t>Theonomic</a:t>
                      </a:r>
                      <a:endParaRPr kumimoji="0" lang="en-US" sz="1600" b="0" i="0" u="none" strike="noStrike" cap="none" normalizeH="0" baseline="0">
                        <a:ln>
                          <a:noFill/>
                        </a:ln>
                        <a:solidFill>
                          <a:srgbClr val="FFFF00"/>
                        </a:solidFill>
                        <a:effectLst/>
                        <a:latin typeface="Arial" charset="0"/>
                        <a:ea typeface="ＭＳ Ｐゴシック" charset="0"/>
                        <a:cs typeface="Times"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Times" charset="0"/>
                        </a:rPr>
                        <a:t>Greg Bahnsen</a:t>
                      </a:r>
                      <a:endParaRPr kumimoji="0" lang="en-US" sz="1600" b="0" i="0" u="none" strike="noStrike" cap="none" normalizeH="0" baseline="0">
                        <a:ln>
                          <a:noFill/>
                        </a:ln>
                        <a:solidFill>
                          <a:schemeClr val="tx1"/>
                        </a:solidFill>
                        <a:effectLst/>
                        <a:latin typeface="Arial" charset="0"/>
                        <a:ea typeface="ＭＳ Ｐゴシック" charset="0"/>
                        <a:cs typeface="Times"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00"/>
                          </a:solidFill>
                          <a:effectLst/>
                          <a:latin typeface="Arial" charset="0"/>
                          <a:ea typeface="ＭＳ Ｐゴシック" charset="0"/>
                          <a:cs typeface="Times" charset="0"/>
                        </a:rPr>
                        <a:t>Reformed</a:t>
                      </a:r>
                      <a:endParaRPr kumimoji="0" lang="en-US" sz="1600" b="0" i="0" u="none" strike="noStrike" cap="none" normalizeH="0" baseline="0">
                        <a:ln>
                          <a:noFill/>
                        </a:ln>
                        <a:solidFill>
                          <a:srgbClr val="FFFF00"/>
                        </a:solidFill>
                        <a:effectLst/>
                        <a:latin typeface="Arial" charset="0"/>
                        <a:ea typeface="ＭＳ Ｐゴシック" charset="0"/>
                        <a:cs typeface="Times"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Times" charset="0"/>
                        </a:rPr>
                        <a:t>Willem VanGemeren</a:t>
                      </a:r>
                      <a:endParaRPr kumimoji="0" lang="en-US" sz="1600" b="0" i="0" u="none" strike="noStrike" cap="none" normalizeH="0" baseline="0">
                        <a:ln>
                          <a:noFill/>
                        </a:ln>
                        <a:solidFill>
                          <a:schemeClr val="tx1"/>
                        </a:solidFill>
                        <a:effectLst/>
                        <a:latin typeface="Arial" charset="0"/>
                        <a:ea typeface="ＭＳ Ｐゴシック" charset="0"/>
                        <a:cs typeface="Times"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00"/>
                          </a:solidFill>
                          <a:effectLst/>
                          <a:latin typeface="Arial" charset="0"/>
                          <a:ea typeface="ＭＳ Ｐゴシック" charset="0"/>
                          <a:cs typeface="Times" charset="0"/>
                        </a:rPr>
                        <a:t>Weightier Issues</a:t>
                      </a:r>
                      <a:endParaRPr kumimoji="0" lang="en-US" sz="1600" b="0" i="0" u="none" strike="noStrike" cap="none" normalizeH="0" baseline="0">
                        <a:ln>
                          <a:noFill/>
                        </a:ln>
                        <a:solidFill>
                          <a:srgbClr val="FFFF00"/>
                        </a:solidFill>
                        <a:effectLst/>
                        <a:latin typeface="Arial" charset="0"/>
                        <a:ea typeface="ＭＳ Ｐゴシック" charset="0"/>
                        <a:cs typeface="Times"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Times" charset="0"/>
                        </a:rPr>
                        <a:t>Walter </a:t>
                      </a:r>
                      <a:br>
                        <a:rPr kumimoji="0" lang="en-US" sz="1600" b="1" i="0" u="none" strike="noStrike" cap="none" normalizeH="0" baseline="0">
                          <a:ln>
                            <a:noFill/>
                          </a:ln>
                          <a:solidFill>
                            <a:schemeClr val="tx1"/>
                          </a:solidFill>
                          <a:effectLst/>
                          <a:latin typeface="Arial" charset="0"/>
                          <a:ea typeface="ＭＳ Ｐゴシック" charset="0"/>
                          <a:cs typeface="Times" charset="0"/>
                        </a:rPr>
                      </a:br>
                      <a:r>
                        <a:rPr kumimoji="0" lang="en-US" sz="1600" b="1" i="0" u="none" strike="noStrike" cap="none" normalizeH="0" baseline="0">
                          <a:ln>
                            <a:noFill/>
                          </a:ln>
                          <a:solidFill>
                            <a:schemeClr val="tx1"/>
                          </a:solidFill>
                          <a:effectLst/>
                          <a:latin typeface="Arial" charset="0"/>
                          <a:ea typeface="ＭＳ Ｐゴシック" charset="0"/>
                          <a:cs typeface="Times" charset="0"/>
                        </a:rPr>
                        <a:t>Kaiser</a:t>
                      </a:r>
                      <a:endParaRPr kumimoji="0" lang="en-US" sz="1600" b="0" i="0" u="none" strike="noStrike" cap="none" normalizeH="0" baseline="0">
                        <a:ln>
                          <a:noFill/>
                        </a:ln>
                        <a:solidFill>
                          <a:schemeClr val="tx1"/>
                        </a:solidFill>
                        <a:effectLst/>
                        <a:latin typeface="Arial" charset="0"/>
                        <a:ea typeface="ＭＳ Ｐゴシック" charset="0"/>
                        <a:cs typeface="Times"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00"/>
                          </a:solidFill>
                          <a:effectLst/>
                          <a:latin typeface="Arial" charset="0"/>
                          <a:ea typeface="ＭＳ Ｐゴシック" charset="0"/>
                          <a:cs typeface="Times" charset="0"/>
                        </a:rPr>
                        <a:t>Modified Lutheran</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Times" charset="0"/>
                        </a:rPr>
                        <a:t>Douglas Moo</a:t>
                      </a:r>
                      <a:endParaRPr kumimoji="0" lang="en-US" sz="1600" b="0" i="0" u="none" strike="noStrike" cap="none" normalizeH="0" baseline="0">
                        <a:ln>
                          <a:noFill/>
                        </a:ln>
                        <a:solidFill>
                          <a:schemeClr val="tx1"/>
                        </a:solidFill>
                        <a:effectLst/>
                        <a:latin typeface="Arial" charset="0"/>
                        <a:ea typeface="ＭＳ Ｐゴシック" charset="0"/>
                        <a:cs typeface="Times"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00"/>
                          </a:solidFill>
                          <a:effectLst/>
                          <a:latin typeface="Arial" charset="0"/>
                          <a:ea typeface="ＭＳ Ｐゴシック" charset="0"/>
                          <a:cs typeface="Times" charset="0"/>
                        </a:rPr>
                        <a:t>Dispensational</a:t>
                      </a:r>
                      <a:endParaRPr kumimoji="0" lang="en-US" sz="1600" b="0" i="0" u="none" strike="noStrike" cap="none" normalizeH="0" baseline="0">
                        <a:ln>
                          <a:noFill/>
                        </a:ln>
                        <a:solidFill>
                          <a:srgbClr val="FFFF00"/>
                        </a:solidFill>
                        <a:effectLst/>
                        <a:latin typeface="Arial" charset="0"/>
                        <a:ea typeface="ＭＳ Ｐゴシック" charset="0"/>
                        <a:cs typeface="Times"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Times" charset="0"/>
                        </a:rPr>
                        <a:t>Wayne G. Strickland</a:t>
                      </a:r>
                      <a:endParaRPr kumimoji="0" lang="en-US" sz="1600" b="0" i="0" u="none" strike="noStrike" cap="none" normalizeH="0" baseline="0">
                        <a:ln>
                          <a:noFill/>
                        </a:ln>
                        <a:solidFill>
                          <a:schemeClr val="tx1"/>
                        </a:solidFill>
                        <a:effectLst/>
                        <a:latin typeface="Arial" charset="0"/>
                        <a:ea typeface="ＭＳ Ｐゴシック" charset="0"/>
                        <a:cs typeface="Times"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bl>
          </a:graphicData>
        </a:graphic>
      </p:graphicFrame>
      <p:sp>
        <p:nvSpPr>
          <p:cNvPr id="936987" name="TextBox 1"/>
          <p:cNvSpPr txBox="1">
            <a:spLocks noChangeArrowheads="1"/>
          </p:cNvSpPr>
          <p:nvPr/>
        </p:nvSpPr>
        <p:spPr bwMode="auto">
          <a:xfrm>
            <a:off x="22225" y="2276475"/>
            <a:ext cx="1728788" cy="193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a:solidFill>
                  <a:srgbClr val="FFFFFF"/>
                </a:solidFill>
                <a:cs typeface="Arial" charset="0"/>
              </a:rPr>
              <a:t>Law as fully </a:t>
            </a:r>
            <a:r>
              <a:rPr lang="en-US" b="1" i="1">
                <a:solidFill>
                  <a:srgbClr val="FFFF00"/>
                </a:solidFill>
                <a:cs typeface="Arial" charset="0"/>
              </a:rPr>
              <a:t>applicable</a:t>
            </a:r>
            <a:r>
              <a:rPr lang="en-US">
                <a:solidFill>
                  <a:srgbClr val="FFFF00"/>
                </a:solidFill>
                <a:cs typeface="Arial" charset="0"/>
              </a:rPr>
              <a:t> </a:t>
            </a:r>
            <a:r>
              <a:rPr lang="en-US">
                <a:solidFill>
                  <a:srgbClr val="FFFFFF"/>
                </a:solidFill>
                <a:cs typeface="Arial" charset="0"/>
              </a:rPr>
              <a:t>in every sense</a:t>
            </a:r>
          </a:p>
        </p:txBody>
      </p:sp>
      <p:sp>
        <p:nvSpPr>
          <p:cNvPr id="936988" name="TextBox 16"/>
          <p:cNvSpPr txBox="1">
            <a:spLocks noChangeArrowheads="1"/>
          </p:cNvSpPr>
          <p:nvPr/>
        </p:nvSpPr>
        <p:spPr bwMode="auto">
          <a:xfrm>
            <a:off x="7383463" y="2276475"/>
            <a:ext cx="1727200" cy="193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a:solidFill>
                  <a:srgbClr val="FFFFFF"/>
                </a:solidFill>
                <a:cs typeface="Arial" charset="0"/>
              </a:rPr>
              <a:t>Law as fully </a:t>
            </a:r>
            <a:r>
              <a:rPr lang="en-US" b="1" i="1">
                <a:solidFill>
                  <a:srgbClr val="FFFF00"/>
                </a:solidFill>
                <a:cs typeface="Arial" charset="0"/>
              </a:rPr>
              <a:t>abolished</a:t>
            </a:r>
            <a:r>
              <a:rPr lang="en-US">
                <a:solidFill>
                  <a:srgbClr val="FFFF00"/>
                </a:solidFill>
                <a:cs typeface="Arial" charset="0"/>
              </a:rPr>
              <a:t> </a:t>
            </a:r>
            <a:r>
              <a:rPr lang="en-US">
                <a:solidFill>
                  <a:srgbClr val="FFFFFF"/>
                </a:solidFill>
                <a:cs typeface="Arial" charset="0"/>
              </a:rPr>
              <a:t>in every sense</a:t>
            </a:r>
          </a:p>
        </p:txBody>
      </p:sp>
      <p:sp>
        <p:nvSpPr>
          <p:cNvPr id="936989" name="Left-Right Arrow 3"/>
          <p:cNvSpPr>
            <a:spLocks noChangeArrowheads="1"/>
          </p:cNvSpPr>
          <p:nvPr/>
        </p:nvSpPr>
        <p:spPr bwMode="auto">
          <a:xfrm>
            <a:off x="1908175" y="2565400"/>
            <a:ext cx="5327650" cy="1368425"/>
          </a:xfrm>
          <a:prstGeom prst="leftRightArrow">
            <a:avLst>
              <a:gd name="adj1" fmla="val 50000"/>
              <a:gd name="adj2" fmla="val 49982"/>
            </a:avLst>
          </a:prstGeom>
          <a:solidFill>
            <a:schemeClr val="accent1"/>
          </a:solidFill>
          <a:ln w="12700">
            <a:solidFill>
              <a:schemeClr val="tx1"/>
            </a:solidFill>
            <a:round/>
            <a:headEnd type="none" w="sm" len="sm"/>
            <a:tailEnd type="none" w="sm" len="sm"/>
          </a:ln>
        </p:spPr>
        <p:txBody>
          <a:bodyPr wrap="none"/>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936990" name="TextBox 18"/>
          <p:cNvSpPr txBox="1">
            <a:spLocks noChangeArrowheads="1"/>
          </p:cNvSpPr>
          <p:nvPr/>
        </p:nvSpPr>
        <p:spPr bwMode="auto">
          <a:xfrm>
            <a:off x="-28575" y="692150"/>
            <a:ext cx="57531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i="1">
                <a:solidFill>
                  <a:srgbClr val="FFFFFF"/>
                </a:solidFill>
                <a:cs typeface="Arial" charset="0"/>
              </a:rPr>
              <a:t>Spectrum on Degree of Applicability:</a:t>
            </a:r>
          </a:p>
        </p:txBody>
      </p:sp>
      <p:sp>
        <p:nvSpPr>
          <p:cNvPr id="936991" name="Text Box 2"/>
          <p:cNvSpPr txBox="1">
            <a:spLocks noChangeArrowheads="1"/>
          </p:cNvSpPr>
          <p:nvPr/>
        </p:nvSpPr>
        <p:spPr bwMode="auto">
          <a:xfrm>
            <a:off x="8153400" y="0"/>
            <a:ext cx="8699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b="1">
                <a:solidFill>
                  <a:srgbClr val="FFFFFF"/>
                </a:solidFill>
                <a:cs typeface="Arial" charset="0"/>
              </a:rPr>
              <a:t>112b</a:t>
            </a:r>
          </a:p>
        </p:txBody>
      </p:sp>
      <p:sp>
        <p:nvSpPr>
          <p:cNvPr id="936992" name="TextBox 18"/>
          <p:cNvSpPr txBox="1">
            <a:spLocks noChangeArrowheads="1"/>
          </p:cNvSpPr>
          <p:nvPr/>
        </p:nvSpPr>
        <p:spPr bwMode="auto">
          <a:xfrm>
            <a:off x="0" y="4365625"/>
            <a:ext cx="9144000" cy="2554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600">
                <a:solidFill>
                  <a:srgbClr val="FFFFFF"/>
                </a:solidFill>
                <a:cs typeface="Arial" charset="0"/>
              </a:rPr>
              <a:t>This chart summarizes Stanley N. Gundry, ed. </a:t>
            </a:r>
            <a:r>
              <a:rPr lang="en-US" sz="1600" i="1">
                <a:solidFill>
                  <a:srgbClr val="FFFFFF"/>
                </a:solidFill>
                <a:cs typeface="Arial" charset="0"/>
              </a:rPr>
              <a:t>Five Views on Law and Gospel </a:t>
            </a:r>
            <a:r>
              <a:rPr lang="en-US" sz="1600">
                <a:solidFill>
                  <a:srgbClr val="FFFFFF"/>
                </a:solidFill>
                <a:cs typeface="Arial" charset="0"/>
              </a:rPr>
              <a:t>(Grand Rapids: Zondervan, 1996), where each author presents his view and responds to the other four views.  Generally speaking, views 1-2 are similar as both are Reformed (stressing continuity between the NT and OT) and these stand against views 3-5 which alike stress discontinuity.  In my opinion, the dispensational view has the most to commend it as law in the NT is never broken into component parts and this view clearly distinguishes Israel from the church.  Further, it is inconsistent to change the Sabbath (Saturday) to Sunday but not apply the OT penalties for Sabbath-breaking today (i.e., death by stoning; cf. Exod. 31:14-15; 35:2). The following chart </a:t>
            </a:r>
            <a:r>
              <a:rPr lang="en-US" sz="1600" b="1">
                <a:solidFill>
                  <a:srgbClr val="FFFFFF"/>
                </a:solidFill>
                <a:cs typeface="Arial" charset="0"/>
              </a:rPr>
              <a:t>is a</a:t>
            </a:r>
            <a:r>
              <a:rPr lang="en-US" sz="1600">
                <a:solidFill>
                  <a:srgbClr val="FFFFFF"/>
                </a:solidFill>
                <a:cs typeface="Arial" charset="0"/>
              </a:rPr>
              <a:t>dapted from Lee Hwee Chin, "The Applicability of the Law Today," unpublished research paper for the course "Old Testament Survey," Singapore: Singapore Bible College, 2001), 1.</a:t>
            </a:r>
          </a:p>
        </p:txBody>
      </p:sp>
    </p:spTree>
    <p:extLst>
      <p:ext uri="{BB962C8B-B14F-4D97-AF65-F5344CB8AC3E}">
        <p14:creationId xmlns:p14="http://schemas.microsoft.com/office/powerpoint/2010/main" val="401169733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09" name="Text Box 23"/>
          <p:cNvSpPr>
            <a:spLocks noGrp="1" noChangeArrowheads="1"/>
          </p:cNvSpPr>
          <p:nvPr>
            <p:ph type="title" idx="4294967295"/>
          </p:nvPr>
        </p:nvSpPr>
        <p:spPr>
          <a:xfrm>
            <a:off x="0" y="0"/>
            <a:ext cx="9144000" cy="1066800"/>
          </a:xfrm>
          <a:solidFill>
            <a:srgbClr val="000090"/>
          </a:solidFill>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algn="ctr"/>
            <a:r>
              <a:rPr kumimoji="0" lang="en-US" altLang="zh-CN" sz="3200" b="1">
                <a:effectLst/>
                <a:latin typeface="Arial" charset="0"/>
                <a:ea typeface="宋体" charset="0"/>
                <a:cs typeface="宋体" charset="0"/>
              </a:rPr>
              <a:t>Does the Law of Moses Apply to Me?</a:t>
            </a:r>
            <a:endParaRPr kumimoji="0" lang="en-US" altLang="zh-CN" sz="1800" b="1">
              <a:effectLst/>
              <a:latin typeface="Arial" charset="0"/>
              <a:ea typeface="宋体" charset="0"/>
              <a:cs typeface="宋体" charset="0"/>
            </a:endParaRPr>
          </a:p>
        </p:txBody>
      </p:sp>
      <p:sp>
        <p:nvSpPr>
          <p:cNvPr id="939010" name="Text Box 24"/>
          <p:cNvSpPr txBox="1">
            <a:spLocks noChangeArrowheads="1"/>
          </p:cNvSpPr>
          <p:nvPr/>
        </p:nvSpPr>
        <p:spPr bwMode="auto">
          <a:xfrm>
            <a:off x="0" y="774700"/>
            <a:ext cx="9097963" cy="18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fontAlgn="base">
              <a:spcBef>
                <a:spcPct val="0"/>
              </a:spcBef>
              <a:spcAft>
                <a:spcPct val="0"/>
              </a:spcAft>
            </a:pPr>
            <a:r>
              <a:rPr lang="en-US" altLang="zh-CN" sz="1200" b="1">
                <a:solidFill>
                  <a:srgbClr val="FFFFFF"/>
                </a:solidFill>
                <a:latin typeface="Comic Sans MS" charset="0"/>
                <a:cs typeface="Times New Roman" charset="0"/>
              </a:rPr>
              <a:t>Stanley N. Gundry, ed. </a:t>
            </a:r>
            <a:r>
              <a:rPr lang="en-US" altLang="zh-CN" sz="1200" b="1" i="1">
                <a:solidFill>
                  <a:srgbClr val="FFFFFF"/>
                </a:solidFill>
                <a:latin typeface="Comic Sans MS" charset="0"/>
                <a:cs typeface="Times New Roman" charset="0"/>
              </a:rPr>
              <a:t>Five Views on Law &amp; Gospel </a:t>
            </a:r>
            <a:r>
              <a:rPr lang="en-US" altLang="zh-CN" sz="1200" b="1">
                <a:solidFill>
                  <a:srgbClr val="FFFFFF"/>
                </a:solidFill>
                <a:latin typeface="Comic Sans MS" charset="0"/>
                <a:cs typeface="Times New Roman" charset="0"/>
              </a:rPr>
              <a:t>summarized by Lee Hwee Chin, SBC, 2001</a:t>
            </a:r>
            <a:r>
              <a:rPr lang="en-US" altLang="zh-CN" sz="1200">
                <a:solidFill>
                  <a:srgbClr val="FFFFFF"/>
                </a:solidFill>
                <a:latin typeface="Impact" charset="0"/>
                <a:cs typeface="Times New Roman" charset="0"/>
              </a:rPr>
              <a:t> </a:t>
            </a:r>
          </a:p>
        </p:txBody>
      </p:sp>
      <p:graphicFrame>
        <p:nvGraphicFramePr>
          <p:cNvPr id="556062" name="Group 30"/>
          <p:cNvGraphicFramePr>
            <a:graphicFrameLocks noGrp="1"/>
          </p:cNvGraphicFramePr>
          <p:nvPr/>
        </p:nvGraphicFramePr>
        <p:xfrm>
          <a:off x="0" y="1066800"/>
          <a:ext cx="9144000" cy="5761039"/>
        </p:xfrm>
        <a:graphic>
          <a:graphicData uri="http://schemas.openxmlformats.org/drawingml/2006/table">
            <a:tbl>
              <a:tblPr/>
              <a:tblGrid>
                <a:gridCol w="9906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981200">
                  <a:extLst>
                    <a:ext uri="{9D8B030D-6E8A-4147-A177-3AD203B41FA5}">
                      <a16:colId xmlns:a16="http://schemas.microsoft.com/office/drawing/2014/main" val="20005"/>
                    </a:ext>
                  </a:extLst>
                </a:gridCol>
              </a:tblGrid>
              <a:tr h="881063">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zh-CN" altLang="en-US" sz="1800" b="1" i="0" u="none" strike="noStrike" cap="none" normalizeH="0" baseline="0">
                        <a:ln>
                          <a:noFill/>
                        </a:ln>
                        <a:solidFill>
                          <a:srgbClr val="FFFFFF"/>
                        </a:solidFill>
                        <a:effectLst/>
                        <a:latin typeface="Times New Roman" charset="0"/>
                        <a:ea typeface="ＭＳ Ｐゴシック" charset="0"/>
                        <a:cs typeface="Arial"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altLang="zh-CN" sz="1600" b="1" i="0" u="none" strike="noStrike" cap="none" normalizeH="0" baseline="0">
                          <a:ln>
                            <a:noFill/>
                          </a:ln>
                          <a:solidFill>
                            <a:srgbClr val="FFFFFF"/>
                          </a:solidFill>
                          <a:effectLst/>
                          <a:latin typeface="Arial" charset="0"/>
                          <a:ea typeface="ＭＳ Ｐゴシック" charset="0"/>
                          <a:cs typeface="Arial" charset="0"/>
                        </a:rPr>
                        <a:t>THEONOMIC</a:t>
                      </a:r>
                      <a:br>
                        <a:rPr kumimoji="0" lang="en-US" altLang="zh-CN" sz="1600" b="1" i="0" u="none" strike="noStrike" cap="none" normalizeH="0" baseline="0">
                          <a:ln>
                            <a:noFill/>
                          </a:ln>
                          <a:solidFill>
                            <a:srgbClr val="FFFFFF"/>
                          </a:solidFill>
                          <a:effectLst/>
                          <a:latin typeface="Arial" charset="0"/>
                          <a:ea typeface="ＭＳ Ｐゴシック" charset="0"/>
                          <a:cs typeface="Arial" charset="0"/>
                        </a:rPr>
                      </a:br>
                      <a:r>
                        <a:rPr kumimoji="0" lang="en-US" altLang="zh-CN" sz="1600" b="1" i="0" u="none" strike="noStrike" cap="none" normalizeH="0" baseline="0">
                          <a:ln>
                            <a:noFill/>
                          </a:ln>
                          <a:solidFill>
                            <a:srgbClr val="FFFFFF"/>
                          </a:solidFill>
                          <a:effectLst/>
                          <a:latin typeface="Arial" charset="0"/>
                          <a:ea typeface="ＭＳ Ｐゴシック" charset="0"/>
                          <a:cs typeface="Arial" charset="0"/>
                        </a:rPr>
                        <a:t>Bahnsen</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altLang="zh-CN" sz="1600" b="1" i="0" u="none" strike="noStrike" cap="none" normalizeH="0" baseline="0">
                          <a:ln>
                            <a:noFill/>
                          </a:ln>
                          <a:solidFill>
                            <a:srgbClr val="FFFFFF"/>
                          </a:solidFill>
                          <a:effectLst/>
                          <a:latin typeface="Arial" charset="0"/>
                          <a:ea typeface="ＭＳ Ｐゴシック" charset="0"/>
                          <a:cs typeface="Arial" charset="0"/>
                        </a:rPr>
                        <a:t>REFORMED</a:t>
                      </a:r>
                      <a:br>
                        <a:rPr kumimoji="0" lang="en-US" altLang="zh-CN" sz="1600" b="1" i="0" u="none" strike="noStrike" cap="none" normalizeH="0" baseline="0">
                          <a:ln>
                            <a:noFill/>
                          </a:ln>
                          <a:solidFill>
                            <a:srgbClr val="FFFFFF"/>
                          </a:solidFill>
                          <a:effectLst/>
                          <a:latin typeface="Arial" charset="0"/>
                          <a:ea typeface="ＭＳ Ｐゴシック" charset="0"/>
                          <a:cs typeface="Arial" charset="0"/>
                        </a:rPr>
                      </a:br>
                      <a:r>
                        <a:rPr kumimoji="0" lang="en-US" altLang="zh-CN" sz="1600" b="1" i="0" u="none" strike="noStrike" cap="none" normalizeH="0" baseline="0">
                          <a:ln>
                            <a:noFill/>
                          </a:ln>
                          <a:solidFill>
                            <a:srgbClr val="FFFFFF"/>
                          </a:solidFill>
                          <a:effectLst/>
                          <a:latin typeface="Arial" charset="0"/>
                          <a:ea typeface="ＭＳ Ｐゴシック" charset="0"/>
                          <a:cs typeface="Arial" charset="0"/>
                        </a:rPr>
                        <a:t>Van Gemeren</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altLang="zh-CN" sz="1600" b="1" i="0" u="none" strike="noStrike" cap="none" normalizeH="0" baseline="0">
                          <a:ln>
                            <a:noFill/>
                          </a:ln>
                          <a:solidFill>
                            <a:srgbClr val="FFFFFF"/>
                          </a:solidFill>
                          <a:effectLst/>
                          <a:latin typeface="Arial" charset="0"/>
                          <a:ea typeface="ＭＳ Ｐゴシック" charset="0"/>
                          <a:cs typeface="Arial" charset="0"/>
                        </a:rPr>
                        <a:t>WEIGHTIER ISSUES</a:t>
                      </a:r>
                      <a:br>
                        <a:rPr kumimoji="0" lang="en-US" altLang="zh-CN" sz="1600" b="1" i="0" u="none" strike="noStrike" cap="none" normalizeH="0" baseline="0">
                          <a:ln>
                            <a:noFill/>
                          </a:ln>
                          <a:solidFill>
                            <a:srgbClr val="FFFFFF"/>
                          </a:solidFill>
                          <a:effectLst/>
                          <a:latin typeface="Arial" charset="0"/>
                          <a:ea typeface="ＭＳ Ｐゴシック" charset="0"/>
                          <a:cs typeface="Arial" charset="0"/>
                        </a:rPr>
                      </a:br>
                      <a:r>
                        <a:rPr kumimoji="0" lang="en-US" altLang="zh-CN" sz="1600" b="1" i="0" u="none" strike="noStrike" cap="none" normalizeH="0" baseline="0">
                          <a:ln>
                            <a:noFill/>
                          </a:ln>
                          <a:solidFill>
                            <a:srgbClr val="FFFFFF"/>
                          </a:solidFill>
                          <a:effectLst/>
                          <a:latin typeface="Arial" charset="0"/>
                          <a:ea typeface="ＭＳ Ｐゴシック" charset="0"/>
                          <a:cs typeface="Arial" charset="0"/>
                        </a:rPr>
                        <a:t>Kaiser</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altLang="zh-CN" sz="1600" b="1" i="0" u="none" strike="noStrike" cap="none" normalizeH="0" baseline="0">
                          <a:ln>
                            <a:noFill/>
                          </a:ln>
                          <a:solidFill>
                            <a:srgbClr val="FFFFFF"/>
                          </a:solidFill>
                          <a:effectLst/>
                          <a:latin typeface="Arial" charset="0"/>
                          <a:ea typeface="ＭＳ Ｐゴシック" charset="0"/>
                          <a:cs typeface="Arial" charset="0"/>
                        </a:rPr>
                        <a:t>MODIFIED LUTHERAN</a:t>
                      </a:r>
                      <a:br>
                        <a:rPr kumimoji="0" lang="en-US" altLang="zh-CN" sz="1600" b="1" i="0" u="none" strike="noStrike" cap="none" normalizeH="0" baseline="0">
                          <a:ln>
                            <a:noFill/>
                          </a:ln>
                          <a:solidFill>
                            <a:srgbClr val="FFFFFF"/>
                          </a:solidFill>
                          <a:effectLst/>
                          <a:latin typeface="Arial" charset="0"/>
                          <a:ea typeface="ＭＳ Ｐゴシック" charset="0"/>
                          <a:cs typeface="Arial" charset="0"/>
                        </a:rPr>
                      </a:br>
                      <a:r>
                        <a:rPr kumimoji="0" lang="en-US" altLang="zh-CN" sz="1600" b="1" i="0" u="none" strike="noStrike" cap="none" normalizeH="0" baseline="0">
                          <a:ln>
                            <a:noFill/>
                          </a:ln>
                          <a:solidFill>
                            <a:srgbClr val="FFFFFF"/>
                          </a:solidFill>
                          <a:effectLst/>
                          <a:latin typeface="Arial" charset="0"/>
                          <a:ea typeface="ＭＳ Ｐゴシック" charset="0"/>
                          <a:cs typeface="Arial" charset="0"/>
                        </a:rPr>
                        <a:t>Moo</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altLang="zh-CN" sz="1600" b="1" i="0" u="none" strike="noStrike" cap="none" normalizeH="0" baseline="0">
                          <a:ln>
                            <a:noFill/>
                          </a:ln>
                          <a:solidFill>
                            <a:srgbClr val="FFFFFF"/>
                          </a:solidFill>
                          <a:effectLst/>
                          <a:latin typeface="Arial" charset="0"/>
                          <a:ea typeface="ＭＳ Ｐゴシック" charset="0"/>
                          <a:cs typeface="Arial" charset="0"/>
                        </a:rPr>
                        <a:t>DISPENSATIONAL</a:t>
                      </a:r>
                      <a:br>
                        <a:rPr kumimoji="0" lang="en-US" altLang="zh-CN" sz="1600" b="1" i="0" u="none" strike="noStrike" cap="none" normalizeH="0" baseline="0">
                          <a:ln>
                            <a:noFill/>
                          </a:ln>
                          <a:solidFill>
                            <a:srgbClr val="FFFFFF"/>
                          </a:solidFill>
                          <a:effectLst/>
                          <a:latin typeface="Arial" charset="0"/>
                          <a:ea typeface="ＭＳ Ｐゴシック" charset="0"/>
                          <a:cs typeface="Arial" charset="0"/>
                        </a:rPr>
                      </a:br>
                      <a:r>
                        <a:rPr kumimoji="0" lang="en-US" altLang="zh-CN" sz="1600" b="1" i="0" u="none" strike="noStrike" cap="none" normalizeH="0" baseline="0">
                          <a:ln>
                            <a:noFill/>
                          </a:ln>
                          <a:solidFill>
                            <a:srgbClr val="FFFFFF"/>
                          </a:solidFill>
                          <a:effectLst/>
                          <a:latin typeface="Arial" charset="0"/>
                          <a:ea typeface="ＭＳ Ｐゴシック" charset="0"/>
                          <a:cs typeface="Arial" charset="0"/>
                        </a:rPr>
                        <a:t>Strickland</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2779713">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What is the Law?</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ＭＳ Ｐゴシック" charset="0"/>
                          <a:cs typeface="MS PGothic" charset="0"/>
                        </a:rPr>
                        <a:t>Same definition as the views 3-5</a:t>
                      </a:r>
                      <a:r>
                        <a:rPr kumimoji="0" lang="en-US" altLang="zh-CN" sz="2000" b="0" i="0" u="none" strike="noStrike" cap="none" normalizeH="0" baseline="0">
                          <a:ln>
                            <a:noFill/>
                          </a:ln>
                          <a:solidFill>
                            <a:srgbClr val="000000"/>
                          </a:solidFill>
                          <a:effectLst/>
                          <a:latin typeface="Arial" charset="0"/>
                          <a:ea typeface="ＭＳ Ｐゴシック" charset="0"/>
                          <a:cs typeface="MS PGothic"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ＭＳ Ｐゴシック" charset="0"/>
                          <a:cs typeface="MS PGothic" charset="0"/>
                        </a:rPr>
                        <a:t>God</a:t>
                      </a:r>
                      <a:r>
                        <a:rPr kumimoji="0" lang="fr-FR" sz="2000" b="1" i="0" u="none" strike="noStrike" cap="none" normalizeH="0" baseline="0">
                          <a:ln>
                            <a:noFill/>
                          </a:ln>
                          <a:solidFill>
                            <a:srgbClr val="000000"/>
                          </a:solidFill>
                          <a:effectLst/>
                          <a:latin typeface="Arial" charset="0"/>
                          <a:ea typeface="ＭＳ Ｐゴシック" charset="0"/>
                          <a:cs typeface="MS PGothic" charset="0"/>
                        </a:rPr>
                        <a:t>'</a:t>
                      </a:r>
                      <a:r>
                        <a:rPr kumimoji="0" lang="en-US" altLang="zh-CN" sz="2000" b="1" i="0" u="none" strike="noStrike" cap="none" normalizeH="0" baseline="0">
                          <a:ln>
                            <a:noFill/>
                          </a:ln>
                          <a:solidFill>
                            <a:srgbClr val="000000"/>
                          </a:solidFill>
                          <a:effectLst/>
                          <a:latin typeface="Arial" charset="0"/>
                          <a:ea typeface="ＭＳ Ｐゴシック" charset="0"/>
                          <a:cs typeface="MS PGothic" charset="0"/>
                        </a:rPr>
                        <a:t>s oral or written instructions since creation</a:t>
                      </a:r>
                      <a:r>
                        <a:rPr kumimoji="0" lang="en-US" altLang="zh-CN" sz="2000" b="0" i="0" u="none" strike="noStrike" cap="none" normalizeH="0" baseline="0">
                          <a:ln>
                            <a:noFill/>
                          </a:ln>
                          <a:solidFill>
                            <a:srgbClr val="000000"/>
                          </a:solidFill>
                          <a:effectLst/>
                          <a:latin typeface="Arial" charset="0"/>
                          <a:ea typeface="ＭＳ Ｐゴシック" charset="0"/>
                          <a:cs typeface="MS PGothic"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gridSpan="3">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altLang="zh-CN" sz="2000" b="1" i="0" u="none" strike="noStrike" cap="none" normalizeH="0" baseline="0" dirty="0">
                          <a:ln>
                            <a:noFill/>
                          </a:ln>
                          <a:solidFill>
                            <a:srgbClr val="000000"/>
                          </a:solidFill>
                          <a:effectLst/>
                          <a:latin typeface="Arial" charset="0"/>
                          <a:ea typeface="ＭＳ Ｐゴシック" charset="0"/>
                          <a:cs typeface="MS PGothic" charset="0"/>
                        </a:rPr>
                        <a:t>The whole Mosaic law given in the Pentateuch (Genesis to Deuteronomy) but also amplified in the rest of the Old Testament</a:t>
                      </a:r>
                      <a:r>
                        <a:rPr kumimoji="0" lang="en-US" altLang="zh-CN" sz="2000" b="0" i="0" u="none" strike="noStrike" cap="none" normalizeH="0" baseline="0" dirty="0">
                          <a:ln>
                            <a:noFill/>
                          </a:ln>
                          <a:solidFill>
                            <a:srgbClr val="000000"/>
                          </a:solidFill>
                          <a:effectLst/>
                          <a:latin typeface="Arial" charset="0"/>
                          <a:ea typeface="ＭＳ Ｐゴシック" charset="0"/>
                          <a:cs typeface="MS PGothic"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100263">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ＭＳ Ｐゴシック" charset="0"/>
                          <a:cs typeface="MS PGothic" charset="0"/>
                        </a:rPr>
                        <a:t>Who is the Law for?</a:t>
                      </a:r>
                      <a:r>
                        <a:rPr kumimoji="0" lang="en-US" altLang="zh-CN" sz="2000" b="0" i="0" u="none" strike="noStrike" cap="none" normalizeH="0" baseline="0">
                          <a:ln>
                            <a:noFill/>
                          </a:ln>
                          <a:solidFill>
                            <a:srgbClr val="000000"/>
                          </a:solidFill>
                          <a:effectLst/>
                          <a:latin typeface="Arial" charset="0"/>
                          <a:ea typeface="ＭＳ Ｐゴシック" charset="0"/>
                          <a:cs typeface="MS PGothic"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ＭＳ Ｐゴシック" charset="0"/>
                          <a:cs typeface="MS PGothic" charset="0"/>
                        </a:rPr>
                        <a:t>The Elect</a:t>
                      </a:r>
                    </a:p>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ＭＳ Ｐゴシック" charset="0"/>
                          <a:cs typeface="MS PGothic" charset="0"/>
                        </a:rPr>
                        <a:t>(Israel = </a:t>
                      </a:r>
                    </a:p>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ＭＳ Ｐゴシック" charset="0"/>
                          <a:cs typeface="MS PGothic" charset="0"/>
                        </a:rPr>
                        <a:t>Church)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ＭＳ Ｐゴシック" charset="0"/>
                          <a:cs typeface="MS PGothic" charset="0"/>
                        </a:rPr>
                        <a:t>All mankind</a:t>
                      </a:r>
                    </a:p>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ＭＳ Ｐゴシック" charset="0"/>
                          <a:cs typeface="MS PGothic" charset="0"/>
                        </a:rPr>
                        <a:t>(Israel = Church)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ＭＳ Ｐゴシック" charset="0"/>
                          <a:cs typeface="MS PGothic" charset="0"/>
                        </a:rPr>
                        <a:t>Believers</a:t>
                      </a:r>
                    </a:p>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ＭＳ Ｐゴシック" charset="0"/>
                          <a:cs typeface="MS PGothic" charset="0"/>
                        </a:rPr>
                        <a:t>(Israel and </a:t>
                      </a:r>
                    </a:p>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ＭＳ Ｐゴシック" charset="0"/>
                          <a:cs typeface="MS PGothic" charset="0"/>
                        </a:rPr>
                        <a:t>Church)</a:t>
                      </a:r>
                      <a:endParaRPr kumimoji="0" lang="en-US" altLang="zh-CN" sz="1800" b="0" i="0" u="none" strike="noStrike" cap="none" normalizeH="0" baseline="0">
                        <a:ln>
                          <a:noFill/>
                        </a:ln>
                        <a:solidFill>
                          <a:srgbClr val="000000"/>
                        </a:solidFill>
                        <a:effectLst/>
                        <a:latin typeface="Arial" charset="0"/>
                        <a:ea typeface="ＭＳ Ｐゴシック" charset="0"/>
                        <a:cs typeface="MS PGothic"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ＭＳ Ｐゴシック" charset="0"/>
                          <a:cs typeface="MS PGothic" charset="0"/>
                        </a:rPr>
                        <a:t>Believers</a:t>
                      </a:r>
                    </a:p>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ＭＳ Ｐゴシック" charset="0"/>
                          <a:cs typeface="MS PGothic" charset="0"/>
                        </a:rPr>
                        <a:t>(Israel and </a:t>
                      </a:r>
                    </a:p>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ＭＳ Ｐゴシック" charset="0"/>
                          <a:cs typeface="MS PGothic" charset="0"/>
                        </a:rPr>
                        <a:t>Church)</a:t>
                      </a:r>
                      <a:r>
                        <a:rPr kumimoji="0" lang="en-US" altLang="zh-CN" sz="2000" b="0" i="0" u="none" strike="noStrike" cap="none" normalizeH="0" baseline="0">
                          <a:ln>
                            <a:noFill/>
                          </a:ln>
                          <a:solidFill>
                            <a:srgbClr val="000000"/>
                          </a:solidFill>
                          <a:effectLst/>
                          <a:latin typeface="Arial" charset="0"/>
                          <a:ea typeface="ＭＳ Ｐゴシック" charset="0"/>
                          <a:cs typeface="MS PGothic"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altLang="zh-CN" sz="2000" b="1" i="0" u="none" strike="noStrike" cap="none" normalizeH="0" baseline="0" dirty="0">
                          <a:ln>
                            <a:noFill/>
                          </a:ln>
                          <a:solidFill>
                            <a:srgbClr val="000000"/>
                          </a:solidFill>
                          <a:effectLst/>
                          <a:latin typeface="Arial" charset="0"/>
                          <a:ea typeface="ＭＳ Ｐゴシック" charset="0"/>
                          <a:cs typeface="MS PGothic" charset="0"/>
                        </a:rPr>
                        <a:t>Israel only</a:t>
                      </a:r>
                    </a:p>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altLang="zh-CN" sz="2000" b="1" i="0" u="none" strike="noStrike" cap="none" normalizeH="0" baseline="0" dirty="0">
                          <a:ln>
                            <a:noFill/>
                          </a:ln>
                          <a:solidFill>
                            <a:srgbClr val="000000"/>
                          </a:solidFill>
                          <a:effectLst/>
                          <a:latin typeface="Arial" charset="0"/>
                          <a:ea typeface="ＭＳ Ｐゴシック" charset="0"/>
                          <a:cs typeface="MS PGothic" charset="0"/>
                        </a:rPr>
                        <a:t>(Israel ≠ Church)</a:t>
                      </a:r>
                      <a:r>
                        <a:rPr kumimoji="0" lang="en-US" altLang="zh-CN" sz="2000" b="0" i="0" u="none" strike="noStrike" cap="none" normalizeH="0" baseline="0" dirty="0">
                          <a:ln>
                            <a:noFill/>
                          </a:ln>
                          <a:solidFill>
                            <a:srgbClr val="000000"/>
                          </a:solidFill>
                          <a:effectLst/>
                          <a:latin typeface="Arial" charset="0"/>
                          <a:ea typeface="ＭＳ Ｐゴシック" charset="0"/>
                          <a:cs typeface="MS PGothic"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
        <p:nvSpPr>
          <p:cNvPr id="8" name="Text Box 27"/>
          <p:cNvSpPr txBox="1">
            <a:spLocks noChangeArrowheads="1"/>
          </p:cNvSpPr>
          <p:nvPr/>
        </p:nvSpPr>
        <p:spPr bwMode="auto">
          <a:xfrm>
            <a:off x="8328025" y="0"/>
            <a:ext cx="852488" cy="461963"/>
          </a:xfrm>
          <a:prstGeom prst="rect">
            <a:avLst/>
          </a:prstGeom>
          <a:solidFill>
            <a:srgbClr val="1A000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defTabSz="914400">
              <a:defRPr/>
            </a:pPr>
            <a:r>
              <a:rPr lang="en-US" altLang="zh-CN" b="1" kern="0" dirty="0">
                <a:solidFill>
                  <a:srgbClr val="FFFFFF"/>
                </a:solidFill>
                <a:latin typeface="Arial" charset="0"/>
              </a:rPr>
              <a:t>112a</a:t>
            </a:r>
          </a:p>
        </p:txBody>
      </p:sp>
    </p:spTree>
    <p:extLst>
      <p:ext uri="{BB962C8B-B14F-4D97-AF65-F5344CB8AC3E}">
        <p14:creationId xmlns:p14="http://schemas.microsoft.com/office/powerpoint/2010/main" val="296323491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7" name="Text Box 23"/>
          <p:cNvSpPr>
            <a:spLocks noGrp="1" noChangeArrowheads="1"/>
          </p:cNvSpPr>
          <p:nvPr>
            <p:ph type="title" idx="4294967295"/>
          </p:nvPr>
        </p:nvSpPr>
        <p:spPr>
          <a:xfrm>
            <a:off x="0" y="0"/>
            <a:ext cx="9144000" cy="1066800"/>
          </a:xfrm>
          <a:solidFill>
            <a:srgbClr val="000090"/>
          </a:solidFill>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algn="ctr"/>
            <a:r>
              <a:rPr kumimoji="0" lang="en-US" altLang="zh-CN" sz="3200" b="1">
                <a:effectLst/>
                <a:latin typeface="Arial" charset="0"/>
                <a:ea typeface="宋体" charset="0"/>
                <a:cs typeface="宋体" charset="0"/>
              </a:rPr>
              <a:t>Does the Law of Moses Apply to Me?</a:t>
            </a:r>
            <a:endParaRPr kumimoji="0" lang="en-US" altLang="zh-CN" sz="1800" b="1">
              <a:effectLst/>
              <a:latin typeface="Arial" charset="0"/>
              <a:ea typeface="宋体" charset="0"/>
              <a:cs typeface="宋体" charset="0"/>
            </a:endParaRPr>
          </a:p>
        </p:txBody>
      </p:sp>
      <p:sp>
        <p:nvSpPr>
          <p:cNvPr id="941058" name="Text Box 24"/>
          <p:cNvSpPr txBox="1">
            <a:spLocks noChangeArrowheads="1"/>
          </p:cNvSpPr>
          <p:nvPr/>
        </p:nvSpPr>
        <p:spPr bwMode="auto">
          <a:xfrm>
            <a:off x="0" y="774700"/>
            <a:ext cx="9097963" cy="18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fontAlgn="base">
              <a:spcBef>
                <a:spcPct val="0"/>
              </a:spcBef>
              <a:spcAft>
                <a:spcPct val="0"/>
              </a:spcAft>
            </a:pPr>
            <a:r>
              <a:rPr lang="en-US" altLang="zh-CN" sz="1200" b="1">
                <a:solidFill>
                  <a:srgbClr val="FFFFFF"/>
                </a:solidFill>
                <a:latin typeface="Comic Sans MS" charset="0"/>
                <a:cs typeface="Times New Roman" charset="0"/>
              </a:rPr>
              <a:t>Stanley N. Gundry, ed. </a:t>
            </a:r>
            <a:r>
              <a:rPr lang="en-US" altLang="zh-CN" sz="1200" b="1" i="1">
                <a:solidFill>
                  <a:srgbClr val="FFFFFF"/>
                </a:solidFill>
                <a:latin typeface="Comic Sans MS" charset="0"/>
                <a:cs typeface="Times New Roman" charset="0"/>
              </a:rPr>
              <a:t>Five Views on Law &amp; Gospel </a:t>
            </a:r>
            <a:r>
              <a:rPr lang="en-US" altLang="zh-CN" sz="1200" b="1">
                <a:solidFill>
                  <a:srgbClr val="FFFFFF"/>
                </a:solidFill>
                <a:latin typeface="Comic Sans MS" charset="0"/>
                <a:cs typeface="Times New Roman" charset="0"/>
              </a:rPr>
              <a:t>summarized by Lee Hwee Chin, SBC, 2001</a:t>
            </a:r>
            <a:r>
              <a:rPr lang="en-US" altLang="zh-CN" sz="1200">
                <a:solidFill>
                  <a:srgbClr val="FFFFFF"/>
                </a:solidFill>
                <a:latin typeface="Impact" charset="0"/>
                <a:cs typeface="Times New Roman" charset="0"/>
              </a:rPr>
              <a:t> </a:t>
            </a:r>
          </a:p>
        </p:txBody>
      </p:sp>
      <p:graphicFrame>
        <p:nvGraphicFramePr>
          <p:cNvPr id="558104" name="Group 24"/>
          <p:cNvGraphicFramePr>
            <a:graphicFrameLocks noGrp="1"/>
          </p:cNvGraphicFramePr>
          <p:nvPr/>
        </p:nvGraphicFramePr>
        <p:xfrm>
          <a:off x="0" y="1066800"/>
          <a:ext cx="9144000" cy="5849938"/>
        </p:xfrm>
        <a:graphic>
          <a:graphicData uri="http://schemas.openxmlformats.org/drawingml/2006/table">
            <a:tbl>
              <a:tblPr/>
              <a:tblGrid>
                <a:gridCol w="1403350">
                  <a:extLst>
                    <a:ext uri="{9D8B030D-6E8A-4147-A177-3AD203B41FA5}">
                      <a16:colId xmlns:a16="http://schemas.microsoft.com/office/drawing/2014/main" val="20000"/>
                    </a:ext>
                  </a:extLst>
                </a:gridCol>
                <a:gridCol w="1439863">
                  <a:extLst>
                    <a:ext uri="{9D8B030D-6E8A-4147-A177-3AD203B41FA5}">
                      <a16:colId xmlns:a16="http://schemas.microsoft.com/office/drawing/2014/main" val="20001"/>
                    </a:ext>
                  </a:extLst>
                </a:gridCol>
                <a:gridCol w="1368425">
                  <a:extLst>
                    <a:ext uri="{9D8B030D-6E8A-4147-A177-3AD203B41FA5}">
                      <a16:colId xmlns:a16="http://schemas.microsoft.com/office/drawing/2014/main" val="20002"/>
                    </a:ext>
                  </a:extLst>
                </a:gridCol>
                <a:gridCol w="1503362">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981200">
                  <a:extLst>
                    <a:ext uri="{9D8B030D-6E8A-4147-A177-3AD203B41FA5}">
                      <a16:colId xmlns:a16="http://schemas.microsoft.com/office/drawing/2014/main" val="20005"/>
                    </a:ext>
                  </a:extLst>
                </a:gridCol>
              </a:tblGrid>
              <a:tr h="881159">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Times New Roman" charset="0"/>
                        <a:ea typeface="Arial" charset="0"/>
                        <a:cs typeface="Arial" charset="0"/>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Arial" charset="0"/>
                          <a:cs typeface="Arial" charset="0"/>
                        </a:rPr>
                        <a:t>THEONOMIC</a:t>
                      </a:r>
                      <a:br>
                        <a:rPr kumimoji="0" lang="en-US" sz="1600" b="1" i="0" u="none" strike="noStrike" cap="none" normalizeH="0" baseline="0">
                          <a:ln>
                            <a:noFill/>
                          </a:ln>
                          <a:solidFill>
                            <a:srgbClr val="FFFFFF"/>
                          </a:solidFill>
                          <a:effectLst/>
                          <a:latin typeface="Arial" charset="0"/>
                          <a:ea typeface="Arial" charset="0"/>
                          <a:cs typeface="Arial" charset="0"/>
                        </a:rPr>
                      </a:br>
                      <a:r>
                        <a:rPr kumimoji="0" lang="en-US" sz="1600" b="1" i="0" u="none" strike="noStrike" cap="none" normalizeH="0" baseline="0">
                          <a:ln>
                            <a:noFill/>
                          </a:ln>
                          <a:solidFill>
                            <a:srgbClr val="FFFFFF"/>
                          </a:solidFill>
                          <a:effectLst/>
                          <a:latin typeface="Arial" charset="0"/>
                          <a:ea typeface="Arial" charset="0"/>
                          <a:cs typeface="Arial" charset="0"/>
                        </a:rPr>
                        <a:t>Bahnsen</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Arial" charset="0"/>
                          <a:cs typeface="Arial" charset="0"/>
                        </a:rPr>
                        <a:t>REFORMED</a:t>
                      </a:r>
                      <a:br>
                        <a:rPr kumimoji="0" lang="en-US" sz="1600" b="1" i="0" u="none" strike="noStrike" cap="none" normalizeH="0" baseline="0">
                          <a:ln>
                            <a:noFill/>
                          </a:ln>
                          <a:solidFill>
                            <a:srgbClr val="FFFFFF"/>
                          </a:solidFill>
                          <a:effectLst/>
                          <a:latin typeface="Arial" charset="0"/>
                          <a:ea typeface="Arial" charset="0"/>
                          <a:cs typeface="Arial" charset="0"/>
                        </a:rPr>
                      </a:br>
                      <a:r>
                        <a:rPr kumimoji="0" lang="en-US" sz="1600" b="1" i="0" u="none" strike="noStrike" cap="none" normalizeH="0" baseline="0">
                          <a:ln>
                            <a:noFill/>
                          </a:ln>
                          <a:solidFill>
                            <a:srgbClr val="FFFFFF"/>
                          </a:solidFill>
                          <a:effectLst/>
                          <a:latin typeface="Arial" charset="0"/>
                          <a:ea typeface="Arial" charset="0"/>
                          <a:cs typeface="Arial" charset="0"/>
                        </a:rPr>
                        <a:t>Van Gemeren</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Arial" charset="0"/>
                          <a:cs typeface="Arial" charset="0"/>
                        </a:rPr>
                        <a:t>WEIGHTIER ISSUES</a:t>
                      </a:r>
                      <a:br>
                        <a:rPr kumimoji="0" lang="en-US" sz="1600" b="1" i="0" u="none" strike="noStrike" cap="none" normalizeH="0" baseline="0">
                          <a:ln>
                            <a:noFill/>
                          </a:ln>
                          <a:solidFill>
                            <a:srgbClr val="FFFFFF"/>
                          </a:solidFill>
                          <a:effectLst/>
                          <a:latin typeface="Arial" charset="0"/>
                          <a:ea typeface="Arial" charset="0"/>
                          <a:cs typeface="Arial" charset="0"/>
                        </a:rPr>
                      </a:br>
                      <a:r>
                        <a:rPr kumimoji="0" lang="en-US" sz="1600" b="1" i="0" u="none" strike="noStrike" cap="none" normalizeH="0" baseline="0">
                          <a:ln>
                            <a:noFill/>
                          </a:ln>
                          <a:solidFill>
                            <a:srgbClr val="FFFFFF"/>
                          </a:solidFill>
                          <a:effectLst/>
                          <a:latin typeface="Arial" charset="0"/>
                          <a:ea typeface="Arial" charset="0"/>
                          <a:cs typeface="Arial" charset="0"/>
                        </a:rPr>
                        <a:t>Kaiser</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Arial" charset="0"/>
                          <a:cs typeface="Arial" charset="0"/>
                        </a:rPr>
                        <a:t>MODIFIED LUTHERAN</a:t>
                      </a:r>
                      <a:br>
                        <a:rPr kumimoji="0" lang="en-US" sz="1600" b="1" i="0" u="none" strike="noStrike" cap="none" normalizeH="0" baseline="0">
                          <a:ln>
                            <a:noFill/>
                          </a:ln>
                          <a:solidFill>
                            <a:srgbClr val="FFFFFF"/>
                          </a:solidFill>
                          <a:effectLst/>
                          <a:latin typeface="Arial" charset="0"/>
                          <a:ea typeface="Arial" charset="0"/>
                          <a:cs typeface="Arial" charset="0"/>
                        </a:rPr>
                      </a:br>
                      <a:r>
                        <a:rPr kumimoji="0" lang="en-US" sz="1600" b="1" i="0" u="none" strike="noStrike" cap="none" normalizeH="0" baseline="0">
                          <a:ln>
                            <a:noFill/>
                          </a:ln>
                          <a:solidFill>
                            <a:srgbClr val="FFFFFF"/>
                          </a:solidFill>
                          <a:effectLst/>
                          <a:latin typeface="Arial" charset="0"/>
                          <a:ea typeface="Arial" charset="0"/>
                          <a:cs typeface="Arial" charset="0"/>
                        </a:rPr>
                        <a:t>Moo</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Arial" charset="0"/>
                          <a:cs typeface="Arial" charset="0"/>
                        </a:rPr>
                        <a:t>DISPENSATIONAL</a:t>
                      </a:r>
                      <a:br>
                        <a:rPr kumimoji="0" lang="en-US" sz="1600" b="1" i="0" u="none" strike="noStrike" cap="none" normalizeH="0" baseline="0">
                          <a:ln>
                            <a:noFill/>
                          </a:ln>
                          <a:solidFill>
                            <a:srgbClr val="FFFFFF"/>
                          </a:solidFill>
                          <a:effectLst/>
                          <a:latin typeface="Arial" charset="0"/>
                          <a:ea typeface="Arial" charset="0"/>
                          <a:cs typeface="Arial" charset="0"/>
                        </a:rPr>
                      </a:br>
                      <a:r>
                        <a:rPr kumimoji="0" lang="en-US" sz="1600" b="1" i="0" u="none" strike="noStrike" cap="none" normalizeH="0" baseline="0">
                          <a:ln>
                            <a:noFill/>
                          </a:ln>
                          <a:solidFill>
                            <a:srgbClr val="FFFFFF"/>
                          </a:solidFill>
                          <a:effectLst/>
                          <a:latin typeface="Arial" charset="0"/>
                          <a:ea typeface="Arial" charset="0"/>
                          <a:cs typeface="Arial" charset="0"/>
                        </a:rPr>
                        <a:t>Strickland</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4968779">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a:ln>
                            <a:noFill/>
                          </a:ln>
                          <a:solidFill>
                            <a:srgbClr val="000000"/>
                          </a:solidFill>
                          <a:effectLst/>
                          <a:latin typeface="Arial" charset="0"/>
                          <a:ea typeface="ＭＳ Ｐゴシック" charset="-128"/>
                          <a:cs typeface="ＭＳ Ｐゴシック" charset="-128"/>
                        </a:rPr>
                        <a:t>Which parts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a:ln>
                            <a:noFill/>
                          </a:ln>
                          <a:solidFill>
                            <a:srgbClr val="000000"/>
                          </a:solidFill>
                          <a:effectLst/>
                          <a:latin typeface="Arial" charset="0"/>
                          <a:ea typeface="ＭＳ Ｐゴシック" charset="-128"/>
                          <a:cs typeface="ＭＳ Ｐゴシック" charset="-128"/>
                        </a:rPr>
                        <a:t>of the Law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a:ln>
                            <a:noFill/>
                          </a:ln>
                          <a:solidFill>
                            <a:srgbClr val="000000"/>
                          </a:solidFill>
                          <a:effectLst/>
                          <a:latin typeface="Arial" charset="0"/>
                          <a:ea typeface="ＭＳ Ｐゴシック" charset="-128"/>
                          <a:cs typeface="ＭＳ Ｐゴシック" charset="-128"/>
                        </a:rPr>
                        <a:t>apply today?</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endParaRPr kumimoji="0" lang="en-US" sz="1600" b="1" i="0" u="none" strike="noStrike" cap="none" normalizeH="0" baseline="0">
                        <a:ln>
                          <a:noFill/>
                        </a:ln>
                        <a:solidFill>
                          <a:srgbClr val="000000"/>
                        </a:solidFill>
                        <a:effectLst/>
                        <a:latin typeface="Arial" charset="0"/>
                        <a:ea typeface="ＭＳ Ｐゴシック" charset="-128"/>
                        <a:cs typeface="ＭＳ Ｐゴシック" charset="-128"/>
                      </a:endParaRP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a:ln>
                            <a:noFill/>
                          </a:ln>
                          <a:solidFill>
                            <a:srgbClr val="000000"/>
                          </a:solidFill>
                          <a:effectLst/>
                          <a:latin typeface="Arial" charset="0"/>
                          <a:ea typeface="ＭＳ Ｐゴシック" charset="-128"/>
                          <a:cs typeface="ＭＳ Ｐゴシック" charset="-128"/>
                        </a:rPr>
                        <a:t>• "Moral law"?</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a:ln>
                            <a:noFill/>
                          </a:ln>
                          <a:solidFill>
                            <a:srgbClr val="000000"/>
                          </a:solidFill>
                          <a:effectLst/>
                          <a:latin typeface="Arial" charset="0"/>
                          <a:ea typeface="ＭＳ Ｐゴシック" charset="-128"/>
                          <a:cs typeface="ＭＳ Ｐゴシック" charset="-128"/>
                        </a:rPr>
                        <a:t>(i.e.,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a:ln>
                            <a:noFill/>
                          </a:ln>
                          <a:solidFill>
                            <a:srgbClr val="000000"/>
                          </a:solidFill>
                          <a:effectLst/>
                          <a:latin typeface="Arial" charset="0"/>
                          <a:ea typeface="ＭＳ Ｐゴシック" charset="-128"/>
                          <a:cs typeface="ＭＳ Ｐゴシック" charset="-128"/>
                        </a:rPr>
                        <a:t>Decalogue or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a:ln>
                            <a:noFill/>
                          </a:ln>
                          <a:solidFill>
                            <a:srgbClr val="000000"/>
                          </a:solidFill>
                          <a:effectLst/>
                          <a:latin typeface="Arial" charset="0"/>
                          <a:ea typeface="ＭＳ Ｐゴシック" charset="-128"/>
                          <a:cs typeface="ＭＳ Ｐゴシック" charset="-128"/>
                        </a:rPr>
                        <a:t>10 Command-ments</a:t>
                      </a:r>
                      <a:r>
                        <a:rPr kumimoji="0" lang="en-US" sz="1800" b="1" i="0" u="none" strike="noStrike" cap="none" normalizeH="0" baseline="0">
                          <a:ln>
                            <a:noFill/>
                          </a:ln>
                          <a:solidFill>
                            <a:srgbClr val="000000"/>
                          </a:solidFill>
                          <a:effectLst/>
                          <a:latin typeface="Times New Roman" charset="0"/>
                          <a:ea typeface="ＭＳ Ｐゴシック" charset="-128"/>
                          <a:cs typeface="ＭＳ Ｐゴシック" charset="-128"/>
                        </a:rPr>
                        <a:t>)</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000000"/>
                          </a:solidFill>
                          <a:effectLst/>
                          <a:latin typeface="Arial" charset="0"/>
                          <a:ea typeface="ＭＳ Ｐゴシック" charset="-128"/>
                          <a:cs typeface="ＭＳ Ｐゴシック" charset="-128"/>
                        </a:rPr>
                        <a:t>All moral laws apply to people of God only in every age, so all elect persons since creation should observe either the Jewish Sabbath (Sat. before Christ) or "Christian Sabbath," </a:t>
                      </a:r>
                      <a:br>
                        <a:rPr kumimoji="0" lang="en-US" sz="1600" b="1" i="0" u="none" strike="noStrike" cap="none" normalizeH="0" baseline="0">
                          <a:ln>
                            <a:noFill/>
                          </a:ln>
                          <a:solidFill>
                            <a:srgbClr val="000000"/>
                          </a:solidFill>
                          <a:effectLst/>
                          <a:latin typeface="Arial" charset="0"/>
                          <a:ea typeface="ＭＳ Ｐゴシック" charset="-128"/>
                          <a:cs typeface="ＭＳ Ｐゴシック" charset="-128"/>
                        </a:rPr>
                      </a:br>
                      <a:r>
                        <a:rPr kumimoji="0" lang="en-US" sz="1600" b="1" i="0" u="none" strike="noStrike" cap="none" normalizeH="0" baseline="0">
                          <a:ln>
                            <a:noFill/>
                          </a:ln>
                          <a:solidFill>
                            <a:srgbClr val="000000"/>
                          </a:solidFill>
                          <a:effectLst/>
                          <a:latin typeface="Arial" charset="0"/>
                          <a:ea typeface="ＭＳ Ｐゴシック" charset="-128"/>
                          <a:cs typeface="ＭＳ Ｐゴシック" charset="-128"/>
                        </a:rPr>
                        <a:t>(Sunday, after Christ)</a:t>
                      </a:r>
                      <a:r>
                        <a:rPr kumimoji="0" lang="en-US" sz="1600" b="0" i="0" u="none" strike="noStrike" cap="none" normalizeH="0" baseline="0">
                          <a:ln>
                            <a:noFill/>
                          </a:ln>
                          <a:solidFill>
                            <a:srgbClr val="000000"/>
                          </a:solidFill>
                          <a:effectLst/>
                          <a:latin typeface="Arial" charset="0"/>
                          <a:ea typeface="ＭＳ Ｐゴシック" charset="-128"/>
                          <a:cs typeface="ＭＳ Ｐゴシック" charset="-128"/>
                        </a:rPr>
                        <a:t> </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All moral laws apply to believers and unbelievers of every age (e.g., all persons–including unbelieving Gentiles since creation–should observe the Sabbath or "Christian Sabbath," being Sunday)</a:t>
                      </a:r>
                      <a:r>
                        <a:rPr kumimoji="0" lang="en-US" sz="1600" b="0" i="0" u="none" strike="noStrike" cap="none" normalizeH="0" baseline="0" dirty="0">
                          <a:ln>
                            <a:noFill/>
                          </a:ln>
                          <a:solidFill>
                            <a:srgbClr val="000000"/>
                          </a:solidFill>
                          <a:effectLst/>
                          <a:latin typeface="Arial" charset="0"/>
                          <a:ea typeface="ＭＳ Ｐゴシック" charset="-128"/>
                          <a:cs typeface="ＭＳ Ｐゴシック" charset="-128"/>
                        </a:rPr>
                        <a:t> </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All moral laws that</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stem from God</a:t>
                      </a:r>
                      <a:r>
                        <a:rPr kumimoji="0" lang="fr-FR"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s character:</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10 Command-</a:t>
                      </a:r>
                      <a:r>
                        <a:rPr kumimoji="0" lang="en-US" sz="1600" b="1" i="0" u="none" strike="noStrike" cap="none" normalizeH="0" baseline="0" dirty="0" err="1">
                          <a:ln>
                            <a:noFill/>
                          </a:ln>
                          <a:solidFill>
                            <a:srgbClr val="000000"/>
                          </a:solidFill>
                          <a:effectLst/>
                          <a:latin typeface="Arial" charset="0"/>
                          <a:ea typeface="ＭＳ Ｐゴシック" charset="-128"/>
                          <a:cs typeface="ＭＳ Ｐゴシック" charset="-128"/>
                        </a:rPr>
                        <a:t>ments</a:t>
                      </a:r>
                      <a:endPar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endParaRP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Leviticus 18–19 (sex)</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(i.e., Sabbath is required since Israel</a:t>
                      </a:r>
                      <a:r>
                        <a:rPr kumimoji="0" lang="fr-FR"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s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nationhood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&amp; prohibited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sexual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practices still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apply)</a:t>
                      </a:r>
                      <a:r>
                        <a:rPr kumimoji="0" lang="en-US" sz="1600" b="0" i="0" u="none" strike="noStrike" cap="none" normalizeH="0" baseline="0" dirty="0">
                          <a:ln>
                            <a:noFill/>
                          </a:ln>
                          <a:solidFill>
                            <a:srgbClr val="000000"/>
                          </a:solidFill>
                          <a:effectLst/>
                          <a:latin typeface="Arial" charset="0"/>
                          <a:ea typeface="ＭＳ Ｐゴシック" charset="-128"/>
                          <a:cs typeface="ＭＳ Ｐゴシック" charset="-128"/>
                        </a:rPr>
                        <a:t> </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The Mosaic Law is fully abolished, but its moral content are good Christian guidelines.  Yet Christ holds the final say via the Spirit</a:t>
                      </a:r>
                      <a:r>
                        <a:rPr kumimoji="0" lang="fr-FR"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s ministry in believers today; Sabbath obedience is not consistently applied (?)</a:t>
                      </a:r>
                      <a:r>
                        <a:rPr kumimoji="0" lang="en-US" sz="1600" b="0" i="0" u="none" strike="noStrike" cap="none" normalizeH="0" baseline="0" dirty="0">
                          <a:ln>
                            <a:noFill/>
                          </a:ln>
                          <a:solidFill>
                            <a:srgbClr val="000000"/>
                          </a:solidFill>
                          <a:effectLst/>
                          <a:latin typeface="Arial" charset="0"/>
                          <a:ea typeface="ＭＳ Ｐゴシック" charset="-128"/>
                          <a:cs typeface="ＭＳ Ｐゴシック" charset="-128"/>
                        </a:rPr>
                        <a:t> </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God</a:t>
                      </a:r>
                      <a:r>
                        <a:rPr kumimoji="0" lang="fr-FR"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s "moral law" before Moses is now called the "law of Christ" (Gal. 6:2) and governs believers through the Spirit</a:t>
                      </a:r>
                      <a:r>
                        <a:rPr kumimoji="0" lang="fr-FR"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s new covenant indwelling; The Law does not easily divide into "parts" and is done away with in its entirety (Rom. 7:1-6; 1 Cor. 9:19-21; Heb. 8:13), including the Sabbath (Col. 2:16-17)</a:t>
                      </a:r>
                      <a:r>
                        <a:rPr kumimoji="0" lang="en-US" sz="1600" b="0" i="0" u="none" strike="noStrike" cap="none" normalizeH="0" baseline="0" dirty="0">
                          <a:ln>
                            <a:noFill/>
                          </a:ln>
                          <a:solidFill>
                            <a:srgbClr val="000000"/>
                          </a:solidFill>
                          <a:effectLst/>
                          <a:latin typeface="Arial" charset="0"/>
                          <a:ea typeface="ＭＳ Ｐゴシック" charset="-128"/>
                          <a:cs typeface="ＭＳ Ｐゴシック" charset="-128"/>
                        </a:rPr>
                        <a:t> </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6" name="Text Box 27"/>
          <p:cNvSpPr txBox="1">
            <a:spLocks noChangeArrowheads="1"/>
          </p:cNvSpPr>
          <p:nvPr/>
        </p:nvSpPr>
        <p:spPr bwMode="auto">
          <a:xfrm>
            <a:off x="8328025" y="0"/>
            <a:ext cx="852488" cy="461963"/>
          </a:xfrm>
          <a:prstGeom prst="rect">
            <a:avLst/>
          </a:prstGeom>
          <a:solidFill>
            <a:srgbClr val="1A000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defTabSz="914400">
              <a:defRPr/>
            </a:pPr>
            <a:r>
              <a:rPr lang="en-US" altLang="zh-CN" b="1" kern="0" dirty="0">
                <a:solidFill>
                  <a:srgbClr val="FFFFFF"/>
                </a:solidFill>
                <a:latin typeface="Arial" charset="0"/>
              </a:rPr>
              <a:t>112a</a:t>
            </a:r>
          </a:p>
        </p:txBody>
      </p:sp>
    </p:spTree>
    <p:extLst>
      <p:ext uri="{BB962C8B-B14F-4D97-AF65-F5344CB8AC3E}">
        <p14:creationId xmlns:p14="http://schemas.microsoft.com/office/powerpoint/2010/main" val="151696500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5" name="Text Box 23"/>
          <p:cNvSpPr>
            <a:spLocks noGrp="1" noChangeArrowheads="1"/>
          </p:cNvSpPr>
          <p:nvPr>
            <p:ph type="title" idx="4294967295"/>
          </p:nvPr>
        </p:nvSpPr>
        <p:spPr>
          <a:xfrm>
            <a:off x="0" y="0"/>
            <a:ext cx="9144000" cy="1066800"/>
          </a:xfrm>
          <a:solidFill>
            <a:srgbClr val="000090"/>
          </a:solidFill>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algn="ctr"/>
            <a:r>
              <a:rPr kumimoji="0" lang="en-US" altLang="zh-CN" sz="3200" b="1">
                <a:solidFill>
                  <a:schemeClr val="bg1"/>
                </a:solidFill>
                <a:effectLst/>
                <a:latin typeface="Arial" charset="0"/>
                <a:ea typeface="宋体" charset="0"/>
                <a:cs typeface="宋体" charset="0"/>
              </a:rPr>
              <a:t>Does the Law of Moses Apply to Me?</a:t>
            </a:r>
            <a:endParaRPr kumimoji="0" lang="en-US" altLang="zh-CN" sz="1800" b="1">
              <a:solidFill>
                <a:schemeClr val="bg1"/>
              </a:solidFill>
              <a:effectLst/>
              <a:latin typeface="Arial" charset="0"/>
              <a:ea typeface="宋体" charset="0"/>
              <a:cs typeface="宋体" charset="0"/>
            </a:endParaRPr>
          </a:p>
        </p:txBody>
      </p:sp>
      <p:sp>
        <p:nvSpPr>
          <p:cNvPr id="943106" name="Text Box 24"/>
          <p:cNvSpPr txBox="1">
            <a:spLocks noChangeArrowheads="1"/>
          </p:cNvSpPr>
          <p:nvPr/>
        </p:nvSpPr>
        <p:spPr bwMode="auto">
          <a:xfrm>
            <a:off x="0" y="774700"/>
            <a:ext cx="9097963" cy="18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fontAlgn="base">
              <a:spcBef>
                <a:spcPct val="0"/>
              </a:spcBef>
              <a:spcAft>
                <a:spcPct val="0"/>
              </a:spcAft>
            </a:pPr>
            <a:r>
              <a:rPr lang="en-US" altLang="zh-CN" sz="1200" b="1">
                <a:solidFill>
                  <a:srgbClr val="FFFFFF"/>
                </a:solidFill>
                <a:latin typeface="Comic Sans MS" charset="0"/>
                <a:cs typeface="Times New Roman" charset="0"/>
              </a:rPr>
              <a:t>Stanley N. Gundry, ed. </a:t>
            </a:r>
            <a:r>
              <a:rPr lang="en-US" altLang="zh-CN" sz="1200" b="1" i="1">
                <a:solidFill>
                  <a:srgbClr val="FFFFFF"/>
                </a:solidFill>
                <a:latin typeface="Comic Sans MS" charset="0"/>
                <a:cs typeface="Times New Roman" charset="0"/>
              </a:rPr>
              <a:t>Five Views on Law &amp; Gospel </a:t>
            </a:r>
            <a:r>
              <a:rPr lang="en-US" altLang="zh-CN" sz="1200" b="1">
                <a:solidFill>
                  <a:srgbClr val="FFFFFF"/>
                </a:solidFill>
                <a:latin typeface="Comic Sans MS" charset="0"/>
                <a:cs typeface="Times New Roman" charset="0"/>
              </a:rPr>
              <a:t>summarized by Lee Hwee Chin, SBC, 2001</a:t>
            </a:r>
            <a:r>
              <a:rPr lang="en-US" altLang="zh-CN" sz="1200">
                <a:solidFill>
                  <a:srgbClr val="FFFFFF"/>
                </a:solidFill>
                <a:latin typeface="Impact" charset="0"/>
                <a:cs typeface="Times New Roman" charset="0"/>
              </a:rPr>
              <a:t> </a:t>
            </a:r>
          </a:p>
        </p:txBody>
      </p:sp>
      <p:graphicFrame>
        <p:nvGraphicFramePr>
          <p:cNvPr id="560153" name="Group 25"/>
          <p:cNvGraphicFramePr>
            <a:graphicFrameLocks noGrp="1"/>
          </p:cNvGraphicFramePr>
          <p:nvPr/>
        </p:nvGraphicFramePr>
        <p:xfrm>
          <a:off x="0" y="1066800"/>
          <a:ext cx="9144000" cy="6043613"/>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981200">
                  <a:extLst>
                    <a:ext uri="{9D8B030D-6E8A-4147-A177-3AD203B41FA5}">
                      <a16:colId xmlns:a16="http://schemas.microsoft.com/office/drawing/2014/main" val="20005"/>
                    </a:ext>
                  </a:extLst>
                </a:gridCol>
              </a:tblGrid>
              <a:tr h="822960">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Times New Roman" charset="0"/>
                        <a:ea typeface="Arial" charset="0"/>
                        <a:cs typeface="Arial"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Arial" charset="0"/>
                          <a:cs typeface="Arial" charset="0"/>
                        </a:rPr>
                        <a:t>THEONOMIC</a:t>
                      </a:r>
                      <a:br>
                        <a:rPr kumimoji="0" lang="en-US" sz="1600" b="1" i="0" u="none" strike="noStrike" cap="none" normalizeH="0" baseline="0">
                          <a:ln>
                            <a:noFill/>
                          </a:ln>
                          <a:solidFill>
                            <a:srgbClr val="FFFFFF"/>
                          </a:solidFill>
                          <a:effectLst/>
                          <a:latin typeface="Arial" charset="0"/>
                          <a:ea typeface="Arial" charset="0"/>
                          <a:cs typeface="Arial" charset="0"/>
                        </a:rPr>
                      </a:br>
                      <a:r>
                        <a:rPr kumimoji="0" lang="en-US" sz="1600" b="1" i="0" u="none" strike="noStrike" cap="none" normalizeH="0" baseline="0">
                          <a:ln>
                            <a:noFill/>
                          </a:ln>
                          <a:solidFill>
                            <a:srgbClr val="FFFFFF"/>
                          </a:solidFill>
                          <a:effectLst/>
                          <a:latin typeface="Arial" charset="0"/>
                          <a:ea typeface="Arial" charset="0"/>
                          <a:cs typeface="Arial" charset="0"/>
                        </a:rPr>
                        <a:t>Bahnsen</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Arial" charset="0"/>
                          <a:cs typeface="Arial" charset="0"/>
                        </a:rPr>
                        <a:t>REFORMED</a:t>
                      </a:r>
                      <a:br>
                        <a:rPr kumimoji="0" lang="en-US" sz="1600" b="1" i="0" u="none" strike="noStrike" cap="none" normalizeH="0" baseline="0">
                          <a:ln>
                            <a:noFill/>
                          </a:ln>
                          <a:solidFill>
                            <a:srgbClr val="FFFFFF"/>
                          </a:solidFill>
                          <a:effectLst/>
                          <a:latin typeface="Arial" charset="0"/>
                          <a:ea typeface="Arial" charset="0"/>
                          <a:cs typeface="Arial" charset="0"/>
                        </a:rPr>
                      </a:br>
                      <a:r>
                        <a:rPr kumimoji="0" lang="en-US" sz="1600" b="1" i="0" u="none" strike="noStrike" cap="none" normalizeH="0" baseline="0">
                          <a:ln>
                            <a:noFill/>
                          </a:ln>
                          <a:solidFill>
                            <a:srgbClr val="FFFFFF"/>
                          </a:solidFill>
                          <a:effectLst/>
                          <a:latin typeface="Arial" charset="0"/>
                          <a:ea typeface="Arial" charset="0"/>
                          <a:cs typeface="Arial" charset="0"/>
                        </a:rPr>
                        <a:t>Van Gemeren</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Arial" charset="0"/>
                          <a:cs typeface="Arial" charset="0"/>
                        </a:rPr>
                        <a:t>WEIGHTIER ISSUES</a:t>
                      </a:r>
                      <a:br>
                        <a:rPr kumimoji="0" lang="en-US" sz="1600" b="1" i="0" u="none" strike="noStrike" cap="none" normalizeH="0" baseline="0">
                          <a:ln>
                            <a:noFill/>
                          </a:ln>
                          <a:solidFill>
                            <a:srgbClr val="FFFFFF"/>
                          </a:solidFill>
                          <a:effectLst/>
                          <a:latin typeface="Arial" charset="0"/>
                          <a:ea typeface="Arial" charset="0"/>
                          <a:cs typeface="Arial" charset="0"/>
                        </a:rPr>
                      </a:br>
                      <a:r>
                        <a:rPr kumimoji="0" lang="en-US" sz="1600" b="1" i="0" u="none" strike="noStrike" cap="none" normalizeH="0" baseline="0">
                          <a:ln>
                            <a:noFill/>
                          </a:ln>
                          <a:solidFill>
                            <a:srgbClr val="FFFFFF"/>
                          </a:solidFill>
                          <a:effectLst/>
                          <a:latin typeface="Arial" charset="0"/>
                          <a:ea typeface="Arial" charset="0"/>
                          <a:cs typeface="Arial" charset="0"/>
                        </a:rPr>
                        <a:t>Kaiser</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Arial" charset="0"/>
                          <a:cs typeface="Arial" charset="0"/>
                        </a:rPr>
                        <a:t>MODIFIED LUTHERAN</a:t>
                      </a:r>
                      <a:br>
                        <a:rPr kumimoji="0" lang="en-US" sz="1600" b="1" i="0" u="none" strike="noStrike" cap="none" normalizeH="0" baseline="0">
                          <a:ln>
                            <a:noFill/>
                          </a:ln>
                          <a:solidFill>
                            <a:srgbClr val="FFFFFF"/>
                          </a:solidFill>
                          <a:effectLst/>
                          <a:latin typeface="Arial" charset="0"/>
                          <a:ea typeface="Arial" charset="0"/>
                          <a:cs typeface="Arial" charset="0"/>
                        </a:rPr>
                      </a:br>
                      <a:r>
                        <a:rPr kumimoji="0" lang="en-US" sz="1600" b="1" i="0" u="none" strike="noStrike" cap="none" normalizeH="0" baseline="0">
                          <a:ln>
                            <a:noFill/>
                          </a:ln>
                          <a:solidFill>
                            <a:srgbClr val="FFFFFF"/>
                          </a:solidFill>
                          <a:effectLst/>
                          <a:latin typeface="Arial" charset="0"/>
                          <a:ea typeface="Arial" charset="0"/>
                          <a:cs typeface="Arial" charset="0"/>
                        </a:rPr>
                        <a:t>Moo</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Arial" charset="0"/>
                          <a:cs typeface="Arial" charset="0"/>
                        </a:rPr>
                        <a:t>DISPENSATIONAL</a:t>
                      </a:r>
                      <a:br>
                        <a:rPr kumimoji="0" lang="en-US" sz="1600" b="1" i="0" u="none" strike="noStrike" cap="none" normalizeH="0" baseline="0">
                          <a:ln>
                            <a:noFill/>
                          </a:ln>
                          <a:solidFill>
                            <a:srgbClr val="FFFFFF"/>
                          </a:solidFill>
                          <a:effectLst/>
                          <a:latin typeface="Arial" charset="0"/>
                          <a:ea typeface="Arial" charset="0"/>
                          <a:cs typeface="Arial" charset="0"/>
                        </a:rPr>
                      </a:br>
                      <a:r>
                        <a:rPr kumimoji="0" lang="en-US" sz="1600" b="1" i="0" u="none" strike="noStrike" cap="none" normalizeH="0" baseline="0">
                          <a:ln>
                            <a:noFill/>
                          </a:ln>
                          <a:solidFill>
                            <a:srgbClr val="FFFFFF"/>
                          </a:solidFill>
                          <a:effectLst/>
                          <a:latin typeface="Arial" charset="0"/>
                          <a:ea typeface="Arial" charset="0"/>
                          <a:cs typeface="Arial" charset="0"/>
                        </a:rPr>
                        <a:t>Strickland</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3749040">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400" b="1" i="0" u="none" strike="noStrike" cap="none" normalizeH="0" baseline="0">
                          <a:ln>
                            <a:noFill/>
                          </a:ln>
                          <a:solidFill>
                            <a:srgbClr val="000000"/>
                          </a:solidFill>
                          <a:effectLst/>
                          <a:latin typeface="Arial" charset="0"/>
                          <a:ea typeface="ＭＳ Ｐゴシック" charset="-128"/>
                          <a:cs typeface="ＭＳ Ｐゴシック" charset="-128"/>
                        </a:rPr>
                        <a:t>• Civil laws?</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400" b="1" i="0" u="none" strike="noStrike" cap="none" normalizeH="0" baseline="0">
                          <a:ln>
                            <a:noFill/>
                          </a:ln>
                          <a:solidFill>
                            <a:srgbClr val="000000"/>
                          </a:solidFill>
                          <a:effectLst/>
                          <a:latin typeface="Arial" charset="0"/>
                          <a:ea typeface="ＭＳ Ｐゴシック" charset="-128"/>
                          <a:cs typeface="ＭＳ Ｐゴシック" charset="-128"/>
                        </a:rPr>
                        <a:t>(i.e., judicial law)</a:t>
                      </a:r>
                      <a:r>
                        <a:rPr kumimoji="0" lang="en-US" sz="2400" b="0" i="0" u="none" strike="noStrike" cap="none" normalizeH="0" baseline="0">
                          <a:ln>
                            <a:noFill/>
                          </a:ln>
                          <a:solidFill>
                            <a:srgbClr val="000000"/>
                          </a:solidFill>
                          <a:effectLst/>
                          <a:latin typeface="Arial" charset="0"/>
                          <a:ea typeface="ＭＳ Ｐゴシック" charset="-128"/>
                          <a:cs typeface="ＭＳ Ｐゴシック" charset="-12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000" b="1" i="0" u="none" strike="noStrike" cap="none" normalizeH="0" baseline="0">
                          <a:ln>
                            <a:noFill/>
                          </a:ln>
                          <a:solidFill>
                            <a:srgbClr val="000000"/>
                          </a:solidFill>
                          <a:effectLst/>
                          <a:latin typeface="Arial" charset="0"/>
                          <a:ea typeface="ＭＳ Ｐゴシック" charset="-128"/>
                          <a:cs typeface="ＭＳ Ｐゴシック" charset="-128"/>
                        </a:rPr>
                        <a:t>All apply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000" b="1" i="0" u="none" strike="noStrike" cap="none" normalizeH="0" baseline="0">
                          <a:ln>
                            <a:noFill/>
                          </a:ln>
                          <a:solidFill>
                            <a:srgbClr val="000000"/>
                          </a:solidFill>
                          <a:effectLst/>
                          <a:latin typeface="Arial" charset="0"/>
                          <a:ea typeface="ＭＳ Ｐゴシック" charset="-128"/>
                          <a:cs typeface="ＭＳ Ｐゴシック" charset="-128"/>
                        </a:rPr>
                        <a:t>(e.g., laws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000" b="1" i="0" u="none" strike="noStrike" cap="none" normalizeH="0" baseline="0">
                          <a:ln>
                            <a:noFill/>
                          </a:ln>
                          <a:solidFill>
                            <a:srgbClr val="000000"/>
                          </a:solidFill>
                          <a:effectLst/>
                          <a:latin typeface="Arial" charset="0"/>
                          <a:ea typeface="ＭＳ Ｐゴシック" charset="-128"/>
                          <a:cs typeface="ＭＳ Ｐゴシック" charset="-128"/>
                        </a:rPr>
                        <a:t>today should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000" b="1" i="0" u="none" strike="noStrike" cap="none" normalizeH="0" baseline="0">
                          <a:ln>
                            <a:noFill/>
                          </a:ln>
                          <a:solidFill>
                            <a:srgbClr val="000000"/>
                          </a:solidFill>
                          <a:effectLst/>
                          <a:latin typeface="Arial" charset="0"/>
                          <a:ea typeface="ＭＳ Ｐゴシック" charset="-128"/>
                          <a:cs typeface="ＭＳ Ｐゴシック" charset="-128"/>
                        </a:rPr>
                        <a:t>require death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000" b="1" i="0" u="none" strike="noStrike" cap="none" normalizeH="0" baseline="0">
                          <a:ln>
                            <a:noFill/>
                          </a:ln>
                          <a:solidFill>
                            <a:srgbClr val="000000"/>
                          </a:solidFill>
                          <a:effectLst/>
                          <a:latin typeface="Arial" charset="0"/>
                          <a:ea typeface="ＭＳ Ｐゴシック" charset="-128"/>
                          <a:cs typeface="ＭＳ Ｐゴシック" charset="-128"/>
                        </a:rPr>
                        <a:t>for adultery)</a:t>
                      </a:r>
                      <a:r>
                        <a:rPr kumimoji="0" lang="en-US" sz="2000" b="0" i="0" u="none" strike="noStrike" cap="none" normalizeH="0" baseline="0">
                          <a:ln>
                            <a:noFill/>
                          </a:ln>
                          <a:solidFill>
                            <a:srgbClr val="000000"/>
                          </a:solidFill>
                          <a:effectLst/>
                          <a:latin typeface="Arial" charset="0"/>
                          <a:ea typeface="ＭＳ Ｐゴシック" charset="-128"/>
                          <a:cs typeface="ＭＳ Ｐゴシック" charset="-12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000" b="1" i="0" u="none" strike="noStrike" cap="none" normalizeH="0" baseline="0" dirty="0">
                          <a:ln>
                            <a:noFill/>
                          </a:ln>
                          <a:solidFill>
                            <a:srgbClr val="000000"/>
                          </a:solidFill>
                          <a:effectLst/>
                          <a:latin typeface="Arial" charset="0"/>
                          <a:ea typeface="ＭＳ Ｐゴシック" charset="-128"/>
                          <a:cs typeface="ＭＳ Ｐゴシック" charset="-128"/>
                        </a:rPr>
                        <a:t>Some apply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000" b="1" i="0" u="none" strike="noStrike" cap="none" normalizeH="0" baseline="0" dirty="0">
                          <a:ln>
                            <a:noFill/>
                          </a:ln>
                          <a:solidFill>
                            <a:srgbClr val="000000"/>
                          </a:solidFill>
                          <a:effectLst/>
                          <a:latin typeface="Arial" charset="0"/>
                          <a:ea typeface="ＭＳ Ｐゴシック" charset="-128"/>
                          <a:cs typeface="ＭＳ Ｐゴシック" charset="-128"/>
                        </a:rPr>
                        <a:t>(e.g., still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000" b="1" i="0" u="none" strike="noStrike" cap="none" normalizeH="0" baseline="0" dirty="0">
                          <a:ln>
                            <a:noFill/>
                          </a:ln>
                          <a:solidFill>
                            <a:srgbClr val="000000"/>
                          </a:solidFill>
                          <a:effectLst/>
                          <a:latin typeface="Arial" charset="0"/>
                          <a:ea typeface="ＭＳ Ｐゴシック" charset="-128"/>
                          <a:cs typeface="ＭＳ Ｐゴシック" charset="-128"/>
                        </a:rPr>
                        <a:t>tithe and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000" b="1" i="0" u="none" strike="noStrike" cap="none" normalizeH="0" baseline="0" dirty="0">
                          <a:ln>
                            <a:noFill/>
                          </a:ln>
                          <a:solidFill>
                            <a:srgbClr val="000000"/>
                          </a:solidFill>
                          <a:effectLst/>
                          <a:latin typeface="Arial" charset="0"/>
                          <a:ea typeface="ＭＳ Ｐゴシック" charset="-128"/>
                          <a:cs typeface="ＭＳ Ｐゴシック" charset="-128"/>
                        </a:rPr>
                        <a:t>don</a:t>
                      </a:r>
                      <a:r>
                        <a:rPr kumimoji="0" lang="fr-FR" sz="20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2000" b="1" i="0" u="none" strike="noStrike" cap="none" normalizeH="0" baseline="0" dirty="0">
                          <a:ln>
                            <a:noFill/>
                          </a:ln>
                          <a:solidFill>
                            <a:srgbClr val="000000"/>
                          </a:solidFill>
                          <a:effectLst/>
                          <a:latin typeface="Arial" charset="0"/>
                          <a:ea typeface="ＭＳ Ｐゴシック" charset="-128"/>
                          <a:cs typeface="ＭＳ Ｐゴシック" charset="-128"/>
                        </a:rPr>
                        <a:t>t charge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000" b="1" i="0" u="none" strike="noStrike" cap="none" normalizeH="0" baseline="0" dirty="0">
                          <a:ln>
                            <a:noFill/>
                          </a:ln>
                          <a:solidFill>
                            <a:srgbClr val="000000"/>
                          </a:solidFill>
                          <a:effectLst/>
                          <a:latin typeface="Arial" charset="0"/>
                          <a:ea typeface="ＭＳ Ｐゴシック" charset="-128"/>
                          <a:cs typeface="ＭＳ Ｐゴシック" charset="-128"/>
                        </a:rPr>
                        <a:t>believers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000" b="1" i="0" u="none" strike="noStrike" cap="none" normalizeH="0" baseline="0" dirty="0">
                          <a:ln>
                            <a:noFill/>
                          </a:ln>
                          <a:solidFill>
                            <a:srgbClr val="000000"/>
                          </a:solidFill>
                          <a:effectLst/>
                          <a:latin typeface="Arial" charset="0"/>
                          <a:ea typeface="ＭＳ Ｐゴシック" charset="-128"/>
                          <a:cs typeface="ＭＳ Ｐゴシック" charset="-128"/>
                        </a:rPr>
                        <a:t>interest)</a:t>
                      </a:r>
                      <a:r>
                        <a:rPr kumimoji="0" lang="en-US" sz="2000" b="0" i="0" u="none" strike="noStrike" cap="none" normalizeH="0" baseline="0" dirty="0">
                          <a:ln>
                            <a:noFill/>
                          </a:ln>
                          <a:solidFill>
                            <a:srgbClr val="000000"/>
                          </a:solidFill>
                          <a:effectLst/>
                          <a:latin typeface="Arial" charset="0"/>
                          <a:ea typeface="ＭＳ Ｐゴシック" charset="-128"/>
                          <a:cs typeface="ＭＳ Ｐゴシック" charset="-12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sz="2000" b="1" i="0" u="none" strike="noStrike" cap="none" normalizeH="0" baseline="0">
                          <a:ln>
                            <a:noFill/>
                          </a:ln>
                          <a:solidFill>
                            <a:srgbClr val="000000"/>
                          </a:solidFill>
                          <a:effectLst/>
                          <a:latin typeface="Arial" charset="0"/>
                          <a:ea typeface="ＭＳ Ｐゴシック" charset="-128"/>
                          <a:cs typeface="ＭＳ Ｐゴシック" charset="-128"/>
                        </a:rPr>
                        <a:t>Judicial </a:t>
                      </a:r>
                      <a:r>
                        <a:rPr kumimoji="0" lang="en-US" sz="2000" b="1" i="1" u="none" strike="noStrike" cap="none" normalizeH="0" baseline="0">
                          <a:ln>
                            <a:noFill/>
                          </a:ln>
                          <a:solidFill>
                            <a:srgbClr val="000000"/>
                          </a:solidFill>
                          <a:effectLst/>
                          <a:latin typeface="Arial" charset="0"/>
                          <a:ea typeface="ＭＳ Ｐゴシック" charset="-128"/>
                          <a:cs typeface="ＭＳ Ｐゴシック" charset="-128"/>
                        </a:rPr>
                        <a:t>principles</a:t>
                      </a:r>
                      <a:r>
                        <a:rPr kumimoji="0" lang="en-US" sz="2000" b="1" i="0" u="none" strike="noStrike" cap="none" normalizeH="0" baseline="0">
                          <a:ln>
                            <a:noFill/>
                          </a:ln>
                          <a:solidFill>
                            <a:srgbClr val="000000"/>
                          </a:solidFill>
                          <a:effectLst/>
                          <a:latin typeface="Arial" charset="0"/>
                          <a:ea typeface="ＭＳ Ｐゴシック" charset="-128"/>
                          <a:cs typeface="ＭＳ Ｐゴシック" charset="-128"/>
                        </a:rPr>
                        <a:t> (not laws) apply since moral laws underlie all judicial and ceremon-ial laws</a:t>
                      </a:r>
                      <a:r>
                        <a:rPr kumimoji="0" lang="en-US" sz="2000" b="0" i="0" u="none" strike="noStrike" cap="none" normalizeH="0" baseline="0">
                          <a:ln>
                            <a:noFill/>
                          </a:ln>
                          <a:solidFill>
                            <a:srgbClr val="000000"/>
                          </a:solidFill>
                          <a:effectLst/>
                          <a:latin typeface="Arial" charset="0"/>
                          <a:ea typeface="ＭＳ Ｐゴシック" charset="-128"/>
                          <a:cs typeface="ＭＳ Ｐゴシック" charset="-12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sz="2000" b="1" i="0" u="none" strike="noStrike" cap="none" normalizeH="0" baseline="0">
                          <a:ln>
                            <a:noFill/>
                          </a:ln>
                          <a:solidFill>
                            <a:srgbClr val="000000"/>
                          </a:solidFill>
                          <a:effectLst/>
                          <a:latin typeface="Arial" charset="0"/>
                          <a:ea typeface="ＭＳ Ｐゴシック" charset="-128"/>
                          <a:cs typeface="ＭＳ Ｐゴシック" charset="-128"/>
                        </a:rPr>
                        <a:t>Only principles apply now as the Mosaic law was given only to Israel</a:t>
                      </a:r>
                      <a:r>
                        <a:rPr kumimoji="0" lang="en-US" sz="2000" b="0" i="0" u="none" strike="noStrike" cap="none" normalizeH="0" baseline="0">
                          <a:ln>
                            <a:noFill/>
                          </a:ln>
                          <a:solidFill>
                            <a:srgbClr val="000000"/>
                          </a:solidFill>
                          <a:effectLst/>
                          <a:latin typeface="Arial" charset="0"/>
                          <a:ea typeface="ＭＳ Ｐゴシック" charset="-128"/>
                          <a:cs typeface="ＭＳ Ｐゴシック" charset="-12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sz="2000" b="1" i="0" u="none" strike="noStrike" cap="none" normalizeH="0" baseline="0">
                          <a:ln>
                            <a:noFill/>
                          </a:ln>
                          <a:solidFill>
                            <a:srgbClr val="000000"/>
                          </a:solidFill>
                          <a:effectLst/>
                          <a:latin typeface="Arial" charset="0"/>
                          <a:ea typeface="ＭＳ Ｐゴシック" charset="-128"/>
                          <a:cs typeface="ＭＳ Ｐゴシック" charset="-128"/>
                        </a:rPr>
                        <a:t>None apply as these regulated Israel alone (but principles such as love and compassion still apply)</a:t>
                      </a:r>
                      <a:r>
                        <a:rPr kumimoji="0" lang="en-US" sz="2000" b="0" i="0" u="none" strike="noStrike" cap="none" normalizeH="0" baseline="0">
                          <a:ln>
                            <a:noFill/>
                          </a:ln>
                          <a:solidFill>
                            <a:srgbClr val="000000"/>
                          </a:solidFill>
                          <a:effectLst/>
                          <a:latin typeface="Arial" charset="0"/>
                          <a:ea typeface="ＭＳ Ｐゴシック" charset="-128"/>
                          <a:cs typeface="ＭＳ Ｐゴシック" charset="-12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r h="1471613">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400" b="1" i="0" u="none" strike="noStrike" cap="none" normalizeH="0" baseline="0">
                          <a:ln>
                            <a:noFill/>
                          </a:ln>
                          <a:solidFill>
                            <a:srgbClr val="000000"/>
                          </a:solidFill>
                          <a:effectLst/>
                          <a:latin typeface="Arial" charset="0"/>
                          <a:ea typeface="ＭＳ Ｐゴシック" charset="-128"/>
                          <a:cs typeface="ＭＳ Ｐゴシック" charset="-128"/>
                        </a:rPr>
                        <a:t>• Cere-monial laws?</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gridSpan="5">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000" b="1" i="0" u="none" strike="noStrike" cap="none" normalizeH="0" baseline="0">
                          <a:ln>
                            <a:noFill/>
                          </a:ln>
                          <a:solidFill>
                            <a:srgbClr val="000000"/>
                          </a:solidFill>
                          <a:effectLst/>
                          <a:latin typeface="Arial" charset="0"/>
                          <a:ea typeface="ＭＳ Ｐゴシック" charset="-128"/>
                          <a:cs typeface="ＭＳ Ｐゴシック" charset="-128"/>
                        </a:rPr>
                        <a:t>All five views agree that ceremonial aspects such as the sacrificial system and Jewish priesthood are now fulfilled in Jesus Christ</a:t>
                      </a:r>
                      <a:r>
                        <a:rPr kumimoji="0" lang="en-US" sz="2000" b="0" i="0" u="none" strike="noStrike" cap="none" normalizeH="0" baseline="0">
                          <a:ln>
                            <a:noFill/>
                          </a:ln>
                          <a:solidFill>
                            <a:srgbClr val="000000"/>
                          </a:solidFill>
                          <a:effectLst/>
                          <a:latin typeface="Arial" charset="0"/>
                          <a:ea typeface="ＭＳ Ｐゴシック" charset="-128"/>
                          <a:cs typeface="ＭＳ Ｐゴシック" charset="-12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6" name="Text Box 27"/>
          <p:cNvSpPr txBox="1">
            <a:spLocks noChangeArrowheads="1"/>
          </p:cNvSpPr>
          <p:nvPr/>
        </p:nvSpPr>
        <p:spPr bwMode="auto">
          <a:xfrm>
            <a:off x="8328025" y="0"/>
            <a:ext cx="852488" cy="461963"/>
          </a:xfrm>
          <a:prstGeom prst="rect">
            <a:avLst/>
          </a:prstGeom>
          <a:solidFill>
            <a:srgbClr val="1A000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defTabSz="914400">
              <a:defRPr/>
            </a:pPr>
            <a:r>
              <a:rPr lang="en-US" altLang="zh-CN" b="1" kern="0" dirty="0">
                <a:solidFill>
                  <a:srgbClr val="FFFFFF"/>
                </a:solidFill>
                <a:latin typeface="Arial" charset="0"/>
              </a:rPr>
              <a:t>112a</a:t>
            </a:r>
          </a:p>
        </p:txBody>
      </p:sp>
    </p:spTree>
    <p:extLst>
      <p:ext uri="{BB962C8B-B14F-4D97-AF65-F5344CB8AC3E}">
        <p14:creationId xmlns:p14="http://schemas.microsoft.com/office/powerpoint/2010/main" val="365413756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3" name="Text Box 23"/>
          <p:cNvSpPr>
            <a:spLocks noGrp="1" noChangeArrowheads="1"/>
          </p:cNvSpPr>
          <p:nvPr>
            <p:ph type="title" idx="4294967295"/>
          </p:nvPr>
        </p:nvSpPr>
        <p:spPr>
          <a:xfrm>
            <a:off x="0" y="0"/>
            <a:ext cx="9144000" cy="1066800"/>
          </a:xfrm>
          <a:solidFill>
            <a:srgbClr val="000090"/>
          </a:solidFill>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algn="ctr"/>
            <a:r>
              <a:rPr kumimoji="0" lang="en-US" altLang="zh-CN" sz="3200" b="1">
                <a:solidFill>
                  <a:schemeClr val="bg1"/>
                </a:solidFill>
                <a:effectLst/>
                <a:latin typeface="Arial" charset="0"/>
                <a:ea typeface="宋体" charset="0"/>
                <a:cs typeface="宋体" charset="0"/>
              </a:rPr>
              <a:t>Does the Law of Moses Apply to Me?</a:t>
            </a:r>
            <a:endParaRPr kumimoji="0" lang="en-US" altLang="zh-CN" sz="1800" b="1">
              <a:solidFill>
                <a:schemeClr val="bg1"/>
              </a:solidFill>
              <a:effectLst/>
              <a:latin typeface="Arial" charset="0"/>
              <a:ea typeface="宋体" charset="0"/>
              <a:cs typeface="宋体" charset="0"/>
            </a:endParaRPr>
          </a:p>
        </p:txBody>
      </p:sp>
      <p:sp>
        <p:nvSpPr>
          <p:cNvPr id="945154" name="Text Box 24"/>
          <p:cNvSpPr txBox="1">
            <a:spLocks noChangeArrowheads="1"/>
          </p:cNvSpPr>
          <p:nvPr/>
        </p:nvSpPr>
        <p:spPr bwMode="auto">
          <a:xfrm>
            <a:off x="0" y="774700"/>
            <a:ext cx="9097963" cy="18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fontAlgn="base">
              <a:spcBef>
                <a:spcPct val="0"/>
              </a:spcBef>
              <a:spcAft>
                <a:spcPct val="0"/>
              </a:spcAft>
            </a:pPr>
            <a:r>
              <a:rPr lang="en-US" altLang="zh-CN" sz="1200" b="1">
                <a:solidFill>
                  <a:srgbClr val="FFFFFF"/>
                </a:solidFill>
                <a:latin typeface="Comic Sans MS" charset="0"/>
                <a:cs typeface="Times New Roman" charset="0"/>
              </a:rPr>
              <a:t>Stanley N. Gundry, ed. </a:t>
            </a:r>
            <a:r>
              <a:rPr lang="en-US" altLang="zh-CN" sz="1200" b="1" i="1">
                <a:solidFill>
                  <a:srgbClr val="FFFFFF"/>
                </a:solidFill>
                <a:latin typeface="Comic Sans MS" charset="0"/>
                <a:cs typeface="Times New Roman" charset="0"/>
              </a:rPr>
              <a:t>Five Views on Law &amp; Gospel </a:t>
            </a:r>
            <a:r>
              <a:rPr lang="en-US" altLang="zh-CN" sz="1200" b="1">
                <a:solidFill>
                  <a:srgbClr val="FFFFFF"/>
                </a:solidFill>
                <a:latin typeface="Comic Sans MS" charset="0"/>
                <a:cs typeface="Times New Roman" charset="0"/>
              </a:rPr>
              <a:t>summarized by Lee Hwee Chin, SBC, 2001 </a:t>
            </a:r>
          </a:p>
        </p:txBody>
      </p:sp>
      <p:graphicFrame>
        <p:nvGraphicFramePr>
          <p:cNvPr id="562207" name="Group 31"/>
          <p:cNvGraphicFramePr>
            <a:graphicFrameLocks noGrp="1"/>
          </p:cNvGraphicFramePr>
          <p:nvPr/>
        </p:nvGraphicFramePr>
        <p:xfrm>
          <a:off x="0" y="1066800"/>
          <a:ext cx="9144000" cy="5910263"/>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981200">
                  <a:extLst>
                    <a:ext uri="{9D8B030D-6E8A-4147-A177-3AD203B41FA5}">
                      <a16:colId xmlns:a16="http://schemas.microsoft.com/office/drawing/2014/main" val="20005"/>
                    </a:ext>
                  </a:extLst>
                </a:gridCol>
              </a:tblGrid>
              <a:tr h="881063">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Times New Roman" charset="0"/>
                        <a:ea typeface="ＭＳ Ｐゴシック" charset="0"/>
                        <a:cs typeface="Arial"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THEONOMIC</a:t>
                      </a:r>
                      <a:br>
                        <a:rPr kumimoji="0" lang="en-US" sz="1600" b="1" i="0" u="none" strike="noStrike" cap="none" normalizeH="0" baseline="0">
                          <a:ln>
                            <a:noFill/>
                          </a:ln>
                          <a:solidFill>
                            <a:srgbClr val="FFFFFF"/>
                          </a:solidFill>
                          <a:effectLst/>
                          <a:latin typeface="Arial" charset="0"/>
                          <a:ea typeface="ＭＳ Ｐゴシック" charset="0"/>
                          <a:cs typeface="Arial" charset="0"/>
                        </a:rPr>
                      </a:br>
                      <a:r>
                        <a:rPr kumimoji="0" lang="en-US" sz="1600" b="1" i="0" u="none" strike="noStrike" cap="none" normalizeH="0" baseline="0">
                          <a:ln>
                            <a:noFill/>
                          </a:ln>
                          <a:solidFill>
                            <a:srgbClr val="FFFFFF"/>
                          </a:solidFill>
                          <a:effectLst/>
                          <a:latin typeface="Arial" charset="0"/>
                          <a:ea typeface="ＭＳ Ｐゴシック" charset="0"/>
                          <a:cs typeface="Arial" charset="0"/>
                        </a:rPr>
                        <a:t>Bahnsen</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REFORMED</a:t>
                      </a:r>
                      <a:br>
                        <a:rPr kumimoji="0" lang="en-US" sz="1600" b="1" i="0" u="none" strike="noStrike" cap="none" normalizeH="0" baseline="0">
                          <a:ln>
                            <a:noFill/>
                          </a:ln>
                          <a:solidFill>
                            <a:srgbClr val="FFFFFF"/>
                          </a:solidFill>
                          <a:effectLst/>
                          <a:latin typeface="Arial" charset="0"/>
                          <a:ea typeface="ＭＳ Ｐゴシック" charset="0"/>
                          <a:cs typeface="Arial" charset="0"/>
                        </a:rPr>
                      </a:br>
                      <a:r>
                        <a:rPr kumimoji="0" lang="en-US" sz="1600" b="1" i="0" u="none" strike="noStrike" cap="none" normalizeH="0" baseline="0">
                          <a:ln>
                            <a:noFill/>
                          </a:ln>
                          <a:solidFill>
                            <a:srgbClr val="FFFFFF"/>
                          </a:solidFill>
                          <a:effectLst/>
                          <a:latin typeface="Arial" charset="0"/>
                          <a:ea typeface="ＭＳ Ｐゴシック" charset="0"/>
                          <a:cs typeface="Arial" charset="0"/>
                        </a:rPr>
                        <a:t>Van Gemeren</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WEIGHTIER ISSUES</a:t>
                      </a:r>
                      <a:br>
                        <a:rPr kumimoji="0" lang="en-US" sz="1600" b="1" i="0" u="none" strike="noStrike" cap="none" normalizeH="0" baseline="0">
                          <a:ln>
                            <a:noFill/>
                          </a:ln>
                          <a:solidFill>
                            <a:srgbClr val="FFFFFF"/>
                          </a:solidFill>
                          <a:effectLst/>
                          <a:latin typeface="Arial" charset="0"/>
                          <a:ea typeface="ＭＳ Ｐゴシック" charset="0"/>
                          <a:cs typeface="Arial" charset="0"/>
                        </a:rPr>
                      </a:br>
                      <a:r>
                        <a:rPr kumimoji="0" lang="en-US" sz="1600" b="1" i="0" u="none" strike="noStrike" cap="none" normalizeH="0" baseline="0">
                          <a:ln>
                            <a:noFill/>
                          </a:ln>
                          <a:solidFill>
                            <a:srgbClr val="FFFFFF"/>
                          </a:solidFill>
                          <a:effectLst/>
                          <a:latin typeface="Arial" charset="0"/>
                          <a:ea typeface="ＭＳ Ｐゴシック" charset="0"/>
                          <a:cs typeface="Arial" charset="0"/>
                        </a:rPr>
                        <a:t>Kaiser</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MODIFIED LUTHERAN</a:t>
                      </a:r>
                      <a:br>
                        <a:rPr kumimoji="0" lang="en-US" sz="1600" b="1" i="0" u="none" strike="noStrike" cap="none" normalizeH="0" baseline="0">
                          <a:ln>
                            <a:noFill/>
                          </a:ln>
                          <a:solidFill>
                            <a:srgbClr val="FFFFFF"/>
                          </a:solidFill>
                          <a:effectLst/>
                          <a:latin typeface="Arial" charset="0"/>
                          <a:ea typeface="ＭＳ Ｐゴシック" charset="0"/>
                          <a:cs typeface="Arial" charset="0"/>
                        </a:rPr>
                      </a:br>
                      <a:r>
                        <a:rPr kumimoji="0" lang="en-US" sz="1600" b="1" i="0" u="none" strike="noStrike" cap="none" normalizeH="0" baseline="0">
                          <a:ln>
                            <a:noFill/>
                          </a:ln>
                          <a:solidFill>
                            <a:srgbClr val="FFFFFF"/>
                          </a:solidFill>
                          <a:effectLst/>
                          <a:latin typeface="Arial" charset="0"/>
                          <a:ea typeface="ＭＳ Ｐゴシック" charset="0"/>
                          <a:cs typeface="Arial" charset="0"/>
                        </a:rPr>
                        <a:t>Moo</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DISPENSATIONAL</a:t>
                      </a:r>
                      <a:br>
                        <a:rPr kumimoji="0" lang="en-US" sz="1600" b="1" i="0" u="none" strike="noStrike" cap="none" normalizeH="0" baseline="0">
                          <a:ln>
                            <a:noFill/>
                          </a:ln>
                          <a:solidFill>
                            <a:srgbClr val="FFFFFF"/>
                          </a:solidFill>
                          <a:effectLst/>
                          <a:latin typeface="Arial" charset="0"/>
                          <a:ea typeface="ＭＳ Ｐゴシック" charset="0"/>
                          <a:cs typeface="Arial" charset="0"/>
                        </a:rPr>
                      </a:br>
                      <a:r>
                        <a:rPr kumimoji="0" lang="en-US" sz="1600" b="1" i="0" u="none" strike="noStrike" cap="none" normalizeH="0" baseline="0">
                          <a:ln>
                            <a:noFill/>
                          </a:ln>
                          <a:solidFill>
                            <a:srgbClr val="FFFFFF"/>
                          </a:solidFill>
                          <a:effectLst/>
                          <a:latin typeface="Arial" charset="0"/>
                          <a:ea typeface="ＭＳ Ｐゴシック" charset="0"/>
                          <a:cs typeface="Arial" charset="0"/>
                        </a:rPr>
                        <a:t>Strickland</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5029200">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ＭＳ Ｐゴシック" charset="0"/>
                        </a:rPr>
                        <a:t>What is the relation-ship of the Abrahamic Covenant to Mosaic Covenant?</a:t>
                      </a: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Both are God</a:t>
                      </a:r>
                      <a:r>
                        <a:rPr kumimoji="0" lang="fr-FR" sz="1800" b="1" i="0"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s "covenant of grace."  They consist of the same substance of God</a:t>
                      </a:r>
                      <a:r>
                        <a:rPr kumimoji="0" lang="fr-FR" sz="1800" b="1" i="0"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s saving relation-ship which makes the MC still apply today</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ＭＳ Ｐゴシック" charset="0"/>
                        </a:rPr>
                        <a:t>MC was added to the AC; both still apply though they are similar in substance but different in form and purpose</a:t>
                      </a: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ＭＳ Ｐゴシック" charset="0"/>
                        </a:rPr>
                        <a:t>MC was given specifically to Israel but its moral principles are still relevant to all believers under the AC</a:t>
                      </a: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ＭＳ Ｐゴシック" charset="0"/>
                        </a:rPr>
                        <a:t>Like dispensa-tionalists, MC was conditional but AC was not; MC was a temporary framework that  prescribed terms of obedience for Israel in Law period</a:t>
                      </a: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 </a:t>
                      </a:r>
                    </a:p>
                    <a:p>
                      <a:pPr marL="0" marR="0" lvl="0" indent="0" algn="l" defTabSz="457200" rtl="0" eaLnBrk="1" fontAlgn="base" latinLnBrk="0" hangingPunct="1">
                        <a:lnSpc>
                          <a:spcPct val="100000"/>
                        </a:lnSpc>
                        <a:spcBef>
                          <a:spcPct val="0"/>
                        </a:spcBef>
                        <a:spcAft>
                          <a:spcPct val="0"/>
                        </a:spcAft>
                        <a:buClr>
                          <a:schemeClr val="hlink"/>
                        </a:buClr>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
                          <a:schemeClr val="hlink"/>
                        </a:buClr>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MC regulated Israel</a:t>
                      </a:r>
                      <a:r>
                        <a:rPr kumimoji="0" lang="fr-FR" sz="1800" b="1" i="0"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s life so she could experience the blessings of the AC, but MC is no longer operative as it is fulfilled in Christ</a:t>
                      </a: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6" name="Text Box 27"/>
          <p:cNvSpPr txBox="1">
            <a:spLocks noChangeArrowheads="1"/>
          </p:cNvSpPr>
          <p:nvPr/>
        </p:nvSpPr>
        <p:spPr bwMode="auto">
          <a:xfrm>
            <a:off x="8328025" y="0"/>
            <a:ext cx="852488" cy="461963"/>
          </a:xfrm>
          <a:prstGeom prst="rect">
            <a:avLst/>
          </a:prstGeom>
          <a:solidFill>
            <a:srgbClr val="1A000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defTabSz="914400">
              <a:defRPr/>
            </a:pPr>
            <a:r>
              <a:rPr lang="en-US" altLang="zh-CN" b="1" kern="0" dirty="0">
                <a:solidFill>
                  <a:srgbClr val="FFFFFF"/>
                </a:solidFill>
                <a:latin typeface="Arial" charset="0"/>
              </a:rPr>
              <a:t>112a</a:t>
            </a:r>
          </a:p>
        </p:txBody>
      </p:sp>
    </p:spTree>
    <p:extLst>
      <p:ext uri="{BB962C8B-B14F-4D97-AF65-F5344CB8AC3E}">
        <p14:creationId xmlns:p14="http://schemas.microsoft.com/office/powerpoint/2010/main" val="167902269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1" name="Text Box 23"/>
          <p:cNvSpPr>
            <a:spLocks noGrp="1" noChangeArrowheads="1"/>
          </p:cNvSpPr>
          <p:nvPr>
            <p:ph type="title" idx="4294967295"/>
          </p:nvPr>
        </p:nvSpPr>
        <p:spPr>
          <a:xfrm>
            <a:off x="0" y="0"/>
            <a:ext cx="9144000" cy="914400"/>
          </a:xfrm>
          <a:solidFill>
            <a:srgbClr val="000090"/>
          </a:solidFill>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algn="ctr"/>
            <a:r>
              <a:rPr kumimoji="0" lang="en-US" altLang="zh-CN" sz="3200" b="1">
                <a:solidFill>
                  <a:schemeClr val="bg1"/>
                </a:solidFill>
                <a:effectLst/>
                <a:latin typeface="Arial" charset="0"/>
                <a:ea typeface="宋体" charset="0"/>
                <a:cs typeface="宋体" charset="0"/>
              </a:rPr>
              <a:t>Does the Law of Moses Apply to Me?</a:t>
            </a:r>
            <a:endParaRPr kumimoji="0" lang="en-US" altLang="zh-CN" sz="1800" b="1">
              <a:solidFill>
                <a:schemeClr val="bg1"/>
              </a:solidFill>
              <a:effectLst/>
              <a:latin typeface="Arial" charset="0"/>
              <a:ea typeface="宋体" charset="0"/>
              <a:cs typeface="宋体" charset="0"/>
            </a:endParaRPr>
          </a:p>
        </p:txBody>
      </p:sp>
      <p:sp>
        <p:nvSpPr>
          <p:cNvPr id="947202" name="Text Box 24"/>
          <p:cNvSpPr txBox="1">
            <a:spLocks noChangeArrowheads="1"/>
          </p:cNvSpPr>
          <p:nvPr/>
        </p:nvSpPr>
        <p:spPr bwMode="auto">
          <a:xfrm>
            <a:off x="0" y="874713"/>
            <a:ext cx="9144000" cy="184150"/>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fontAlgn="base">
              <a:spcBef>
                <a:spcPct val="0"/>
              </a:spcBef>
              <a:spcAft>
                <a:spcPct val="0"/>
              </a:spcAft>
            </a:pPr>
            <a:r>
              <a:rPr lang="en-US" altLang="zh-CN" sz="1200" b="1">
                <a:solidFill>
                  <a:srgbClr val="FFFFFF"/>
                </a:solidFill>
                <a:latin typeface="Comic Sans MS" charset="0"/>
                <a:cs typeface="Times New Roman" charset="0"/>
              </a:rPr>
              <a:t>Stanley N. Gundry, ed. </a:t>
            </a:r>
            <a:r>
              <a:rPr lang="en-US" altLang="zh-CN" sz="1200" b="1" i="1">
                <a:solidFill>
                  <a:srgbClr val="FFFFFF"/>
                </a:solidFill>
                <a:latin typeface="Comic Sans MS" charset="0"/>
                <a:cs typeface="Times New Roman" charset="0"/>
              </a:rPr>
              <a:t>Five Views on Law &amp; Gospel </a:t>
            </a:r>
            <a:r>
              <a:rPr lang="en-US" altLang="zh-CN" sz="1200" b="1">
                <a:solidFill>
                  <a:srgbClr val="FFFFFF"/>
                </a:solidFill>
                <a:latin typeface="Comic Sans MS" charset="0"/>
                <a:cs typeface="Times New Roman" charset="0"/>
              </a:rPr>
              <a:t>summarized by Lee Hwee Chin, SBC, 2001 </a:t>
            </a:r>
          </a:p>
        </p:txBody>
      </p:sp>
      <p:graphicFrame>
        <p:nvGraphicFramePr>
          <p:cNvPr id="564248" name="Group 24"/>
          <p:cNvGraphicFramePr>
            <a:graphicFrameLocks noGrp="1"/>
          </p:cNvGraphicFramePr>
          <p:nvPr/>
        </p:nvGraphicFramePr>
        <p:xfrm>
          <a:off x="0" y="1066800"/>
          <a:ext cx="9144000" cy="6075363"/>
        </p:xfrm>
        <a:graphic>
          <a:graphicData uri="http://schemas.openxmlformats.org/drawingml/2006/table">
            <a:tbl>
              <a:tblPr/>
              <a:tblGrid>
                <a:gridCol w="12954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981200">
                  <a:extLst>
                    <a:ext uri="{9D8B030D-6E8A-4147-A177-3AD203B41FA5}">
                      <a16:colId xmlns:a16="http://schemas.microsoft.com/office/drawing/2014/main" val="20005"/>
                    </a:ext>
                  </a:extLst>
                </a:gridCol>
              </a:tblGrid>
              <a:tr h="881137">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Times New Roman" charset="0"/>
                        <a:ea typeface="ＭＳ Ｐゴシック" charset="0"/>
                        <a:cs typeface="Arial" charset="0"/>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THEONOMIC</a:t>
                      </a:r>
                      <a:br>
                        <a:rPr kumimoji="0" lang="en-US" sz="1600" b="1" i="0" u="none" strike="noStrike" cap="none" normalizeH="0" baseline="0">
                          <a:ln>
                            <a:noFill/>
                          </a:ln>
                          <a:solidFill>
                            <a:srgbClr val="FFFFFF"/>
                          </a:solidFill>
                          <a:effectLst/>
                          <a:latin typeface="Arial" charset="0"/>
                          <a:ea typeface="ＭＳ Ｐゴシック" charset="0"/>
                          <a:cs typeface="Arial" charset="0"/>
                        </a:rPr>
                      </a:br>
                      <a:r>
                        <a:rPr kumimoji="0" lang="en-US" sz="1600" b="1" i="0" u="none" strike="noStrike" cap="none" normalizeH="0" baseline="0">
                          <a:ln>
                            <a:noFill/>
                          </a:ln>
                          <a:solidFill>
                            <a:srgbClr val="FFFFFF"/>
                          </a:solidFill>
                          <a:effectLst/>
                          <a:latin typeface="Arial" charset="0"/>
                          <a:ea typeface="ＭＳ Ｐゴシック" charset="0"/>
                          <a:cs typeface="Arial" charset="0"/>
                        </a:rPr>
                        <a:t>Bahnsen</a:t>
                      </a: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REFORMED</a:t>
                      </a:r>
                      <a:br>
                        <a:rPr kumimoji="0" lang="en-US" sz="1600" b="1" i="0" u="none" strike="noStrike" cap="none" normalizeH="0" baseline="0">
                          <a:ln>
                            <a:noFill/>
                          </a:ln>
                          <a:solidFill>
                            <a:srgbClr val="FFFFFF"/>
                          </a:solidFill>
                          <a:effectLst/>
                          <a:latin typeface="Arial" charset="0"/>
                          <a:ea typeface="ＭＳ Ｐゴシック" charset="0"/>
                          <a:cs typeface="Arial" charset="0"/>
                        </a:rPr>
                      </a:br>
                      <a:r>
                        <a:rPr kumimoji="0" lang="en-US" sz="1600" b="1" i="0" u="none" strike="noStrike" cap="none" normalizeH="0" baseline="0">
                          <a:ln>
                            <a:noFill/>
                          </a:ln>
                          <a:solidFill>
                            <a:srgbClr val="FFFFFF"/>
                          </a:solidFill>
                          <a:effectLst/>
                          <a:latin typeface="Arial" charset="0"/>
                          <a:ea typeface="ＭＳ Ｐゴシック" charset="0"/>
                          <a:cs typeface="Arial" charset="0"/>
                        </a:rPr>
                        <a:t>Van Gemeren</a:t>
                      </a: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WEIGHTIER ISSUES</a:t>
                      </a:r>
                      <a:br>
                        <a:rPr kumimoji="0" lang="en-US" sz="1600" b="1" i="0" u="none" strike="noStrike" cap="none" normalizeH="0" baseline="0">
                          <a:ln>
                            <a:noFill/>
                          </a:ln>
                          <a:solidFill>
                            <a:srgbClr val="FFFFFF"/>
                          </a:solidFill>
                          <a:effectLst/>
                          <a:latin typeface="Arial" charset="0"/>
                          <a:ea typeface="ＭＳ Ｐゴシック" charset="0"/>
                          <a:cs typeface="Arial" charset="0"/>
                        </a:rPr>
                      </a:br>
                      <a:r>
                        <a:rPr kumimoji="0" lang="en-US" sz="1600" b="1" i="0" u="none" strike="noStrike" cap="none" normalizeH="0" baseline="0">
                          <a:ln>
                            <a:noFill/>
                          </a:ln>
                          <a:solidFill>
                            <a:srgbClr val="FFFFFF"/>
                          </a:solidFill>
                          <a:effectLst/>
                          <a:latin typeface="Arial" charset="0"/>
                          <a:ea typeface="ＭＳ Ｐゴシック" charset="0"/>
                          <a:cs typeface="Arial" charset="0"/>
                        </a:rPr>
                        <a:t>Kaiser</a:t>
                      </a: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MODIFIED LUTHERAN</a:t>
                      </a:r>
                      <a:br>
                        <a:rPr kumimoji="0" lang="en-US" sz="1600" b="1" i="0" u="none" strike="noStrike" cap="none" normalizeH="0" baseline="0">
                          <a:ln>
                            <a:noFill/>
                          </a:ln>
                          <a:solidFill>
                            <a:srgbClr val="FFFFFF"/>
                          </a:solidFill>
                          <a:effectLst/>
                          <a:latin typeface="Arial" charset="0"/>
                          <a:ea typeface="ＭＳ Ｐゴシック" charset="0"/>
                          <a:cs typeface="Arial" charset="0"/>
                        </a:rPr>
                      </a:br>
                      <a:r>
                        <a:rPr kumimoji="0" lang="en-US" sz="1600" b="1" i="0" u="none" strike="noStrike" cap="none" normalizeH="0" baseline="0">
                          <a:ln>
                            <a:noFill/>
                          </a:ln>
                          <a:solidFill>
                            <a:srgbClr val="FFFFFF"/>
                          </a:solidFill>
                          <a:effectLst/>
                          <a:latin typeface="Arial" charset="0"/>
                          <a:ea typeface="ＭＳ Ｐゴシック" charset="0"/>
                          <a:cs typeface="Arial" charset="0"/>
                        </a:rPr>
                        <a:t>Moo</a:t>
                      </a: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DISPENSATIONAL</a:t>
                      </a:r>
                      <a:br>
                        <a:rPr kumimoji="0" lang="en-US" sz="1600" b="1" i="0" u="none" strike="noStrike" cap="none" normalizeH="0" baseline="0">
                          <a:ln>
                            <a:noFill/>
                          </a:ln>
                          <a:solidFill>
                            <a:srgbClr val="FFFFFF"/>
                          </a:solidFill>
                          <a:effectLst/>
                          <a:latin typeface="Arial" charset="0"/>
                          <a:ea typeface="ＭＳ Ｐゴシック" charset="0"/>
                          <a:cs typeface="Arial" charset="0"/>
                        </a:rPr>
                      </a:br>
                      <a:r>
                        <a:rPr kumimoji="0" lang="en-US" sz="1600" b="1" i="0" u="none" strike="noStrike" cap="none" normalizeH="0" baseline="0">
                          <a:ln>
                            <a:noFill/>
                          </a:ln>
                          <a:solidFill>
                            <a:srgbClr val="FFFFFF"/>
                          </a:solidFill>
                          <a:effectLst/>
                          <a:latin typeface="Arial" charset="0"/>
                          <a:ea typeface="ＭＳ Ｐゴシック" charset="0"/>
                          <a:cs typeface="Arial" charset="0"/>
                        </a:rPr>
                        <a:t>Strickland</a:t>
                      </a: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5194226">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ＭＳ Ｐゴシック" charset="0"/>
                        </a:rPr>
                        <a:t>Strengths </a:t>
                      </a:r>
                      <a:endParaRPr kumimoji="0" lang="en-US" sz="2000" b="1" i="0" u="none" strike="noStrike" cap="none" normalizeH="0" baseline="0">
                        <a:ln>
                          <a:noFill/>
                        </a:ln>
                        <a:solidFill>
                          <a:srgbClr val="000000"/>
                        </a:solidFill>
                        <a:effectLst/>
                        <a:latin typeface="Arial" charset="0"/>
                        <a:ea typeface="ＭＳ Ｐゴシック" charset="0"/>
                        <a:cs typeface="ＭＳ Ｐゴシック" charset="0"/>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ＭＳ Ｐゴシック" charset="0"/>
                        </a:rPr>
                        <a:t>• Continuity between the OT and NT upheld</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ＭＳ Ｐゴシック" charset="0"/>
                        </a:rPr>
                        <a:t>• Desires ethics to relate to all of life</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ＭＳ Ｐゴシック" charset="0"/>
                        </a:rPr>
                        <a:t>• Sees positive aspects of the law</a:t>
                      </a: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 </a:t>
                      </a: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 </a:t>
                      </a: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Continuity between the OT and NT upheld</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 Notes Mosaic law</a:t>
                      </a:r>
                      <a:r>
                        <a:rPr kumimoji="0" lang="fr-FR" sz="1800" b="1" i="0"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s foreshadow-</a:t>
                      </a:r>
                      <a:r>
                        <a:rPr kumimoji="0" lang="en-US" sz="1800" b="1" i="0" u="none" strike="noStrike" cap="none" normalizeH="0" baseline="0" dirty="0" err="1">
                          <a:ln>
                            <a:noFill/>
                          </a:ln>
                          <a:solidFill>
                            <a:srgbClr val="000000"/>
                          </a:solidFill>
                          <a:effectLst/>
                          <a:latin typeface="Arial" charset="0"/>
                          <a:ea typeface="ＭＳ Ｐゴシック" charset="0"/>
                          <a:cs typeface="ＭＳ Ｐゴシック" charset="0"/>
                        </a:rPr>
                        <a:t>ing</a:t>
                      </a: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 of Christ</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 Sees a convicting role of the law today for unbelievers</a:t>
                      </a: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 </a:t>
                      </a: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ＭＳ Ｐゴシック" charset="0"/>
                        </a:rPr>
                        <a:t>• Biblical support for some law aspects (i.e., moral) being weightier than others (Matt. 23:23)</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ＭＳ Ｐゴシック" charset="0"/>
                        </a:rPr>
                        <a:t>• Holiness Code of Leviticus 18–19 stem from nature of God</a:t>
                      </a: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ＭＳ Ｐゴシック" charset="0"/>
                        </a:rPr>
                        <a:t>• Accounts for new covenant emphases under the Law of Christ (Gal. 6:2)</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ＭＳ Ｐゴシック" charset="0"/>
                        </a:rPr>
                        <a:t>• Says OT laws repeated in the NT are applicable</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ＭＳ Ｐゴシック" charset="0"/>
                        </a:rPr>
                        <a:t>• Applies law principles today</a:t>
                      </a: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 Biblical in that Mosaic law began at Sinai and ended with Christ</a:t>
                      </a:r>
                      <a:r>
                        <a:rPr kumimoji="0" lang="fr-FR" sz="1800" b="1" i="0"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s death as a temporary tutor (Gal. 3:19, 24-25)</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 Keeps Israel and church separate</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 Advocates continued guidance in law of Christ</a:t>
                      </a: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6" name="Text Box 27"/>
          <p:cNvSpPr txBox="1">
            <a:spLocks noChangeArrowheads="1"/>
          </p:cNvSpPr>
          <p:nvPr/>
        </p:nvSpPr>
        <p:spPr bwMode="auto">
          <a:xfrm>
            <a:off x="8310563" y="0"/>
            <a:ext cx="887412" cy="461963"/>
          </a:xfrm>
          <a:prstGeom prst="rect">
            <a:avLst/>
          </a:prstGeom>
          <a:solidFill>
            <a:srgbClr val="1A000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defTabSz="914400">
              <a:defRPr/>
            </a:pPr>
            <a:r>
              <a:rPr lang="en-US" altLang="zh-CN" b="1" kern="0" dirty="0">
                <a:solidFill>
                  <a:srgbClr val="FFFFFF"/>
                </a:solidFill>
                <a:latin typeface="Arial" charset="0"/>
              </a:rPr>
              <a:t>112b</a:t>
            </a:r>
          </a:p>
        </p:txBody>
      </p:sp>
    </p:spTree>
    <p:extLst>
      <p:ext uri="{BB962C8B-B14F-4D97-AF65-F5344CB8AC3E}">
        <p14:creationId xmlns:p14="http://schemas.microsoft.com/office/powerpoint/2010/main" val="28051857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49" name="Text Box 23"/>
          <p:cNvSpPr>
            <a:spLocks noGrp="1" noChangeArrowheads="1"/>
          </p:cNvSpPr>
          <p:nvPr>
            <p:ph type="title" idx="4294967295"/>
          </p:nvPr>
        </p:nvSpPr>
        <p:spPr>
          <a:xfrm>
            <a:off x="0" y="0"/>
            <a:ext cx="9144000" cy="838200"/>
          </a:xfrm>
          <a:solidFill>
            <a:srgbClr val="000090"/>
          </a:solidFill>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algn="ctr"/>
            <a:r>
              <a:rPr kumimoji="0" lang="en-US" altLang="zh-CN" sz="3200" b="1">
                <a:solidFill>
                  <a:schemeClr val="bg1"/>
                </a:solidFill>
                <a:effectLst/>
                <a:latin typeface="Arial" charset="0"/>
                <a:ea typeface="宋体" charset="0"/>
                <a:cs typeface="宋体" charset="0"/>
              </a:rPr>
              <a:t>Does the Law of Moses Apply to Me?</a:t>
            </a:r>
          </a:p>
        </p:txBody>
      </p:sp>
      <p:sp>
        <p:nvSpPr>
          <p:cNvPr id="949250" name="Text Box 24"/>
          <p:cNvSpPr txBox="1">
            <a:spLocks noChangeArrowheads="1"/>
          </p:cNvSpPr>
          <p:nvPr/>
        </p:nvSpPr>
        <p:spPr bwMode="auto">
          <a:xfrm>
            <a:off x="0" y="620713"/>
            <a:ext cx="9097963" cy="18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fontAlgn="base">
              <a:spcBef>
                <a:spcPct val="0"/>
              </a:spcBef>
              <a:spcAft>
                <a:spcPct val="0"/>
              </a:spcAft>
            </a:pPr>
            <a:r>
              <a:rPr lang="en-US" altLang="zh-CN" sz="1200" b="1">
                <a:solidFill>
                  <a:srgbClr val="FFFFFF"/>
                </a:solidFill>
                <a:latin typeface="Comic Sans MS" charset="0"/>
                <a:cs typeface="Times New Roman" charset="0"/>
              </a:rPr>
              <a:t>Stanley N. Gundry, ed. </a:t>
            </a:r>
            <a:r>
              <a:rPr lang="en-US" altLang="zh-CN" sz="1200" b="1" i="1">
                <a:solidFill>
                  <a:srgbClr val="FFFFFF"/>
                </a:solidFill>
                <a:latin typeface="Comic Sans MS" charset="0"/>
                <a:cs typeface="Times New Roman" charset="0"/>
              </a:rPr>
              <a:t>Five Views on Law &amp; Gospel </a:t>
            </a:r>
            <a:r>
              <a:rPr lang="en-US" altLang="zh-CN" sz="1200" b="1">
                <a:solidFill>
                  <a:srgbClr val="FFFFFF"/>
                </a:solidFill>
                <a:latin typeface="Comic Sans MS" charset="0"/>
                <a:cs typeface="Times New Roman" charset="0"/>
              </a:rPr>
              <a:t>summarized by Lee Hwee Chin, SBC, 2001 </a:t>
            </a:r>
          </a:p>
        </p:txBody>
      </p:sp>
      <p:graphicFrame>
        <p:nvGraphicFramePr>
          <p:cNvPr id="566298" name="Group 26"/>
          <p:cNvGraphicFramePr>
            <a:graphicFrameLocks noGrp="1"/>
          </p:cNvGraphicFramePr>
          <p:nvPr>
            <p:extLst>
              <p:ext uri="{D42A27DB-BD31-4B8C-83A1-F6EECF244321}">
                <p14:modId xmlns:p14="http://schemas.microsoft.com/office/powerpoint/2010/main" val="2552896227"/>
              </p:ext>
            </p:extLst>
          </p:nvPr>
        </p:nvGraphicFramePr>
        <p:xfrm>
          <a:off x="0" y="840009"/>
          <a:ext cx="9144000" cy="6202269"/>
        </p:xfrm>
        <a:graphic>
          <a:graphicData uri="http://schemas.openxmlformats.org/drawingml/2006/table">
            <a:tbl>
              <a:tblPr/>
              <a:tblGrid>
                <a:gridCol w="9144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670050">
                  <a:extLst>
                    <a:ext uri="{9D8B030D-6E8A-4147-A177-3AD203B41FA5}">
                      <a16:colId xmlns:a16="http://schemas.microsoft.com/office/drawing/2014/main" val="20004"/>
                    </a:ext>
                  </a:extLst>
                </a:gridCol>
                <a:gridCol w="1835150">
                  <a:extLst>
                    <a:ext uri="{9D8B030D-6E8A-4147-A177-3AD203B41FA5}">
                      <a16:colId xmlns:a16="http://schemas.microsoft.com/office/drawing/2014/main" val="20005"/>
                    </a:ext>
                  </a:extLst>
                </a:gridCol>
              </a:tblGrid>
              <a:tr h="763356">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Times New Roman" charset="0"/>
                        <a:ea typeface="Arial" charset="0"/>
                        <a:cs typeface="Arial"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400" b="1" i="0" u="none" strike="noStrike" cap="none" normalizeH="0" baseline="0">
                          <a:ln>
                            <a:noFill/>
                          </a:ln>
                          <a:solidFill>
                            <a:srgbClr val="FFFFFF"/>
                          </a:solidFill>
                          <a:effectLst/>
                          <a:latin typeface="Arial" charset="0"/>
                          <a:ea typeface="Arial" charset="0"/>
                          <a:cs typeface="Arial" charset="0"/>
                        </a:rPr>
                        <a:t>THEONOMIC</a:t>
                      </a:r>
                      <a:br>
                        <a:rPr kumimoji="0" lang="en-US" sz="1400" b="1" i="0" u="none" strike="noStrike" cap="none" normalizeH="0" baseline="0">
                          <a:ln>
                            <a:noFill/>
                          </a:ln>
                          <a:solidFill>
                            <a:srgbClr val="FFFFFF"/>
                          </a:solidFill>
                          <a:effectLst/>
                          <a:latin typeface="Arial" charset="0"/>
                          <a:ea typeface="Arial" charset="0"/>
                          <a:cs typeface="Arial" charset="0"/>
                        </a:rPr>
                      </a:br>
                      <a:r>
                        <a:rPr kumimoji="0" lang="en-US" sz="1400" b="1" i="0" u="none" strike="noStrike" cap="none" normalizeH="0" baseline="0">
                          <a:ln>
                            <a:noFill/>
                          </a:ln>
                          <a:solidFill>
                            <a:srgbClr val="FFFFFF"/>
                          </a:solidFill>
                          <a:effectLst/>
                          <a:latin typeface="Arial" charset="0"/>
                          <a:ea typeface="Arial" charset="0"/>
                          <a:cs typeface="Arial" charset="0"/>
                        </a:rPr>
                        <a:t>Bahnsen</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400" b="1" i="0" u="none" strike="noStrike" cap="none" normalizeH="0" baseline="0">
                          <a:ln>
                            <a:noFill/>
                          </a:ln>
                          <a:solidFill>
                            <a:srgbClr val="FFFFFF"/>
                          </a:solidFill>
                          <a:effectLst/>
                          <a:latin typeface="Arial" charset="0"/>
                          <a:ea typeface="Arial" charset="0"/>
                          <a:cs typeface="Arial" charset="0"/>
                        </a:rPr>
                        <a:t>REFORMED</a:t>
                      </a:r>
                      <a:br>
                        <a:rPr kumimoji="0" lang="en-US" sz="1400" b="1" i="0" u="none" strike="noStrike" cap="none" normalizeH="0" baseline="0">
                          <a:ln>
                            <a:noFill/>
                          </a:ln>
                          <a:solidFill>
                            <a:srgbClr val="FFFFFF"/>
                          </a:solidFill>
                          <a:effectLst/>
                          <a:latin typeface="Arial" charset="0"/>
                          <a:ea typeface="Arial" charset="0"/>
                          <a:cs typeface="Arial" charset="0"/>
                        </a:rPr>
                      </a:br>
                      <a:r>
                        <a:rPr kumimoji="0" lang="en-US" sz="1400" b="1" i="0" u="none" strike="noStrike" cap="none" normalizeH="0" baseline="0">
                          <a:ln>
                            <a:noFill/>
                          </a:ln>
                          <a:solidFill>
                            <a:srgbClr val="FFFFFF"/>
                          </a:solidFill>
                          <a:effectLst/>
                          <a:latin typeface="Arial" charset="0"/>
                          <a:ea typeface="Arial" charset="0"/>
                          <a:cs typeface="Arial" charset="0"/>
                        </a:rPr>
                        <a:t>Van Gemeren</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400" b="1" i="0" u="none" strike="noStrike" cap="none" normalizeH="0" baseline="0">
                          <a:ln>
                            <a:noFill/>
                          </a:ln>
                          <a:solidFill>
                            <a:srgbClr val="FFFFFF"/>
                          </a:solidFill>
                          <a:effectLst/>
                          <a:latin typeface="Arial" charset="0"/>
                          <a:ea typeface="Arial" charset="0"/>
                          <a:cs typeface="Arial" charset="0"/>
                        </a:rPr>
                        <a:t>WEIGHTIER ISSUES</a:t>
                      </a:r>
                      <a:br>
                        <a:rPr kumimoji="0" lang="en-US" sz="1400" b="1" i="0" u="none" strike="noStrike" cap="none" normalizeH="0" baseline="0">
                          <a:ln>
                            <a:noFill/>
                          </a:ln>
                          <a:solidFill>
                            <a:srgbClr val="FFFFFF"/>
                          </a:solidFill>
                          <a:effectLst/>
                          <a:latin typeface="Arial" charset="0"/>
                          <a:ea typeface="Arial" charset="0"/>
                          <a:cs typeface="Arial" charset="0"/>
                        </a:rPr>
                      </a:br>
                      <a:r>
                        <a:rPr kumimoji="0" lang="en-US" sz="1400" b="1" i="0" u="none" strike="noStrike" cap="none" normalizeH="0" baseline="0">
                          <a:ln>
                            <a:noFill/>
                          </a:ln>
                          <a:solidFill>
                            <a:srgbClr val="FFFFFF"/>
                          </a:solidFill>
                          <a:effectLst/>
                          <a:latin typeface="Arial" charset="0"/>
                          <a:ea typeface="Arial" charset="0"/>
                          <a:cs typeface="Arial" charset="0"/>
                        </a:rPr>
                        <a:t>Kaiser</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400" b="1" i="0" u="none" strike="noStrike" cap="none" normalizeH="0" baseline="0">
                          <a:ln>
                            <a:noFill/>
                          </a:ln>
                          <a:solidFill>
                            <a:srgbClr val="FFFFFF"/>
                          </a:solidFill>
                          <a:effectLst/>
                          <a:latin typeface="Arial" charset="0"/>
                          <a:ea typeface="Arial" charset="0"/>
                          <a:cs typeface="Arial" charset="0"/>
                        </a:rPr>
                        <a:t>MODIFIED LUTHERAN</a:t>
                      </a:r>
                      <a:br>
                        <a:rPr kumimoji="0" lang="en-US" sz="1400" b="1" i="0" u="none" strike="noStrike" cap="none" normalizeH="0" baseline="0">
                          <a:ln>
                            <a:noFill/>
                          </a:ln>
                          <a:solidFill>
                            <a:srgbClr val="FFFFFF"/>
                          </a:solidFill>
                          <a:effectLst/>
                          <a:latin typeface="Arial" charset="0"/>
                          <a:ea typeface="Arial" charset="0"/>
                          <a:cs typeface="Arial" charset="0"/>
                        </a:rPr>
                      </a:br>
                      <a:r>
                        <a:rPr kumimoji="0" lang="en-US" sz="1400" b="1" i="0" u="none" strike="noStrike" cap="none" normalizeH="0" baseline="0">
                          <a:ln>
                            <a:noFill/>
                          </a:ln>
                          <a:solidFill>
                            <a:srgbClr val="FFFFFF"/>
                          </a:solidFill>
                          <a:effectLst/>
                          <a:latin typeface="Arial" charset="0"/>
                          <a:ea typeface="Arial" charset="0"/>
                          <a:cs typeface="Arial" charset="0"/>
                        </a:rPr>
                        <a:t>Moo</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400" b="1" i="0" u="none" strike="noStrike" cap="none" normalizeH="0" baseline="0">
                          <a:ln>
                            <a:noFill/>
                          </a:ln>
                          <a:solidFill>
                            <a:srgbClr val="FFFFFF"/>
                          </a:solidFill>
                          <a:effectLst/>
                          <a:latin typeface="Arial" charset="0"/>
                          <a:ea typeface="Arial" charset="0"/>
                          <a:cs typeface="Arial" charset="0"/>
                        </a:rPr>
                        <a:t>DISPENSATIONAL</a:t>
                      </a:r>
                      <a:br>
                        <a:rPr kumimoji="0" lang="en-US" sz="1400" b="1" i="0" u="none" strike="noStrike" cap="none" normalizeH="0" baseline="0">
                          <a:ln>
                            <a:noFill/>
                          </a:ln>
                          <a:solidFill>
                            <a:srgbClr val="FFFFFF"/>
                          </a:solidFill>
                          <a:effectLst/>
                          <a:latin typeface="Arial" charset="0"/>
                          <a:ea typeface="Arial" charset="0"/>
                          <a:cs typeface="Arial" charset="0"/>
                        </a:rPr>
                      </a:br>
                      <a:r>
                        <a:rPr kumimoji="0" lang="en-US" sz="1400" b="1" i="0" u="none" strike="noStrike" cap="none" normalizeH="0" baseline="0">
                          <a:ln>
                            <a:noFill/>
                          </a:ln>
                          <a:solidFill>
                            <a:srgbClr val="FFFFFF"/>
                          </a:solidFill>
                          <a:effectLst/>
                          <a:latin typeface="Arial" charset="0"/>
                          <a:ea typeface="Arial" charset="0"/>
                          <a:cs typeface="Arial" charset="0"/>
                        </a:rPr>
                        <a:t>Strickland</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5438913">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000000"/>
                          </a:solidFill>
                          <a:effectLst/>
                          <a:latin typeface="Arial" charset="0"/>
                          <a:ea typeface="ＭＳ Ｐゴシック" charset="-128"/>
                          <a:cs typeface="ＭＳ Ｐゴシック" charset="-128"/>
                        </a:rPr>
                        <a:t>Weak-nesses</a:t>
                      </a:r>
                      <a:r>
                        <a:rPr kumimoji="0" lang="en-US" sz="1800" b="0" i="0" u="none" strike="noStrike" cap="none" normalizeH="0" baseline="0">
                          <a:ln>
                            <a:noFill/>
                          </a:ln>
                          <a:solidFill>
                            <a:srgbClr val="000000"/>
                          </a:solidFill>
                          <a:effectLst/>
                          <a:latin typeface="Arial" charset="0"/>
                          <a:ea typeface="ＭＳ Ｐゴシック" charset="-128"/>
                          <a:cs typeface="ＭＳ Ｐゴシック" charset="-12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a:ln>
                            <a:noFill/>
                          </a:ln>
                          <a:solidFill>
                            <a:srgbClr val="000000"/>
                          </a:solidFill>
                          <a:effectLst/>
                          <a:latin typeface="Arial" charset="0"/>
                          <a:ea typeface="ＭＳ Ｐゴシック" charset="-128"/>
                          <a:cs typeface="ＭＳ Ｐゴシック" charset="-128"/>
                        </a:rPr>
                        <a:t>• Dividing law as moral, civil &amp; ceremonial not biblical</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a:ln>
                            <a:noFill/>
                          </a:ln>
                          <a:solidFill>
                            <a:srgbClr val="000000"/>
                          </a:solidFill>
                          <a:effectLst/>
                          <a:latin typeface="Arial" charset="0"/>
                          <a:ea typeface="ＭＳ Ｐゴシック" charset="-128"/>
                          <a:cs typeface="ＭＳ Ｐゴシック" charset="-128"/>
                        </a:rPr>
                        <a:t>• Misguided to apply godly commands to unregenerate</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a:ln>
                            <a:noFill/>
                          </a:ln>
                          <a:solidFill>
                            <a:srgbClr val="000000"/>
                          </a:solidFill>
                          <a:effectLst/>
                          <a:latin typeface="Arial" charset="0"/>
                          <a:ea typeface="ＭＳ Ｐゴシック" charset="-128"/>
                          <a:cs typeface="ＭＳ Ｐゴシック" charset="-128"/>
                        </a:rPr>
                        <a:t>• All "law" need not be Mosaic (natural law and law of Christ also exist)</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a:ln>
                            <a:noFill/>
                          </a:ln>
                          <a:solidFill>
                            <a:srgbClr val="000000"/>
                          </a:solidFill>
                          <a:effectLst/>
                          <a:latin typeface="Arial" charset="0"/>
                          <a:ea typeface="ＭＳ Ｐゴシック" charset="-128"/>
                          <a:cs typeface="ＭＳ Ｐゴシック" charset="-128"/>
                        </a:rPr>
                        <a:t>• The NT never applies the OT to civil matters</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a:ln>
                            <a:noFill/>
                          </a:ln>
                          <a:solidFill>
                            <a:srgbClr val="000000"/>
                          </a:solidFill>
                          <a:effectLst/>
                          <a:latin typeface="Arial" charset="0"/>
                          <a:ea typeface="ＭＳ Ｐゴシック" charset="-128"/>
                          <a:cs typeface="ＭＳ Ｐゴシック" charset="-128"/>
                        </a:rPr>
                        <a:t>• Law condemned man (2 Cor. 3:9)</a:t>
                      </a:r>
                      <a:r>
                        <a:rPr kumimoji="0" lang="en-US" sz="1600" b="0" i="0" u="none" strike="noStrike" cap="none" normalizeH="0" baseline="0">
                          <a:ln>
                            <a:noFill/>
                          </a:ln>
                          <a:solidFill>
                            <a:srgbClr val="000000"/>
                          </a:solidFill>
                          <a:effectLst/>
                          <a:latin typeface="Arial" charset="0"/>
                          <a:ea typeface="ＭＳ Ｐゴシック" charset="-128"/>
                          <a:cs typeface="ＭＳ Ｐゴシック" charset="-12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a:ln>
                            <a:noFill/>
                          </a:ln>
                          <a:solidFill>
                            <a:srgbClr val="000000"/>
                          </a:solidFill>
                          <a:effectLst/>
                          <a:latin typeface="Arial" charset="0"/>
                          <a:ea typeface="ＭＳ Ｐゴシック" charset="-128"/>
                          <a:cs typeface="ＭＳ Ｐゴシック" charset="-128"/>
                        </a:rPr>
                        <a:t>• Dividing law as moral, civil &amp; ceremonial not biblical</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a:ln>
                            <a:noFill/>
                          </a:ln>
                          <a:solidFill>
                            <a:srgbClr val="000000"/>
                          </a:solidFill>
                          <a:effectLst/>
                          <a:latin typeface="Arial" charset="0"/>
                          <a:ea typeface="ＭＳ Ｐゴシック" charset="-128"/>
                          <a:cs typeface="ＭＳ Ｐゴシック" charset="-128"/>
                        </a:rPr>
                        <a:t>• Using "law" in differing ways is inconsistent &amp; confusing</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a:ln>
                            <a:noFill/>
                          </a:ln>
                          <a:solidFill>
                            <a:srgbClr val="000000"/>
                          </a:solidFill>
                          <a:effectLst/>
                          <a:latin typeface="Arial" charset="0"/>
                          <a:ea typeface="ＭＳ Ｐゴシック" charset="-128"/>
                          <a:cs typeface="ＭＳ Ｐゴシック" charset="-128"/>
                        </a:rPr>
                        <a:t>• Requiring Sabbath for today contradicts Col. 2:16-17</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a:ln>
                            <a:noFill/>
                          </a:ln>
                          <a:solidFill>
                            <a:srgbClr val="000000"/>
                          </a:solidFill>
                          <a:effectLst/>
                          <a:latin typeface="Arial" charset="0"/>
                          <a:ea typeface="ＭＳ Ｐゴシック" charset="-128"/>
                          <a:cs typeface="ＭＳ Ｐゴシック" charset="-128"/>
                        </a:rPr>
                        <a:t>• Unclear if moral law became law of Christ</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a:ln>
                            <a:noFill/>
                          </a:ln>
                          <a:solidFill>
                            <a:srgbClr val="000000"/>
                          </a:solidFill>
                          <a:effectLst/>
                          <a:latin typeface="Arial" charset="0"/>
                          <a:ea typeface="ＭＳ Ｐゴシック" charset="-128"/>
                          <a:cs typeface="ＭＳ Ｐゴシック" charset="-128"/>
                        </a:rPr>
                        <a:t>• Merges Israel &amp; church</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a:ln>
                            <a:noFill/>
                          </a:ln>
                          <a:solidFill>
                            <a:srgbClr val="000000"/>
                          </a:solidFill>
                          <a:effectLst/>
                          <a:latin typeface="Arial" charset="0"/>
                          <a:ea typeface="ＭＳ Ｐゴシック" charset="-128"/>
                          <a:cs typeface="ＭＳ Ｐゴシック" charset="-128"/>
                        </a:rPr>
                        <a:t>• Dividing law as moral, civil &amp; ceremonial not biblical</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a:ln>
                            <a:noFill/>
                          </a:ln>
                          <a:solidFill>
                            <a:srgbClr val="000000"/>
                          </a:solidFill>
                          <a:effectLst/>
                          <a:latin typeface="Arial" charset="0"/>
                          <a:ea typeface="ＭＳ Ｐゴシック" charset="-128"/>
                          <a:cs typeface="ＭＳ Ｐゴシック" charset="-128"/>
                        </a:rPr>
                        <a:t>• Arbitrary to pick and choose which parts of the law are required</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a:ln>
                            <a:noFill/>
                          </a:ln>
                          <a:solidFill>
                            <a:srgbClr val="000000"/>
                          </a:solidFill>
                          <a:effectLst/>
                          <a:latin typeface="Arial" charset="0"/>
                          <a:ea typeface="ＭＳ Ｐゴシック" charset="-128"/>
                          <a:cs typeface="ＭＳ Ｐゴシック" charset="-128"/>
                        </a:rPr>
                        <a:t>• Choice of Decalogue and Lev. 18–19 too narrow for moral law</a:t>
                      </a:r>
                      <a:r>
                        <a:rPr kumimoji="0" lang="en-US" sz="1600" b="0" i="0" u="none" strike="noStrike" cap="none" normalizeH="0" baseline="0">
                          <a:ln>
                            <a:noFill/>
                          </a:ln>
                          <a:solidFill>
                            <a:srgbClr val="000000"/>
                          </a:solidFill>
                          <a:effectLst/>
                          <a:latin typeface="Arial" charset="0"/>
                          <a:ea typeface="ＭＳ Ｐゴシック" charset="-128"/>
                          <a:cs typeface="ＭＳ Ｐゴシック" charset="-12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a:ln>
                            <a:noFill/>
                          </a:ln>
                          <a:solidFill>
                            <a:srgbClr val="000000"/>
                          </a:solidFill>
                          <a:effectLst/>
                          <a:latin typeface="Arial" charset="0"/>
                          <a:ea typeface="ＭＳ Ｐゴシック" charset="-128"/>
                          <a:cs typeface="ＭＳ Ｐゴシック" charset="-128"/>
                        </a:rPr>
                        <a:t>• Seeks to teach the indivisibility of the law while upholding its moral content</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a:ln>
                            <a:noFill/>
                          </a:ln>
                          <a:solidFill>
                            <a:srgbClr val="000000"/>
                          </a:solidFill>
                          <a:effectLst/>
                          <a:latin typeface="Arial" charset="0"/>
                          <a:ea typeface="ＭＳ Ｐゴシック" charset="-128"/>
                          <a:cs typeface="ＭＳ Ｐゴシック" charset="-128"/>
                        </a:rPr>
                        <a:t>• Too extreme to claim that the law has absolutely no purpose today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a:ln>
                            <a:noFill/>
                          </a:ln>
                          <a:solidFill>
                            <a:srgbClr val="000000"/>
                          </a:solidFill>
                          <a:effectLst/>
                          <a:latin typeface="Arial" charset="0"/>
                          <a:ea typeface="ＭＳ Ｐゴシック" charset="-128"/>
                          <a:cs typeface="ＭＳ Ｐゴシック" charset="-128"/>
                        </a:rPr>
                        <a:t>• Fails to see the gospel in the OT by demarcating Law and Gospel into distinct, discontinuous eras</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Distinguishing law</a:t>
                      </a:r>
                      <a:r>
                        <a:rPr kumimoji="0" lang="fr-FR"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s revelatory aspects (eternal, revealing God</a:t>
                      </a:r>
                      <a:r>
                        <a:rPr kumimoji="0" lang="fr-FR"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s nature) from regulatory  (temporary, ruled Israel) makes distinctions within an inseparable code–if the OT law is essentially a unity, then why divide it into two parts?</a:t>
                      </a:r>
                    </a:p>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The law is not nullified but actually upheld by faith (Rom. 3:31)</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6" name="Text Box 27"/>
          <p:cNvSpPr txBox="1">
            <a:spLocks noChangeArrowheads="1"/>
          </p:cNvSpPr>
          <p:nvPr/>
        </p:nvSpPr>
        <p:spPr bwMode="auto">
          <a:xfrm>
            <a:off x="8310563" y="0"/>
            <a:ext cx="887412" cy="461963"/>
          </a:xfrm>
          <a:prstGeom prst="rect">
            <a:avLst/>
          </a:prstGeom>
          <a:solidFill>
            <a:srgbClr val="1A000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defTabSz="914400">
              <a:defRPr/>
            </a:pPr>
            <a:r>
              <a:rPr lang="en-US" altLang="zh-CN" b="1" kern="0" dirty="0">
                <a:solidFill>
                  <a:srgbClr val="FFFFFF"/>
                </a:solidFill>
                <a:latin typeface="Arial" charset="0"/>
              </a:rPr>
              <a:t>112b</a:t>
            </a:r>
          </a:p>
        </p:txBody>
      </p:sp>
    </p:spTree>
    <p:extLst>
      <p:ext uri="{BB962C8B-B14F-4D97-AF65-F5344CB8AC3E}">
        <p14:creationId xmlns:p14="http://schemas.microsoft.com/office/powerpoint/2010/main" val="350578058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9144000" cy="6849174"/>
          </a:xfrm>
          <a:prstGeom prst="rect">
            <a:avLst/>
          </a:prstGeom>
        </p:spPr>
      </p:pic>
      <p:sp>
        <p:nvSpPr>
          <p:cNvPr id="2" name="Title 1"/>
          <p:cNvSpPr>
            <a:spLocks noGrp="1"/>
          </p:cNvSpPr>
          <p:nvPr>
            <p:ph type="title"/>
          </p:nvPr>
        </p:nvSpPr>
        <p:spPr>
          <a:xfrm>
            <a:off x="68646" y="38100"/>
            <a:ext cx="8355233" cy="888695"/>
          </a:xfrm>
          <a:noFill/>
          <a:ln>
            <a:noFill/>
          </a:ln>
        </p:spPr>
        <p:txBody>
          <a:bodyPr vert="horz" wrap="square" lIns="91440" tIns="45720" rIns="91440" bIns="45720" numCol="1" anchor="ctr" anchorCtr="0" compatLnSpc="1">
            <a:prstTxWarp prst="textNoShape">
              <a:avLst/>
            </a:prstTxWarp>
          </a:bodyPr>
          <a:lstStyle/>
          <a:p>
            <a:pPr marL="719138" indent="-719138" defTabSz="457200" eaLnBrk="1" hangingPunct="1"/>
            <a:r>
              <a:rPr lang="en-US" sz="3600" b="1" kern="1200" dirty="0">
                <a:solidFill>
                  <a:srgbClr val="FFFFFF"/>
                </a:solidFill>
                <a:effectLst>
                  <a:glow rad="254000">
                    <a:srgbClr val="000000">
                      <a:alpha val="85000"/>
                    </a:srgbClr>
                  </a:glow>
                </a:effectLst>
                <a:latin typeface="Arial"/>
                <a:cs typeface="Arial"/>
              </a:rPr>
              <a:t>D.  The Purposes of the Law</a:t>
            </a:r>
          </a:p>
        </p:txBody>
      </p:sp>
      <p:sp>
        <p:nvSpPr>
          <p:cNvPr id="4" name="Rectangle 5"/>
          <p:cNvSpPr txBox="1">
            <a:spLocks noChangeArrowheads="1"/>
          </p:cNvSpPr>
          <p:nvPr/>
        </p:nvSpPr>
        <p:spPr bwMode="auto">
          <a:xfrm>
            <a:off x="767484" y="857873"/>
            <a:ext cx="8350785" cy="5667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514350" lvl="2" indent="-514350">
              <a:lnSpc>
                <a:spcPct val="90000"/>
              </a:lnSpc>
              <a:buFont typeface="+mj-lt"/>
              <a:buAutoNum type="arabicPeriod"/>
            </a:pPr>
            <a:r>
              <a:rPr lang="en-US" sz="3200" b="1" dirty="0">
                <a:solidFill>
                  <a:srgbClr val="FFFFFF"/>
                </a:solidFill>
                <a:effectLst>
                  <a:glow rad="165100">
                    <a:srgbClr val="000000">
                      <a:alpha val="86000"/>
                    </a:srgbClr>
                  </a:glow>
                </a:effectLst>
              </a:rPr>
              <a:t>It revealed or exposed the </a:t>
            </a:r>
            <a:r>
              <a:rPr lang="en-US" sz="3200" b="1" i="1" dirty="0">
                <a:solidFill>
                  <a:srgbClr val="FFFF00"/>
                </a:solidFill>
                <a:effectLst>
                  <a:glow rad="165100">
                    <a:srgbClr val="000000">
                      <a:alpha val="86000"/>
                    </a:srgbClr>
                  </a:glow>
                </a:effectLst>
              </a:rPr>
              <a:t>sinfulness</a:t>
            </a:r>
            <a:r>
              <a:rPr lang="en-US" sz="3200" b="1" dirty="0">
                <a:solidFill>
                  <a:srgbClr val="FFFF00"/>
                </a:solidFill>
                <a:effectLst>
                  <a:glow rad="165100">
                    <a:srgbClr val="000000">
                      <a:alpha val="86000"/>
                    </a:srgbClr>
                  </a:glow>
                </a:effectLst>
              </a:rPr>
              <a:t> </a:t>
            </a:r>
            <a:r>
              <a:rPr lang="en-US" sz="3200" b="1" dirty="0">
                <a:solidFill>
                  <a:srgbClr val="FFFFFF"/>
                </a:solidFill>
                <a:effectLst>
                  <a:glow rad="165100">
                    <a:srgbClr val="000000">
                      <a:alpha val="86000"/>
                    </a:srgbClr>
                  </a:glow>
                </a:effectLst>
              </a:rPr>
              <a:t>of man (Gal. 3:19).</a:t>
            </a:r>
          </a:p>
          <a:p>
            <a:pPr marL="514350" lvl="2" indent="-514350">
              <a:lnSpc>
                <a:spcPct val="90000"/>
              </a:lnSpc>
              <a:buFont typeface="+mj-lt"/>
              <a:buAutoNum type="arabicPeriod"/>
            </a:pPr>
            <a:endParaRPr lang="en-US" sz="3200" b="1" dirty="0">
              <a:solidFill>
                <a:srgbClr val="FFFFFF"/>
              </a:solidFill>
              <a:effectLst>
                <a:glow rad="165100">
                  <a:srgbClr val="000000">
                    <a:alpha val="86000"/>
                  </a:srgbClr>
                </a:glow>
              </a:effectLst>
            </a:endParaRPr>
          </a:p>
          <a:p>
            <a:pPr marL="514350" lvl="2" indent="-514350">
              <a:lnSpc>
                <a:spcPct val="90000"/>
              </a:lnSpc>
              <a:buFont typeface="+mj-lt"/>
              <a:buAutoNum type="arabicPeriod"/>
            </a:pPr>
            <a:r>
              <a:rPr lang="en-US" sz="3200" b="1" dirty="0">
                <a:solidFill>
                  <a:srgbClr val="FFFFFF"/>
                </a:solidFill>
                <a:effectLst>
                  <a:glow rad="165100">
                    <a:srgbClr val="000000">
                      <a:alpha val="86000"/>
                    </a:srgbClr>
                  </a:glow>
                </a:effectLst>
              </a:rPr>
              <a:t>It revealed the </a:t>
            </a:r>
            <a:r>
              <a:rPr lang="en-US" sz="3200" b="1" i="1" dirty="0">
                <a:solidFill>
                  <a:srgbClr val="FFFF00"/>
                </a:solidFill>
                <a:effectLst>
                  <a:glow rad="165100">
                    <a:srgbClr val="000000">
                      <a:alpha val="86000"/>
                    </a:srgbClr>
                  </a:glow>
                </a:effectLst>
              </a:rPr>
              <a:t>holiness</a:t>
            </a:r>
            <a:r>
              <a:rPr lang="en-US" sz="3200" b="1" dirty="0">
                <a:solidFill>
                  <a:srgbClr val="FFFF00"/>
                </a:solidFill>
                <a:effectLst>
                  <a:glow rad="165100">
                    <a:srgbClr val="000000">
                      <a:alpha val="86000"/>
                    </a:srgbClr>
                  </a:glow>
                </a:effectLst>
              </a:rPr>
              <a:t> </a:t>
            </a:r>
            <a:r>
              <a:rPr lang="en-US" sz="3200" b="1" dirty="0">
                <a:solidFill>
                  <a:srgbClr val="FFFFFF"/>
                </a:solidFill>
                <a:effectLst>
                  <a:glow rad="165100">
                    <a:srgbClr val="000000">
                      <a:alpha val="86000"/>
                    </a:srgbClr>
                  </a:glow>
                </a:effectLst>
              </a:rPr>
              <a:t>of God (1 Pet. 1:15).</a:t>
            </a:r>
          </a:p>
          <a:p>
            <a:pPr marL="514350" lvl="2" indent="-514350">
              <a:lnSpc>
                <a:spcPct val="90000"/>
              </a:lnSpc>
              <a:buFont typeface="+mj-lt"/>
              <a:buAutoNum type="arabicPeriod"/>
            </a:pPr>
            <a:endParaRPr lang="en-US" sz="3200" b="1" dirty="0">
              <a:solidFill>
                <a:srgbClr val="FFFFFF"/>
              </a:solidFill>
              <a:effectLst>
                <a:glow rad="165100">
                  <a:srgbClr val="000000">
                    <a:alpha val="86000"/>
                  </a:srgbClr>
                </a:glow>
              </a:effectLst>
            </a:endParaRPr>
          </a:p>
          <a:p>
            <a:pPr marL="514350" lvl="2" indent="-514350">
              <a:lnSpc>
                <a:spcPct val="90000"/>
              </a:lnSpc>
              <a:buFont typeface="+mj-lt"/>
              <a:buAutoNum type="arabicPeriod"/>
            </a:pPr>
            <a:r>
              <a:rPr lang="en-US" sz="3200" b="1" dirty="0">
                <a:solidFill>
                  <a:srgbClr val="FFFFFF"/>
                </a:solidFill>
                <a:effectLst>
                  <a:glow rad="165100">
                    <a:srgbClr val="000000">
                      <a:alpha val="86000"/>
                    </a:srgbClr>
                  </a:glow>
                </a:effectLst>
              </a:rPr>
              <a:t>It revealed the </a:t>
            </a:r>
            <a:r>
              <a:rPr lang="en-US" sz="3200" b="1" i="1" dirty="0">
                <a:solidFill>
                  <a:srgbClr val="FFFF00"/>
                </a:solidFill>
                <a:effectLst>
                  <a:glow rad="165100">
                    <a:srgbClr val="000000">
                      <a:alpha val="86000"/>
                    </a:srgbClr>
                  </a:glow>
                </a:effectLst>
              </a:rPr>
              <a:t>standard of holiness</a:t>
            </a:r>
            <a:r>
              <a:rPr lang="en-US" sz="3200" b="1" dirty="0">
                <a:solidFill>
                  <a:srgbClr val="FFFFFF"/>
                </a:solidFill>
                <a:effectLst>
                  <a:glow rad="165100">
                    <a:srgbClr val="000000">
                      <a:alpha val="86000"/>
                    </a:srgbClr>
                  </a:glow>
                </a:effectLst>
              </a:rPr>
              <a:t> for people in fellowship with God (Ps. 24:3-5).</a:t>
            </a:r>
          </a:p>
          <a:p>
            <a:pPr marL="514350" lvl="2" indent="-514350">
              <a:lnSpc>
                <a:spcPct val="90000"/>
              </a:lnSpc>
              <a:buFont typeface="+mj-lt"/>
              <a:buAutoNum type="arabicPeriod"/>
            </a:pPr>
            <a:endParaRPr lang="en-US" sz="3200" b="1" dirty="0">
              <a:solidFill>
                <a:srgbClr val="FFFFFF"/>
              </a:solidFill>
              <a:effectLst>
                <a:glow rad="165100">
                  <a:srgbClr val="000000">
                    <a:alpha val="86000"/>
                  </a:srgbClr>
                </a:glow>
              </a:effectLst>
            </a:endParaRPr>
          </a:p>
          <a:p>
            <a:pPr marL="514350" lvl="2" indent="-514350">
              <a:lnSpc>
                <a:spcPct val="90000"/>
              </a:lnSpc>
              <a:buFont typeface="+mj-lt"/>
              <a:buAutoNum type="arabicPeriod"/>
            </a:pPr>
            <a:r>
              <a:rPr lang="en-US" sz="3200" b="1" dirty="0">
                <a:solidFill>
                  <a:srgbClr val="FFFFFF"/>
                </a:solidFill>
                <a:effectLst>
                  <a:glow rad="165100">
                    <a:srgbClr val="000000">
                      <a:alpha val="86000"/>
                    </a:srgbClr>
                  </a:glow>
                </a:effectLst>
              </a:rPr>
              <a:t>It </a:t>
            </a:r>
            <a:r>
              <a:rPr lang="en-US" sz="3200" b="1" i="1" dirty="0">
                <a:solidFill>
                  <a:srgbClr val="FFFF00"/>
                </a:solidFill>
                <a:effectLst>
                  <a:glow rad="165100">
                    <a:srgbClr val="000000">
                      <a:alpha val="86000"/>
                    </a:srgbClr>
                  </a:glow>
                </a:effectLst>
              </a:rPr>
              <a:t>supervised</a:t>
            </a:r>
            <a:r>
              <a:rPr lang="en-US" sz="3200" b="1" dirty="0">
                <a:solidFill>
                  <a:srgbClr val="FFFF00"/>
                </a:solidFill>
                <a:effectLst>
                  <a:glow rad="165100">
                    <a:srgbClr val="000000">
                      <a:alpha val="86000"/>
                    </a:srgbClr>
                  </a:glow>
                </a:effectLst>
              </a:rPr>
              <a:t> </a:t>
            </a:r>
            <a:r>
              <a:rPr lang="en-US" sz="3200" b="1" dirty="0">
                <a:solidFill>
                  <a:srgbClr val="FFFFFF"/>
                </a:solidFill>
                <a:effectLst>
                  <a:glow rad="165100">
                    <a:srgbClr val="000000">
                      <a:alpha val="86000"/>
                    </a:srgbClr>
                  </a:glow>
                </a:effectLst>
              </a:rPr>
              <a:t>the physical, mental, and spiritual development of the redeemed Israelite until he could come to maturity in Christ (Gal. 3:24).</a:t>
            </a:r>
          </a:p>
        </p:txBody>
      </p:sp>
      <p:sp>
        <p:nvSpPr>
          <p:cNvPr id="6" name="Text Box 27"/>
          <p:cNvSpPr txBox="1">
            <a:spLocks noChangeArrowheads="1"/>
          </p:cNvSpPr>
          <p:nvPr/>
        </p:nvSpPr>
        <p:spPr bwMode="auto">
          <a:xfrm>
            <a:off x="8379254" y="87313"/>
            <a:ext cx="699230" cy="46166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defTabSz="914400">
              <a:defRPr/>
            </a:pPr>
            <a:r>
              <a:rPr lang="en-US" altLang="zh-CN" b="1" kern="0" dirty="0">
                <a:solidFill>
                  <a:srgbClr val="FFFFFF"/>
                </a:solidFill>
                <a:latin typeface="Arial" charset="0"/>
              </a:rPr>
              <a:t>110</a:t>
            </a:r>
          </a:p>
        </p:txBody>
      </p:sp>
      <p:sp>
        <p:nvSpPr>
          <p:cNvPr id="8" name="Rectangle 5"/>
          <p:cNvSpPr txBox="1">
            <a:spLocks noChangeArrowheads="1"/>
          </p:cNvSpPr>
          <p:nvPr/>
        </p:nvSpPr>
        <p:spPr bwMode="auto">
          <a:xfrm>
            <a:off x="0" y="6516052"/>
            <a:ext cx="9144000" cy="3693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spAutoFit/>
          </a:bodyPr>
          <a:lstStyle>
            <a:defPPr>
              <a:defRPr lang="en-US"/>
            </a:defPPr>
            <a:lvl1pPr algn="ctr" eaLnBrk="1" fontAlgn="auto" hangingPunct="1">
              <a:spcBef>
                <a:spcPts val="0"/>
              </a:spcBef>
              <a:spcAft>
                <a:spcPts val="0"/>
              </a:spcAft>
              <a:defRPr b="1" kern="0">
                <a:solidFill>
                  <a:srgbClr val="FFFFFF"/>
                </a:solidFill>
                <a:latin typeface="Arial" charset="0"/>
                <a:cs typeface="MS PGothic" charset="0"/>
              </a:defRPr>
            </a:lvl1pPr>
            <a:lvl2pPr marL="742950" indent="-285750">
              <a:defRPr>
                <a:ea typeface="MS PGothic" charset="0"/>
                <a:cs typeface="MS PGothic" charset="0"/>
              </a:defRPr>
            </a:lvl2pPr>
            <a:lvl3pPr marL="1143000" indent="-228600">
              <a:defRPr>
                <a:ea typeface="MS PGothic" charset="0"/>
                <a:cs typeface="MS PGothic" charset="0"/>
              </a:defRPr>
            </a:lvl3pPr>
            <a:lvl4pPr marL="1600200" indent="-228600">
              <a:defRPr>
                <a:ea typeface="MS PGothic" charset="0"/>
                <a:cs typeface="MS PGothic" charset="0"/>
              </a:defRPr>
            </a:lvl4pPr>
            <a:lvl5pPr marL="2057400" indent="-228600">
              <a:defRPr>
                <a:ea typeface="MS PGothic" charset="0"/>
                <a:cs typeface="MS PGothic" charset="0"/>
              </a:defRPr>
            </a:lvl5pPr>
            <a:lvl6pPr marL="2514600" indent="-228600" eaLnBrk="0" fontAlgn="base" hangingPunct="0">
              <a:spcBef>
                <a:spcPct val="0"/>
              </a:spcBef>
              <a:spcAft>
                <a:spcPct val="0"/>
              </a:spcAft>
              <a:defRPr>
                <a:ea typeface="MS PGothic" charset="0"/>
                <a:cs typeface="MS PGothic" charset="0"/>
              </a:defRPr>
            </a:lvl6pPr>
            <a:lvl7pPr marL="2971800" indent="-228600" eaLnBrk="0" fontAlgn="base" hangingPunct="0">
              <a:spcBef>
                <a:spcPct val="0"/>
              </a:spcBef>
              <a:spcAft>
                <a:spcPct val="0"/>
              </a:spcAft>
              <a:defRPr>
                <a:ea typeface="MS PGothic" charset="0"/>
                <a:cs typeface="MS PGothic" charset="0"/>
              </a:defRPr>
            </a:lvl7pPr>
            <a:lvl8pPr marL="3429000" indent="-228600" eaLnBrk="0" fontAlgn="base" hangingPunct="0">
              <a:spcBef>
                <a:spcPct val="0"/>
              </a:spcBef>
              <a:spcAft>
                <a:spcPct val="0"/>
              </a:spcAft>
              <a:defRPr>
                <a:ea typeface="MS PGothic" charset="0"/>
                <a:cs typeface="MS PGothic" charset="0"/>
              </a:defRPr>
            </a:lvl8pPr>
            <a:lvl9pPr marL="3886200" indent="-228600" eaLnBrk="0" fontAlgn="base" hangingPunct="0">
              <a:spcBef>
                <a:spcPct val="0"/>
              </a:spcBef>
              <a:spcAft>
                <a:spcPct val="0"/>
              </a:spcAft>
              <a:defRPr>
                <a:ea typeface="MS PGothic" charset="0"/>
                <a:cs typeface="MS PGothic" charset="0"/>
              </a:defRPr>
            </a:lvl9pPr>
          </a:lstStyle>
          <a:p>
            <a:pPr marL="0" lvl="2" indent="0" algn="ctr" defTabSz="914400" eaLnBrk="0" fontAlgn="base" hangingPunct="0">
              <a:spcBef>
                <a:spcPct val="0"/>
              </a:spcBef>
              <a:spcAft>
                <a:spcPct val="0"/>
              </a:spcAft>
            </a:pPr>
            <a:r>
              <a:rPr lang="en-US" b="1" dirty="0">
                <a:solidFill>
                  <a:srgbClr val="EAEAEA"/>
                </a:solidFill>
                <a:latin typeface="Arial"/>
                <a:cs typeface="Arial"/>
              </a:rPr>
              <a:t>J. Dwight Pentecost, “The Purpose of the Law,” </a:t>
            </a:r>
            <a:r>
              <a:rPr lang="en-US" b="1" i="1" dirty="0">
                <a:solidFill>
                  <a:srgbClr val="EAEAEA"/>
                </a:solidFill>
                <a:latin typeface="Arial"/>
                <a:cs typeface="Arial"/>
              </a:rPr>
              <a:t>Bib Sac</a:t>
            </a:r>
            <a:r>
              <a:rPr lang="en-US" b="1" dirty="0">
                <a:solidFill>
                  <a:srgbClr val="EAEAEA"/>
                </a:solidFill>
                <a:latin typeface="Arial"/>
                <a:cs typeface="Arial"/>
              </a:rPr>
              <a:t> 128 (July 1971): 227-33</a:t>
            </a:r>
          </a:p>
        </p:txBody>
      </p:sp>
    </p:spTree>
    <p:extLst>
      <p:ext uri="{BB962C8B-B14F-4D97-AF65-F5344CB8AC3E}">
        <p14:creationId xmlns:p14="http://schemas.microsoft.com/office/powerpoint/2010/main" val="17360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linds(horizontal)">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linds(horizontal)">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69" name="Freeform 2"/>
          <p:cNvSpPr>
            <a:spLocks/>
          </p:cNvSpPr>
          <p:nvPr/>
        </p:nvSpPr>
        <p:spPr bwMode="auto">
          <a:xfrm>
            <a:off x="1616075" y="858838"/>
            <a:ext cx="1620838" cy="3049587"/>
          </a:xfrm>
          <a:custGeom>
            <a:avLst/>
            <a:gdLst>
              <a:gd name="T0" fmla="*/ 2147483647 w 1021"/>
              <a:gd name="T1" fmla="*/ 2147483647 h 1921"/>
              <a:gd name="T2" fmla="*/ 2147483647 w 1021"/>
              <a:gd name="T3" fmla="*/ 2147483647 h 1921"/>
              <a:gd name="T4" fmla="*/ 2147483647 w 1021"/>
              <a:gd name="T5" fmla="*/ 2147483647 h 1921"/>
              <a:gd name="T6" fmla="*/ 2147483647 w 1021"/>
              <a:gd name="T7" fmla="*/ 2147483647 h 1921"/>
              <a:gd name="T8" fmla="*/ 2147483647 w 1021"/>
              <a:gd name="T9" fmla="*/ 2147483647 h 1921"/>
              <a:gd name="T10" fmla="*/ 2147483647 w 1021"/>
              <a:gd name="T11" fmla="*/ 2147483647 h 1921"/>
              <a:gd name="T12" fmla="*/ 2147483647 w 1021"/>
              <a:gd name="T13" fmla="*/ 2147483647 h 1921"/>
              <a:gd name="T14" fmla="*/ 2147483647 w 1021"/>
              <a:gd name="T15" fmla="*/ 2147483647 h 1921"/>
              <a:gd name="T16" fmla="*/ 2147483647 w 1021"/>
              <a:gd name="T17" fmla="*/ 2147483647 h 1921"/>
              <a:gd name="T18" fmla="*/ 2147483647 w 1021"/>
              <a:gd name="T19" fmla="*/ 2147483647 h 1921"/>
              <a:gd name="T20" fmla="*/ 2147483647 w 1021"/>
              <a:gd name="T21" fmla="*/ 2147483647 h 1921"/>
              <a:gd name="T22" fmla="*/ 2147483647 w 1021"/>
              <a:gd name="T23" fmla="*/ 2147483647 h 1921"/>
              <a:gd name="T24" fmla="*/ 2147483647 w 1021"/>
              <a:gd name="T25" fmla="*/ 2147483647 h 1921"/>
              <a:gd name="T26" fmla="*/ 2147483647 w 1021"/>
              <a:gd name="T27" fmla="*/ 2147483647 h 1921"/>
              <a:gd name="T28" fmla="*/ 2147483647 w 1021"/>
              <a:gd name="T29" fmla="*/ 2147483647 h 1921"/>
              <a:gd name="T30" fmla="*/ 2147483647 w 1021"/>
              <a:gd name="T31" fmla="*/ 2147483647 h 1921"/>
              <a:gd name="T32" fmla="*/ 2147483647 w 1021"/>
              <a:gd name="T33" fmla="*/ 2147483647 h 1921"/>
              <a:gd name="T34" fmla="*/ 2147483647 w 1021"/>
              <a:gd name="T35" fmla="*/ 2147483647 h 1921"/>
              <a:gd name="T36" fmla="*/ 2147483647 w 1021"/>
              <a:gd name="T37" fmla="*/ 2147483647 h 1921"/>
              <a:gd name="T38" fmla="*/ 2147483647 w 1021"/>
              <a:gd name="T39" fmla="*/ 2147483647 h 1921"/>
              <a:gd name="T40" fmla="*/ 2147483647 w 1021"/>
              <a:gd name="T41" fmla="*/ 2147483647 h 1921"/>
              <a:gd name="T42" fmla="*/ 2147483647 w 1021"/>
              <a:gd name="T43" fmla="*/ 2147483647 h 1921"/>
              <a:gd name="T44" fmla="*/ 2147483647 w 1021"/>
              <a:gd name="T45" fmla="*/ 2147483647 h 1921"/>
              <a:gd name="T46" fmla="*/ 2147483647 w 1021"/>
              <a:gd name="T47" fmla="*/ 2147483647 h 1921"/>
              <a:gd name="T48" fmla="*/ 2147483647 w 1021"/>
              <a:gd name="T49" fmla="*/ 2147483647 h 1921"/>
              <a:gd name="T50" fmla="*/ 2147483647 w 1021"/>
              <a:gd name="T51" fmla="*/ 2147483647 h 1921"/>
              <a:gd name="T52" fmla="*/ 2147483647 w 1021"/>
              <a:gd name="T53" fmla="*/ 2147483647 h 1921"/>
              <a:gd name="T54" fmla="*/ 2147483647 w 1021"/>
              <a:gd name="T55" fmla="*/ 2147483647 h 1921"/>
              <a:gd name="T56" fmla="*/ 2147483647 w 1021"/>
              <a:gd name="T57" fmla="*/ 2147483647 h 1921"/>
              <a:gd name="T58" fmla="*/ 2147483647 w 1021"/>
              <a:gd name="T59" fmla="*/ 2147483647 h 1921"/>
              <a:gd name="T60" fmla="*/ 2147483647 w 1021"/>
              <a:gd name="T61" fmla="*/ 2147483647 h 1921"/>
              <a:gd name="T62" fmla="*/ 2147483647 w 1021"/>
              <a:gd name="T63" fmla="*/ 2147483647 h 1921"/>
              <a:gd name="T64" fmla="*/ 2147483647 w 1021"/>
              <a:gd name="T65" fmla="*/ 2147483647 h 1921"/>
              <a:gd name="T66" fmla="*/ 2147483647 w 1021"/>
              <a:gd name="T67" fmla="*/ 2147483647 h 1921"/>
              <a:gd name="T68" fmla="*/ 2147483647 w 1021"/>
              <a:gd name="T69" fmla="*/ 2147483647 h 1921"/>
              <a:gd name="T70" fmla="*/ 2147483647 w 1021"/>
              <a:gd name="T71" fmla="*/ 2147483647 h 1921"/>
              <a:gd name="T72" fmla="*/ 2147483647 w 1021"/>
              <a:gd name="T73" fmla="*/ 2147483647 h 1921"/>
              <a:gd name="T74" fmla="*/ 2147483647 w 1021"/>
              <a:gd name="T75" fmla="*/ 2147483647 h 1921"/>
              <a:gd name="T76" fmla="*/ 2147483647 w 1021"/>
              <a:gd name="T77" fmla="*/ 2147483647 h 1921"/>
              <a:gd name="T78" fmla="*/ 2147483647 w 1021"/>
              <a:gd name="T79" fmla="*/ 2147483647 h 1921"/>
              <a:gd name="T80" fmla="*/ 0 w 1021"/>
              <a:gd name="T81" fmla="*/ 2147483647 h 19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21"/>
              <a:gd name="T124" fmla="*/ 0 h 1921"/>
              <a:gd name="T125" fmla="*/ 1021 w 1021"/>
              <a:gd name="T126" fmla="*/ 1921 h 19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pPr defTabSz="914400" fontAlgn="base">
              <a:spcBef>
                <a:spcPct val="0"/>
              </a:spcBef>
              <a:spcAft>
                <a:spcPct val="0"/>
              </a:spcAft>
            </a:pPr>
            <a:endParaRPr lang="en-US" sz="2400">
              <a:solidFill>
                <a:srgbClr val="FFFFFF"/>
              </a:solidFill>
              <a:latin typeface="Arial"/>
              <a:ea typeface="ＭＳ Ｐゴシック" charset="0"/>
              <a:cs typeface="Arial"/>
            </a:endParaRPr>
          </a:p>
        </p:txBody>
      </p:sp>
      <p:sp>
        <p:nvSpPr>
          <p:cNvPr id="8195" name="Rectangle 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a:solidFill>
                <a:srgbClr val="FFFFFF"/>
              </a:solidFill>
              <a:latin typeface="Arial"/>
              <a:ea typeface="ＭＳ Ｐゴシック" pitchFamily="-112" charset="-128"/>
              <a:cs typeface="Arial"/>
            </a:endParaRPr>
          </a:p>
        </p:txBody>
      </p:sp>
      <p:sp>
        <p:nvSpPr>
          <p:cNvPr id="928771" name="Rectangle 4"/>
          <p:cNvSpPr>
            <a:spLocks noChangeArrowheads="1"/>
          </p:cNvSpPr>
          <p:nvPr/>
        </p:nvSpPr>
        <p:spPr bwMode="auto">
          <a:xfrm>
            <a:off x="590550" y="2020888"/>
            <a:ext cx="1695450"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FFFFFF"/>
              </a:solidFill>
              <a:latin typeface="Arial"/>
              <a:ea typeface="ＭＳ Ｐゴシック" charset="0"/>
              <a:cs typeface="Arial"/>
            </a:endParaRPr>
          </a:p>
        </p:txBody>
      </p:sp>
      <p:sp>
        <p:nvSpPr>
          <p:cNvPr id="928772" name="Freeform 5"/>
          <p:cNvSpPr>
            <a:spLocks/>
          </p:cNvSpPr>
          <p:nvPr/>
        </p:nvSpPr>
        <p:spPr bwMode="auto">
          <a:xfrm>
            <a:off x="6991350" y="3978275"/>
            <a:ext cx="1430338" cy="2097088"/>
          </a:xfrm>
          <a:custGeom>
            <a:avLst/>
            <a:gdLst>
              <a:gd name="T0" fmla="*/ 2147483647 w 901"/>
              <a:gd name="T1" fmla="*/ 0 h 1321"/>
              <a:gd name="T2" fmla="*/ 2147483647 w 901"/>
              <a:gd name="T3" fmla="*/ 2147483647 h 1321"/>
              <a:gd name="T4" fmla="*/ 2147483647 w 901"/>
              <a:gd name="T5" fmla="*/ 2147483647 h 1321"/>
              <a:gd name="T6" fmla="*/ 2147483647 w 901"/>
              <a:gd name="T7" fmla="*/ 2147483647 h 1321"/>
              <a:gd name="T8" fmla="*/ 2147483647 w 901"/>
              <a:gd name="T9" fmla="*/ 2147483647 h 1321"/>
              <a:gd name="T10" fmla="*/ 2147483647 w 901"/>
              <a:gd name="T11" fmla="*/ 2147483647 h 1321"/>
              <a:gd name="T12" fmla="*/ 2147483647 w 901"/>
              <a:gd name="T13" fmla="*/ 2147483647 h 1321"/>
              <a:gd name="T14" fmla="*/ 2147483647 w 901"/>
              <a:gd name="T15" fmla="*/ 2147483647 h 1321"/>
              <a:gd name="T16" fmla="*/ 2147483647 w 901"/>
              <a:gd name="T17" fmla="*/ 2147483647 h 1321"/>
              <a:gd name="T18" fmla="*/ 2147483647 w 901"/>
              <a:gd name="T19" fmla="*/ 2147483647 h 1321"/>
              <a:gd name="T20" fmla="*/ 2147483647 w 901"/>
              <a:gd name="T21" fmla="*/ 2147483647 h 1321"/>
              <a:gd name="T22" fmla="*/ 2147483647 w 901"/>
              <a:gd name="T23" fmla="*/ 2147483647 h 1321"/>
              <a:gd name="T24" fmla="*/ 2147483647 w 901"/>
              <a:gd name="T25" fmla="*/ 2147483647 h 1321"/>
              <a:gd name="T26" fmla="*/ 2147483647 w 901"/>
              <a:gd name="T27" fmla="*/ 2147483647 h 1321"/>
              <a:gd name="T28" fmla="*/ 2147483647 w 901"/>
              <a:gd name="T29" fmla="*/ 2147483647 h 1321"/>
              <a:gd name="T30" fmla="*/ 2147483647 w 901"/>
              <a:gd name="T31" fmla="*/ 2147483647 h 1321"/>
              <a:gd name="T32" fmla="*/ 2147483647 w 901"/>
              <a:gd name="T33" fmla="*/ 2147483647 h 1321"/>
              <a:gd name="T34" fmla="*/ 2147483647 w 901"/>
              <a:gd name="T35" fmla="*/ 2147483647 h 1321"/>
              <a:gd name="T36" fmla="*/ 2147483647 w 901"/>
              <a:gd name="T37" fmla="*/ 2147483647 h 1321"/>
              <a:gd name="T38" fmla="*/ 2147483647 w 901"/>
              <a:gd name="T39" fmla="*/ 2147483647 h 1321"/>
              <a:gd name="T40" fmla="*/ 2147483647 w 901"/>
              <a:gd name="T41" fmla="*/ 2147483647 h 1321"/>
              <a:gd name="T42" fmla="*/ 2147483647 w 901"/>
              <a:gd name="T43" fmla="*/ 2147483647 h 1321"/>
              <a:gd name="T44" fmla="*/ 2147483647 w 901"/>
              <a:gd name="T45" fmla="*/ 2147483647 h 1321"/>
              <a:gd name="T46" fmla="*/ 2147483647 w 901"/>
              <a:gd name="T47" fmla="*/ 2147483647 h 1321"/>
              <a:gd name="T48" fmla="*/ 2147483647 w 901"/>
              <a:gd name="T49" fmla="*/ 2147483647 h 1321"/>
              <a:gd name="T50" fmla="*/ 2147483647 w 901"/>
              <a:gd name="T51" fmla="*/ 2147483647 h 1321"/>
              <a:gd name="T52" fmla="*/ 2147483647 w 901"/>
              <a:gd name="T53" fmla="*/ 2147483647 h 1321"/>
              <a:gd name="T54" fmla="*/ 2147483647 w 901"/>
              <a:gd name="T55" fmla="*/ 2147483647 h 1321"/>
              <a:gd name="T56" fmla="*/ 2147483647 w 901"/>
              <a:gd name="T57" fmla="*/ 2147483647 h 1321"/>
              <a:gd name="T58" fmla="*/ 2147483647 w 901"/>
              <a:gd name="T59" fmla="*/ 2147483647 h 1321"/>
              <a:gd name="T60" fmla="*/ 2147483647 w 901"/>
              <a:gd name="T61" fmla="*/ 2147483647 h 1321"/>
              <a:gd name="T62" fmla="*/ 2147483647 w 901"/>
              <a:gd name="T63" fmla="*/ 2147483647 h 1321"/>
              <a:gd name="T64" fmla="*/ 2147483647 w 901"/>
              <a:gd name="T65" fmla="*/ 2147483647 h 1321"/>
              <a:gd name="T66" fmla="*/ 2147483647 w 901"/>
              <a:gd name="T67" fmla="*/ 2147483647 h 1321"/>
              <a:gd name="T68" fmla="*/ 2147483647 w 901"/>
              <a:gd name="T69" fmla="*/ 2147483647 h 1321"/>
              <a:gd name="T70" fmla="*/ 2147483647 w 901"/>
              <a:gd name="T71" fmla="*/ 2147483647 h 1321"/>
              <a:gd name="T72" fmla="*/ 2147483647 w 901"/>
              <a:gd name="T73" fmla="*/ 2147483647 h 1321"/>
              <a:gd name="T74" fmla="*/ 2147483647 w 901"/>
              <a:gd name="T75" fmla="*/ 2147483647 h 1321"/>
              <a:gd name="T76" fmla="*/ 2147483647 w 901"/>
              <a:gd name="T77" fmla="*/ 2147483647 h 1321"/>
              <a:gd name="T78" fmla="*/ 2147483647 w 901"/>
              <a:gd name="T79" fmla="*/ 2147483647 h 1321"/>
              <a:gd name="T80" fmla="*/ 2147483647 w 901"/>
              <a:gd name="T81" fmla="*/ 2147483647 h 1321"/>
              <a:gd name="T82" fmla="*/ 2147483647 w 901"/>
              <a:gd name="T83" fmla="*/ 2147483647 h 1321"/>
              <a:gd name="T84" fmla="*/ 2147483647 w 901"/>
              <a:gd name="T85" fmla="*/ 2147483647 h 1321"/>
              <a:gd name="T86" fmla="*/ 2147483647 w 901"/>
              <a:gd name="T87" fmla="*/ 2147483647 h 1321"/>
              <a:gd name="T88" fmla="*/ 2147483647 w 901"/>
              <a:gd name="T89" fmla="*/ 2147483647 h 1321"/>
              <a:gd name="T90" fmla="*/ 2147483647 w 901"/>
              <a:gd name="T91" fmla="*/ 2147483647 h 1321"/>
              <a:gd name="T92" fmla="*/ 2147483647 w 901"/>
              <a:gd name="T93" fmla="*/ 2147483647 h 1321"/>
              <a:gd name="T94" fmla="*/ 2147483647 w 901"/>
              <a:gd name="T95" fmla="*/ 2147483647 h 1321"/>
              <a:gd name="T96" fmla="*/ 2147483647 w 901"/>
              <a:gd name="T97" fmla="*/ 2147483647 h 1321"/>
              <a:gd name="T98" fmla="*/ 2147483647 w 901"/>
              <a:gd name="T99" fmla="*/ 2147483647 h 1321"/>
              <a:gd name="T100" fmla="*/ 2147483647 w 901"/>
              <a:gd name="T101" fmla="*/ 2147483647 h 1321"/>
              <a:gd name="T102" fmla="*/ 2147483647 w 901"/>
              <a:gd name="T103" fmla="*/ 2147483647 h 1321"/>
              <a:gd name="T104" fmla="*/ 2147483647 w 901"/>
              <a:gd name="T105" fmla="*/ 2147483647 h 1321"/>
              <a:gd name="T106" fmla="*/ 2147483647 w 901"/>
              <a:gd name="T107" fmla="*/ 2147483647 h 1321"/>
              <a:gd name="T108" fmla="*/ 2147483647 w 901"/>
              <a:gd name="T109" fmla="*/ 2147483647 h 1321"/>
              <a:gd name="T110" fmla="*/ 2147483647 w 901"/>
              <a:gd name="T111" fmla="*/ 2147483647 h 1321"/>
              <a:gd name="T112" fmla="*/ 2147483647 w 901"/>
              <a:gd name="T113" fmla="*/ 2147483647 h 1321"/>
              <a:gd name="T114" fmla="*/ 2147483647 w 901"/>
              <a:gd name="T115" fmla="*/ 2147483647 h 1321"/>
              <a:gd name="T116" fmla="*/ 2147483647 w 901"/>
              <a:gd name="T117" fmla="*/ 2147483647 h 1321"/>
              <a:gd name="T118" fmla="*/ 0 w 901"/>
              <a:gd name="T119" fmla="*/ 2147483647 h 13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1"/>
              <a:gd name="T181" fmla="*/ 0 h 1321"/>
              <a:gd name="T182" fmla="*/ 901 w 901"/>
              <a:gd name="T183" fmla="*/ 1321 h 13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pPr defTabSz="914400" fontAlgn="base">
              <a:spcBef>
                <a:spcPct val="0"/>
              </a:spcBef>
              <a:spcAft>
                <a:spcPct val="0"/>
              </a:spcAft>
            </a:pPr>
            <a:endParaRPr lang="en-US" sz="2400">
              <a:solidFill>
                <a:srgbClr val="FFFFFF"/>
              </a:solidFill>
              <a:latin typeface="Arial"/>
              <a:ea typeface="ＭＳ Ｐゴシック" charset="0"/>
              <a:cs typeface="Arial"/>
            </a:endParaRPr>
          </a:p>
        </p:txBody>
      </p:sp>
      <p:sp>
        <p:nvSpPr>
          <p:cNvPr id="928773" name="Freeform 6"/>
          <p:cNvSpPr>
            <a:spLocks/>
          </p:cNvSpPr>
          <p:nvPr/>
        </p:nvSpPr>
        <p:spPr bwMode="auto">
          <a:xfrm>
            <a:off x="3562350" y="1695450"/>
            <a:ext cx="4097338" cy="2916238"/>
          </a:xfrm>
          <a:custGeom>
            <a:avLst/>
            <a:gdLst>
              <a:gd name="T0" fmla="*/ 2147483647 w 2581"/>
              <a:gd name="T1" fmla="*/ 2147483647 h 1837"/>
              <a:gd name="T2" fmla="*/ 2147483647 w 2581"/>
              <a:gd name="T3" fmla="*/ 2147483647 h 1837"/>
              <a:gd name="T4" fmla="*/ 2147483647 w 2581"/>
              <a:gd name="T5" fmla="*/ 2147483647 h 1837"/>
              <a:gd name="T6" fmla="*/ 2147483647 w 2581"/>
              <a:gd name="T7" fmla="*/ 2147483647 h 1837"/>
              <a:gd name="T8" fmla="*/ 2147483647 w 2581"/>
              <a:gd name="T9" fmla="*/ 2147483647 h 1837"/>
              <a:gd name="T10" fmla="*/ 2147483647 w 2581"/>
              <a:gd name="T11" fmla="*/ 2147483647 h 1837"/>
              <a:gd name="T12" fmla="*/ 2147483647 w 2581"/>
              <a:gd name="T13" fmla="*/ 2147483647 h 1837"/>
              <a:gd name="T14" fmla="*/ 2147483647 w 2581"/>
              <a:gd name="T15" fmla="*/ 2147483647 h 1837"/>
              <a:gd name="T16" fmla="*/ 2147483647 w 2581"/>
              <a:gd name="T17" fmla="*/ 2147483647 h 1837"/>
              <a:gd name="T18" fmla="*/ 2147483647 w 2581"/>
              <a:gd name="T19" fmla="*/ 2147483647 h 1837"/>
              <a:gd name="T20" fmla="*/ 2147483647 w 2581"/>
              <a:gd name="T21" fmla="*/ 2147483647 h 1837"/>
              <a:gd name="T22" fmla="*/ 2147483647 w 2581"/>
              <a:gd name="T23" fmla="*/ 2147483647 h 1837"/>
              <a:gd name="T24" fmla="*/ 2147483647 w 2581"/>
              <a:gd name="T25" fmla="*/ 2147483647 h 1837"/>
              <a:gd name="T26" fmla="*/ 2147483647 w 2581"/>
              <a:gd name="T27" fmla="*/ 2147483647 h 1837"/>
              <a:gd name="T28" fmla="*/ 2147483647 w 2581"/>
              <a:gd name="T29" fmla="*/ 2147483647 h 1837"/>
              <a:gd name="T30" fmla="*/ 2147483647 w 2581"/>
              <a:gd name="T31" fmla="*/ 2147483647 h 1837"/>
              <a:gd name="T32" fmla="*/ 2147483647 w 2581"/>
              <a:gd name="T33" fmla="*/ 2147483647 h 1837"/>
              <a:gd name="T34" fmla="*/ 2147483647 w 2581"/>
              <a:gd name="T35" fmla="*/ 2147483647 h 1837"/>
              <a:gd name="T36" fmla="*/ 2147483647 w 2581"/>
              <a:gd name="T37" fmla="*/ 2147483647 h 1837"/>
              <a:gd name="T38" fmla="*/ 2147483647 w 2581"/>
              <a:gd name="T39" fmla="*/ 2147483647 h 1837"/>
              <a:gd name="T40" fmla="*/ 2147483647 w 2581"/>
              <a:gd name="T41" fmla="*/ 2147483647 h 1837"/>
              <a:gd name="T42" fmla="*/ 2147483647 w 2581"/>
              <a:gd name="T43" fmla="*/ 2147483647 h 1837"/>
              <a:gd name="T44" fmla="*/ 2147483647 w 2581"/>
              <a:gd name="T45" fmla="*/ 2147483647 h 1837"/>
              <a:gd name="T46" fmla="*/ 2147483647 w 2581"/>
              <a:gd name="T47" fmla="*/ 2147483647 h 1837"/>
              <a:gd name="T48" fmla="*/ 2147483647 w 2581"/>
              <a:gd name="T49" fmla="*/ 2147483647 h 1837"/>
              <a:gd name="T50" fmla="*/ 2147483647 w 2581"/>
              <a:gd name="T51" fmla="*/ 2147483647 h 1837"/>
              <a:gd name="T52" fmla="*/ 2147483647 w 2581"/>
              <a:gd name="T53" fmla="*/ 2147483647 h 1837"/>
              <a:gd name="T54" fmla="*/ 2147483647 w 2581"/>
              <a:gd name="T55" fmla="*/ 2147483647 h 1837"/>
              <a:gd name="T56" fmla="*/ 2147483647 w 2581"/>
              <a:gd name="T57" fmla="*/ 2147483647 h 1837"/>
              <a:gd name="T58" fmla="*/ 2147483647 w 2581"/>
              <a:gd name="T59" fmla="*/ 2147483647 h 1837"/>
              <a:gd name="T60" fmla="*/ 2147483647 w 2581"/>
              <a:gd name="T61" fmla="*/ 2147483647 h 1837"/>
              <a:gd name="T62" fmla="*/ 2147483647 w 2581"/>
              <a:gd name="T63" fmla="*/ 2147483647 h 1837"/>
              <a:gd name="T64" fmla="*/ 2147483647 w 2581"/>
              <a:gd name="T65" fmla="*/ 2147483647 h 1837"/>
              <a:gd name="T66" fmla="*/ 2147483647 w 2581"/>
              <a:gd name="T67" fmla="*/ 2147483647 h 1837"/>
              <a:gd name="T68" fmla="*/ 2147483647 w 2581"/>
              <a:gd name="T69" fmla="*/ 2147483647 h 1837"/>
              <a:gd name="T70" fmla="*/ 2147483647 w 2581"/>
              <a:gd name="T71" fmla="*/ 2147483647 h 1837"/>
              <a:gd name="T72" fmla="*/ 2147483647 w 2581"/>
              <a:gd name="T73" fmla="*/ 2147483647 h 1837"/>
              <a:gd name="T74" fmla="*/ 2147483647 w 2581"/>
              <a:gd name="T75" fmla="*/ 2147483647 h 1837"/>
              <a:gd name="T76" fmla="*/ 2147483647 w 2581"/>
              <a:gd name="T77" fmla="*/ 2147483647 h 1837"/>
              <a:gd name="T78" fmla="*/ 2147483647 w 2581"/>
              <a:gd name="T79" fmla="*/ 2147483647 h 1837"/>
              <a:gd name="T80" fmla="*/ 2147483647 w 2581"/>
              <a:gd name="T81" fmla="*/ 2147483647 h 1837"/>
              <a:gd name="T82" fmla="*/ 2147483647 w 2581"/>
              <a:gd name="T83" fmla="*/ 2147483647 h 1837"/>
              <a:gd name="T84" fmla="*/ 2147483647 w 2581"/>
              <a:gd name="T85" fmla="*/ 2147483647 h 1837"/>
              <a:gd name="T86" fmla="*/ 2147483647 w 2581"/>
              <a:gd name="T87" fmla="*/ 2147483647 h 1837"/>
              <a:gd name="T88" fmla="*/ 2147483647 w 2581"/>
              <a:gd name="T89" fmla="*/ 2147483647 h 1837"/>
              <a:gd name="T90" fmla="*/ 2147483647 w 2581"/>
              <a:gd name="T91" fmla="*/ 2147483647 h 1837"/>
              <a:gd name="T92" fmla="*/ 2147483647 w 2581"/>
              <a:gd name="T93" fmla="*/ 2147483647 h 1837"/>
              <a:gd name="T94" fmla="*/ 2147483647 w 2581"/>
              <a:gd name="T95" fmla="*/ 2147483647 h 1837"/>
              <a:gd name="T96" fmla="*/ 2147483647 w 2581"/>
              <a:gd name="T97" fmla="*/ 2147483647 h 1837"/>
              <a:gd name="T98" fmla="*/ 2147483647 w 2581"/>
              <a:gd name="T99" fmla="*/ 2147483647 h 1837"/>
              <a:gd name="T100" fmla="*/ 2147483647 w 2581"/>
              <a:gd name="T101" fmla="*/ 0 h 1837"/>
              <a:gd name="T102" fmla="*/ 2147483647 w 2581"/>
              <a:gd name="T103" fmla="*/ 0 h 1837"/>
              <a:gd name="T104" fmla="*/ 2147483647 w 2581"/>
              <a:gd name="T105" fmla="*/ 2147483647 h 1837"/>
              <a:gd name="T106" fmla="*/ 2147483647 w 2581"/>
              <a:gd name="T107" fmla="*/ 2147483647 h 1837"/>
              <a:gd name="T108" fmla="*/ 2147483647 w 2581"/>
              <a:gd name="T109" fmla="*/ 2147483647 h 1837"/>
              <a:gd name="T110" fmla="*/ 0 w 2581"/>
              <a:gd name="T111" fmla="*/ 2147483647 h 1837"/>
              <a:gd name="T112" fmla="*/ 0 w 2581"/>
              <a:gd name="T113" fmla="*/ 2147483647 h 1837"/>
              <a:gd name="T114" fmla="*/ 2147483647 w 2581"/>
              <a:gd name="T115" fmla="*/ 2147483647 h 1837"/>
              <a:gd name="T116" fmla="*/ 2147483647 w 2581"/>
              <a:gd name="T117" fmla="*/ 2147483647 h 1837"/>
              <a:gd name="T118" fmla="*/ 2147483647 w 2581"/>
              <a:gd name="T119" fmla="*/ 2147483647 h 1837"/>
              <a:gd name="T120" fmla="*/ 2147483647 w 2581"/>
              <a:gd name="T121" fmla="*/ 2147483647 h 1837"/>
              <a:gd name="T122" fmla="*/ 2147483647 w 2581"/>
              <a:gd name="T123" fmla="*/ 2147483647 h 1837"/>
              <a:gd name="T124" fmla="*/ 2147483647 w 2581"/>
              <a:gd name="T125" fmla="*/ 2147483647 h 18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81"/>
              <a:gd name="T190" fmla="*/ 0 h 1837"/>
              <a:gd name="T191" fmla="*/ 2581 w 2581"/>
              <a:gd name="T192" fmla="*/ 1837 h 18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81" h="1837">
                <a:moveTo>
                  <a:pt x="2580" y="1836"/>
                </a:moveTo>
                <a:lnTo>
                  <a:pt x="2555" y="1824"/>
                </a:lnTo>
                <a:lnTo>
                  <a:pt x="2518" y="1812"/>
                </a:lnTo>
                <a:lnTo>
                  <a:pt x="2494" y="1800"/>
                </a:lnTo>
                <a:lnTo>
                  <a:pt x="2469" y="1800"/>
                </a:lnTo>
                <a:lnTo>
                  <a:pt x="2444" y="1787"/>
                </a:lnTo>
                <a:lnTo>
                  <a:pt x="2420" y="1763"/>
                </a:lnTo>
                <a:lnTo>
                  <a:pt x="2395" y="1763"/>
                </a:lnTo>
                <a:lnTo>
                  <a:pt x="2370" y="1739"/>
                </a:lnTo>
                <a:lnTo>
                  <a:pt x="2345" y="1727"/>
                </a:lnTo>
                <a:lnTo>
                  <a:pt x="2321" y="1714"/>
                </a:lnTo>
                <a:lnTo>
                  <a:pt x="2296" y="1702"/>
                </a:lnTo>
                <a:lnTo>
                  <a:pt x="2271" y="1690"/>
                </a:lnTo>
                <a:lnTo>
                  <a:pt x="2247" y="1678"/>
                </a:lnTo>
                <a:lnTo>
                  <a:pt x="2222" y="1654"/>
                </a:lnTo>
                <a:lnTo>
                  <a:pt x="2185" y="1641"/>
                </a:lnTo>
                <a:lnTo>
                  <a:pt x="2160" y="1617"/>
                </a:lnTo>
                <a:lnTo>
                  <a:pt x="2123" y="1605"/>
                </a:lnTo>
                <a:lnTo>
                  <a:pt x="2099" y="1593"/>
                </a:lnTo>
                <a:lnTo>
                  <a:pt x="2074" y="1581"/>
                </a:lnTo>
                <a:lnTo>
                  <a:pt x="2049" y="1569"/>
                </a:lnTo>
                <a:lnTo>
                  <a:pt x="2024" y="1556"/>
                </a:lnTo>
                <a:lnTo>
                  <a:pt x="2000" y="1544"/>
                </a:lnTo>
                <a:lnTo>
                  <a:pt x="1975" y="1520"/>
                </a:lnTo>
                <a:lnTo>
                  <a:pt x="1950" y="1508"/>
                </a:lnTo>
                <a:lnTo>
                  <a:pt x="1926" y="1496"/>
                </a:lnTo>
                <a:lnTo>
                  <a:pt x="1913" y="1471"/>
                </a:lnTo>
                <a:lnTo>
                  <a:pt x="1889" y="1471"/>
                </a:lnTo>
                <a:lnTo>
                  <a:pt x="1852" y="1447"/>
                </a:lnTo>
                <a:lnTo>
                  <a:pt x="1827" y="1423"/>
                </a:lnTo>
                <a:lnTo>
                  <a:pt x="1802" y="1423"/>
                </a:lnTo>
                <a:lnTo>
                  <a:pt x="1778" y="1410"/>
                </a:lnTo>
                <a:lnTo>
                  <a:pt x="1753" y="1386"/>
                </a:lnTo>
                <a:lnTo>
                  <a:pt x="1728" y="1362"/>
                </a:lnTo>
                <a:lnTo>
                  <a:pt x="1704" y="1350"/>
                </a:lnTo>
                <a:lnTo>
                  <a:pt x="1679" y="1337"/>
                </a:lnTo>
                <a:lnTo>
                  <a:pt x="1654" y="1313"/>
                </a:lnTo>
                <a:lnTo>
                  <a:pt x="1629" y="1301"/>
                </a:lnTo>
                <a:lnTo>
                  <a:pt x="1592" y="1265"/>
                </a:lnTo>
                <a:lnTo>
                  <a:pt x="1555" y="1240"/>
                </a:lnTo>
                <a:lnTo>
                  <a:pt x="1531" y="1228"/>
                </a:lnTo>
                <a:lnTo>
                  <a:pt x="1506" y="1216"/>
                </a:lnTo>
                <a:lnTo>
                  <a:pt x="1494" y="1192"/>
                </a:lnTo>
                <a:lnTo>
                  <a:pt x="1457" y="1167"/>
                </a:lnTo>
                <a:lnTo>
                  <a:pt x="1432" y="1131"/>
                </a:lnTo>
                <a:lnTo>
                  <a:pt x="1395" y="1106"/>
                </a:lnTo>
                <a:lnTo>
                  <a:pt x="1383" y="1082"/>
                </a:lnTo>
                <a:lnTo>
                  <a:pt x="1358" y="1058"/>
                </a:lnTo>
                <a:lnTo>
                  <a:pt x="1358" y="1034"/>
                </a:lnTo>
                <a:lnTo>
                  <a:pt x="1333" y="1009"/>
                </a:lnTo>
                <a:lnTo>
                  <a:pt x="1321" y="985"/>
                </a:lnTo>
                <a:lnTo>
                  <a:pt x="1296" y="961"/>
                </a:lnTo>
                <a:lnTo>
                  <a:pt x="1259" y="924"/>
                </a:lnTo>
                <a:lnTo>
                  <a:pt x="1234" y="912"/>
                </a:lnTo>
                <a:lnTo>
                  <a:pt x="1197" y="875"/>
                </a:lnTo>
                <a:lnTo>
                  <a:pt x="1173" y="851"/>
                </a:lnTo>
                <a:lnTo>
                  <a:pt x="1160" y="827"/>
                </a:lnTo>
                <a:lnTo>
                  <a:pt x="1136" y="815"/>
                </a:lnTo>
                <a:lnTo>
                  <a:pt x="1123" y="790"/>
                </a:lnTo>
                <a:lnTo>
                  <a:pt x="1099" y="766"/>
                </a:lnTo>
                <a:lnTo>
                  <a:pt x="1086" y="742"/>
                </a:lnTo>
                <a:lnTo>
                  <a:pt x="1062" y="730"/>
                </a:lnTo>
                <a:lnTo>
                  <a:pt x="1025" y="705"/>
                </a:lnTo>
                <a:lnTo>
                  <a:pt x="1012" y="681"/>
                </a:lnTo>
                <a:lnTo>
                  <a:pt x="988" y="657"/>
                </a:lnTo>
                <a:lnTo>
                  <a:pt x="963" y="644"/>
                </a:lnTo>
                <a:lnTo>
                  <a:pt x="951" y="620"/>
                </a:lnTo>
                <a:lnTo>
                  <a:pt x="938" y="596"/>
                </a:lnTo>
                <a:lnTo>
                  <a:pt x="926" y="571"/>
                </a:lnTo>
                <a:lnTo>
                  <a:pt x="901" y="559"/>
                </a:lnTo>
                <a:lnTo>
                  <a:pt x="889" y="535"/>
                </a:lnTo>
                <a:lnTo>
                  <a:pt x="876" y="511"/>
                </a:lnTo>
                <a:lnTo>
                  <a:pt x="864" y="486"/>
                </a:lnTo>
                <a:lnTo>
                  <a:pt x="852" y="462"/>
                </a:lnTo>
                <a:lnTo>
                  <a:pt x="827" y="438"/>
                </a:lnTo>
                <a:lnTo>
                  <a:pt x="815" y="413"/>
                </a:lnTo>
                <a:lnTo>
                  <a:pt x="802" y="389"/>
                </a:lnTo>
                <a:lnTo>
                  <a:pt x="790" y="365"/>
                </a:lnTo>
                <a:lnTo>
                  <a:pt x="778" y="340"/>
                </a:lnTo>
                <a:lnTo>
                  <a:pt x="753" y="328"/>
                </a:lnTo>
                <a:lnTo>
                  <a:pt x="728" y="292"/>
                </a:lnTo>
                <a:lnTo>
                  <a:pt x="704" y="267"/>
                </a:lnTo>
                <a:lnTo>
                  <a:pt x="679" y="243"/>
                </a:lnTo>
                <a:lnTo>
                  <a:pt x="667" y="219"/>
                </a:lnTo>
                <a:lnTo>
                  <a:pt x="642" y="207"/>
                </a:lnTo>
                <a:lnTo>
                  <a:pt x="630" y="182"/>
                </a:lnTo>
                <a:lnTo>
                  <a:pt x="605" y="158"/>
                </a:lnTo>
                <a:lnTo>
                  <a:pt x="580" y="146"/>
                </a:lnTo>
                <a:lnTo>
                  <a:pt x="568" y="122"/>
                </a:lnTo>
                <a:lnTo>
                  <a:pt x="543" y="122"/>
                </a:lnTo>
                <a:lnTo>
                  <a:pt x="531" y="97"/>
                </a:lnTo>
                <a:lnTo>
                  <a:pt x="494" y="73"/>
                </a:lnTo>
                <a:lnTo>
                  <a:pt x="469" y="73"/>
                </a:lnTo>
                <a:lnTo>
                  <a:pt x="444" y="61"/>
                </a:lnTo>
                <a:lnTo>
                  <a:pt x="407" y="49"/>
                </a:lnTo>
                <a:lnTo>
                  <a:pt x="383" y="36"/>
                </a:lnTo>
                <a:lnTo>
                  <a:pt x="358" y="36"/>
                </a:lnTo>
                <a:lnTo>
                  <a:pt x="321" y="24"/>
                </a:lnTo>
                <a:lnTo>
                  <a:pt x="296" y="12"/>
                </a:lnTo>
                <a:lnTo>
                  <a:pt x="272" y="12"/>
                </a:lnTo>
                <a:lnTo>
                  <a:pt x="247" y="12"/>
                </a:lnTo>
                <a:lnTo>
                  <a:pt x="222" y="0"/>
                </a:lnTo>
                <a:lnTo>
                  <a:pt x="198" y="0"/>
                </a:lnTo>
                <a:lnTo>
                  <a:pt x="173" y="0"/>
                </a:lnTo>
                <a:lnTo>
                  <a:pt x="148" y="12"/>
                </a:lnTo>
                <a:lnTo>
                  <a:pt x="123" y="12"/>
                </a:lnTo>
                <a:lnTo>
                  <a:pt x="99" y="12"/>
                </a:lnTo>
                <a:lnTo>
                  <a:pt x="74" y="24"/>
                </a:lnTo>
                <a:lnTo>
                  <a:pt x="49" y="36"/>
                </a:lnTo>
                <a:lnTo>
                  <a:pt x="25" y="49"/>
                </a:lnTo>
                <a:lnTo>
                  <a:pt x="12" y="73"/>
                </a:lnTo>
                <a:lnTo>
                  <a:pt x="0" y="97"/>
                </a:lnTo>
                <a:lnTo>
                  <a:pt x="0" y="122"/>
                </a:lnTo>
                <a:lnTo>
                  <a:pt x="0" y="146"/>
                </a:lnTo>
                <a:lnTo>
                  <a:pt x="0" y="170"/>
                </a:lnTo>
                <a:lnTo>
                  <a:pt x="12" y="195"/>
                </a:lnTo>
                <a:lnTo>
                  <a:pt x="25" y="219"/>
                </a:lnTo>
                <a:lnTo>
                  <a:pt x="37" y="243"/>
                </a:lnTo>
                <a:lnTo>
                  <a:pt x="62" y="255"/>
                </a:lnTo>
                <a:lnTo>
                  <a:pt x="74" y="280"/>
                </a:lnTo>
                <a:lnTo>
                  <a:pt x="99" y="280"/>
                </a:lnTo>
                <a:lnTo>
                  <a:pt x="136" y="304"/>
                </a:lnTo>
                <a:lnTo>
                  <a:pt x="160" y="316"/>
                </a:lnTo>
                <a:lnTo>
                  <a:pt x="185" y="316"/>
                </a:lnTo>
                <a:lnTo>
                  <a:pt x="210" y="316"/>
                </a:lnTo>
                <a:lnTo>
                  <a:pt x="235" y="328"/>
                </a:lnTo>
              </a:path>
            </a:pathLst>
          </a:custGeom>
          <a:noFill/>
          <a:ln w="25400" cap="rnd">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pPr defTabSz="914400" fontAlgn="base">
              <a:spcBef>
                <a:spcPct val="0"/>
              </a:spcBef>
              <a:spcAft>
                <a:spcPct val="0"/>
              </a:spcAft>
            </a:pPr>
            <a:endParaRPr lang="en-US" sz="2400">
              <a:solidFill>
                <a:srgbClr val="FFFFFF"/>
              </a:solidFill>
              <a:latin typeface="Arial"/>
              <a:ea typeface="ＭＳ Ｐゴシック" charset="0"/>
              <a:cs typeface="Arial"/>
            </a:endParaRPr>
          </a:p>
        </p:txBody>
      </p:sp>
      <p:sp>
        <p:nvSpPr>
          <p:cNvPr id="8199" name="Rectangle 7"/>
          <p:cNvSpPr>
            <a:spLocks noChangeArrowheads="1"/>
          </p:cNvSpPr>
          <p:nvPr/>
        </p:nvSpPr>
        <p:spPr bwMode="auto">
          <a:xfrm>
            <a:off x="4630738" y="2649538"/>
            <a:ext cx="15208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defTabSz="914400" fontAlgn="base">
              <a:spcBef>
                <a:spcPct val="50000"/>
              </a:spcBef>
              <a:spcAft>
                <a:spcPct val="0"/>
              </a:spcAft>
              <a:defRPr/>
            </a:pPr>
            <a:r>
              <a:rPr lang="en-US" sz="2400" b="1">
                <a:solidFill>
                  <a:srgbClr val="CECECE"/>
                </a:solidFill>
                <a:latin typeface="Arial"/>
                <a:ea typeface="ＭＳ Ｐゴシック" pitchFamily="-112" charset="-128"/>
                <a:cs typeface="Arial"/>
              </a:rPr>
              <a:t>ER</a:t>
            </a:r>
          </a:p>
        </p:txBody>
      </p:sp>
      <p:sp>
        <p:nvSpPr>
          <p:cNvPr id="928775" name="Freeform 8"/>
          <p:cNvSpPr>
            <a:spLocks/>
          </p:cNvSpPr>
          <p:nvPr/>
        </p:nvSpPr>
        <p:spPr bwMode="auto">
          <a:xfrm>
            <a:off x="2038350" y="4591050"/>
            <a:ext cx="1887538" cy="1487488"/>
          </a:xfrm>
          <a:custGeom>
            <a:avLst/>
            <a:gdLst>
              <a:gd name="T0" fmla="*/ 2147483647 w 1189"/>
              <a:gd name="T1" fmla="*/ 2147483647 h 937"/>
              <a:gd name="T2" fmla="*/ 2147483647 w 1189"/>
              <a:gd name="T3" fmla="*/ 2147483647 h 937"/>
              <a:gd name="T4" fmla="*/ 2147483647 w 1189"/>
              <a:gd name="T5" fmla="*/ 2147483647 h 937"/>
              <a:gd name="T6" fmla="*/ 2147483647 w 1189"/>
              <a:gd name="T7" fmla="*/ 2147483647 h 937"/>
              <a:gd name="T8" fmla="*/ 2147483647 w 1189"/>
              <a:gd name="T9" fmla="*/ 2147483647 h 937"/>
              <a:gd name="T10" fmla="*/ 2147483647 w 1189"/>
              <a:gd name="T11" fmla="*/ 2147483647 h 937"/>
              <a:gd name="T12" fmla="*/ 2147483647 w 1189"/>
              <a:gd name="T13" fmla="*/ 2147483647 h 937"/>
              <a:gd name="T14" fmla="*/ 2147483647 w 1189"/>
              <a:gd name="T15" fmla="*/ 2147483647 h 937"/>
              <a:gd name="T16" fmla="*/ 2147483647 w 1189"/>
              <a:gd name="T17" fmla="*/ 2147483647 h 937"/>
              <a:gd name="T18" fmla="*/ 0 w 1189"/>
              <a:gd name="T19" fmla="*/ 2147483647 h 937"/>
              <a:gd name="T20" fmla="*/ 0 w 1189"/>
              <a:gd name="T21" fmla="*/ 2147483647 h 937"/>
              <a:gd name="T22" fmla="*/ 2147483647 w 1189"/>
              <a:gd name="T23" fmla="*/ 2147483647 h 937"/>
              <a:gd name="T24" fmla="*/ 2147483647 w 1189"/>
              <a:gd name="T25" fmla="*/ 2147483647 h 937"/>
              <a:gd name="T26" fmla="*/ 2147483647 w 1189"/>
              <a:gd name="T27" fmla="*/ 2147483647 h 937"/>
              <a:gd name="T28" fmla="*/ 2147483647 w 1189"/>
              <a:gd name="T29" fmla="*/ 2147483647 h 937"/>
              <a:gd name="T30" fmla="*/ 2147483647 w 1189"/>
              <a:gd name="T31" fmla="*/ 2147483647 h 937"/>
              <a:gd name="T32" fmla="*/ 2147483647 w 1189"/>
              <a:gd name="T33" fmla="*/ 2147483647 h 937"/>
              <a:gd name="T34" fmla="*/ 2147483647 w 1189"/>
              <a:gd name="T35" fmla="*/ 2147483647 h 937"/>
              <a:gd name="T36" fmla="*/ 2147483647 w 1189"/>
              <a:gd name="T37" fmla="*/ 2147483647 h 937"/>
              <a:gd name="T38" fmla="*/ 2147483647 w 1189"/>
              <a:gd name="T39" fmla="*/ 2147483647 h 937"/>
              <a:gd name="T40" fmla="*/ 2147483647 w 1189"/>
              <a:gd name="T41" fmla="*/ 2147483647 h 937"/>
              <a:gd name="T42" fmla="*/ 2147483647 w 1189"/>
              <a:gd name="T43" fmla="*/ 2147483647 h 937"/>
              <a:gd name="T44" fmla="*/ 2147483647 w 1189"/>
              <a:gd name="T45" fmla="*/ 2147483647 h 937"/>
              <a:gd name="T46" fmla="*/ 2147483647 w 1189"/>
              <a:gd name="T47" fmla="*/ 2147483647 h 937"/>
              <a:gd name="T48" fmla="*/ 2147483647 w 1189"/>
              <a:gd name="T49" fmla="*/ 2147483647 h 937"/>
              <a:gd name="T50" fmla="*/ 2147483647 w 1189"/>
              <a:gd name="T51" fmla="*/ 2147483647 h 937"/>
              <a:gd name="T52" fmla="*/ 2147483647 w 1189"/>
              <a:gd name="T53" fmla="*/ 2147483647 h 937"/>
              <a:gd name="T54" fmla="*/ 2147483647 w 1189"/>
              <a:gd name="T55" fmla="*/ 2147483647 h 937"/>
              <a:gd name="T56" fmla="*/ 2147483647 w 1189"/>
              <a:gd name="T57" fmla="*/ 2147483647 h 937"/>
              <a:gd name="T58" fmla="*/ 2147483647 w 1189"/>
              <a:gd name="T59" fmla="*/ 2147483647 h 937"/>
              <a:gd name="T60" fmla="*/ 2147483647 w 1189"/>
              <a:gd name="T61" fmla="*/ 2147483647 h 937"/>
              <a:gd name="T62" fmla="*/ 2147483647 w 1189"/>
              <a:gd name="T63" fmla="*/ 2147483647 h 937"/>
              <a:gd name="T64" fmla="*/ 2147483647 w 1189"/>
              <a:gd name="T65" fmla="*/ 2147483647 h 937"/>
              <a:gd name="T66" fmla="*/ 2147483647 w 1189"/>
              <a:gd name="T67" fmla="*/ 2147483647 h 937"/>
              <a:gd name="T68" fmla="*/ 2147483647 w 1189"/>
              <a:gd name="T69" fmla="*/ 2147483647 h 937"/>
              <a:gd name="T70" fmla="*/ 2147483647 w 1189"/>
              <a:gd name="T71" fmla="*/ 2147483647 h 937"/>
              <a:gd name="T72" fmla="*/ 2147483647 w 1189"/>
              <a:gd name="T73" fmla="*/ 2147483647 h 937"/>
              <a:gd name="T74" fmla="*/ 2147483647 w 1189"/>
              <a:gd name="T75" fmla="*/ 2147483647 h 937"/>
              <a:gd name="T76" fmla="*/ 2147483647 w 1189"/>
              <a:gd name="T77" fmla="*/ 2147483647 h 937"/>
              <a:gd name="T78" fmla="*/ 2147483647 w 1189"/>
              <a:gd name="T79" fmla="*/ 2147483647 h 937"/>
              <a:gd name="T80" fmla="*/ 2147483647 w 1189"/>
              <a:gd name="T81" fmla="*/ 2147483647 h 937"/>
              <a:gd name="T82" fmla="*/ 2147483647 w 1189"/>
              <a:gd name="T83" fmla="*/ 2147483647 h 937"/>
              <a:gd name="T84" fmla="*/ 2147483647 w 1189"/>
              <a:gd name="T85" fmla="*/ 2147483647 h 937"/>
              <a:gd name="T86" fmla="*/ 2147483647 w 1189"/>
              <a:gd name="T87" fmla="*/ 2147483647 h 9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89"/>
              <a:gd name="T133" fmla="*/ 0 h 937"/>
              <a:gd name="T134" fmla="*/ 1189 w 1189"/>
              <a:gd name="T135" fmla="*/ 937 h 9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pPr defTabSz="914400" fontAlgn="base">
              <a:spcBef>
                <a:spcPct val="0"/>
              </a:spcBef>
              <a:spcAft>
                <a:spcPct val="0"/>
              </a:spcAft>
            </a:pPr>
            <a:endParaRPr lang="en-US" sz="2400">
              <a:solidFill>
                <a:srgbClr val="FFFFFF"/>
              </a:solidFill>
              <a:latin typeface="Arial"/>
              <a:ea typeface="ＭＳ Ｐゴシック" charset="0"/>
              <a:cs typeface="Arial"/>
            </a:endParaRPr>
          </a:p>
        </p:txBody>
      </p:sp>
      <p:sp>
        <p:nvSpPr>
          <p:cNvPr id="8201" name="Rectangle 9"/>
          <p:cNvSpPr>
            <a:spLocks noChangeArrowheads="1"/>
          </p:cNvSpPr>
          <p:nvPr/>
        </p:nvSpPr>
        <p:spPr bwMode="auto">
          <a:xfrm>
            <a:off x="7259638" y="5259388"/>
            <a:ext cx="13112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defTabSz="914400" fontAlgn="base">
              <a:spcBef>
                <a:spcPct val="50000"/>
              </a:spcBef>
              <a:spcAft>
                <a:spcPct val="0"/>
              </a:spcAft>
              <a:defRPr/>
            </a:pPr>
            <a:r>
              <a:rPr lang="en-US" sz="2400" b="1">
                <a:solidFill>
                  <a:srgbClr val="CECECE"/>
                </a:solidFill>
                <a:latin typeface="Arial"/>
                <a:ea typeface="ＭＳ Ｐゴシック" pitchFamily="-112" charset="-128"/>
                <a:cs typeface="Arial"/>
              </a:rPr>
              <a:t>PG</a:t>
            </a:r>
          </a:p>
        </p:txBody>
      </p:sp>
      <p:sp>
        <p:nvSpPr>
          <p:cNvPr id="928777" name="Freeform 10"/>
          <p:cNvSpPr>
            <a:spLocks/>
          </p:cNvSpPr>
          <p:nvPr/>
        </p:nvSpPr>
        <p:spPr bwMode="auto">
          <a:xfrm>
            <a:off x="3257550" y="2628900"/>
            <a:ext cx="268288" cy="306388"/>
          </a:xfrm>
          <a:custGeom>
            <a:avLst/>
            <a:gdLst>
              <a:gd name="T0" fmla="*/ 2147483647 w 169"/>
              <a:gd name="T1" fmla="*/ 2147483647 h 193"/>
              <a:gd name="T2" fmla="*/ 2147483647 w 169"/>
              <a:gd name="T3" fmla="*/ 2147483647 h 193"/>
              <a:gd name="T4" fmla="*/ 2147483647 w 169"/>
              <a:gd name="T5" fmla="*/ 2147483647 h 193"/>
              <a:gd name="T6" fmla="*/ 2147483647 w 169"/>
              <a:gd name="T7" fmla="*/ 2147483647 h 193"/>
              <a:gd name="T8" fmla="*/ 2147483647 w 169"/>
              <a:gd name="T9" fmla="*/ 2147483647 h 193"/>
              <a:gd name="T10" fmla="*/ 0 w 169"/>
              <a:gd name="T11" fmla="*/ 2147483647 h 193"/>
              <a:gd name="T12" fmla="*/ 0 w 169"/>
              <a:gd name="T13" fmla="*/ 2147483647 h 193"/>
              <a:gd name="T14" fmla="*/ 0 w 169"/>
              <a:gd name="T15" fmla="*/ 2147483647 h 193"/>
              <a:gd name="T16" fmla="*/ 2147483647 w 169"/>
              <a:gd name="T17" fmla="*/ 2147483647 h 193"/>
              <a:gd name="T18" fmla="*/ 2147483647 w 169"/>
              <a:gd name="T19" fmla="*/ 2147483647 h 193"/>
              <a:gd name="T20" fmla="*/ 2147483647 w 169"/>
              <a:gd name="T21" fmla="*/ 2147483647 h 193"/>
              <a:gd name="T22" fmla="*/ 2147483647 w 169"/>
              <a:gd name="T23" fmla="*/ 2147483647 h 193"/>
              <a:gd name="T24" fmla="*/ 2147483647 w 169"/>
              <a:gd name="T25" fmla="*/ 2147483647 h 193"/>
              <a:gd name="T26" fmla="*/ 2147483647 w 169"/>
              <a:gd name="T27" fmla="*/ 2147483647 h 193"/>
              <a:gd name="T28" fmla="*/ 2147483647 w 169"/>
              <a:gd name="T29" fmla="*/ 2147483647 h 193"/>
              <a:gd name="T30" fmla="*/ 2147483647 w 169"/>
              <a:gd name="T31" fmla="*/ 2147483647 h 193"/>
              <a:gd name="T32" fmla="*/ 2147483647 w 169"/>
              <a:gd name="T33" fmla="*/ 2147483647 h 193"/>
              <a:gd name="T34" fmla="*/ 2147483647 w 169"/>
              <a:gd name="T35" fmla="*/ 2147483647 h 193"/>
              <a:gd name="T36" fmla="*/ 2147483647 w 169"/>
              <a:gd name="T37" fmla="*/ 2147483647 h 193"/>
              <a:gd name="T38" fmla="*/ 2147483647 w 169"/>
              <a:gd name="T39" fmla="*/ 2147483647 h 193"/>
              <a:gd name="T40" fmla="*/ 2147483647 w 169"/>
              <a:gd name="T41" fmla="*/ 2147483647 h 193"/>
              <a:gd name="T42" fmla="*/ 2147483647 w 169"/>
              <a:gd name="T43" fmla="*/ 0 h 193"/>
              <a:gd name="T44" fmla="*/ 2147483647 w 169"/>
              <a:gd name="T45" fmla="*/ 2147483647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9"/>
              <a:gd name="T70" fmla="*/ 0 h 193"/>
              <a:gd name="T71" fmla="*/ 169 w 169"/>
              <a:gd name="T72" fmla="*/ 193 h 1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pPr defTabSz="914400" fontAlgn="base">
              <a:spcBef>
                <a:spcPct val="0"/>
              </a:spcBef>
              <a:spcAft>
                <a:spcPct val="0"/>
              </a:spcAft>
            </a:pPr>
            <a:endParaRPr lang="en-US" sz="2400">
              <a:solidFill>
                <a:srgbClr val="FFFFFF"/>
              </a:solidFill>
              <a:latin typeface="Arial"/>
              <a:ea typeface="ＭＳ Ｐゴシック" charset="0"/>
              <a:cs typeface="Arial"/>
            </a:endParaRPr>
          </a:p>
        </p:txBody>
      </p:sp>
      <p:sp>
        <p:nvSpPr>
          <p:cNvPr id="928778" name="Freeform 11"/>
          <p:cNvSpPr>
            <a:spLocks/>
          </p:cNvSpPr>
          <p:nvPr/>
        </p:nvSpPr>
        <p:spPr bwMode="auto">
          <a:xfrm>
            <a:off x="3067050" y="3333750"/>
            <a:ext cx="439738" cy="915988"/>
          </a:xfrm>
          <a:custGeom>
            <a:avLst/>
            <a:gdLst>
              <a:gd name="T0" fmla="*/ 2147483647 w 277"/>
              <a:gd name="T1" fmla="*/ 0 h 577"/>
              <a:gd name="T2" fmla="*/ 2147483647 w 277"/>
              <a:gd name="T3" fmla="*/ 2147483647 h 577"/>
              <a:gd name="T4" fmla="*/ 2147483647 w 277"/>
              <a:gd name="T5" fmla="*/ 2147483647 h 577"/>
              <a:gd name="T6" fmla="*/ 2147483647 w 277"/>
              <a:gd name="T7" fmla="*/ 2147483647 h 577"/>
              <a:gd name="T8" fmla="*/ 2147483647 w 277"/>
              <a:gd name="T9" fmla="*/ 2147483647 h 577"/>
              <a:gd name="T10" fmla="*/ 2147483647 w 277"/>
              <a:gd name="T11" fmla="*/ 2147483647 h 577"/>
              <a:gd name="T12" fmla="*/ 2147483647 w 277"/>
              <a:gd name="T13" fmla="*/ 2147483647 h 577"/>
              <a:gd name="T14" fmla="*/ 2147483647 w 277"/>
              <a:gd name="T15" fmla="*/ 2147483647 h 577"/>
              <a:gd name="T16" fmla="*/ 2147483647 w 277"/>
              <a:gd name="T17" fmla="*/ 2147483647 h 577"/>
              <a:gd name="T18" fmla="*/ 2147483647 w 277"/>
              <a:gd name="T19" fmla="*/ 2147483647 h 577"/>
              <a:gd name="T20" fmla="*/ 2147483647 w 277"/>
              <a:gd name="T21" fmla="*/ 2147483647 h 577"/>
              <a:gd name="T22" fmla="*/ 2147483647 w 277"/>
              <a:gd name="T23" fmla="*/ 2147483647 h 577"/>
              <a:gd name="T24" fmla="*/ 2147483647 w 277"/>
              <a:gd name="T25" fmla="*/ 2147483647 h 577"/>
              <a:gd name="T26" fmla="*/ 2147483647 w 277"/>
              <a:gd name="T27" fmla="*/ 2147483647 h 577"/>
              <a:gd name="T28" fmla="*/ 2147483647 w 277"/>
              <a:gd name="T29" fmla="*/ 2147483647 h 577"/>
              <a:gd name="T30" fmla="*/ 2147483647 w 277"/>
              <a:gd name="T31" fmla="*/ 2147483647 h 577"/>
              <a:gd name="T32" fmla="*/ 2147483647 w 277"/>
              <a:gd name="T33" fmla="*/ 2147483647 h 577"/>
              <a:gd name="T34" fmla="*/ 2147483647 w 277"/>
              <a:gd name="T35" fmla="*/ 2147483647 h 577"/>
              <a:gd name="T36" fmla="*/ 2147483647 w 277"/>
              <a:gd name="T37" fmla="*/ 2147483647 h 577"/>
              <a:gd name="T38" fmla="*/ 2147483647 w 277"/>
              <a:gd name="T39" fmla="*/ 2147483647 h 577"/>
              <a:gd name="T40" fmla="*/ 2147483647 w 277"/>
              <a:gd name="T41" fmla="*/ 2147483647 h 577"/>
              <a:gd name="T42" fmla="*/ 2147483647 w 277"/>
              <a:gd name="T43" fmla="*/ 2147483647 h 577"/>
              <a:gd name="T44" fmla="*/ 2147483647 w 277"/>
              <a:gd name="T45" fmla="*/ 2147483647 h 577"/>
              <a:gd name="T46" fmla="*/ 2147483647 w 277"/>
              <a:gd name="T47" fmla="*/ 2147483647 h 577"/>
              <a:gd name="T48" fmla="*/ 2147483647 w 277"/>
              <a:gd name="T49" fmla="*/ 2147483647 h 577"/>
              <a:gd name="T50" fmla="*/ 2147483647 w 277"/>
              <a:gd name="T51" fmla="*/ 2147483647 h 577"/>
              <a:gd name="T52" fmla="*/ 2147483647 w 277"/>
              <a:gd name="T53" fmla="*/ 2147483647 h 577"/>
              <a:gd name="T54" fmla="*/ 2147483647 w 277"/>
              <a:gd name="T55" fmla="*/ 2147483647 h 577"/>
              <a:gd name="T56" fmla="*/ 2147483647 w 277"/>
              <a:gd name="T57" fmla="*/ 2147483647 h 577"/>
              <a:gd name="T58" fmla="*/ 2147483647 w 277"/>
              <a:gd name="T59" fmla="*/ 2147483647 h 577"/>
              <a:gd name="T60" fmla="*/ 2147483647 w 277"/>
              <a:gd name="T61" fmla="*/ 2147483647 h 577"/>
              <a:gd name="T62" fmla="*/ 0 w 277"/>
              <a:gd name="T63" fmla="*/ 2147483647 h 577"/>
              <a:gd name="T64" fmla="*/ 2147483647 w 277"/>
              <a:gd name="T65" fmla="*/ 2147483647 h 577"/>
              <a:gd name="T66" fmla="*/ 2147483647 w 277"/>
              <a:gd name="T67" fmla="*/ 2147483647 h 577"/>
              <a:gd name="T68" fmla="*/ 2147483647 w 277"/>
              <a:gd name="T69" fmla="*/ 2147483647 h 577"/>
              <a:gd name="T70" fmla="*/ 2147483647 w 277"/>
              <a:gd name="T71" fmla="*/ 2147483647 h 577"/>
              <a:gd name="T72" fmla="*/ 2147483647 w 277"/>
              <a:gd name="T73" fmla="*/ 2147483647 h 577"/>
              <a:gd name="T74" fmla="*/ 2147483647 w 277"/>
              <a:gd name="T75" fmla="*/ 2147483647 h 577"/>
              <a:gd name="T76" fmla="*/ 2147483647 w 277"/>
              <a:gd name="T77" fmla="*/ 2147483647 h 577"/>
              <a:gd name="T78" fmla="*/ 2147483647 w 277"/>
              <a:gd name="T79" fmla="*/ 2147483647 h 577"/>
              <a:gd name="T80" fmla="*/ 2147483647 w 277"/>
              <a:gd name="T81" fmla="*/ 2147483647 h 577"/>
              <a:gd name="T82" fmla="*/ 2147483647 w 277"/>
              <a:gd name="T83" fmla="*/ 2147483647 h 577"/>
              <a:gd name="T84" fmla="*/ 2147483647 w 277"/>
              <a:gd name="T85" fmla="*/ 2147483647 h 577"/>
              <a:gd name="T86" fmla="*/ 2147483647 w 277"/>
              <a:gd name="T87" fmla="*/ 2147483647 h 577"/>
              <a:gd name="T88" fmla="*/ 2147483647 w 277"/>
              <a:gd name="T89" fmla="*/ 2147483647 h 577"/>
              <a:gd name="T90" fmla="*/ 2147483647 w 277"/>
              <a:gd name="T91" fmla="*/ 2147483647 h 577"/>
              <a:gd name="T92" fmla="*/ 2147483647 w 277"/>
              <a:gd name="T93" fmla="*/ 2147483647 h 577"/>
              <a:gd name="T94" fmla="*/ 2147483647 w 277"/>
              <a:gd name="T95" fmla="*/ 2147483647 h 577"/>
              <a:gd name="T96" fmla="*/ 2147483647 w 277"/>
              <a:gd name="T97" fmla="*/ 2147483647 h 577"/>
              <a:gd name="T98" fmla="*/ 2147483647 w 277"/>
              <a:gd name="T99" fmla="*/ 2147483647 h 577"/>
              <a:gd name="T100" fmla="*/ 2147483647 w 277"/>
              <a:gd name="T101" fmla="*/ 2147483647 h 577"/>
              <a:gd name="T102" fmla="*/ 2147483647 w 277"/>
              <a:gd name="T103" fmla="*/ 2147483647 h 577"/>
              <a:gd name="T104" fmla="*/ 2147483647 w 277"/>
              <a:gd name="T105" fmla="*/ 2147483647 h 577"/>
              <a:gd name="T106" fmla="*/ 2147483647 w 277"/>
              <a:gd name="T107" fmla="*/ 0 h 577"/>
              <a:gd name="T108" fmla="*/ 2147483647 w 277"/>
              <a:gd name="T109" fmla="*/ 0 h 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7"/>
              <a:gd name="T166" fmla="*/ 0 h 577"/>
              <a:gd name="T167" fmla="*/ 277 w 277"/>
              <a:gd name="T168" fmla="*/ 577 h 5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pPr defTabSz="914400" fontAlgn="base">
              <a:spcBef>
                <a:spcPct val="0"/>
              </a:spcBef>
              <a:spcAft>
                <a:spcPct val="0"/>
              </a:spcAft>
            </a:pPr>
            <a:endParaRPr lang="en-US" sz="2400">
              <a:solidFill>
                <a:srgbClr val="FFFFFF"/>
              </a:solidFill>
              <a:latin typeface="Arial"/>
              <a:ea typeface="ＭＳ Ｐゴシック" charset="0"/>
              <a:cs typeface="Arial"/>
            </a:endParaRPr>
          </a:p>
        </p:txBody>
      </p:sp>
      <p:sp>
        <p:nvSpPr>
          <p:cNvPr id="928779" name="Freeform 12"/>
          <p:cNvSpPr>
            <a:spLocks/>
          </p:cNvSpPr>
          <p:nvPr/>
        </p:nvSpPr>
        <p:spPr bwMode="auto">
          <a:xfrm>
            <a:off x="3333750" y="2933700"/>
            <a:ext cx="58738" cy="420688"/>
          </a:xfrm>
          <a:custGeom>
            <a:avLst/>
            <a:gdLst>
              <a:gd name="T0" fmla="*/ 2147483647 w 37"/>
              <a:gd name="T1" fmla="*/ 2147483647 h 265"/>
              <a:gd name="T2" fmla="*/ 2147483647 w 37"/>
              <a:gd name="T3" fmla="*/ 0 h 265"/>
              <a:gd name="T4" fmla="*/ 2147483647 w 37"/>
              <a:gd name="T5" fmla="*/ 2147483647 h 265"/>
              <a:gd name="T6" fmla="*/ 2147483647 w 37"/>
              <a:gd name="T7" fmla="*/ 2147483647 h 265"/>
              <a:gd name="T8" fmla="*/ 2147483647 w 37"/>
              <a:gd name="T9" fmla="*/ 2147483647 h 265"/>
              <a:gd name="T10" fmla="*/ 2147483647 w 37"/>
              <a:gd name="T11" fmla="*/ 2147483647 h 265"/>
              <a:gd name="T12" fmla="*/ 2147483647 w 37"/>
              <a:gd name="T13" fmla="*/ 2147483647 h 265"/>
              <a:gd name="T14" fmla="*/ 2147483647 w 37"/>
              <a:gd name="T15" fmla="*/ 2147483647 h 265"/>
              <a:gd name="T16" fmla="*/ 0 w 37"/>
              <a:gd name="T17" fmla="*/ 2147483647 h 265"/>
              <a:gd name="T18" fmla="*/ 0 w 37"/>
              <a:gd name="T19" fmla="*/ 2147483647 h 265"/>
              <a:gd name="T20" fmla="*/ 0 w 37"/>
              <a:gd name="T21" fmla="*/ 2147483647 h 265"/>
              <a:gd name="T22" fmla="*/ 0 w 37"/>
              <a:gd name="T23" fmla="*/ 2147483647 h 265"/>
              <a:gd name="T24" fmla="*/ 2147483647 w 37"/>
              <a:gd name="T25" fmla="*/ 2147483647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265"/>
              <a:gd name="T41" fmla="*/ 37 w 37"/>
              <a:gd name="T42" fmla="*/ 265 h 2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pPr defTabSz="914400" fontAlgn="base">
              <a:spcBef>
                <a:spcPct val="0"/>
              </a:spcBef>
              <a:spcAft>
                <a:spcPct val="0"/>
              </a:spcAft>
            </a:pPr>
            <a:endParaRPr lang="en-US" sz="2400">
              <a:solidFill>
                <a:srgbClr val="FFFFFF"/>
              </a:solidFill>
              <a:latin typeface="Arial"/>
              <a:ea typeface="ＭＳ Ｐゴシック" charset="0"/>
              <a:cs typeface="Arial"/>
            </a:endParaRPr>
          </a:p>
        </p:txBody>
      </p:sp>
      <p:sp>
        <p:nvSpPr>
          <p:cNvPr id="8205" name="Rectangle 13"/>
          <p:cNvSpPr>
            <a:spLocks noChangeArrowheads="1"/>
          </p:cNvSpPr>
          <p:nvPr/>
        </p:nvSpPr>
        <p:spPr bwMode="auto">
          <a:xfrm>
            <a:off x="3449638" y="2382838"/>
            <a:ext cx="12731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defTabSz="914400" fontAlgn="base">
              <a:spcBef>
                <a:spcPct val="50000"/>
              </a:spcBef>
              <a:spcAft>
                <a:spcPct val="0"/>
              </a:spcAft>
              <a:defRPr/>
            </a:pPr>
            <a:r>
              <a:rPr lang="en-US" sz="2400" b="1">
                <a:solidFill>
                  <a:srgbClr val="CECECE"/>
                </a:solidFill>
                <a:latin typeface="Arial"/>
                <a:ea typeface="ＭＳ Ｐゴシック" pitchFamily="-112" charset="-128"/>
                <a:cs typeface="Arial"/>
              </a:rPr>
              <a:t>SG</a:t>
            </a:r>
          </a:p>
        </p:txBody>
      </p:sp>
      <p:sp>
        <p:nvSpPr>
          <p:cNvPr id="8206" name="Rectangle 14"/>
          <p:cNvSpPr>
            <a:spLocks noChangeArrowheads="1"/>
          </p:cNvSpPr>
          <p:nvPr/>
        </p:nvSpPr>
        <p:spPr bwMode="auto">
          <a:xfrm>
            <a:off x="2516188" y="5640388"/>
            <a:ext cx="7016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defTabSz="914400" fontAlgn="base">
              <a:spcBef>
                <a:spcPct val="50000"/>
              </a:spcBef>
              <a:spcAft>
                <a:spcPct val="0"/>
              </a:spcAft>
              <a:defRPr/>
            </a:pPr>
            <a:r>
              <a:rPr lang="en-US" sz="2400" b="1">
                <a:solidFill>
                  <a:srgbClr val="CECECE"/>
                </a:solidFill>
                <a:latin typeface="Arial"/>
                <a:ea typeface="ＭＳ Ｐゴシック" pitchFamily="-112" charset="-128"/>
                <a:cs typeface="Arial"/>
              </a:rPr>
              <a:t>RS</a:t>
            </a:r>
          </a:p>
        </p:txBody>
      </p:sp>
      <p:sp>
        <p:nvSpPr>
          <p:cNvPr id="8207" name="Rectangle 15"/>
          <p:cNvSpPr>
            <a:spLocks noChangeArrowheads="1"/>
          </p:cNvSpPr>
          <p:nvPr/>
        </p:nvSpPr>
        <p:spPr bwMode="auto">
          <a:xfrm>
            <a:off x="2020888" y="992188"/>
            <a:ext cx="8350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defTabSz="914400" fontAlgn="base">
              <a:spcBef>
                <a:spcPct val="50000"/>
              </a:spcBef>
              <a:spcAft>
                <a:spcPct val="0"/>
              </a:spcAft>
              <a:defRPr/>
            </a:pPr>
            <a:r>
              <a:rPr lang="en-US" sz="2400" b="1">
                <a:solidFill>
                  <a:srgbClr val="CECECE"/>
                </a:solidFill>
                <a:latin typeface="Arial"/>
                <a:ea typeface="ＭＳ Ｐゴシック" pitchFamily="-112" charset="-128"/>
                <a:cs typeface="Arial"/>
              </a:rPr>
              <a:t>MS</a:t>
            </a:r>
          </a:p>
        </p:txBody>
      </p:sp>
      <p:sp>
        <p:nvSpPr>
          <p:cNvPr id="928783" name="Rectangle 16"/>
          <p:cNvSpPr>
            <a:spLocks noChangeArrowheads="1"/>
          </p:cNvSpPr>
          <p:nvPr/>
        </p:nvSpPr>
        <p:spPr bwMode="auto">
          <a:xfrm>
            <a:off x="3086100" y="43815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FFFFFF"/>
              </a:solidFill>
              <a:latin typeface="Arial"/>
              <a:ea typeface="ＭＳ Ｐゴシック" charset="0"/>
              <a:cs typeface="Arial"/>
            </a:endParaRPr>
          </a:p>
        </p:txBody>
      </p:sp>
      <p:sp>
        <p:nvSpPr>
          <p:cNvPr id="928784" name="Line 17"/>
          <p:cNvSpPr>
            <a:spLocks noChangeShapeType="1"/>
          </p:cNvSpPr>
          <p:nvPr/>
        </p:nvSpPr>
        <p:spPr bwMode="auto">
          <a:xfrm>
            <a:off x="1746250" y="3505200"/>
            <a:ext cx="6546850" cy="0"/>
          </a:xfrm>
          <a:prstGeom prst="line">
            <a:avLst/>
          </a:prstGeom>
          <a:noFill/>
          <a:ln w="25400">
            <a:solidFill>
              <a:schemeClr val="accent2"/>
            </a:solidFill>
            <a:prstDash val="dashDot"/>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sz="2400">
              <a:solidFill>
                <a:srgbClr val="FFFFFF"/>
              </a:solidFill>
              <a:latin typeface="Arial"/>
              <a:ea typeface="ＭＳ Ｐゴシック" charset="0"/>
              <a:cs typeface="Arial"/>
            </a:endParaRPr>
          </a:p>
        </p:txBody>
      </p:sp>
      <p:sp>
        <p:nvSpPr>
          <p:cNvPr id="928785" name="Line 18"/>
          <p:cNvSpPr>
            <a:spLocks noChangeShapeType="1"/>
          </p:cNvSpPr>
          <p:nvPr/>
        </p:nvSpPr>
        <p:spPr bwMode="auto">
          <a:xfrm>
            <a:off x="4991100" y="984250"/>
            <a:ext cx="0" cy="5003800"/>
          </a:xfrm>
          <a:prstGeom prst="line">
            <a:avLst/>
          </a:prstGeom>
          <a:noFill/>
          <a:ln w="25400">
            <a:solidFill>
              <a:schemeClr val="accent2"/>
            </a:solidFill>
            <a:prstDash val="dashDot"/>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sz="2400">
              <a:solidFill>
                <a:srgbClr val="FFFFFF"/>
              </a:solidFill>
              <a:latin typeface="Arial"/>
              <a:ea typeface="ＭＳ Ｐゴシック" charset="0"/>
              <a:cs typeface="Arial"/>
            </a:endParaRPr>
          </a:p>
        </p:txBody>
      </p:sp>
      <p:sp>
        <p:nvSpPr>
          <p:cNvPr id="8212" name="Rectangle 20"/>
          <p:cNvSpPr>
            <a:spLocks noChangeArrowheads="1"/>
          </p:cNvSpPr>
          <p:nvPr/>
        </p:nvSpPr>
        <p:spPr bwMode="auto">
          <a:xfrm>
            <a:off x="2613025" y="3613150"/>
            <a:ext cx="17303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defTabSz="914400" fontAlgn="base">
              <a:spcBef>
                <a:spcPct val="50000"/>
              </a:spcBef>
              <a:spcAft>
                <a:spcPct val="0"/>
              </a:spcAft>
              <a:defRPr/>
            </a:pPr>
            <a:r>
              <a:rPr lang="en-US" sz="2400" b="1">
                <a:solidFill>
                  <a:srgbClr val="CECECE"/>
                </a:solidFill>
                <a:latin typeface="Arial"/>
                <a:ea typeface="ＭＳ Ｐゴシック" pitchFamily="-112" charset="-128"/>
                <a:cs typeface="Arial"/>
              </a:rPr>
              <a:t>DS</a:t>
            </a:r>
          </a:p>
        </p:txBody>
      </p:sp>
      <p:sp>
        <p:nvSpPr>
          <p:cNvPr id="8213" name="Line 21"/>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a:solidFill>
                <a:srgbClr val="FFFFFF"/>
              </a:solidFill>
              <a:latin typeface="Arial"/>
              <a:ea typeface="ＭＳ Ｐゴシック" pitchFamily="-112" charset="-128"/>
              <a:cs typeface="Arial"/>
            </a:endParaRPr>
          </a:p>
        </p:txBody>
      </p:sp>
      <p:sp>
        <p:nvSpPr>
          <p:cNvPr id="8214" name="Freeform 22"/>
          <p:cNvSpPr>
            <a:spLocks/>
          </p:cNvSpPr>
          <p:nvPr/>
        </p:nvSpPr>
        <p:spPr bwMode="auto">
          <a:xfrm>
            <a:off x="1800225" y="1054100"/>
            <a:ext cx="6378575" cy="4025900"/>
          </a:xfrm>
          <a:custGeom>
            <a:avLst/>
            <a:gdLst/>
            <a:ahLst/>
            <a:cxnLst>
              <a:cxn ang="0">
                <a:pos x="2658" y="2528"/>
              </a:cxn>
              <a:cxn ang="0">
                <a:pos x="2242" y="2368"/>
              </a:cxn>
              <a:cxn ang="0">
                <a:pos x="1570" y="2264"/>
              </a:cxn>
              <a:cxn ang="0">
                <a:pos x="1210" y="2280"/>
              </a:cxn>
              <a:cxn ang="0">
                <a:pos x="1114" y="2336"/>
              </a:cxn>
              <a:cxn ang="0">
                <a:pos x="1066" y="2368"/>
              </a:cxn>
              <a:cxn ang="0">
                <a:pos x="938" y="2488"/>
              </a:cxn>
              <a:cxn ang="0">
                <a:pos x="890" y="2512"/>
              </a:cxn>
              <a:cxn ang="0">
                <a:pos x="842" y="2528"/>
              </a:cxn>
              <a:cxn ang="0">
                <a:pos x="722" y="2336"/>
              </a:cxn>
              <a:cxn ang="0">
                <a:pos x="674" y="2248"/>
              </a:cxn>
              <a:cxn ang="0">
                <a:pos x="602" y="2168"/>
              </a:cxn>
              <a:cxn ang="0">
                <a:pos x="146" y="2104"/>
              </a:cxn>
              <a:cxn ang="0">
                <a:pos x="90" y="2088"/>
              </a:cxn>
              <a:cxn ang="0">
                <a:pos x="18" y="2008"/>
              </a:cxn>
              <a:cxn ang="0">
                <a:pos x="42" y="1896"/>
              </a:cxn>
              <a:cxn ang="0">
                <a:pos x="58" y="1872"/>
              </a:cxn>
              <a:cxn ang="0">
                <a:pos x="82" y="1864"/>
              </a:cxn>
              <a:cxn ang="0">
                <a:pos x="130" y="1832"/>
              </a:cxn>
              <a:cxn ang="0">
                <a:pos x="330" y="1760"/>
              </a:cxn>
              <a:cxn ang="0">
                <a:pos x="378" y="1744"/>
              </a:cxn>
              <a:cxn ang="0">
                <a:pos x="506" y="1656"/>
              </a:cxn>
              <a:cxn ang="0">
                <a:pos x="570" y="1584"/>
              </a:cxn>
              <a:cxn ang="0">
                <a:pos x="626" y="1504"/>
              </a:cxn>
              <a:cxn ang="0">
                <a:pos x="690" y="1408"/>
              </a:cxn>
              <a:cxn ang="0">
                <a:pos x="722" y="1360"/>
              </a:cxn>
              <a:cxn ang="0">
                <a:pos x="730" y="1336"/>
              </a:cxn>
              <a:cxn ang="0">
                <a:pos x="762" y="1288"/>
              </a:cxn>
              <a:cxn ang="0">
                <a:pos x="778" y="1256"/>
              </a:cxn>
              <a:cxn ang="0">
                <a:pos x="810" y="1208"/>
              </a:cxn>
              <a:cxn ang="0">
                <a:pos x="850" y="1080"/>
              </a:cxn>
              <a:cxn ang="0">
                <a:pos x="938" y="696"/>
              </a:cxn>
              <a:cxn ang="0">
                <a:pos x="994" y="472"/>
              </a:cxn>
              <a:cxn ang="0">
                <a:pos x="1074" y="232"/>
              </a:cxn>
              <a:cxn ang="0">
                <a:pos x="1138" y="136"/>
              </a:cxn>
              <a:cxn ang="0">
                <a:pos x="1194" y="80"/>
              </a:cxn>
              <a:cxn ang="0">
                <a:pos x="1354" y="24"/>
              </a:cxn>
              <a:cxn ang="0">
                <a:pos x="1594" y="0"/>
              </a:cxn>
              <a:cxn ang="0">
                <a:pos x="2674" y="48"/>
              </a:cxn>
              <a:cxn ang="0">
                <a:pos x="2970" y="72"/>
              </a:cxn>
              <a:cxn ang="0">
                <a:pos x="3186" y="88"/>
              </a:cxn>
              <a:cxn ang="0">
                <a:pos x="3850" y="240"/>
              </a:cxn>
              <a:cxn ang="0">
                <a:pos x="3930" y="376"/>
              </a:cxn>
              <a:cxn ang="0">
                <a:pos x="3986" y="496"/>
              </a:cxn>
              <a:cxn ang="0">
                <a:pos x="4018" y="688"/>
              </a:cxn>
              <a:cxn ang="0">
                <a:pos x="4010" y="1200"/>
              </a:cxn>
              <a:cxn ang="0">
                <a:pos x="3906" y="1616"/>
              </a:cxn>
              <a:cxn ang="0">
                <a:pos x="3874" y="1664"/>
              </a:cxn>
              <a:cxn ang="0">
                <a:pos x="3762" y="1912"/>
              </a:cxn>
              <a:cxn ang="0">
                <a:pos x="3730" y="1960"/>
              </a:cxn>
              <a:cxn ang="0">
                <a:pos x="3682" y="2040"/>
              </a:cxn>
              <a:cxn ang="0">
                <a:pos x="3594" y="2176"/>
              </a:cxn>
              <a:cxn ang="0">
                <a:pos x="3474" y="2320"/>
              </a:cxn>
              <a:cxn ang="0">
                <a:pos x="3378" y="2424"/>
              </a:cxn>
              <a:cxn ang="0">
                <a:pos x="3354" y="2432"/>
              </a:cxn>
              <a:cxn ang="0">
                <a:pos x="3242" y="2488"/>
              </a:cxn>
              <a:cxn ang="0">
                <a:pos x="3034" y="2536"/>
              </a:cxn>
              <a:cxn ang="0">
                <a:pos x="2658" y="2528"/>
              </a:cxn>
            </a:cxnLst>
            <a:rect l="0" t="0" r="r" b="b"/>
            <a:pathLst>
              <a:path w="4018" h="2536">
                <a:moveTo>
                  <a:pt x="2658" y="2528"/>
                </a:moveTo>
                <a:cubicBezTo>
                  <a:pt x="2517" y="2481"/>
                  <a:pt x="2387" y="2404"/>
                  <a:pt x="2242" y="2368"/>
                </a:cubicBezTo>
                <a:cubicBezTo>
                  <a:pt x="2021" y="2312"/>
                  <a:pt x="1795" y="2292"/>
                  <a:pt x="1570" y="2264"/>
                </a:cubicBezTo>
                <a:cubicBezTo>
                  <a:pt x="1449" y="2267"/>
                  <a:pt x="1322" y="2237"/>
                  <a:pt x="1210" y="2280"/>
                </a:cubicBezTo>
                <a:cubicBezTo>
                  <a:pt x="1178" y="2291"/>
                  <a:pt x="1140" y="2318"/>
                  <a:pt x="1114" y="2336"/>
                </a:cubicBezTo>
                <a:cubicBezTo>
                  <a:pt x="1098" y="2346"/>
                  <a:pt x="1066" y="2368"/>
                  <a:pt x="1066" y="2368"/>
                </a:cubicBezTo>
                <a:cubicBezTo>
                  <a:pt x="1044" y="2400"/>
                  <a:pt x="973" y="2470"/>
                  <a:pt x="938" y="2488"/>
                </a:cubicBezTo>
                <a:cubicBezTo>
                  <a:pt x="922" y="2496"/>
                  <a:pt x="906" y="2504"/>
                  <a:pt x="890" y="2512"/>
                </a:cubicBezTo>
                <a:cubicBezTo>
                  <a:pt x="874" y="2518"/>
                  <a:pt x="842" y="2528"/>
                  <a:pt x="842" y="2528"/>
                </a:cubicBezTo>
                <a:cubicBezTo>
                  <a:pt x="737" y="2493"/>
                  <a:pt x="761" y="2414"/>
                  <a:pt x="722" y="2336"/>
                </a:cubicBezTo>
                <a:cubicBezTo>
                  <a:pt x="707" y="2306"/>
                  <a:pt x="691" y="2275"/>
                  <a:pt x="674" y="2248"/>
                </a:cubicBezTo>
                <a:cubicBezTo>
                  <a:pt x="650" y="2210"/>
                  <a:pt x="641" y="2181"/>
                  <a:pt x="602" y="2168"/>
                </a:cubicBezTo>
                <a:cubicBezTo>
                  <a:pt x="542" y="2078"/>
                  <a:pt x="155" y="2104"/>
                  <a:pt x="146" y="2104"/>
                </a:cubicBezTo>
                <a:cubicBezTo>
                  <a:pt x="127" y="2097"/>
                  <a:pt x="105" y="2099"/>
                  <a:pt x="90" y="2088"/>
                </a:cubicBezTo>
                <a:cubicBezTo>
                  <a:pt x="59" y="2066"/>
                  <a:pt x="39" y="2036"/>
                  <a:pt x="18" y="2008"/>
                </a:cubicBezTo>
                <a:cubicBezTo>
                  <a:pt x="0" y="1954"/>
                  <a:pt x="9" y="1935"/>
                  <a:pt x="42" y="1896"/>
                </a:cubicBezTo>
                <a:cubicBezTo>
                  <a:pt x="48" y="1888"/>
                  <a:pt x="50" y="1878"/>
                  <a:pt x="58" y="1872"/>
                </a:cubicBezTo>
                <a:cubicBezTo>
                  <a:pt x="64" y="1866"/>
                  <a:pt x="74" y="1868"/>
                  <a:pt x="82" y="1864"/>
                </a:cubicBezTo>
                <a:cubicBezTo>
                  <a:pt x="98" y="1854"/>
                  <a:pt x="111" y="1838"/>
                  <a:pt x="130" y="1832"/>
                </a:cubicBezTo>
                <a:cubicBezTo>
                  <a:pt x="198" y="1809"/>
                  <a:pt x="265" y="1788"/>
                  <a:pt x="330" y="1760"/>
                </a:cubicBezTo>
                <a:cubicBezTo>
                  <a:pt x="345" y="1753"/>
                  <a:pt x="363" y="1752"/>
                  <a:pt x="378" y="1744"/>
                </a:cubicBezTo>
                <a:cubicBezTo>
                  <a:pt x="411" y="1723"/>
                  <a:pt x="486" y="1684"/>
                  <a:pt x="506" y="1656"/>
                </a:cubicBezTo>
                <a:cubicBezTo>
                  <a:pt x="523" y="1629"/>
                  <a:pt x="555" y="1612"/>
                  <a:pt x="570" y="1584"/>
                </a:cubicBezTo>
                <a:cubicBezTo>
                  <a:pt x="586" y="1551"/>
                  <a:pt x="600" y="1529"/>
                  <a:pt x="626" y="1504"/>
                </a:cubicBezTo>
                <a:cubicBezTo>
                  <a:pt x="639" y="1464"/>
                  <a:pt x="661" y="1436"/>
                  <a:pt x="690" y="1408"/>
                </a:cubicBezTo>
                <a:cubicBezTo>
                  <a:pt x="709" y="1350"/>
                  <a:pt x="682" y="1419"/>
                  <a:pt x="722" y="1360"/>
                </a:cubicBezTo>
                <a:cubicBezTo>
                  <a:pt x="726" y="1352"/>
                  <a:pt x="725" y="1343"/>
                  <a:pt x="730" y="1336"/>
                </a:cubicBezTo>
                <a:cubicBezTo>
                  <a:pt x="739" y="1319"/>
                  <a:pt x="753" y="1305"/>
                  <a:pt x="762" y="1288"/>
                </a:cubicBezTo>
                <a:cubicBezTo>
                  <a:pt x="767" y="1277"/>
                  <a:pt x="771" y="1266"/>
                  <a:pt x="778" y="1256"/>
                </a:cubicBezTo>
                <a:cubicBezTo>
                  <a:pt x="787" y="1239"/>
                  <a:pt x="810" y="1208"/>
                  <a:pt x="810" y="1208"/>
                </a:cubicBezTo>
                <a:cubicBezTo>
                  <a:pt x="819" y="1162"/>
                  <a:pt x="840" y="1125"/>
                  <a:pt x="850" y="1080"/>
                </a:cubicBezTo>
                <a:cubicBezTo>
                  <a:pt x="875" y="952"/>
                  <a:pt x="896" y="819"/>
                  <a:pt x="938" y="696"/>
                </a:cubicBezTo>
                <a:cubicBezTo>
                  <a:pt x="947" y="617"/>
                  <a:pt x="975" y="547"/>
                  <a:pt x="994" y="472"/>
                </a:cubicBezTo>
                <a:cubicBezTo>
                  <a:pt x="1014" y="388"/>
                  <a:pt x="1029" y="306"/>
                  <a:pt x="1074" y="232"/>
                </a:cubicBezTo>
                <a:cubicBezTo>
                  <a:pt x="1085" y="185"/>
                  <a:pt x="1105" y="165"/>
                  <a:pt x="1138" y="136"/>
                </a:cubicBezTo>
                <a:cubicBezTo>
                  <a:pt x="1157" y="118"/>
                  <a:pt x="1168" y="88"/>
                  <a:pt x="1194" y="80"/>
                </a:cubicBezTo>
                <a:cubicBezTo>
                  <a:pt x="1247" y="62"/>
                  <a:pt x="1296" y="31"/>
                  <a:pt x="1354" y="24"/>
                </a:cubicBezTo>
                <a:cubicBezTo>
                  <a:pt x="1433" y="13"/>
                  <a:pt x="1514" y="7"/>
                  <a:pt x="1594" y="0"/>
                </a:cubicBezTo>
                <a:cubicBezTo>
                  <a:pt x="1959" y="5"/>
                  <a:pt x="2312" y="11"/>
                  <a:pt x="2674" y="48"/>
                </a:cubicBezTo>
                <a:cubicBezTo>
                  <a:pt x="2773" y="57"/>
                  <a:pt x="2868" y="65"/>
                  <a:pt x="2970" y="72"/>
                </a:cubicBezTo>
                <a:cubicBezTo>
                  <a:pt x="3042" y="76"/>
                  <a:pt x="3186" y="88"/>
                  <a:pt x="3186" y="88"/>
                </a:cubicBezTo>
                <a:cubicBezTo>
                  <a:pt x="3404" y="124"/>
                  <a:pt x="3660" y="104"/>
                  <a:pt x="3850" y="240"/>
                </a:cubicBezTo>
                <a:cubicBezTo>
                  <a:pt x="3893" y="271"/>
                  <a:pt x="3903" y="332"/>
                  <a:pt x="3930" y="376"/>
                </a:cubicBezTo>
                <a:cubicBezTo>
                  <a:pt x="3955" y="418"/>
                  <a:pt x="3973" y="446"/>
                  <a:pt x="3986" y="496"/>
                </a:cubicBezTo>
                <a:cubicBezTo>
                  <a:pt x="4002" y="561"/>
                  <a:pt x="4011" y="619"/>
                  <a:pt x="4018" y="688"/>
                </a:cubicBezTo>
                <a:cubicBezTo>
                  <a:pt x="4015" y="858"/>
                  <a:pt x="4014" y="1029"/>
                  <a:pt x="4010" y="1200"/>
                </a:cubicBezTo>
                <a:cubicBezTo>
                  <a:pt x="4006" y="1320"/>
                  <a:pt x="3961" y="1505"/>
                  <a:pt x="3906" y="1616"/>
                </a:cubicBezTo>
                <a:cubicBezTo>
                  <a:pt x="3897" y="1633"/>
                  <a:pt x="3880" y="1645"/>
                  <a:pt x="3874" y="1664"/>
                </a:cubicBezTo>
                <a:cubicBezTo>
                  <a:pt x="3845" y="1749"/>
                  <a:pt x="3806" y="1832"/>
                  <a:pt x="3762" y="1912"/>
                </a:cubicBezTo>
                <a:cubicBezTo>
                  <a:pt x="3752" y="1928"/>
                  <a:pt x="3736" y="1941"/>
                  <a:pt x="3730" y="1960"/>
                </a:cubicBezTo>
                <a:cubicBezTo>
                  <a:pt x="3709" y="2022"/>
                  <a:pt x="3725" y="1996"/>
                  <a:pt x="3682" y="2040"/>
                </a:cubicBezTo>
                <a:cubicBezTo>
                  <a:pt x="3663" y="2095"/>
                  <a:pt x="3622" y="2126"/>
                  <a:pt x="3594" y="2176"/>
                </a:cubicBezTo>
                <a:cubicBezTo>
                  <a:pt x="3562" y="2231"/>
                  <a:pt x="3519" y="2274"/>
                  <a:pt x="3474" y="2320"/>
                </a:cubicBezTo>
                <a:cubicBezTo>
                  <a:pt x="3443" y="2350"/>
                  <a:pt x="3412" y="2399"/>
                  <a:pt x="3378" y="2424"/>
                </a:cubicBezTo>
                <a:cubicBezTo>
                  <a:pt x="3371" y="2428"/>
                  <a:pt x="3361" y="2427"/>
                  <a:pt x="3354" y="2432"/>
                </a:cubicBezTo>
                <a:cubicBezTo>
                  <a:pt x="3310" y="2455"/>
                  <a:pt x="3290" y="2475"/>
                  <a:pt x="3242" y="2488"/>
                </a:cubicBezTo>
                <a:cubicBezTo>
                  <a:pt x="3179" y="2529"/>
                  <a:pt x="3107" y="2529"/>
                  <a:pt x="3034" y="2536"/>
                </a:cubicBezTo>
                <a:cubicBezTo>
                  <a:pt x="2690" y="2527"/>
                  <a:pt x="2815" y="2528"/>
                  <a:pt x="2658" y="2528"/>
                </a:cubicBezTo>
                <a:close/>
              </a:path>
            </a:pathLst>
          </a:custGeom>
          <a:noFill/>
          <a:ln w="57150" cap="flat" cmpd="sng">
            <a:solidFill>
              <a:srgbClr val="FF0000"/>
            </a:solidFill>
            <a:prstDash val="lgDashDot"/>
            <a:round/>
            <a:headEnd/>
            <a:tailEnd/>
          </a:ln>
          <a:effectLst>
            <a:outerShdw blurRad="63500" dist="71842"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a:solidFill>
                <a:srgbClr val="FFFFFF"/>
              </a:solidFill>
              <a:latin typeface="Arial"/>
              <a:ea typeface="ＭＳ Ｐゴシック" pitchFamily="-112" charset="-128"/>
              <a:cs typeface="Arial"/>
            </a:endParaRPr>
          </a:p>
        </p:txBody>
      </p:sp>
      <p:sp>
        <p:nvSpPr>
          <p:cNvPr id="928789" name="Text Box 23"/>
          <p:cNvSpPr txBox="1">
            <a:spLocks noChangeArrowheads="1"/>
          </p:cNvSpPr>
          <p:nvPr/>
        </p:nvSpPr>
        <p:spPr bwMode="auto">
          <a:xfrm>
            <a:off x="8756392" y="89664"/>
            <a:ext cx="18466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endParaRPr lang="en-US" sz="2000">
              <a:solidFill>
                <a:srgbClr val="FFA27C"/>
              </a:solidFill>
              <a:latin typeface="Arial"/>
              <a:cs typeface="Arial"/>
            </a:endParaRPr>
          </a:p>
        </p:txBody>
      </p:sp>
      <p:sp>
        <p:nvSpPr>
          <p:cNvPr id="8216" name="Text Box 24"/>
          <p:cNvSpPr txBox="1">
            <a:spLocks noChangeArrowheads="1"/>
          </p:cNvSpPr>
          <p:nvPr/>
        </p:nvSpPr>
        <p:spPr bwMode="auto">
          <a:xfrm>
            <a:off x="2559050" y="3136900"/>
            <a:ext cx="5519738" cy="1006475"/>
          </a:xfrm>
          <a:prstGeom prst="rect">
            <a:avLst/>
          </a:prstGeom>
          <a:noFill/>
          <a:ln w="12700">
            <a:noFill/>
            <a:miter lim="800000"/>
            <a:headEnd/>
            <a:tailEnd/>
          </a:ln>
          <a:effectLst>
            <a:outerShdw blurRad="63500" dist="107763" dir="2700000" algn="ctr" rotWithShape="0">
              <a:schemeClr val="bg2">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50000"/>
              </a:spcBef>
              <a:spcAft>
                <a:spcPct val="0"/>
              </a:spcAft>
              <a:defRPr/>
            </a:pPr>
            <a:r>
              <a:rPr lang="ja-JP" altLang="en-US" sz="6000" b="1" i="1">
                <a:solidFill>
                  <a:srgbClr val="FFFF00"/>
                </a:solidFill>
                <a:effectLst>
                  <a:outerShdw blurRad="38100" dist="38100" dir="2700000" algn="tl">
                    <a:srgbClr val="000000"/>
                  </a:outerShdw>
                </a:effectLst>
                <a:latin typeface="Arial"/>
                <a:cs typeface="Arial"/>
              </a:rPr>
              <a:t>“</a:t>
            </a:r>
            <a:r>
              <a:rPr lang="en-US" sz="6000" b="1" i="1">
                <a:solidFill>
                  <a:srgbClr val="FFFF00"/>
                </a:solidFill>
                <a:effectLst>
                  <a:outerShdw blurRad="38100" dist="38100" dir="2700000" algn="tl">
                    <a:srgbClr val="000000"/>
                  </a:outerShdw>
                </a:effectLst>
                <a:latin typeface="Arial"/>
                <a:cs typeface="Arial"/>
              </a:rPr>
              <a:t>THE LAND</a:t>
            </a:r>
            <a:r>
              <a:rPr lang="ja-JP" altLang="en-US" sz="6000" b="1" i="1">
                <a:solidFill>
                  <a:srgbClr val="FFFF00"/>
                </a:solidFill>
                <a:effectLst>
                  <a:outerShdw blurRad="38100" dist="38100" dir="2700000" algn="tl">
                    <a:srgbClr val="000000"/>
                  </a:outerShdw>
                </a:effectLst>
                <a:latin typeface="Arial"/>
                <a:cs typeface="Arial"/>
              </a:rPr>
              <a:t>”</a:t>
            </a:r>
            <a:endParaRPr lang="en-US" sz="6000" b="1" i="1">
              <a:solidFill>
                <a:srgbClr val="FFFF00"/>
              </a:solidFill>
              <a:effectLst>
                <a:outerShdw blurRad="38100" dist="38100" dir="2700000" algn="tl">
                  <a:srgbClr val="000000"/>
                </a:outerShdw>
              </a:effectLst>
              <a:latin typeface="Arial"/>
              <a:cs typeface="Arial"/>
            </a:endParaRPr>
          </a:p>
        </p:txBody>
      </p:sp>
      <p:sp>
        <p:nvSpPr>
          <p:cNvPr id="8217" name="Rectangle 25"/>
          <p:cNvSpPr>
            <a:spLocks noChangeArrowheads="1"/>
          </p:cNvSpPr>
          <p:nvPr/>
        </p:nvSpPr>
        <p:spPr bwMode="auto">
          <a:xfrm>
            <a:off x="8097696" y="6525340"/>
            <a:ext cx="327308" cy="246221"/>
          </a:xfrm>
          <a:prstGeom prst="rect">
            <a:avLst/>
          </a:prstGeom>
          <a:noFill/>
          <a:ln w="12700">
            <a:noFill/>
            <a:miter lim="800000"/>
            <a:headEnd/>
            <a:tailEnd/>
          </a:ln>
          <a:effectLst/>
        </p:spPr>
        <p:txBody>
          <a:bodyPr wrap="none" anchor="ctr">
            <a:spAutoFit/>
          </a:bodyPr>
          <a:lstStyle/>
          <a:p>
            <a:pPr algn="ctr" defTabSz="914400" fontAlgn="base">
              <a:spcBef>
                <a:spcPct val="0"/>
              </a:spcBef>
              <a:spcAft>
                <a:spcPct val="0"/>
              </a:spcAft>
              <a:defRPr/>
            </a:pPr>
            <a:r>
              <a:rPr lang="en-US" sz="1000" b="1">
                <a:solidFill>
                  <a:srgbClr val="FFFFFF"/>
                </a:solidFill>
                <a:effectLst>
                  <a:outerShdw blurRad="38100" dist="38100" dir="2700000" algn="tl">
                    <a:srgbClr val="000000"/>
                  </a:outerShdw>
                </a:effectLst>
                <a:latin typeface="Arial"/>
                <a:ea typeface="ＭＳ Ｐゴシック" charset="0"/>
                <a:cs typeface="Arial"/>
              </a:rPr>
              <a:t>25</a:t>
            </a:r>
          </a:p>
        </p:txBody>
      </p:sp>
      <p:sp>
        <p:nvSpPr>
          <p:cNvPr id="928792" name="Text Box 26"/>
          <p:cNvSpPr txBox="1">
            <a:spLocks noChangeArrowheads="1"/>
          </p:cNvSpPr>
          <p:nvPr/>
        </p:nvSpPr>
        <p:spPr bwMode="auto">
          <a:xfrm>
            <a:off x="7573705" y="5883682"/>
            <a:ext cx="18466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en-US" sz="1200" b="1">
                <a:solidFill>
                  <a:srgbClr val="FFFFFF"/>
                </a:solidFill>
                <a:latin typeface="Arial"/>
                <a:cs typeface="Arial"/>
              </a:rPr>
              <a:t>  </a:t>
            </a:r>
          </a:p>
        </p:txBody>
      </p:sp>
      <p:sp>
        <p:nvSpPr>
          <p:cNvPr id="928793" name="Rectangle 27"/>
          <p:cNvSpPr>
            <a:spLocks noChangeArrowheads="1"/>
          </p:cNvSpPr>
          <p:nvPr/>
        </p:nvSpPr>
        <p:spPr bwMode="auto">
          <a:xfrm>
            <a:off x="7060110" y="6269038"/>
            <a:ext cx="164683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pPr algn="ctr" defTabSz="914400" fontAlgn="base">
              <a:spcBef>
                <a:spcPct val="0"/>
              </a:spcBef>
              <a:spcAft>
                <a:spcPct val="0"/>
              </a:spcAft>
            </a:pPr>
            <a:r>
              <a:rPr lang="en-US" sz="1200" b="1">
                <a:solidFill>
                  <a:srgbClr val="FFFFFF"/>
                </a:solidFill>
                <a:latin typeface="Arial"/>
                <a:ea typeface="ＭＳ Ｐゴシック" charset="0"/>
                <a:cs typeface="Arial"/>
              </a:rPr>
              <a:t>Handbook pg. 15-16</a:t>
            </a:r>
          </a:p>
        </p:txBody>
      </p:sp>
      <p:pic>
        <p:nvPicPr>
          <p:cNvPr id="8220" name="Picture 28"/>
          <p:cNvPicPr>
            <a:picLocks noChangeAspect="1" noChangeArrowheads="1"/>
          </p:cNvPicPr>
          <p:nvPr/>
        </p:nvPicPr>
        <p:blipFill>
          <a:blip r:embed="rId3">
            <a:lum bright="-30000"/>
            <a:extLst>
              <a:ext uri="{28A0092B-C50C-407E-A947-70E740481C1C}">
                <a14:useLocalDpi xmlns:a14="http://schemas.microsoft.com/office/drawing/2010/main"/>
              </a:ext>
            </a:extLst>
          </a:blip>
          <a:srcRect/>
          <a:stretch>
            <a:fillRect/>
          </a:stretch>
        </p:blipFill>
        <p:spPr bwMode="auto">
          <a:xfrm>
            <a:off x="1633538" y="879475"/>
            <a:ext cx="6851650" cy="5256213"/>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928795" name="Text Box 29"/>
          <p:cNvSpPr txBox="1">
            <a:spLocks noChangeArrowheads="1"/>
          </p:cNvSpPr>
          <p:nvPr/>
        </p:nvSpPr>
        <p:spPr bwMode="auto">
          <a:xfrm>
            <a:off x="8721725" y="64135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en-US" sz="2000">
                <a:solidFill>
                  <a:srgbClr val="FFFFFF"/>
                </a:solidFill>
                <a:latin typeface="Arial"/>
                <a:cs typeface="Arial"/>
              </a:rPr>
              <a:t>1</a:t>
            </a:r>
          </a:p>
        </p:txBody>
      </p:sp>
      <p:sp>
        <p:nvSpPr>
          <p:cNvPr id="8222" name="Rectangle 30"/>
          <p:cNvSpPr>
            <a:spLocks noGrp="1" noChangeArrowheads="1"/>
          </p:cNvSpPr>
          <p:nvPr>
            <p:ph type="ctrTitle" idx="4294967295"/>
          </p:nvPr>
        </p:nvSpPr>
        <p:spPr bwMode="auto">
          <a:xfrm>
            <a:off x="1687105" y="765175"/>
            <a:ext cx="6838950" cy="2663825"/>
          </a:xfrm>
          <a:prstGeom prst="rect">
            <a:avLst/>
          </a:prstGeom>
          <a:ln>
            <a:miter lim="800000"/>
            <a:headEnd/>
            <a:tailEnd/>
          </a:ln>
        </p:spPr>
        <p:txBody>
          <a:bodyPr/>
          <a:lstStyle/>
          <a:p>
            <a:pPr algn="ctr">
              <a:defRPr/>
            </a:pPr>
            <a:r>
              <a:rPr lang="en-US" sz="7200" b="1" dirty="0">
                <a:latin typeface="Arial"/>
                <a:ea typeface="ＭＳ Ｐゴシック" charset="0"/>
                <a:cs typeface="Arial"/>
              </a:rPr>
              <a:t>Interpreting the Pentateuch</a:t>
            </a:r>
            <a:endParaRPr lang="en-US" sz="4800" b="1" dirty="0">
              <a:latin typeface="Arial"/>
              <a:ea typeface="ＭＳ Ｐゴシック" charset="0"/>
              <a:cs typeface="Arial"/>
            </a:endParaRPr>
          </a:p>
        </p:txBody>
      </p:sp>
      <p:sp>
        <p:nvSpPr>
          <p:cNvPr id="8223" name="Rectangle 31"/>
          <p:cNvSpPr>
            <a:spLocks noGrp="1" noChangeArrowheads="1"/>
          </p:cNvSpPr>
          <p:nvPr>
            <p:ph type="subTitle" idx="4294967295"/>
          </p:nvPr>
        </p:nvSpPr>
        <p:spPr bwMode="auto">
          <a:xfrm>
            <a:off x="1906180" y="3886200"/>
            <a:ext cx="6400800" cy="1752600"/>
          </a:xfrm>
          <a:prstGeom prst="rect">
            <a:avLst/>
          </a:prstGeom>
          <a:ln>
            <a:miter lim="800000"/>
            <a:headEnd/>
            <a:tailEnd/>
          </a:ln>
          <a:effectLst>
            <a:outerShdw blurRad="63500" dist="35921" dir="2700000" algn="ctr" rotWithShape="0">
              <a:schemeClr val="bg2">
                <a:alpha val="74998"/>
              </a:schemeClr>
            </a:outerShdw>
          </a:effectLst>
        </p:spPr>
        <p:txBody>
          <a:bodyPr/>
          <a:lstStyle/>
          <a:p>
            <a:pPr marL="0" indent="0" algn="ctr">
              <a:buFont typeface="Monotype Sorts" charset="0"/>
              <a:buNone/>
              <a:defRPr/>
            </a:pPr>
            <a:r>
              <a:rPr lang="en-US" sz="4400" b="1" dirty="0">
                <a:solidFill>
                  <a:schemeClr val="hlink"/>
                </a:solidFill>
                <a:latin typeface="Arial"/>
                <a:ea typeface="ＭＳ Ｐゴシック" charset="0"/>
                <a:cs typeface="Arial"/>
              </a:rPr>
              <a:t>Five Books That Changed the World</a:t>
            </a:r>
          </a:p>
        </p:txBody>
      </p:sp>
      <p:sp>
        <p:nvSpPr>
          <p:cNvPr id="32" name="Text Box 5"/>
          <p:cNvSpPr txBox="1">
            <a:spLocks noChangeArrowheads="1"/>
          </p:cNvSpPr>
          <p:nvPr/>
        </p:nvSpPr>
        <p:spPr bwMode="auto">
          <a:xfrm>
            <a:off x="8410575" y="44450"/>
            <a:ext cx="698500" cy="461963"/>
          </a:xfrm>
          <a:prstGeom prst="rect">
            <a:avLst/>
          </a:prstGeom>
          <a:solidFill>
            <a:srgbClr val="000000"/>
          </a:solid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a:defRPr/>
            </a:pPr>
            <a:r>
              <a:rPr lang="en-US" b="1" kern="0" dirty="0">
                <a:solidFill>
                  <a:srgbClr val="FFFFFF"/>
                </a:solidFill>
                <a:latin typeface="Arial"/>
                <a:cs typeface="Arial"/>
              </a:rPr>
              <a:t>110</a:t>
            </a:r>
          </a:p>
        </p:txBody>
      </p:sp>
    </p:spTree>
    <p:extLst>
      <p:ext uri="{BB962C8B-B14F-4D97-AF65-F5344CB8AC3E}">
        <p14:creationId xmlns:p14="http://schemas.microsoft.com/office/powerpoint/2010/main" val="402913837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9144000" cy="6849174"/>
          </a:xfrm>
          <a:prstGeom prst="rect">
            <a:avLst/>
          </a:prstGeom>
        </p:spPr>
      </p:pic>
      <p:sp>
        <p:nvSpPr>
          <p:cNvPr id="2" name="Title 1"/>
          <p:cNvSpPr>
            <a:spLocks noGrp="1"/>
          </p:cNvSpPr>
          <p:nvPr>
            <p:ph type="title"/>
          </p:nvPr>
        </p:nvSpPr>
        <p:spPr>
          <a:xfrm>
            <a:off x="102969" y="38100"/>
            <a:ext cx="8355233" cy="888695"/>
          </a:xfrm>
          <a:noFill/>
          <a:ln>
            <a:noFill/>
          </a:ln>
        </p:spPr>
        <p:txBody>
          <a:bodyPr vert="horz" wrap="square" lIns="91440" tIns="45720" rIns="91440" bIns="45720" numCol="1" anchor="ctr" anchorCtr="0" compatLnSpc="1">
            <a:prstTxWarp prst="textNoShape">
              <a:avLst/>
            </a:prstTxWarp>
          </a:bodyPr>
          <a:lstStyle/>
          <a:p>
            <a:pPr marL="719138" indent="-719138" defTabSz="457200" eaLnBrk="1" hangingPunct="1"/>
            <a:r>
              <a:rPr lang="en-US" sz="3600" b="1" kern="1200" dirty="0">
                <a:solidFill>
                  <a:srgbClr val="FFFFFF"/>
                </a:solidFill>
                <a:effectLst>
                  <a:glow rad="254000">
                    <a:srgbClr val="000000">
                      <a:alpha val="85000"/>
                    </a:srgbClr>
                  </a:glow>
                </a:effectLst>
                <a:latin typeface="Arial"/>
                <a:cs typeface="Arial"/>
              </a:rPr>
              <a:t>D.  The Purposes of the Law</a:t>
            </a:r>
          </a:p>
        </p:txBody>
      </p:sp>
      <p:sp>
        <p:nvSpPr>
          <p:cNvPr id="4" name="Rectangle 5"/>
          <p:cNvSpPr txBox="1">
            <a:spLocks noChangeArrowheads="1"/>
          </p:cNvSpPr>
          <p:nvPr/>
        </p:nvSpPr>
        <p:spPr bwMode="auto">
          <a:xfrm>
            <a:off x="801807" y="764704"/>
            <a:ext cx="8350785" cy="5760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514350" lvl="2" indent="-514350">
              <a:lnSpc>
                <a:spcPct val="90000"/>
              </a:lnSpc>
              <a:buFont typeface="+mj-lt"/>
              <a:buAutoNum type="arabicPeriod" startAt="5"/>
            </a:pPr>
            <a:r>
              <a:rPr lang="en-US" sz="3200" b="1" dirty="0">
                <a:solidFill>
                  <a:srgbClr val="FFFFFF"/>
                </a:solidFill>
                <a:effectLst>
                  <a:glow rad="165100">
                    <a:srgbClr val="000000">
                      <a:alpha val="86000"/>
                    </a:srgbClr>
                  </a:glow>
                </a:effectLst>
              </a:rPr>
              <a:t>It </a:t>
            </a:r>
            <a:r>
              <a:rPr lang="en-US" sz="3200" b="1" i="1" dirty="0">
                <a:solidFill>
                  <a:srgbClr val="FFFF00"/>
                </a:solidFill>
                <a:effectLst>
                  <a:glow rad="165100">
                    <a:srgbClr val="000000">
                      <a:alpha val="86000"/>
                    </a:srgbClr>
                  </a:glow>
                </a:effectLst>
              </a:rPr>
              <a:t>unified</a:t>
            </a:r>
            <a:r>
              <a:rPr lang="en-US" sz="3200" b="1" dirty="0">
                <a:solidFill>
                  <a:srgbClr val="FFFF00"/>
                </a:solidFill>
                <a:effectLst>
                  <a:glow rad="165100">
                    <a:srgbClr val="000000">
                      <a:alpha val="86000"/>
                    </a:srgbClr>
                  </a:glow>
                </a:effectLst>
              </a:rPr>
              <a:t> </a:t>
            </a:r>
            <a:r>
              <a:rPr lang="en-US" sz="3200" b="1" dirty="0">
                <a:solidFill>
                  <a:srgbClr val="FFFFFF"/>
                </a:solidFill>
                <a:effectLst>
                  <a:glow rad="165100">
                    <a:srgbClr val="000000">
                      <a:alpha val="86000"/>
                    </a:srgbClr>
                  </a:glow>
                </a:effectLst>
              </a:rPr>
              <a:t>the people to establish the nation in voluntary submission to God</a:t>
            </a:r>
            <a:r>
              <a:rPr lang="fr-FR" sz="3200" b="1" dirty="0">
                <a:solidFill>
                  <a:srgbClr val="FFFFFF"/>
                </a:solidFill>
                <a:effectLst>
                  <a:glow rad="165100">
                    <a:srgbClr val="000000">
                      <a:alpha val="86000"/>
                    </a:srgbClr>
                  </a:glow>
                </a:effectLst>
              </a:rPr>
              <a:t>'</a:t>
            </a:r>
            <a:r>
              <a:rPr lang="en-US" sz="3200" b="1" dirty="0">
                <a:solidFill>
                  <a:srgbClr val="FFFFFF"/>
                </a:solidFill>
                <a:effectLst>
                  <a:glow rad="165100">
                    <a:srgbClr val="000000">
                      <a:alpha val="86000"/>
                    </a:srgbClr>
                  </a:glow>
                </a:effectLst>
              </a:rPr>
              <a:t>s decrees (Exod. 19:5-8; Deut. 5:27-28).</a:t>
            </a:r>
          </a:p>
          <a:p>
            <a:pPr marL="514350" lvl="2" indent="-514350">
              <a:lnSpc>
                <a:spcPct val="90000"/>
              </a:lnSpc>
              <a:buFont typeface="+mj-lt"/>
              <a:buAutoNum type="arabicPeriod" startAt="5"/>
            </a:pPr>
            <a:endParaRPr lang="en-US" sz="3200" b="1" dirty="0">
              <a:solidFill>
                <a:srgbClr val="FFFFFF"/>
              </a:solidFill>
              <a:effectLst>
                <a:glow rad="165100">
                  <a:srgbClr val="000000">
                    <a:alpha val="86000"/>
                  </a:srgbClr>
                </a:glow>
              </a:effectLst>
            </a:endParaRPr>
          </a:p>
          <a:p>
            <a:pPr marL="514350" lvl="2" indent="-514350">
              <a:lnSpc>
                <a:spcPct val="90000"/>
              </a:lnSpc>
              <a:buFont typeface="+mj-lt"/>
              <a:buAutoNum type="arabicPeriod" startAt="5"/>
            </a:pPr>
            <a:r>
              <a:rPr lang="en-US" sz="3200" b="1" dirty="0">
                <a:solidFill>
                  <a:srgbClr val="FFFFFF"/>
                </a:solidFill>
                <a:effectLst>
                  <a:glow rad="165100">
                    <a:srgbClr val="000000">
                      <a:alpha val="86000"/>
                    </a:srgbClr>
                  </a:glow>
                </a:effectLst>
              </a:rPr>
              <a:t>It </a:t>
            </a:r>
            <a:r>
              <a:rPr lang="en-US" sz="3200" b="1" i="1" dirty="0">
                <a:solidFill>
                  <a:srgbClr val="FFFF00"/>
                </a:solidFill>
                <a:effectLst>
                  <a:glow rad="165100">
                    <a:srgbClr val="000000">
                      <a:alpha val="86000"/>
                    </a:srgbClr>
                  </a:glow>
                </a:effectLst>
              </a:rPr>
              <a:t>separated</a:t>
            </a:r>
            <a:r>
              <a:rPr lang="en-US" sz="3200" b="1" dirty="0">
                <a:solidFill>
                  <a:srgbClr val="FFFF00"/>
                </a:solidFill>
                <a:effectLst>
                  <a:glow rad="165100">
                    <a:srgbClr val="000000">
                      <a:alpha val="86000"/>
                    </a:srgbClr>
                  </a:glow>
                </a:effectLst>
              </a:rPr>
              <a:t> </a:t>
            </a:r>
            <a:r>
              <a:rPr lang="en-US" sz="3200" b="1" dirty="0">
                <a:solidFill>
                  <a:srgbClr val="FFFFFF"/>
                </a:solidFill>
                <a:effectLst>
                  <a:glow rad="165100">
                    <a:srgbClr val="000000">
                      <a:alpha val="86000"/>
                    </a:srgbClr>
                  </a:glow>
                </a:effectLst>
              </a:rPr>
              <a:t>Israel among the nations as a kingdom of priests to mediate God</a:t>
            </a:r>
            <a:r>
              <a:rPr lang="fr-FR" sz="3200" b="1" dirty="0">
                <a:solidFill>
                  <a:srgbClr val="FFFFFF"/>
                </a:solidFill>
                <a:effectLst>
                  <a:glow rad="165100">
                    <a:srgbClr val="000000">
                      <a:alpha val="86000"/>
                    </a:srgbClr>
                  </a:glow>
                </a:effectLst>
              </a:rPr>
              <a:t>'</a:t>
            </a:r>
            <a:r>
              <a:rPr lang="en-US" sz="3200" b="1" dirty="0">
                <a:solidFill>
                  <a:srgbClr val="FFFFFF"/>
                </a:solidFill>
                <a:effectLst>
                  <a:glow rad="165100">
                    <a:srgbClr val="000000">
                      <a:alpha val="86000"/>
                    </a:srgbClr>
                  </a:glow>
                </a:effectLst>
              </a:rPr>
              <a:t>s truth to these nations (Exod. 31:13).</a:t>
            </a:r>
          </a:p>
          <a:p>
            <a:pPr marL="514350" lvl="2" indent="-514350">
              <a:lnSpc>
                <a:spcPct val="90000"/>
              </a:lnSpc>
              <a:buFont typeface="+mj-lt"/>
              <a:buAutoNum type="arabicPeriod" startAt="5"/>
            </a:pPr>
            <a:endParaRPr lang="en-US" sz="3200" b="1" dirty="0">
              <a:solidFill>
                <a:srgbClr val="FFFFFF"/>
              </a:solidFill>
              <a:effectLst>
                <a:glow rad="165100">
                  <a:srgbClr val="000000">
                    <a:alpha val="86000"/>
                  </a:srgbClr>
                </a:glow>
              </a:effectLst>
            </a:endParaRPr>
          </a:p>
          <a:p>
            <a:pPr marL="514350" lvl="2" indent="-514350">
              <a:lnSpc>
                <a:spcPct val="90000"/>
              </a:lnSpc>
              <a:buFont typeface="+mj-lt"/>
              <a:buAutoNum type="arabicPeriod" startAt="5"/>
            </a:pPr>
            <a:r>
              <a:rPr lang="en-US" sz="3200" b="1" dirty="0">
                <a:solidFill>
                  <a:srgbClr val="FFFFFF"/>
                </a:solidFill>
                <a:effectLst>
                  <a:glow rad="165100">
                    <a:srgbClr val="000000">
                      <a:alpha val="86000"/>
                    </a:srgbClr>
                  </a:glow>
                </a:effectLst>
              </a:rPr>
              <a:t>It provided </a:t>
            </a:r>
            <a:r>
              <a:rPr lang="en-US" sz="3200" b="1" i="1" dirty="0">
                <a:solidFill>
                  <a:srgbClr val="FFFF00"/>
                </a:solidFill>
                <a:effectLst>
                  <a:glow rad="165100">
                    <a:srgbClr val="000000">
                      <a:alpha val="86000"/>
                    </a:srgbClr>
                  </a:glow>
                </a:effectLst>
              </a:rPr>
              <a:t>forgiveness</a:t>
            </a:r>
            <a:r>
              <a:rPr lang="en-US" sz="3200" b="1" dirty="0">
                <a:solidFill>
                  <a:srgbClr val="FFFF00"/>
                </a:solidFill>
                <a:effectLst>
                  <a:glow rad="165100">
                    <a:srgbClr val="000000">
                      <a:alpha val="86000"/>
                    </a:srgbClr>
                  </a:glow>
                </a:effectLst>
              </a:rPr>
              <a:t> </a:t>
            </a:r>
            <a:r>
              <a:rPr lang="en-US" sz="3200" b="1" dirty="0">
                <a:solidFill>
                  <a:srgbClr val="FFFFFF"/>
                </a:solidFill>
                <a:effectLst>
                  <a:glow rad="165100">
                    <a:srgbClr val="000000">
                      <a:alpha val="86000"/>
                    </a:srgbClr>
                  </a:glow>
                </a:effectLst>
              </a:rPr>
              <a:t>of sins for individual Israelites to restore their fellowship with God, even though they already functioned as a redeemed people (Lev. 1–7).</a:t>
            </a:r>
          </a:p>
        </p:txBody>
      </p:sp>
      <p:sp>
        <p:nvSpPr>
          <p:cNvPr id="6" name="Text Box 27"/>
          <p:cNvSpPr txBox="1">
            <a:spLocks noChangeArrowheads="1"/>
          </p:cNvSpPr>
          <p:nvPr/>
        </p:nvSpPr>
        <p:spPr bwMode="auto">
          <a:xfrm>
            <a:off x="8379780" y="87313"/>
            <a:ext cx="698178" cy="46166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defTabSz="914400">
              <a:defRPr/>
            </a:pPr>
            <a:r>
              <a:rPr lang="en-US" altLang="zh-CN" b="1" kern="0" dirty="0">
                <a:solidFill>
                  <a:srgbClr val="FFFFFF"/>
                </a:solidFill>
                <a:latin typeface="Arial" charset="0"/>
              </a:rPr>
              <a:t>113</a:t>
            </a:r>
          </a:p>
        </p:txBody>
      </p:sp>
      <p:sp>
        <p:nvSpPr>
          <p:cNvPr id="8" name="Rectangle 5"/>
          <p:cNvSpPr txBox="1">
            <a:spLocks noChangeArrowheads="1"/>
          </p:cNvSpPr>
          <p:nvPr/>
        </p:nvSpPr>
        <p:spPr bwMode="auto">
          <a:xfrm>
            <a:off x="0" y="6516052"/>
            <a:ext cx="9144000" cy="3693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spAutoFit/>
          </a:bodyPr>
          <a:lstStyle>
            <a:defPPr>
              <a:defRPr lang="en-US"/>
            </a:defPPr>
            <a:lvl1pPr algn="ctr" eaLnBrk="1" fontAlgn="auto" hangingPunct="1">
              <a:spcBef>
                <a:spcPts val="0"/>
              </a:spcBef>
              <a:spcAft>
                <a:spcPts val="0"/>
              </a:spcAft>
              <a:defRPr b="1" kern="0">
                <a:solidFill>
                  <a:srgbClr val="FFFFFF"/>
                </a:solidFill>
                <a:latin typeface="Arial" charset="0"/>
                <a:cs typeface="MS PGothic" charset="0"/>
              </a:defRPr>
            </a:lvl1pPr>
            <a:lvl2pPr marL="742950" indent="-285750">
              <a:defRPr>
                <a:ea typeface="MS PGothic" charset="0"/>
                <a:cs typeface="MS PGothic" charset="0"/>
              </a:defRPr>
            </a:lvl2pPr>
            <a:lvl3pPr marL="1143000" indent="-228600">
              <a:defRPr>
                <a:ea typeface="MS PGothic" charset="0"/>
                <a:cs typeface="MS PGothic" charset="0"/>
              </a:defRPr>
            </a:lvl3pPr>
            <a:lvl4pPr marL="1600200" indent="-228600">
              <a:defRPr>
                <a:ea typeface="MS PGothic" charset="0"/>
                <a:cs typeface="MS PGothic" charset="0"/>
              </a:defRPr>
            </a:lvl4pPr>
            <a:lvl5pPr marL="2057400" indent="-228600">
              <a:defRPr>
                <a:ea typeface="MS PGothic" charset="0"/>
                <a:cs typeface="MS PGothic" charset="0"/>
              </a:defRPr>
            </a:lvl5pPr>
            <a:lvl6pPr marL="2514600" indent="-228600" eaLnBrk="0" fontAlgn="base" hangingPunct="0">
              <a:spcBef>
                <a:spcPct val="0"/>
              </a:spcBef>
              <a:spcAft>
                <a:spcPct val="0"/>
              </a:spcAft>
              <a:defRPr>
                <a:ea typeface="MS PGothic" charset="0"/>
                <a:cs typeface="MS PGothic" charset="0"/>
              </a:defRPr>
            </a:lvl6pPr>
            <a:lvl7pPr marL="2971800" indent="-228600" eaLnBrk="0" fontAlgn="base" hangingPunct="0">
              <a:spcBef>
                <a:spcPct val="0"/>
              </a:spcBef>
              <a:spcAft>
                <a:spcPct val="0"/>
              </a:spcAft>
              <a:defRPr>
                <a:ea typeface="MS PGothic" charset="0"/>
                <a:cs typeface="MS PGothic" charset="0"/>
              </a:defRPr>
            </a:lvl7pPr>
            <a:lvl8pPr marL="3429000" indent="-228600" eaLnBrk="0" fontAlgn="base" hangingPunct="0">
              <a:spcBef>
                <a:spcPct val="0"/>
              </a:spcBef>
              <a:spcAft>
                <a:spcPct val="0"/>
              </a:spcAft>
              <a:defRPr>
                <a:ea typeface="MS PGothic" charset="0"/>
                <a:cs typeface="MS PGothic" charset="0"/>
              </a:defRPr>
            </a:lvl8pPr>
            <a:lvl9pPr marL="3886200" indent="-228600" eaLnBrk="0" fontAlgn="base" hangingPunct="0">
              <a:spcBef>
                <a:spcPct val="0"/>
              </a:spcBef>
              <a:spcAft>
                <a:spcPct val="0"/>
              </a:spcAft>
              <a:defRPr>
                <a:ea typeface="MS PGothic" charset="0"/>
                <a:cs typeface="MS PGothic" charset="0"/>
              </a:defRPr>
            </a:lvl9pPr>
          </a:lstStyle>
          <a:p>
            <a:pPr marL="0" lvl="2" indent="0" algn="ctr" defTabSz="914400" eaLnBrk="0" fontAlgn="base" hangingPunct="0">
              <a:spcBef>
                <a:spcPct val="0"/>
              </a:spcBef>
              <a:spcAft>
                <a:spcPct val="0"/>
              </a:spcAft>
            </a:pPr>
            <a:r>
              <a:rPr lang="en-US" b="1" dirty="0">
                <a:solidFill>
                  <a:srgbClr val="EAEAEA"/>
                </a:solidFill>
                <a:latin typeface="Arial"/>
                <a:cs typeface="Arial"/>
              </a:rPr>
              <a:t>J. Dwight Pentecost, “The Purpose of the Law,” </a:t>
            </a:r>
            <a:r>
              <a:rPr lang="en-US" b="1" i="1" dirty="0">
                <a:solidFill>
                  <a:srgbClr val="EAEAEA"/>
                </a:solidFill>
                <a:latin typeface="Arial"/>
                <a:cs typeface="Arial"/>
              </a:rPr>
              <a:t>Bib Sac</a:t>
            </a:r>
            <a:r>
              <a:rPr lang="en-US" b="1" dirty="0">
                <a:solidFill>
                  <a:srgbClr val="EAEAEA"/>
                </a:solidFill>
                <a:latin typeface="Arial"/>
                <a:cs typeface="Arial"/>
              </a:rPr>
              <a:t> 128 (July 1971): 227-33</a:t>
            </a:r>
          </a:p>
        </p:txBody>
      </p:sp>
    </p:spTree>
    <p:extLst>
      <p:ext uri="{BB962C8B-B14F-4D97-AF65-F5344CB8AC3E}">
        <p14:creationId xmlns:p14="http://schemas.microsoft.com/office/powerpoint/2010/main" val="12673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linds(horizontal)">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9144000" cy="6849174"/>
          </a:xfrm>
          <a:prstGeom prst="rect">
            <a:avLst/>
          </a:prstGeom>
        </p:spPr>
      </p:pic>
      <p:sp>
        <p:nvSpPr>
          <p:cNvPr id="2" name="Title 1"/>
          <p:cNvSpPr>
            <a:spLocks noGrp="1"/>
          </p:cNvSpPr>
          <p:nvPr>
            <p:ph type="title"/>
          </p:nvPr>
        </p:nvSpPr>
        <p:spPr>
          <a:xfrm>
            <a:off x="102969" y="38100"/>
            <a:ext cx="8355233" cy="888695"/>
          </a:xfrm>
          <a:noFill/>
          <a:ln>
            <a:noFill/>
          </a:ln>
        </p:spPr>
        <p:txBody>
          <a:bodyPr vert="horz" wrap="square" lIns="91440" tIns="45720" rIns="91440" bIns="45720" numCol="1" anchor="ctr" anchorCtr="0" compatLnSpc="1">
            <a:prstTxWarp prst="textNoShape">
              <a:avLst/>
            </a:prstTxWarp>
          </a:bodyPr>
          <a:lstStyle/>
          <a:p>
            <a:pPr marL="719138" indent="-719138" defTabSz="457200" eaLnBrk="1" hangingPunct="1"/>
            <a:r>
              <a:rPr lang="en-US" sz="3600" b="1" kern="1200" dirty="0">
                <a:solidFill>
                  <a:srgbClr val="FFFFFF"/>
                </a:solidFill>
                <a:effectLst>
                  <a:glow rad="254000">
                    <a:srgbClr val="000000">
                      <a:alpha val="85000"/>
                    </a:srgbClr>
                  </a:glow>
                </a:effectLst>
                <a:latin typeface="Arial"/>
                <a:cs typeface="Arial"/>
              </a:rPr>
              <a:t>D.  The Purposes of the Law</a:t>
            </a:r>
          </a:p>
        </p:txBody>
      </p:sp>
      <p:sp>
        <p:nvSpPr>
          <p:cNvPr id="4" name="Rectangle 5"/>
          <p:cNvSpPr txBox="1">
            <a:spLocks noChangeArrowheads="1"/>
          </p:cNvSpPr>
          <p:nvPr/>
        </p:nvSpPr>
        <p:spPr bwMode="auto">
          <a:xfrm>
            <a:off x="611560" y="852714"/>
            <a:ext cx="8350785" cy="602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722313" lvl="2" indent="-722313">
              <a:lnSpc>
                <a:spcPct val="90000"/>
              </a:lnSpc>
              <a:buFont typeface="+mj-lt"/>
              <a:buAutoNum type="arabicPeriod" startAt="8"/>
            </a:pPr>
            <a:r>
              <a:rPr lang="en-US" sz="3200" b="1" dirty="0">
                <a:solidFill>
                  <a:srgbClr val="FFFFFF"/>
                </a:solidFill>
                <a:effectLst>
                  <a:glow rad="165100">
                    <a:srgbClr val="000000">
                      <a:alpha val="86000"/>
                    </a:srgbClr>
                  </a:glow>
                </a:effectLst>
              </a:rPr>
              <a:t>It made provision for Israel to </a:t>
            </a:r>
            <a:r>
              <a:rPr lang="en-US" sz="3200" b="1" i="1" dirty="0">
                <a:solidFill>
                  <a:srgbClr val="FFFF00"/>
                </a:solidFill>
                <a:effectLst>
                  <a:glow rad="165100">
                    <a:srgbClr val="000000">
                      <a:alpha val="86000"/>
                    </a:srgbClr>
                  </a:glow>
                </a:effectLst>
              </a:rPr>
              <a:t>worship</a:t>
            </a:r>
            <a:r>
              <a:rPr lang="en-US" sz="3200" b="1" dirty="0">
                <a:solidFill>
                  <a:srgbClr val="FFFF00"/>
                </a:solidFill>
                <a:effectLst>
                  <a:glow rad="165100">
                    <a:srgbClr val="000000">
                      <a:alpha val="86000"/>
                    </a:srgbClr>
                  </a:glow>
                </a:effectLst>
              </a:rPr>
              <a:t> </a:t>
            </a:r>
            <a:r>
              <a:rPr lang="en-US" sz="3200" b="1" dirty="0">
                <a:solidFill>
                  <a:srgbClr val="FFFFFF"/>
                </a:solidFill>
                <a:effectLst>
                  <a:glow rad="165100">
                    <a:srgbClr val="000000">
                      <a:alpha val="86000"/>
                    </a:srgbClr>
                  </a:glow>
                </a:effectLst>
              </a:rPr>
              <a:t>God as a redeemed people (Lev. 23).</a:t>
            </a:r>
          </a:p>
          <a:p>
            <a:pPr marL="722313" lvl="2" indent="-722313">
              <a:lnSpc>
                <a:spcPct val="90000"/>
              </a:lnSpc>
              <a:buFont typeface="+mj-lt"/>
              <a:buAutoNum type="arabicPeriod" startAt="8"/>
            </a:pPr>
            <a:endParaRPr lang="en-US" sz="3200" b="1" dirty="0">
              <a:solidFill>
                <a:srgbClr val="FFFFFF"/>
              </a:solidFill>
              <a:effectLst>
                <a:glow rad="165100">
                  <a:srgbClr val="000000">
                    <a:alpha val="86000"/>
                  </a:srgbClr>
                </a:glow>
              </a:effectLst>
            </a:endParaRPr>
          </a:p>
          <a:p>
            <a:pPr marL="722313" lvl="2" indent="-722313">
              <a:lnSpc>
                <a:spcPct val="90000"/>
              </a:lnSpc>
              <a:buFont typeface="+mj-lt"/>
              <a:buAutoNum type="arabicPeriod" startAt="8"/>
            </a:pPr>
            <a:r>
              <a:rPr lang="en-US" sz="3200" b="1" dirty="0">
                <a:solidFill>
                  <a:srgbClr val="FFFFFF"/>
                </a:solidFill>
                <a:effectLst>
                  <a:glow rad="165100">
                    <a:srgbClr val="000000">
                      <a:alpha val="86000"/>
                    </a:srgbClr>
                  </a:glow>
                </a:effectLst>
              </a:rPr>
              <a:t>It </a:t>
            </a:r>
            <a:r>
              <a:rPr lang="en-US" sz="3200" b="1" i="1" dirty="0">
                <a:solidFill>
                  <a:srgbClr val="FFFF00"/>
                </a:solidFill>
                <a:effectLst>
                  <a:glow rad="165100">
                    <a:srgbClr val="000000">
                      <a:alpha val="86000"/>
                    </a:srgbClr>
                  </a:glow>
                </a:effectLst>
              </a:rPr>
              <a:t>tested</a:t>
            </a:r>
            <a:r>
              <a:rPr lang="en-US" sz="3200" b="1" dirty="0">
                <a:solidFill>
                  <a:srgbClr val="FFFF00"/>
                </a:solidFill>
                <a:effectLst>
                  <a:glow rad="165100">
                    <a:srgbClr val="000000">
                      <a:alpha val="86000"/>
                    </a:srgbClr>
                  </a:glow>
                </a:effectLst>
              </a:rPr>
              <a:t> </a:t>
            </a:r>
            <a:r>
              <a:rPr lang="en-US" sz="3200" b="1" dirty="0">
                <a:solidFill>
                  <a:srgbClr val="FFFFFF"/>
                </a:solidFill>
                <a:effectLst>
                  <a:glow rad="165100">
                    <a:srgbClr val="000000">
                      <a:alpha val="86000"/>
                    </a:srgbClr>
                  </a:glow>
                </a:effectLst>
              </a:rPr>
              <a:t>if one was in the kingdom or the theocracy over which God ruled (Deut. 28).  Faith led to obedience and blessing; lack of faith led to disobedience and judgment.</a:t>
            </a:r>
          </a:p>
          <a:p>
            <a:pPr marL="722313" lvl="2" indent="-722313">
              <a:lnSpc>
                <a:spcPct val="90000"/>
              </a:lnSpc>
              <a:buFont typeface="+mj-lt"/>
              <a:buAutoNum type="arabicPeriod" startAt="8"/>
            </a:pPr>
            <a:endParaRPr lang="en-US" sz="3200" b="1" dirty="0">
              <a:solidFill>
                <a:srgbClr val="FFFFFF"/>
              </a:solidFill>
              <a:effectLst>
                <a:glow rad="165100">
                  <a:srgbClr val="000000">
                    <a:alpha val="86000"/>
                  </a:srgbClr>
                </a:glow>
              </a:effectLst>
            </a:endParaRPr>
          </a:p>
          <a:p>
            <a:pPr marL="722313" lvl="2" indent="-722313">
              <a:lnSpc>
                <a:spcPct val="90000"/>
              </a:lnSpc>
              <a:buFont typeface="+mj-lt"/>
              <a:buAutoNum type="arabicPeriod" startAt="8"/>
            </a:pPr>
            <a:r>
              <a:rPr lang="en-US" sz="3200" b="1" dirty="0">
                <a:solidFill>
                  <a:srgbClr val="FFFFFF"/>
                </a:solidFill>
                <a:effectLst>
                  <a:glow rad="165100">
                    <a:srgbClr val="000000">
                      <a:alpha val="86000"/>
                    </a:srgbClr>
                  </a:glow>
                </a:effectLst>
              </a:rPr>
              <a:t>It </a:t>
            </a:r>
            <a:r>
              <a:rPr lang="en-US" sz="3200" b="1" i="1" dirty="0">
                <a:solidFill>
                  <a:srgbClr val="FFFF00"/>
                </a:solidFill>
                <a:effectLst>
                  <a:glow rad="165100">
                    <a:srgbClr val="000000">
                      <a:alpha val="86000"/>
                    </a:srgbClr>
                  </a:glow>
                </a:effectLst>
              </a:rPr>
              <a:t>revealed Jesus</a:t>
            </a:r>
            <a:r>
              <a:rPr lang="en-US" sz="3200" b="1" dirty="0">
                <a:solidFill>
                  <a:srgbClr val="FFFFFF"/>
                </a:solidFill>
                <a:effectLst>
                  <a:glow rad="165100">
                    <a:srgbClr val="000000">
                      <a:alpha val="86000"/>
                    </a:srgbClr>
                  </a:glow>
                </a:effectLst>
              </a:rPr>
              <a:t> Christ (typology in the sacrificial system; Luke 24:27).</a:t>
            </a:r>
          </a:p>
        </p:txBody>
      </p:sp>
      <p:sp>
        <p:nvSpPr>
          <p:cNvPr id="6" name="Text Box 27"/>
          <p:cNvSpPr txBox="1">
            <a:spLocks noChangeArrowheads="1"/>
          </p:cNvSpPr>
          <p:nvPr/>
        </p:nvSpPr>
        <p:spPr bwMode="auto">
          <a:xfrm>
            <a:off x="8379780" y="87313"/>
            <a:ext cx="698178" cy="46166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defTabSz="914400">
              <a:defRPr/>
            </a:pPr>
            <a:r>
              <a:rPr lang="en-US" altLang="zh-CN" b="1" kern="0" dirty="0">
                <a:solidFill>
                  <a:srgbClr val="FFFFFF"/>
                </a:solidFill>
                <a:latin typeface="Arial" charset="0"/>
              </a:rPr>
              <a:t>113</a:t>
            </a:r>
          </a:p>
        </p:txBody>
      </p:sp>
      <p:sp>
        <p:nvSpPr>
          <p:cNvPr id="8" name="Rectangle 5"/>
          <p:cNvSpPr txBox="1">
            <a:spLocks noChangeArrowheads="1"/>
          </p:cNvSpPr>
          <p:nvPr/>
        </p:nvSpPr>
        <p:spPr bwMode="auto">
          <a:xfrm>
            <a:off x="0" y="6516052"/>
            <a:ext cx="9144000" cy="3693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spAutoFit/>
          </a:bodyPr>
          <a:lstStyle>
            <a:defPPr>
              <a:defRPr lang="en-US"/>
            </a:defPPr>
            <a:lvl1pPr algn="ctr" eaLnBrk="1" fontAlgn="auto" hangingPunct="1">
              <a:spcBef>
                <a:spcPts val="0"/>
              </a:spcBef>
              <a:spcAft>
                <a:spcPts val="0"/>
              </a:spcAft>
              <a:defRPr b="1" kern="0">
                <a:solidFill>
                  <a:srgbClr val="FFFFFF"/>
                </a:solidFill>
                <a:latin typeface="Arial" charset="0"/>
                <a:cs typeface="MS PGothic" charset="0"/>
              </a:defRPr>
            </a:lvl1pPr>
            <a:lvl2pPr marL="742950" indent="-285750">
              <a:defRPr>
                <a:ea typeface="MS PGothic" charset="0"/>
                <a:cs typeface="MS PGothic" charset="0"/>
              </a:defRPr>
            </a:lvl2pPr>
            <a:lvl3pPr marL="1143000" indent="-228600">
              <a:defRPr>
                <a:ea typeface="MS PGothic" charset="0"/>
                <a:cs typeface="MS PGothic" charset="0"/>
              </a:defRPr>
            </a:lvl3pPr>
            <a:lvl4pPr marL="1600200" indent="-228600">
              <a:defRPr>
                <a:ea typeface="MS PGothic" charset="0"/>
                <a:cs typeface="MS PGothic" charset="0"/>
              </a:defRPr>
            </a:lvl4pPr>
            <a:lvl5pPr marL="2057400" indent="-228600">
              <a:defRPr>
                <a:ea typeface="MS PGothic" charset="0"/>
                <a:cs typeface="MS PGothic" charset="0"/>
              </a:defRPr>
            </a:lvl5pPr>
            <a:lvl6pPr marL="2514600" indent="-228600" eaLnBrk="0" fontAlgn="base" hangingPunct="0">
              <a:spcBef>
                <a:spcPct val="0"/>
              </a:spcBef>
              <a:spcAft>
                <a:spcPct val="0"/>
              </a:spcAft>
              <a:defRPr>
                <a:ea typeface="MS PGothic" charset="0"/>
                <a:cs typeface="MS PGothic" charset="0"/>
              </a:defRPr>
            </a:lvl6pPr>
            <a:lvl7pPr marL="2971800" indent="-228600" eaLnBrk="0" fontAlgn="base" hangingPunct="0">
              <a:spcBef>
                <a:spcPct val="0"/>
              </a:spcBef>
              <a:spcAft>
                <a:spcPct val="0"/>
              </a:spcAft>
              <a:defRPr>
                <a:ea typeface="MS PGothic" charset="0"/>
                <a:cs typeface="MS PGothic" charset="0"/>
              </a:defRPr>
            </a:lvl7pPr>
            <a:lvl8pPr marL="3429000" indent="-228600" eaLnBrk="0" fontAlgn="base" hangingPunct="0">
              <a:spcBef>
                <a:spcPct val="0"/>
              </a:spcBef>
              <a:spcAft>
                <a:spcPct val="0"/>
              </a:spcAft>
              <a:defRPr>
                <a:ea typeface="MS PGothic" charset="0"/>
                <a:cs typeface="MS PGothic" charset="0"/>
              </a:defRPr>
            </a:lvl8pPr>
            <a:lvl9pPr marL="3886200" indent="-228600" eaLnBrk="0" fontAlgn="base" hangingPunct="0">
              <a:spcBef>
                <a:spcPct val="0"/>
              </a:spcBef>
              <a:spcAft>
                <a:spcPct val="0"/>
              </a:spcAft>
              <a:defRPr>
                <a:ea typeface="MS PGothic" charset="0"/>
                <a:cs typeface="MS PGothic" charset="0"/>
              </a:defRPr>
            </a:lvl9pPr>
          </a:lstStyle>
          <a:p>
            <a:pPr marL="0" lvl="2" indent="0" algn="ctr" defTabSz="914400" eaLnBrk="0" fontAlgn="base" hangingPunct="0">
              <a:spcBef>
                <a:spcPct val="0"/>
              </a:spcBef>
              <a:spcAft>
                <a:spcPct val="0"/>
              </a:spcAft>
            </a:pPr>
            <a:r>
              <a:rPr lang="en-US" b="1" dirty="0">
                <a:solidFill>
                  <a:srgbClr val="EAEAEA"/>
                </a:solidFill>
                <a:latin typeface="Arial"/>
                <a:cs typeface="Arial"/>
              </a:rPr>
              <a:t>J. Dwight Pentecost, “The Purpose of the Law,” </a:t>
            </a:r>
            <a:r>
              <a:rPr lang="en-US" b="1" i="1" dirty="0">
                <a:solidFill>
                  <a:srgbClr val="EAEAEA"/>
                </a:solidFill>
                <a:latin typeface="Arial"/>
                <a:cs typeface="Arial"/>
              </a:rPr>
              <a:t>Bib Sac</a:t>
            </a:r>
            <a:r>
              <a:rPr lang="en-US" b="1" dirty="0">
                <a:solidFill>
                  <a:srgbClr val="EAEAEA"/>
                </a:solidFill>
                <a:latin typeface="Arial"/>
                <a:cs typeface="Arial"/>
              </a:rPr>
              <a:t> 128 (July 1971): 227-33</a:t>
            </a:r>
          </a:p>
        </p:txBody>
      </p:sp>
    </p:spTree>
    <p:extLst>
      <p:ext uri="{BB962C8B-B14F-4D97-AF65-F5344CB8AC3E}">
        <p14:creationId xmlns:p14="http://schemas.microsoft.com/office/powerpoint/2010/main" val="110186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linds(horizontal)">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0" y="0"/>
            <a:ext cx="9144000" cy="1752600"/>
          </a:xfrm>
          <a:solidFill>
            <a:schemeClr val="accent3">
              <a:lumMod val="25000"/>
            </a:schemeClr>
          </a:solidFill>
        </p:spPr>
        <p:txBody>
          <a:bodyPr/>
          <a:lstStyle/>
          <a:p>
            <a:pPr eaLnBrk="1" hangingPunct="1">
              <a:defRPr/>
            </a:pPr>
            <a:r>
              <a:rPr lang="en-US" altLang="zh-CN" i="1" dirty="0">
                <a:latin typeface="Arial" charset="0"/>
                <a:cs typeface="Arial"/>
              </a:rPr>
              <a:t>Interpreting and</a:t>
            </a:r>
            <a:br>
              <a:rPr lang="en-US" altLang="zh-CN" i="1" dirty="0">
                <a:latin typeface="Arial" charset="0"/>
                <a:cs typeface="Arial"/>
              </a:rPr>
            </a:br>
            <a:r>
              <a:rPr lang="en-US" altLang="zh-CN" i="1" dirty="0">
                <a:latin typeface="Arial" charset="0"/>
                <a:cs typeface="Arial"/>
              </a:rPr>
              <a:t>Preaching Legal Literature </a:t>
            </a:r>
            <a:endParaRPr lang="en-US" i="1" dirty="0">
              <a:latin typeface="Arial" charset="0"/>
              <a:cs typeface="Arial"/>
            </a:endParaRPr>
          </a:p>
        </p:txBody>
      </p:sp>
      <p:sp>
        <p:nvSpPr>
          <p:cNvPr id="206853" name="Rectangle 5"/>
          <p:cNvSpPr>
            <a:spLocks noChangeArrowheads="1"/>
          </p:cNvSpPr>
          <p:nvPr/>
        </p:nvSpPr>
        <p:spPr bwMode="auto">
          <a:xfrm>
            <a:off x="76200" y="1981200"/>
            <a:ext cx="90678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539750" marR="0" lvl="0" indent="-539750" algn="l" defTabSz="914400" rtl="0" eaLnBrk="0" fontAlgn="base" latinLnBrk="0" hangingPunct="0">
              <a:lnSpc>
                <a:spcPct val="100000"/>
              </a:lnSpc>
              <a:spcBef>
                <a:spcPct val="20000"/>
              </a:spcBef>
              <a:spcAft>
                <a:spcPct val="0"/>
              </a:spcAft>
              <a:buClr>
                <a:srgbClr val="808000"/>
              </a:buClr>
              <a:buSzTx/>
              <a:buFontTx/>
              <a:buNone/>
              <a:tabLst/>
              <a:defRPr/>
            </a:pPr>
            <a:r>
              <a:rPr kumimoji="1" lang="en-US" altLang="zh-CN" sz="32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1.	</a:t>
            </a:r>
            <a:r>
              <a:rPr kumimoji="1" lang="en-US" altLang="zh-CN" sz="3200" b="1" i="0" u="sng" strike="noStrike" kern="1200" cap="none" spc="0" normalizeH="0" baseline="0" noProof="0" dirty="0">
                <a:ln>
                  <a:noFill/>
                </a:ln>
                <a:solidFill>
                  <a:srgbClr val="003300"/>
                </a:solidFill>
                <a:effectLst/>
                <a:uLnTx/>
                <a:uFillTx/>
                <a:latin typeface="Arial" charset="0"/>
                <a:ea typeface="ＭＳ Ｐゴシック" charset="0"/>
                <a:cs typeface="Arial" charset="0"/>
              </a:rPr>
              <a:t>Interpretation</a:t>
            </a:r>
            <a:r>
              <a:rPr kumimoji="1" lang="en-US" altLang="zh-CN" sz="32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 Study the </a:t>
            </a:r>
            <a:r>
              <a:rPr kumimoji="1" lang="en-US" altLang="zh-CN" sz="3200" b="1" i="1" u="none" strike="noStrike" kern="1200" cap="none" spc="0" normalizeH="0" baseline="0" noProof="0" dirty="0">
                <a:ln>
                  <a:noFill/>
                </a:ln>
                <a:solidFill>
                  <a:srgbClr val="FF0000"/>
                </a:solidFill>
                <a:effectLst/>
                <a:uLnTx/>
                <a:uFillTx/>
                <a:latin typeface="Arial" charset="0"/>
                <a:ea typeface="ＭＳ Ｐゴシック" charset="0"/>
                <a:cs typeface="Arial" charset="0"/>
              </a:rPr>
              <a:t>intent behind</a:t>
            </a:r>
            <a:r>
              <a:rPr kumimoji="1" lang="en-US" altLang="zh-CN" sz="3200" b="1" i="0" u="none" strike="noStrike" kern="1200" cap="none" spc="0" normalizeH="0" baseline="0" noProof="0" dirty="0">
                <a:ln>
                  <a:noFill/>
                </a:ln>
                <a:solidFill>
                  <a:srgbClr val="FF0000"/>
                </a:solidFill>
                <a:effectLst/>
                <a:uLnTx/>
                <a:uFillTx/>
                <a:latin typeface="Arial" charset="0"/>
                <a:ea typeface="ＭＳ Ｐゴシック" charset="0"/>
                <a:cs typeface="Arial" charset="0"/>
              </a:rPr>
              <a:t> </a:t>
            </a:r>
            <a:r>
              <a:rPr kumimoji="1" lang="en-US" altLang="zh-CN" sz="32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the legal command, asking, </a:t>
            </a:r>
            <a:r>
              <a:rPr kumimoji="1" lang="ru-RU" altLang="zh-CN" sz="32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a:t>
            </a:r>
            <a:r>
              <a:rPr kumimoji="1" lang="en-US" altLang="zh-CN" sz="32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Why was this command given in Israel?</a:t>
            </a:r>
            <a:r>
              <a:rPr kumimoji="1" lang="ru-RU" altLang="zh-CN" sz="32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a:t>
            </a:r>
            <a:endParaRPr kumimoji="1" lang="en-US" altLang="zh-CN" sz="3200" b="1"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a:p>
            <a:pPr marL="539750" marR="0" lvl="0" indent="-539750" algn="l" defTabSz="914400" rtl="0" eaLnBrk="0" fontAlgn="base" latinLnBrk="0" hangingPunct="0">
              <a:lnSpc>
                <a:spcPct val="100000"/>
              </a:lnSpc>
              <a:spcBef>
                <a:spcPct val="20000"/>
              </a:spcBef>
              <a:spcAft>
                <a:spcPct val="0"/>
              </a:spcAft>
              <a:buClr>
                <a:srgbClr val="808000"/>
              </a:buClr>
              <a:buSzTx/>
              <a:buFontTx/>
              <a:buNone/>
              <a:tabLst/>
              <a:defRPr/>
            </a:pPr>
            <a:r>
              <a:rPr kumimoji="1" lang="en-US" altLang="zh-CN" sz="32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2.	</a:t>
            </a:r>
            <a:r>
              <a:rPr kumimoji="1" lang="en-US" altLang="zh-CN" sz="3200" b="1" i="0" u="sng" strike="noStrike" kern="1200" cap="none" spc="0" normalizeH="0" baseline="0" noProof="0" dirty="0" err="1">
                <a:ln>
                  <a:noFill/>
                </a:ln>
                <a:solidFill>
                  <a:srgbClr val="003300"/>
                </a:solidFill>
                <a:effectLst/>
                <a:uLnTx/>
                <a:uFillTx/>
                <a:latin typeface="Arial" charset="0"/>
                <a:ea typeface="ＭＳ Ｐゴシック" charset="0"/>
                <a:cs typeface="Arial" charset="0"/>
              </a:rPr>
              <a:t>Principlizing</a:t>
            </a:r>
            <a:r>
              <a:rPr kumimoji="1" lang="en-US" altLang="zh-CN" sz="32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 State the law</a:t>
            </a:r>
            <a:r>
              <a:rPr kumimoji="1" lang="fr-FR" altLang="zh-CN" sz="32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a:t>
            </a:r>
            <a:r>
              <a:rPr kumimoji="1" lang="en-US" altLang="zh-CN" sz="32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s intent in a </a:t>
            </a:r>
            <a:r>
              <a:rPr kumimoji="1" lang="en-US" altLang="zh-CN" sz="3200" b="1" i="1" u="none" strike="noStrike" kern="1200" cap="none" spc="0" normalizeH="0" baseline="0" noProof="0" dirty="0">
                <a:ln>
                  <a:noFill/>
                </a:ln>
                <a:solidFill>
                  <a:srgbClr val="FF0000"/>
                </a:solidFill>
                <a:effectLst/>
                <a:uLnTx/>
                <a:uFillTx/>
                <a:latin typeface="Arial" charset="0"/>
                <a:ea typeface="ＭＳ Ｐゴシック" charset="0"/>
                <a:cs typeface="Arial" charset="0"/>
              </a:rPr>
              <a:t>general principle</a:t>
            </a:r>
            <a:r>
              <a:rPr kumimoji="1" lang="en-US" altLang="zh-CN" sz="3200" b="1" i="1" u="none" strike="noStrike" kern="1200" cap="none" spc="0" normalizeH="0" baseline="0" noProof="0" dirty="0">
                <a:ln>
                  <a:noFill/>
                </a:ln>
                <a:solidFill>
                  <a:srgbClr val="003300"/>
                </a:solidFill>
                <a:effectLst/>
                <a:uLnTx/>
                <a:uFillTx/>
                <a:latin typeface="Arial" charset="0"/>
                <a:ea typeface="ＭＳ Ｐゴシック" charset="0"/>
                <a:cs typeface="Arial" charset="0"/>
              </a:rPr>
              <a:t> </a:t>
            </a:r>
            <a:r>
              <a:rPr kumimoji="1" lang="en-US" altLang="zh-CN" sz="32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showing God</a:t>
            </a:r>
            <a:r>
              <a:rPr kumimoji="1" lang="fr-FR" altLang="zh-CN" sz="32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a:t>
            </a:r>
            <a:r>
              <a:rPr kumimoji="1" lang="en-US" altLang="zh-CN" sz="32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s character.</a:t>
            </a:r>
          </a:p>
          <a:p>
            <a:pPr marL="539750" marR="0" lvl="0" indent="-539750" algn="l" defTabSz="914400" rtl="0" eaLnBrk="0" fontAlgn="base" latinLnBrk="0" hangingPunct="0">
              <a:lnSpc>
                <a:spcPct val="100000"/>
              </a:lnSpc>
              <a:spcBef>
                <a:spcPct val="20000"/>
              </a:spcBef>
              <a:spcAft>
                <a:spcPct val="0"/>
              </a:spcAft>
              <a:buClr>
                <a:srgbClr val="808000"/>
              </a:buClr>
              <a:buSzTx/>
              <a:buFontTx/>
              <a:buNone/>
              <a:tabLst/>
              <a:defRPr/>
            </a:pPr>
            <a:r>
              <a:rPr kumimoji="1" lang="en-US" altLang="zh-CN" sz="32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3.	</a:t>
            </a:r>
            <a:r>
              <a:rPr kumimoji="1" lang="en-US" altLang="zh-CN" sz="3200" b="1" i="0" u="sng" strike="noStrike" kern="1200" cap="none" spc="0" normalizeH="0" baseline="0" noProof="0" dirty="0">
                <a:ln>
                  <a:noFill/>
                </a:ln>
                <a:solidFill>
                  <a:srgbClr val="003300"/>
                </a:solidFill>
                <a:effectLst/>
                <a:uLnTx/>
                <a:uFillTx/>
                <a:latin typeface="Arial" charset="0"/>
                <a:ea typeface="ＭＳ Ｐゴシック" charset="0"/>
                <a:cs typeface="Arial" charset="0"/>
              </a:rPr>
              <a:t>Application</a:t>
            </a:r>
            <a:r>
              <a:rPr kumimoji="1" lang="en-US" altLang="zh-CN" sz="32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 Show </a:t>
            </a:r>
            <a:r>
              <a:rPr kumimoji="1" lang="en-US" altLang="zh-CN" sz="3200" b="1" i="1" u="none" strike="noStrike" kern="1200" cap="none" spc="0" normalizeH="0" baseline="0" noProof="0" dirty="0">
                <a:ln>
                  <a:noFill/>
                </a:ln>
                <a:solidFill>
                  <a:srgbClr val="FF0000"/>
                </a:solidFill>
                <a:effectLst/>
                <a:uLnTx/>
                <a:uFillTx/>
                <a:latin typeface="Arial" charset="0"/>
                <a:ea typeface="ＭＳ Ｐゴシック" charset="0"/>
                <a:cs typeface="Arial" charset="0"/>
              </a:rPr>
              <a:t>how this principle relates</a:t>
            </a:r>
            <a:r>
              <a:rPr kumimoji="1" lang="en-US" altLang="zh-CN" sz="32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 to a modern parallel situation.</a:t>
            </a:r>
          </a:p>
        </p:txBody>
      </p:sp>
      <p:sp>
        <p:nvSpPr>
          <p:cNvPr id="5" name="Text Box 4"/>
          <p:cNvSpPr txBox="1">
            <a:spLocks noChangeArrowheads="1"/>
          </p:cNvSpPr>
          <p:nvPr/>
        </p:nvSpPr>
        <p:spPr bwMode="auto">
          <a:xfrm>
            <a:off x="7524328" y="44624"/>
            <a:ext cx="1539431" cy="461665"/>
          </a:xfrm>
          <a:prstGeom prst="rect">
            <a:avLst/>
          </a:prstGeom>
          <a:noFill/>
          <a:ln>
            <a:noFill/>
          </a:ln>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36</a:t>
            </a:r>
          </a:p>
        </p:txBody>
      </p:sp>
    </p:spTree>
    <p:extLst>
      <p:ext uri="{BB962C8B-B14F-4D97-AF65-F5344CB8AC3E}">
        <p14:creationId xmlns:p14="http://schemas.microsoft.com/office/powerpoint/2010/main" val="2650687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6853">
                                            <p:txEl>
                                              <p:pRg st="0" end="0"/>
                                            </p:txEl>
                                          </p:spTgt>
                                        </p:tgtEl>
                                        <p:attrNameLst>
                                          <p:attrName>style.visibility</p:attrName>
                                        </p:attrNameLst>
                                      </p:cBhvr>
                                      <p:to>
                                        <p:strVal val="visible"/>
                                      </p:to>
                                    </p:set>
                                    <p:anim calcmode="lin" valueType="num">
                                      <p:cBhvr additive="base">
                                        <p:cTn id="7" dur="500" fill="hold"/>
                                        <p:tgtEl>
                                          <p:spTgt spid="20685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685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6853">
                                            <p:txEl>
                                              <p:pRg st="1" end="1"/>
                                            </p:txEl>
                                          </p:spTgt>
                                        </p:tgtEl>
                                        <p:attrNameLst>
                                          <p:attrName>style.visibility</p:attrName>
                                        </p:attrNameLst>
                                      </p:cBhvr>
                                      <p:to>
                                        <p:strVal val="visible"/>
                                      </p:to>
                                    </p:set>
                                    <p:anim calcmode="lin" valueType="num">
                                      <p:cBhvr additive="base">
                                        <p:cTn id="13" dur="500" fill="hold"/>
                                        <p:tgtEl>
                                          <p:spTgt spid="20685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685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6853">
                                            <p:txEl>
                                              <p:pRg st="2" end="2"/>
                                            </p:txEl>
                                          </p:spTgt>
                                        </p:tgtEl>
                                        <p:attrNameLst>
                                          <p:attrName>style.visibility</p:attrName>
                                        </p:attrNameLst>
                                      </p:cBhvr>
                                      <p:to>
                                        <p:strVal val="visible"/>
                                      </p:to>
                                    </p:set>
                                    <p:anim calcmode="lin" valueType="num">
                                      <p:cBhvr additive="base">
                                        <p:cTn id="19" dur="500" fill="hold"/>
                                        <p:tgtEl>
                                          <p:spTgt spid="20685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685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4333" y="594834"/>
            <a:ext cx="6109347" cy="1373175"/>
          </a:xfrm>
          <a:prstGeom prst="rect">
            <a:avLst/>
          </a:prstGeom>
          <a:solidFill>
            <a:srgbClr val="000000"/>
          </a:solidFill>
        </p:spPr>
        <p:txBody>
          <a:bodyPr anchor="ctr"/>
          <a:lstStyle/>
          <a:p>
            <a:pPr algn="ctr"/>
            <a:r>
              <a:rPr lang="en-US" sz="3600" b="1" dirty="0">
                <a:solidFill>
                  <a:srgbClr val="FFFFFF"/>
                </a:solidFill>
                <a:latin typeface="Arial"/>
                <a:cs typeface="Arial"/>
              </a:rPr>
              <a:t>A Suggested Strategy for Expounding the OT Law</a:t>
            </a:r>
          </a:p>
        </p:txBody>
      </p:sp>
      <p:sp>
        <p:nvSpPr>
          <p:cNvPr id="3" name="Round Same Side Corner Rectangle 2"/>
          <p:cNvSpPr/>
          <p:nvPr/>
        </p:nvSpPr>
        <p:spPr bwMode="auto">
          <a:xfrm>
            <a:off x="709342" y="3558439"/>
            <a:ext cx="3329233"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Arial" pitchFamily="-107" charset="0"/>
                <a:ea typeface="ＭＳ Ｐゴシック" charset="0"/>
                <a:cs typeface="ＭＳ Ｐゴシック" charset="0"/>
              </a:rPr>
              <a:t>Interpretation</a:t>
            </a:r>
            <a:r>
              <a:rPr kumimoji="0" lang="en-US" sz="2800" b="1" i="0" u="none" strike="noStrike" kern="1200" cap="none" spc="0" normalizeH="0" baseline="0" noProof="0" dirty="0">
                <a:ln>
                  <a:noFill/>
                </a:ln>
                <a:solidFill>
                  <a:srgbClr val="FFFFFF"/>
                </a:solidFill>
                <a:effectLst/>
                <a:uLnTx/>
                <a:uFillTx/>
                <a:latin typeface="Arial" pitchFamily="-107" charset="0"/>
                <a:ea typeface="ＭＳ Ｐゴシック" charset="0"/>
                <a:cs typeface="ＭＳ Ｐゴシック" charset="0"/>
              </a:rPr>
              <a:t>: </a:t>
            </a:r>
            <a:br>
              <a:rPr kumimoji="0" lang="en-US" sz="2800" b="1" i="0" u="none" strike="noStrike" kern="1200" cap="none" spc="0" normalizeH="0" baseline="0" noProof="0" dirty="0">
                <a:ln>
                  <a:noFill/>
                </a:ln>
                <a:solidFill>
                  <a:srgbClr val="FFFFFF"/>
                </a:solidFill>
                <a:effectLst/>
                <a:uLnTx/>
                <a:uFillTx/>
                <a:latin typeface="Arial" pitchFamily="-107" charset="0"/>
                <a:ea typeface="ＭＳ Ｐゴシック" charset="0"/>
                <a:cs typeface="ＭＳ Ｐゴシック" charset="0"/>
              </a:rPr>
            </a:br>
            <a:r>
              <a:rPr kumimoji="0" lang="en-US" sz="2800" b="1" i="0" u="none" strike="noStrike" kern="1200" cap="none" spc="0" normalizeH="0" baseline="0" noProof="0" dirty="0">
                <a:ln>
                  <a:noFill/>
                </a:ln>
                <a:solidFill>
                  <a:srgbClr val="FFFFFF"/>
                </a:solidFill>
                <a:effectLst/>
                <a:uLnTx/>
                <a:uFillTx/>
                <a:latin typeface="Arial" pitchFamily="-107" charset="0"/>
                <a:ea typeface="ＭＳ Ｐゴシック" charset="0"/>
                <a:cs typeface="ＭＳ Ｐゴシック" charset="0"/>
              </a:rPr>
              <a:t>Intent behind </a:t>
            </a:r>
            <a:br>
              <a:rPr kumimoji="0" lang="en-US" sz="2800" b="1" i="0" u="none" strike="noStrike" kern="1200" cap="none" spc="0" normalizeH="0" baseline="0" noProof="0" dirty="0">
                <a:ln>
                  <a:noFill/>
                </a:ln>
                <a:solidFill>
                  <a:srgbClr val="FFFFFF"/>
                </a:solidFill>
                <a:effectLst/>
                <a:uLnTx/>
                <a:uFillTx/>
                <a:latin typeface="Arial" pitchFamily="-107" charset="0"/>
                <a:ea typeface="ＭＳ Ｐゴシック" charset="0"/>
                <a:cs typeface="ＭＳ Ｐゴシック" charset="0"/>
              </a:rPr>
            </a:br>
            <a:r>
              <a:rPr kumimoji="0" lang="en-US" sz="2800" b="1" i="0" u="none" strike="noStrike" kern="1200" cap="none" spc="0" normalizeH="0" baseline="0" noProof="0" dirty="0">
                <a:ln>
                  <a:noFill/>
                </a:ln>
                <a:solidFill>
                  <a:srgbClr val="FFFFFF"/>
                </a:solidFill>
                <a:effectLst/>
                <a:uLnTx/>
                <a:uFillTx/>
                <a:latin typeface="Arial" pitchFamily="-107" charset="0"/>
                <a:ea typeface="ＭＳ Ｐゴシック" charset="0"/>
                <a:cs typeface="ＭＳ Ｐゴシック" charset="0"/>
              </a:rPr>
              <a:t>the command</a:t>
            </a:r>
          </a:p>
        </p:txBody>
      </p:sp>
      <p:sp>
        <p:nvSpPr>
          <p:cNvPr id="6" name="Round Same Side Corner Rectangle 5"/>
          <p:cNvSpPr/>
          <p:nvPr/>
        </p:nvSpPr>
        <p:spPr bwMode="auto">
          <a:xfrm>
            <a:off x="5228413" y="3558439"/>
            <a:ext cx="3237724"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Arial" pitchFamily="-107" charset="0"/>
                <a:ea typeface="ＭＳ Ｐゴシック" charset="0"/>
                <a:cs typeface="ＭＳ Ｐゴシック" charset="0"/>
              </a:rPr>
              <a:t>Application</a:t>
            </a:r>
            <a:r>
              <a:rPr kumimoji="0" lang="en-US" sz="2800" b="1" i="0" u="none" strike="noStrike" kern="1200" cap="none" spc="0" normalizeH="0" baseline="0" noProof="0" dirty="0">
                <a:ln>
                  <a:noFill/>
                </a:ln>
                <a:solidFill>
                  <a:srgbClr val="FFFFFF"/>
                </a:solidFill>
                <a:effectLst/>
                <a:uLnTx/>
                <a:uFillTx/>
                <a:latin typeface="Arial" pitchFamily="-107" charset="0"/>
                <a:ea typeface="ＭＳ Ｐゴシック" charset="0"/>
                <a:cs typeface="ＭＳ Ｐゴシック" charset="0"/>
              </a:rPr>
              <a:t>: </a:t>
            </a:r>
            <a:br>
              <a:rPr kumimoji="0" lang="en-US" sz="2800" b="1" i="0" u="none" strike="noStrike" kern="1200" cap="none" spc="0" normalizeH="0" baseline="0" noProof="0" dirty="0">
                <a:ln>
                  <a:noFill/>
                </a:ln>
                <a:solidFill>
                  <a:srgbClr val="FFFFFF"/>
                </a:solidFill>
                <a:effectLst/>
                <a:uLnTx/>
                <a:uFillTx/>
                <a:latin typeface="Arial" pitchFamily="-107" charset="0"/>
                <a:ea typeface="ＭＳ Ｐゴシック" charset="0"/>
                <a:cs typeface="ＭＳ Ｐゴシック" charset="0"/>
              </a:rPr>
            </a:br>
            <a:r>
              <a:rPr kumimoji="0" lang="en-US" sz="2800" b="1" i="0" u="none" strike="noStrike" kern="1200" cap="none" spc="0" normalizeH="0" baseline="0" noProof="0" dirty="0">
                <a:ln>
                  <a:noFill/>
                </a:ln>
                <a:solidFill>
                  <a:srgbClr val="FFFFFF"/>
                </a:solidFill>
                <a:effectLst/>
                <a:uLnTx/>
                <a:uFillTx/>
                <a:latin typeface="Arial" pitchFamily="-107" charset="0"/>
                <a:ea typeface="ＭＳ Ｐゴシック" charset="0"/>
                <a:cs typeface="ＭＳ Ｐゴシック" charset="0"/>
              </a:rPr>
              <a:t>Parallel Modern </a:t>
            </a:r>
            <a:br>
              <a:rPr kumimoji="0" lang="en-US" sz="2800" b="1" i="0" u="none" strike="noStrike" kern="1200" cap="none" spc="0" normalizeH="0" baseline="0" noProof="0" dirty="0">
                <a:ln>
                  <a:noFill/>
                </a:ln>
                <a:solidFill>
                  <a:srgbClr val="FFFFFF"/>
                </a:solidFill>
                <a:effectLst/>
                <a:uLnTx/>
                <a:uFillTx/>
                <a:latin typeface="Arial" pitchFamily="-107" charset="0"/>
                <a:ea typeface="ＭＳ Ｐゴシック" charset="0"/>
                <a:cs typeface="ＭＳ Ｐゴシック" charset="0"/>
              </a:rPr>
            </a:br>
            <a:r>
              <a:rPr kumimoji="0" lang="en-US" sz="2800" b="1" i="0" u="none" strike="noStrike" kern="1200" cap="none" spc="0" normalizeH="0" baseline="0" noProof="0" dirty="0">
                <a:ln>
                  <a:noFill/>
                </a:ln>
                <a:solidFill>
                  <a:srgbClr val="FFFFFF"/>
                </a:solidFill>
                <a:effectLst/>
                <a:uLnTx/>
                <a:uFillTx/>
                <a:latin typeface="Arial" pitchFamily="-107" charset="0"/>
                <a:ea typeface="ＭＳ Ｐゴシック" charset="0"/>
                <a:cs typeface="ＭＳ Ｐゴシック" charset="0"/>
              </a:rPr>
              <a:t>Situation</a:t>
            </a:r>
          </a:p>
        </p:txBody>
      </p:sp>
      <p:sp>
        <p:nvSpPr>
          <p:cNvPr id="7" name="Round Same Side Corner Rectangle 6"/>
          <p:cNvSpPr/>
          <p:nvPr/>
        </p:nvSpPr>
        <p:spPr bwMode="auto">
          <a:xfrm>
            <a:off x="709343" y="2574432"/>
            <a:ext cx="7756794" cy="86958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Arial" pitchFamily="-107" charset="0"/>
                <a:ea typeface="ＭＳ Ｐゴシック" charset="0"/>
                <a:cs typeface="ＭＳ Ｐゴシック" charset="0"/>
              </a:rPr>
              <a:t>Principlizing</a:t>
            </a:r>
            <a:r>
              <a:rPr kumimoji="0" lang="en-US" sz="2800" b="1" i="0" u="none" strike="noStrike" kern="1200" cap="none" spc="0" normalizeH="0" baseline="0" noProof="0" dirty="0">
                <a:ln>
                  <a:noFill/>
                </a:ln>
                <a:solidFill>
                  <a:srgbClr val="FFFFFF"/>
                </a:solidFill>
                <a:effectLst/>
                <a:uLnTx/>
                <a:uFillTx/>
                <a:latin typeface="Arial" pitchFamily="-107" charset="0"/>
                <a:ea typeface="ＭＳ Ｐゴシック" charset="0"/>
                <a:cs typeface="ＭＳ Ｐゴシック" charset="0"/>
              </a:rPr>
              <a:t>: Universal truth</a:t>
            </a:r>
          </a:p>
        </p:txBody>
      </p:sp>
      <p:sp>
        <p:nvSpPr>
          <p:cNvPr id="9" name="Text Box 3"/>
          <p:cNvSpPr txBox="1">
            <a:spLocks noChangeArrowheads="1"/>
          </p:cNvSpPr>
          <p:nvPr/>
        </p:nvSpPr>
        <p:spPr bwMode="auto">
          <a:xfrm>
            <a:off x="8541293" y="99304"/>
            <a:ext cx="527007" cy="461665"/>
          </a:xfrm>
          <a:prstGeom prst="rect">
            <a:avLst/>
          </a:prstGeom>
          <a:solidFill>
            <a:srgbClr val="F1F7E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000000"/>
                </a:solidFill>
                <a:effectLst/>
                <a:uLnTx/>
                <a:uFillTx/>
                <a:latin typeface="Arial" charset="0"/>
                <a:ea typeface="ＭＳ Ｐゴシック" charset="0"/>
                <a:cs typeface="MS PGothic" charset="0"/>
              </a:rPr>
              <a:t>36</a:t>
            </a:r>
          </a:p>
        </p:txBody>
      </p:sp>
      <p:pic>
        <p:nvPicPr>
          <p:cNvPr id="10" name="Picture 9"/>
          <p:cNvPicPr>
            <a:picLocks noChangeAspect="1"/>
          </p:cNvPicPr>
          <p:nvPr/>
        </p:nvPicPr>
        <p:blipFill>
          <a:blip r:embed="rId3"/>
          <a:stretch>
            <a:fillRect/>
          </a:stretch>
        </p:blipFill>
        <p:spPr>
          <a:xfrm>
            <a:off x="0" y="-28158"/>
            <a:ext cx="2734333" cy="1996167"/>
          </a:xfrm>
          <a:prstGeom prst="rect">
            <a:avLst/>
          </a:prstGeom>
        </p:spPr>
      </p:pic>
    </p:spTree>
    <p:extLst>
      <p:ext uri="{BB962C8B-B14F-4D97-AF65-F5344CB8AC3E}">
        <p14:creationId xmlns:p14="http://schemas.microsoft.com/office/powerpoint/2010/main" val="22848700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4333" y="594834"/>
            <a:ext cx="6109347" cy="1373175"/>
          </a:xfrm>
          <a:prstGeom prst="rect">
            <a:avLst/>
          </a:prstGeom>
          <a:solidFill>
            <a:srgbClr val="000000"/>
          </a:solidFill>
        </p:spPr>
        <p:txBody>
          <a:bodyPr anchor="ctr"/>
          <a:lstStyle/>
          <a:p>
            <a:pPr algn="ctr"/>
            <a:r>
              <a:rPr lang="en-US" sz="3600" b="1" dirty="0">
                <a:solidFill>
                  <a:srgbClr val="FFFFFF"/>
                </a:solidFill>
                <a:latin typeface="Arial"/>
                <a:cs typeface="Arial"/>
              </a:rPr>
              <a:t>A Suggested Strategy for Expounding the OT Law</a:t>
            </a:r>
          </a:p>
        </p:txBody>
      </p:sp>
      <p:sp>
        <p:nvSpPr>
          <p:cNvPr id="9" name="Text Box 3"/>
          <p:cNvSpPr txBox="1">
            <a:spLocks noChangeArrowheads="1"/>
          </p:cNvSpPr>
          <p:nvPr/>
        </p:nvSpPr>
        <p:spPr bwMode="auto">
          <a:xfrm>
            <a:off x="8202283" y="133170"/>
            <a:ext cx="527709" cy="461665"/>
          </a:xfrm>
          <a:prstGeom prst="rect">
            <a:avLst/>
          </a:prstGeom>
          <a:solidFill>
            <a:srgbClr val="F1F7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000000"/>
                </a:solidFill>
                <a:effectLst/>
                <a:uLnTx/>
                <a:uFillTx/>
                <a:latin typeface="Arial" charset="0"/>
                <a:ea typeface="ＭＳ Ｐゴシック" charset="0"/>
                <a:cs typeface="MS PGothic" charset="0"/>
              </a:rPr>
              <a:t>36</a:t>
            </a:r>
          </a:p>
        </p:txBody>
      </p:sp>
      <p:pic>
        <p:nvPicPr>
          <p:cNvPr id="10" name="Picture 9"/>
          <p:cNvPicPr>
            <a:picLocks noChangeAspect="1"/>
          </p:cNvPicPr>
          <p:nvPr/>
        </p:nvPicPr>
        <p:blipFill>
          <a:blip r:embed="rId3"/>
          <a:stretch>
            <a:fillRect/>
          </a:stretch>
        </p:blipFill>
        <p:spPr>
          <a:xfrm>
            <a:off x="0" y="-28158"/>
            <a:ext cx="2734333" cy="1996167"/>
          </a:xfrm>
          <a:prstGeom prst="rect">
            <a:avLst/>
          </a:prstGeom>
        </p:spPr>
      </p:pic>
      <p:sp>
        <p:nvSpPr>
          <p:cNvPr id="6" name="Round Same Side Corner Rectangle 5"/>
          <p:cNvSpPr/>
          <p:nvPr/>
        </p:nvSpPr>
        <p:spPr bwMode="auto">
          <a:xfrm>
            <a:off x="815648" y="2225319"/>
            <a:ext cx="7650489" cy="4010528"/>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2" name="Rectangle 11"/>
          <p:cNvSpPr/>
          <p:nvPr/>
        </p:nvSpPr>
        <p:spPr>
          <a:xfrm>
            <a:off x="815647" y="3241203"/>
            <a:ext cx="7550573" cy="267765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mr-IN" sz="2800" b="1" i="0" u="none" strike="noStrike" kern="1200" cap="none" spc="0" normalizeH="0" baseline="0" noProof="0" dirty="0">
                <a:ln>
                  <a:noFill/>
                </a:ln>
                <a:solidFill>
                  <a:srgbClr val="FFFFFF"/>
                </a:solidFill>
                <a:effectLst/>
                <a:uLnTx/>
                <a:uFillTx/>
                <a:latin typeface="Arial"/>
                <a:ea typeface="ＭＳ Ｐゴシック" charset="0"/>
                <a:cs typeface="Arial"/>
              </a:rPr>
              <a:t>"</a:t>
            </a:r>
            <a:r>
              <a:rPr kumimoji="0" lang="en-US" sz="2800" b="1" i="0" u="none" strike="noStrike" kern="1200" cap="none" spc="0" normalizeH="0" baseline="0" noProof="0" dirty="0">
                <a:ln>
                  <a:noFill/>
                </a:ln>
                <a:solidFill>
                  <a:srgbClr val="FFFFFF"/>
                </a:solidFill>
                <a:effectLst/>
                <a:uLnTx/>
                <a:uFillTx/>
                <a:latin typeface="Arial"/>
                <a:ea typeface="ＭＳ Ｐゴシック" charset="0"/>
                <a:cs typeface="Arial"/>
              </a:rPr>
              <a:t>When you harvest the crops of your land, do not harvest the grain along the edges of your fields, and do not pick up what the harvesters drop. Leave it for the poor and the foreigners living among you. I am the L</a:t>
            </a: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ORD</a:t>
            </a:r>
            <a:r>
              <a:rPr kumimoji="0" lang="en-US" sz="2800" b="1" i="0" u="none" strike="noStrike" kern="1200" cap="none" spc="0" normalizeH="0" baseline="0" noProof="0" dirty="0">
                <a:ln>
                  <a:noFill/>
                </a:ln>
                <a:solidFill>
                  <a:srgbClr val="FFFFFF"/>
                </a:solidFill>
                <a:effectLst/>
                <a:uLnTx/>
                <a:uFillTx/>
                <a:latin typeface="Arial"/>
                <a:ea typeface="ＭＳ Ｐゴシック" charset="0"/>
                <a:cs typeface="Arial"/>
              </a:rPr>
              <a:t> your God</a:t>
            </a:r>
            <a:r>
              <a:rPr kumimoji="0" lang="mr-IN" sz="2800" b="1" i="0" u="none" strike="noStrike" kern="1200" cap="none" spc="0" normalizeH="0" baseline="0" noProof="0" dirty="0">
                <a:ln>
                  <a:noFill/>
                </a:ln>
                <a:solidFill>
                  <a:srgbClr val="FFFFFF"/>
                </a:solidFill>
                <a:effectLst/>
                <a:uLnTx/>
                <a:uFillTx/>
                <a:latin typeface="Arial"/>
                <a:ea typeface="ＭＳ Ｐゴシック" charset="0"/>
                <a:cs typeface="Arial"/>
              </a:rPr>
              <a:t>"</a:t>
            </a:r>
            <a:r>
              <a:rPr kumimoji="0" lang="en-US" sz="2800" b="1" i="0" u="none" strike="noStrike" kern="1200" cap="none" spc="0" normalizeH="0" baseline="0" noProof="0" dirty="0">
                <a:ln>
                  <a:noFill/>
                </a:ln>
                <a:solidFill>
                  <a:srgbClr val="FFFFFF"/>
                </a:solidFill>
                <a:effectLst/>
                <a:uLnTx/>
                <a:uFillTx/>
                <a:latin typeface="Arial"/>
                <a:ea typeface="ＭＳ Ｐゴシック" charset="0"/>
                <a:cs typeface="Arial"/>
              </a:rPr>
              <a:t> (Lev. 23:22 </a:t>
            </a: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NLT</a:t>
            </a:r>
            <a:r>
              <a:rPr kumimoji="0" lang="en-US" sz="2800" b="1" i="0" u="none" strike="noStrike" kern="1200" cap="none" spc="0" normalizeH="0" baseline="0" noProof="0" dirty="0">
                <a:ln>
                  <a:noFill/>
                </a:ln>
                <a:solidFill>
                  <a:srgbClr val="FFFFFF"/>
                </a:solidFill>
                <a:effectLst/>
                <a:uLnTx/>
                <a:uFillTx/>
                <a:latin typeface="Arial"/>
                <a:ea typeface="ＭＳ Ｐゴシック" charset="0"/>
                <a:cs typeface="Arial"/>
              </a:rPr>
              <a:t>).</a:t>
            </a:r>
          </a:p>
        </p:txBody>
      </p:sp>
      <p:sp>
        <p:nvSpPr>
          <p:cNvPr id="13" name="Rectangle 12"/>
          <p:cNvSpPr/>
          <p:nvPr/>
        </p:nvSpPr>
        <p:spPr>
          <a:xfrm>
            <a:off x="815648" y="2318822"/>
            <a:ext cx="755057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a:ea typeface="ＭＳ Ｐゴシック" charset="0"/>
                <a:cs typeface="Arial"/>
              </a:rPr>
              <a:t>Divinely Ordained Laziness?</a:t>
            </a:r>
          </a:p>
        </p:txBody>
      </p:sp>
    </p:spTree>
    <p:extLst>
      <p:ext uri="{BB962C8B-B14F-4D97-AF65-F5344CB8AC3E}">
        <p14:creationId xmlns:p14="http://schemas.microsoft.com/office/powerpoint/2010/main" val="8598014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4333" y="594834"/>
            <a:ext cx="6109347" cy="1373175"/>
          </a:xfrm>
          <a:prstGeom prst="rect">
            <a:avLst/>
          </a:prstGeom>
          <a:solidFill>
            <a:srgbClr val="000000"/>
          </a:solidFill>
        </p:spPr>
        <p:txBody>
          <a:bodyPr anchor="ctr"/>
          <a:lstStyle/>
          <a:p>
            <a:pPr algn="ctr"/>
            <a:r>
              <a:rPr lang="en-US" sz="3600" b="1" dirty="0">
                <a:solidFill>
                  <a:srgbClr val="FFFFFF"/>
                </a:solidFill>
                <a:latin typeface="Arial"/>
                <a:cs typeface="Arial"/>
              </a:rPr>
              <a:t>A Suggested Strategy for Expounding the OT Law</a:t>
            </a:r>
          </a:p>
        </p:txBody>
      </p:sp>
      <p:sp>
        <p:nvSpPr>
          <p:cNvPr id="7" name="Round Same Side Corner Rectangle 6"/>
          <p:cNvSpPr/>
          <p:nvPr/>
        </p:nvSpPr>
        <p:spPr bwMode="auto">
          <a:xfrm>
            <a:off x="709343" y="2574432"/>
            <a:ext cx="7756794" cy="86958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Arial"/>
                <a:ea typeface="ＭＳ Ｐゴシック" charset="0"/>
                <a:cs typeface="Arial"/>
              </a:rPr>
              <a:t>Principlizing</a:t>
            </a: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 God wants His people to give </a:t>
            </a:r>
            <a:b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b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the underprivileged the chance to earn a living </a:t>
            </a:r>
          </a:p>
        </p:txBody>
      </p:sp>
      <p:pic>
        <p:nvPicPr>
          <p:cNvPr id="10" name="Picture 9"/>
          <p:cNvPicPr>
            <a:picLocks noChangeAspect="1"/>
          </p:cNvPicPr>
          <p:nvPr/>
        </p:nvPicPr>
        <p:blipFill>
          <a:blip r:embed="rId3"/>
          <a:stretch>
            <a:fillRect/>
          </a:stretch>
        </p:blipFill>
        <p:spPr>
          <a:xfrm>
            <a:off x="0" y="-28158"/>
            <a:ext cx="2734333" cy="1996167"/>
          </a:xfrm>
          <a:prstGeom prst="rect">
            <a:avLst/>
          </a:prstGeom>
        </p:spPr>
      </p:pic>
      <p:grpSp>
        <p:nvGrpSpPr>
          <p:cNvPr id="5" name="Group 4"/>
          <p:cNvGrpSpPr/>
          <p:nvPr/>
        </p:nvGrpSpPr>
        <p:grpSpPr>
          <a:xfrm>
            <a:off x="709342" y="3558439"/>
            <a:ext cx="3329233" cy="2776035"/>
            <a:chOff x="709342" y="3558439"/>
            <a:chExt cx="3329233" cy="2776035"/>
          </a:xfrm>
        </p:grpSpPr>
        <p:sp>
          <p:nvSpPr>
            <p:cNvPr id="3" name="Round Same Side Corner Rectangle 2"/>
            <p:cNvSpPr/>
            <p:nvPr/>
          </p:nvSpPr>
          <p:spPr bwMode="auto">
            <a:xfrm>
              <a:off x="709342" y="3558439"/>
              <a:ext cx="3329233"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FFFFFF"/>
                </a:solidFill>
                <a:effectLst/>
                <a:uLnTx/>
                <a:uFillTx/>
                <a:latin typeface="Arial" pitchFamily="-107" charset="0"/>
                <a:ea typeface="ＭＳ Ｐゴシック" charset="0"/>
                <a:cs typeface="ＭＳ Ｐゴシック" charset="0"/>
              </a:endParaRPr>
            </a:p>
          </p:txBody>
        </p:sp>
        <p:sp>
          <p:nvSpPr>
            <p:cNvPr id="8" name="TextBox 7"/>
            <p:cNvSpPr txBox="1"/>
            <p:nvPr/>
          </p:nvSpPr>
          <p:spPr>
            <a:xfrm>
              <a:off x="709343" y="3656818"/>
              <a:ext cx="3329232" cy="267765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Arial"/>
                  <a:ea typeface="ＭＳ Ｐゴシック" charset="0"/>
                  <a:cs typeface="Arial"/>
                </a:rPr>
                <a:t>Interpretation</a:t>
              </a: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 </a:t>
              </a:r>
              <a:b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b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Do not harvest the corners of the fields because God had compassion on the poor who should glean for their food </a:t>
              </a:r>
            </a:p>
          </p:txBody>
        </p:sp>
      </p:grpSp>
      <p:grpSp>
        <p:nvGrpSpPr>
          <p:cNvPr id="4" name="Group 3"/>
          <p:cNvGrpSpPr/>
          <p:nvPr/>
        </p:nvGrpSpPr>
        <p:grpSpPr>
          <a:xfrm>
            <a:off x="5228413" y="3558439"/>
            <a:ext cx="3237724" cy="2677407"/>
            <a:chOff x="5228413" y="3558439"/>
            <a:chExt cx="3237724" cy="2677407"/>
          </a:xfrm>
        </p:grpSpPr>
        <p:sp>
          <p:nvSpPr>
            <p:cNvPr id="6" name="Round Same Side Corner Rectangle 5"/>
            <p:cNvSpPr/>
            <p:nvPr/>
          </p:nvSpPr>
          <p:spPr bwMode="auto">
            <a:xfrm>
              <a:off x="5228413" y="3558439"/>
              <a:ext cx="3237724"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1" name="TextBox 10"/>
            <p:cNvSpPr txBox="1"/>
            <p:nvPr/>
          </p:nvSpPr>
          <p:spPr>
            <a:xfrm>
              <a:off x="5228413" y="3711044"/>
              <a:ext cx="3237724" cy="230832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Arial"/>
                  <a:ea typeface="ＭＳ Ｐゴシック" charset="0"/>
                  <a:cs typeface="Arial"/>
                </a:rPr>
                <a:t>Application</a:t>
              </a: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 </a:t>
              </a:r>
              <a:b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b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As an employer you should provide opportunities for the poor to support themselves </a:t>
              </a:r>
            </a:p>
          </p:txBody>
        </p:sp>
      </p:grpSp>
      <p:sp>
        <p:nvSpPr>
          <p:cNvPr id="12" name="Text Box 3"/>
          <p:cNvSpPr txBox="1">
            <a:spLocks noChangeArrowheads="1"/>
          </p:cNvSpPr>
          <p:nvPr/>
        </p:nvSpPr>
        <p:spPr bwMode="auto">
          <a:xfrm>
            <a:off x="8541293" y="99304"/>
            <a:ext cx="527007" cy="461665"/>
          </a:xfrm>
          <a:prstGeom prst="rect">
            <a:avLst/>
          </a:prstGeom>
          <a:solidFill>
            <a:srgbClr val="F1F7E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000000"/>
                </a:solidFill>
                <a:effectLst/>
                <a:uLnTx/>
                <a:uFillTx/>
                <a:latin typeface="Arial" charset="0"/>
                <a:ea typeface="ＭＳ Ｐゴシック" charset="0"/>
                <a:cs typeface="MS PGothic" charset="0"/>
              </a:rPr>
              <a:t>36</a:t>
            </a:r>
          </a:p>
        </p:txBody>
      </p:sp>
    </p:spTree>
    <p:extLst>
      <p:ext uri="{BB962C8B-B14F-4D97-AF65-F5344CB8AC3E}">
        <p14:creationId xmlns:p14="http://schemas.microsoft.com/office/powerpoint/2010/main" val="8099706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4333" y="594834"/>
            <a:ext cx="6109347" cy="1373175"/>
          </a:xfrm>
          <a:prstGeom prst="rect">
            <a:avLst/>
          </a:prstGeom>
          <a:solidFill>
            <a:srgbClr val="000000"/>
          </a:solidFill>
        </p:spPr>
        <p:txBody>
          <a:bodyPr anchor="ctr"/>
          <a:lstStyle/>
          <a:p>
            <a:pPr algn="ctr"/>
            <a:r>
              <a:rPr lang="en-US" sz="3600" b="1" dirty="0">
                <a:solidFill>
                  <a:srgbClr val="FFFFFF"/>
                </a:solidFill>
                <a:latin typeface="Arial"/>
                <a:cs typeface="Arial"/>
              </a:rPr>
              <a:t>A Suggested Strategy for Expounding the OT Law</a:t>
            </a:r>
          </a:p>
        </p:txBody>
      </p:sp>
      <p:pic>
        <p:nvPicPr>
          <p:cNvPr id="10" name="Picture 9"/>
          <p:cNvPicPr>
            <a:picLocks noChangeAspect="1"/>
          </p:cNvPicPr>
          <p:nvPr/>
        </p:nvPicPr>
        <p:blipFill>
          <a:blip r:embed="rId3"/>
          <a:stretch>
            <a:fillRect/>
          </a:stretch>
        </p:blipFill>
        <p:spPr>
          <a:xfrm>
            <a:off x="0" y="-28158"/>
            <a:ext cx="2734333" cy="1996167"/>
          </a:xfrm>
          <a:prstGeom prst="rect">
            <a:avLst/>
          </a:prstGeom>
        </p:spPr>
      </p:pic>
      <p:sp>
        <p:nvSpPr>
          <p:cNvPr id="6" name="Round Same Side Corner Rectangle 5"/>
          <p:cNvSpPr/>
          <p:nvPr/>
        </p:nvSpPr>
        <p:spPr bwMode="auto">
          <a:xfrm>
            <a:off x="815648" y="2225319"/>
            <a:ext cx="7650489" cy="4010528"/>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2" name="Rectangle 11"/>
          <p:cNvSpPr/>
          <p:nvPr/>
        </p:nvSpPr>
        <p:spPr>
          <a:xfrm>
            <a:off x="815647" y="3029523"/>
            <a:ext cx="7550573" cy="31085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a:ln>
                  <a:noFill/>
                </a:ln>
                <a:solidFill>
                  <a:srgbClr val="FFFFFF"/>
                </a:solidFill>
                <a:effectLst/>
                <a:uLnTx/>
                <a:uFillTx/>
                <a:latin typeface="Arial"/>
                <a:ea typeface="ＭＳ Ｐゴシック" charset="0"/>
                <a:cs typeface="Arial"/>
              </a:rPr>
              <a:t>"</a:t>
            </a:r>
            <a:r>
              <a:rPr kumimoji="0" lang="en-US" sz="2800" b="1" i="0" u="none" strike="noStrike" kern="1200" cap="none" spc="0" normalizeH="0" baseline="0" noProof="0" dirty="0">
                <a:ln>
                  <a:noFill/>
                </a:ln>
                <a:solidFill>
                  <a:srgbClr val="FFFFFF"/>
                </a:solidFill>
                <a:effectLst/>
                <a:uLnTx/>
                <a:uFillTx/>
                <a:latin typeface="Arial"/>
                <a:ea typeface="ＭＳ Ｐゴシック" charset="0"/>
                <a:cs typeface="Arial"/>
              </a:rPr>
              <a:t>When you enter your neighbor</a:t>
            </a:r>
            <a:r>
              <a:rPr kumimoji="0" lang="fr-FR" sz="2800" b="1" i="0" u="none" strike="noStrike" kern="1200" cap="none" spc="0" normalizeH="0" baseline="0" noProof="0" dirty="0">
                <a:ln>
                  <a:noFill/>
                </a:ln>
                <a:solidFill>
                  <a:srgbClr val="FFFFFF"/>
                </a:solidFill>
                <a:effectLst/>
                <a:uLnTx/>
                <a:uFillTx/>
                <a:latin typeface="Arial"/>
                <a:ea typeface="ＭＳ Ｐゴシック" charset="0"/>
                <a:cs typeface="Arial"/>
              </a:rPr>
              <a:t>'</a:t>
            </a:r>
            <a:r>
              <a:rPr kumimoji="0" lang="en-US" sz="2800" b="1" i="0" u="none" strike="noStrike" kern="1200" cap="none" spc="0" normalizeH="0" baseline="0" noProof="0" dirty="0">
                <a:ln>
                  <a:noFill/>
                </a:ln>
                <a:solidFill>
                  <a:srgbClr val="FFFFFF"/>
                </a:solidFill>
                <a:effectLst/>
                <a:uLnTx/>
                <a:uFillTx/>
                <a:latin typeface="Arial"/>
                <a:ea typeface="ＭＳ Ｐゴシック" charset="0"/>
                <a:cs typeface="Arial"/>
              </a:rPr>
              <a:t>s vineyard, you may eat your fill of grapes, but you must not carry any away in a basket.  </a:t>
            </a:r>
            <a:br>
              <a:rPr kumimoji="0" lang="en-US" sz="2800" b="1" i="0" u="none" strike="noStrike" kern="1200" cap="none" spc="0" normalizeH="0" baseline="0" noProof="0" dirty="0">
                <a:ln>
                  <a:noFill/>
                </a:ln>
                <a:solidFill>
                  <a:srgbClr val="FFFFFF"/>
                </a:solidFill>
                <a:effectLst/>
                <a:uLnTx/>
                <a:uFillTx/>
                <a:latin typeface="Arial"/>
                <a:ea typeface="ＭＳ Ｐゴシック" charset="0"/>
                <a:cs typeface="Arial"/>
              </a:rPr>
            </a:br>
            <a:r>
              <a:rPr kumimoji="0" lang="en-US" sz="2800" b="1" i="0" u="none" strike="noStrike" kern="1200" cap="none" spc="0" normalizeH="0" baseline="30000" noProof="0" dirty="0">
                <a:ln>
                  <a:noFill/>
                </a:ln>
                <a:solidFill>
                  <a:srgbClr val="FFFFFF"/>
                </a:solidFill>
                <a:effectLst/>
                <a:uLnTx/>
                <a:uFillTx/>
                <a:latin typeface="Arial"/>
                <a:ea typeface="ＭＳ Ｐゴシック" charset="0"/>
                <a:cs typeface="Arial"/>
              </a:rPr>
              <a:t>25</a:t>
            </a:r>
            <a:r>
              <a:rPr kumimoji="0" lang="en-US" sz="2800" b="1" i="0" u="none" strike="noStrike" kern="1200" cap="none" spc="0" normalizeH="0" baseline="0" noProof="0" dirty="0">
                <a:ln>
                  <a:noFill/>
                </a:ln>
                <a:solidFill>
                  <a:srgbClr val="FFFFFF"/>
                </a:solidFill>
                <a:effectLst/>
                <a:uLnTx/>
                <a:uFillTx/>
                <a:latin typeface="Arial"/>
                <a:ea typeface="ＭＳ Ｐゴシック" charset="0"/>
                <a:cs typeface="Arial"/>
              </a:rPr>
              <a:t>And when you enter your neighbor</a:t>
            </a:r>
            <a:r>
              <a:rPr kumimoji="0" lang="fr-FR" sz="2800" b="1" i="0" u="none" strike="noStrike" kern="1200" cap="none" spc="0" normalizeH="0" baseline="0" noProof="0" dirty="0">
                <a:ln>
                  <a:noFill/>
                </a:ln>
                <a:solidFill>
                  <a:srgbClr val="FFFFFF"/>
                </a:solidFill>
                <a:effectLst/>
                <a:uLnTx/>
                <a:uFillTx/>
                <a:latin typeface="Arial"/>
                <a:ea typeface="ＭＳ Ｐゴシック" charset="0"/>
                <a:cs typeface="Arial"/>
              </a:rPr>
              <a:t>'</a:t>
            </a:r>
            <a:r>
              <a:rPr kumimoji="0" lang="en-US" sz="2800" b="1" i="0" u="none" strike="noStrike" kern="1200" cap="none" spc="0" normalizeH="0" baseline="0" noProof="0" dirty="0">
                <a:ln>
                  <a:noFill/>
                </a:ln>
                <a:solidFill>
                  <a:srgbClr val="FFFFFF"/>
                </a:solidFill>
                <a:effectLst/>
                <a:uLnTx/>
                <a:uFillTx/>
                <a:latin typeface="Arial"/>
                <a:ea typeface="ＭＳ Ｐゴシック" charset="0"/>
                <a:cs typeface="Arial"/>
              </a:rPr>
              <a:t>s field of grain, you may pluck the heads of grain with your hand, but you must not harvest it with a sickle</a:t>
            </a:r>
            <a:r>
              <a:rPr kumimoji="0" lang="ru-RU" sz="2800" b="1" i="0" u="none" strike="noStrike" kern="1200" cap="none" spc="0" normalizeH="0" baseline="0" noProof="0" dirty="0">
                <a:ln>
                  <a:noFill/>
                </a:ln>
                <a:solidFill>
                  <a:srgbClr val="FFFFFF"/>
                </a:solidFill>
                <a:effectLst/>
                <a:uLnTx/>
                <a:uFillTx/>
                <a:latin typeface="Arial"/>
                <a:ea typeface="ＭＳ Ｐゴシック" charset="0"/>
                <a:cs typeface="Arial"/>
              </a:rPr>
              <a:t>"</a:t>
            </a:r>
            <a:r>
              <a:rPr kumimoji="0" lang="en-US" sz="2800" b="1" i="0" u="none" strike="noStrike" kern="1200" cap="none" spc="0" normalizeH="0" baseline="0" noProof="0" dirty="0">
                <a:ln>
                  <a:noFill/>
                </a:ln>
                <a:solidFill>
                  <a:srgbClr val="FFFFFF"/>
                </a:solidFill>
                <a:effectLst/>
                <a:uLnTx/>
                <a:uFillTx/>
                <a:latin typeface="Arial"/>
                <a:ea typeface="ＭＳ Ｐゴシック" charset="0"/>
                <a:cs typeface="Arial"/>
              </a:rPr>
              <a:t> (Deut. 23:24-25 </a:t>
            </a: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NLT</a:t>
            </a:r>
            <a:r>
              <a:rPr kumimoji="0" lang="en-US" sz="2800" b="1" i="0" u="none" strike="noStrike" kern="1200" cap="none" spc="0" normalizeH="0" baseline="0" noProof="0" dirty="0">
                <a:ln>
                  <a:noFill/>
                </a:ln>
                <a:solidFill>
                  <a:srgbClr val="FFFFFF"/>
                </a:solidFill>
                <a:effectLst/>
                <a:uLnTx/>
                <a:uFillTx/>
                <a:latin typeface="Arial"/>
                <a:ea typeface="ＭＳ Ｐゴシック" charset="0"/>
                <a:cs typeface="Arial"/>
              </a:rPr>
              <a:t>).</a:t>
            </a:r>
          </a:p>
        </p:txBody>
      </p:sp>
      <p:sp>
        <p:nvSpPr>
          <p:cNvPr id="13" name="Rectangle 12"/>
          <p:cNvSpPr/>
          <p:nvPr/>
        </p:nvSpPr>
        <p:spPr>
          <a:xfrm>
            <a:off x="815648" y="2318822"/>
            <a:ext cx="755057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a:ea typeface="ＭＳ Ｐゴシック" charset="0"/>
                <a:cs typeface="Arial"/>
              </a:rPr>
              <a:t>Divinely Ordained Stealing?</a:t>
            </a:r>
          </a:p>
        </p:txBody>
      </p:sp>
      <p:sp>
        <p:nvSpPr>
          <p:cNvPr id="8" name="Text Box 3"/>
          <p:cNvSpPr txBox="1">
            <a:spLocks noChangeArrowheads="1"/>
          </p:cNvSpPr>
          <p:nvPr/>
        </p:nvSpPr>
        <p:spPr bwMode="auto">
          <a:xfrm>
            <a:off x="8541293" y="99304"/>
            <a:ext cx="527007" cy="461665"/>
          </a:xfrm>
          <a:prstGeom prst="rect">
            <a:avLst/>
          </a:prstGeom>
          <a:solidFill>
            <a:srgbClr val="F1F7E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000000"/>
                </a:solidFill>
                <a:effectLst/>
                <a:uLnTx/>
                <a:uFillTx/>
                <a:latin typeface="Arial" charset="0"/>
                <a:ea typeface="ＭＳ Ｐゴシック" charset="0"/>
                <a:cs typeface="MS PGothic" charset="0"/>
              </a:rPr>
              <a:t>36</a:t>
            </a:r>
          </a:p>
        </p:txBody>
      </p:sp>
    </p:spTree>
    <p:extLst>
      <p:ext uri="{BB962C8B-B14F-4D97-AF65-F5344CB8AC3E}">
        <p14:creationId xmlns:p14="http://schemas.microsoft.com/office/powerpoint/2010/main" val="31599874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4333" y="594834"/>
            <a:ext cx="6109347" cy="1373175"/>
          </a:xfrm>
          <a:prstGeom prst="rect">
            <a:avLst/>
          </a:prstGeom>
          <a:solidFill>
            <a:srgbClr val="000000"/>
          </a:solidFill>
        </p:spPr>
        <p:txBody>
          <a:bodyPr anchor="ctr"/>
          <a:lstStyle/>
          <a:p>
            <a:pPr algn="ctr"/>
            <a:r>
              <a:rPr lang="en-US" sz="3600" b="1" dirty="0">
                <a:solidFill>
                  <a:srgbClr val="FFFFFF"/>
                </a:solidFill>
                <a:latin typeface="Arial"/>
                <a:cs typeface="Arial"/>
              </a:rPr>
              <a:t>A Suggested Strategy for Expounding the OT Law</a:t>
            </a:r>
          </a:p>
        </p:txBody>
      </p:sp>
      <p:sp>
        <p:nvSpPr>
          <p:cNvPr id="7" name="Round Same Side Corner Rectangle 6"/>
          <p:cNvSpPr/>
          <p:nvPr/>
        </p:nvSpPr>
        <p:spPr bwMode="auto">
          <a:xfrm>
            <a:off x="709343" y="2574432"/>
            <a:ext cx="7756794" cy="86958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Arial"/>
                <a:ea typeface="ＭＳ Ｐゴシック" charset="0"/>
                <a:cs typeface="Arial"/>
              </a:rPr>
              <a:t>Principlizing</a:t>
            </a: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 God allows taking small items for He </a:t>
            </a:r>
            <a:b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b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cares more for human need than human property </a:t>
            </a:r>
          </a:p>
        </p:txBody>
      </p:sp>
      <p:pic>
        <p:nvPicPr>
          <p:cNvPr id="10" name="Picture 9"/>
          <p:cNvPicPr>
            <a:picLocks noChangeAspect="1"/>
          </p:cNvPicPr>
          <p:nvPr/>
        </p:nvPicPr>
        <p:blipFill>
          <a:blip r:embed="rId3"/>
          <a:stretch>
            <a:fillRect/>
          </a:stretch>
        </p:blipFill>
        <p:spPr>
          <a:xfrm>
            <a:off x="0" y="-28158"/>
            <a:ext cx="2734333" cy="1996167"/>
          </a:xfrm>
          <a:prstGeom prst="rect">
            <a:avLst/>
          </a:prstGeom>
        </p:spPr>
      </p:pic>
      <p:grpSp>
        <p:nvGrpSpPr>
          <p:cNvPr id="5" name="Group 4"/>
          <p:cNvGrpSpPr/>
          <p:nvPr/>
        </p:nvGrpSpPr>
        <p:grpSpPr>
          <a:xfrm>
            <a:off x="709342" y="3558439"/>
            <a:ext cx="3532029" cy="2677407"/>
            <a:chOff x="709342" y="3558439"/>
            <a:chExt cx="3532029" cy="2677407"/>
          </a:xfrm>
        </p:grpSpPr>
        <p:sp>
          <p:nvSpPr>
            <p:cNvPr id="3" name="Round Same Side Corner Rectangle 2"/>
            <p:cNvSpPr/>
            <p:nvPr/>
          </p:nvSpPr>
          <p:spPr bwMode="auto">
            <a:xfrm>
              <a:off x="709342" y="3558439"/>
              <a:ext cx="3532029"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FFFFFF"/>
                </a:solidFill>
                <a:effectLst/>
                <a:uLnTx/>
                <a:uFillTx/>
                <a:latin typeface="Arial" pitchFamily="-107" charset="0"/>
                <a:ea typeface="ＭＳ Ｐゴシック" charset="0"/>
                <a:cs typeface="ＭＳ Ｐゴシック" charset="0"/>
              </a:endParaRPr>
            </a:p>
          </p:txBody>
        </p:sp>
        <p:sp>
          <p:nvSpPr>
            <p:cNvPr id="8" name="TextBox 7"/>
            <p:cNvSpPr txBox="1"/>
            <p:nvPr/>
          </p:nvSpPr>
          <p:spPr>
            <a:xfrm>
              <a:off x="709343" y="3656818"/>
              <a:ext cx="3532028"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Arial"/>
                  <a:ea typeface="ＭＳ Ｐゴシック" charset="0"/>
                  <a:cs typeface="Arial"/>
                </a:rPr>
                <a:t>Interpretation</a:t>
              </a: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 </a:t>
              </a:r>
              <a:b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b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Do not steal your neighbor</a:t>
              </a:r>
              <a:r>
                <a:rPr kumimoji="0" lang="fr-FR" sz="2400" b="1" i="0" u="none" strike="noStrike" kern="1200" cap="none" spc="0" normalizeH="0" baseline="0" noProof="0" dirty="0">
                  <a:ln>
                    <a:noFill/>
                  </a:ln>
                  <a:solidFill>
                    <a:srgbClr val="FFFFFF"/>
                  </a:solidFill>
                  <a:effectLst/>
                  <a:uLnTx/>
                  <a:uFillTx/>
                  <a:latin typeface="Arial"/>
                  <a:ea typeface="ＭＳ Ｐゴシック" charset="0"/>
                  <a:cs typeface="Arial"/>
                </a:rPr>
                <a:t>'</a:t>
              </a: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s crops, but also don</a:t>
              </a:r>
              <a:r>
                <a:rPr kumimoji="0" lang="fr-FR" sz="2400" b="1" i="0" u="none" strike="noStrike" kern="1200" cap="none" spc="0" normalizeH="0" baseline="0" noProof="0" dirty="0">
                  <a:ln>
                    <a:noFill/>
                  </a:ln>
                  <a:solidFill>
                    <a:srgbClr val="FFFFFF"/>
                  </a:solidFill>
                  <a:effectLst/>
                  <a:uLnTx/>
                  <a:uFillTx/>
                  <a:latin typeface="Arial"/>
                  <a:ea typeface="ＭＳ Ｐゴシック" charset="0"/>
                  <a:cs typeface="Arial"/>
                </a:rPr>
                <a:t>'</a:t>
              </a: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t be so fearful of stealing that you become ridiculous  </a:t>
              </a:r>
            </a:p>
          </p:txBody>
        </p:sp>
      </p:grpSp>
      <p:grpSp>
        <p:nvGrpSpPr>
          <p:cNvPr id="4" name="Group 3"/>
          <p:cNvGrpSpPr/>
          <p:nvPr/>
        </p:nvGrpSpPr>
        <p:grpSpPr>
          <a:xfrm>
            <a:off x="4858933" y="3558439"/>
            <a:ext cx="3607204" cy="2677407"/>
            <a:chOff x="4858933" y="3558439"/>
            <a:chExt cx="3607204" cy="2677407"/>
          </a:xfrm>
        </p:grpSpPr>
        <p:sp>
          <p:nvSpPr>
            <p:cNvPr id="6" name="Round Same Side Corner Rectangle 5"/>
            <p:cNvSpPr/>
            <p:nvPr/>
          </p:nvSpPr>
          <p:spPr bwMode="auto">
            <a:xfrm>
              <a:off x="4858933" y="3558439"/>
              <a:ext cx="3607204"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1" name="TextBox 10"/>
            <p:cNvSpPr txBox="1"/>
            <p:nvPr/>
          </p:nvSpPr>
          <p:spPr>
            <a:xfrm>
              <a:off x="4858933" y="3711044"/>
              <a:ext cx="3607204" cy="230832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Arial"/>
                  <a:ea typeface="ＭＳ Ｐゴシック" charset="0"/>
                  <a:cs typeface="Arial"/>
                </a:rPr>
                <a:t>Application</a:t>
              </a: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 </a:t>
              </a:r>
              <a:b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b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As a guest, don</a:t>
              </a:r>
              <a:r>
                <a:rPr kumimoji="0" lang="fr-FR" sz="2400" b="1" i="0" u="none" strike="noStrike" kern="1200" cap="none" spc="0" normalizeH="0" baseline="0" noProof="0" dirty="0">
                  <a:ln>
                    <a:noFill/>
                  </a:ln>
                  <a:solidFill>
                    <a:srgbClr val="FFFFFF"/>
                  </a:solidFill>
                  <a:effectLst/>
                  <a:uLnTx/>
                  <a:uFillTx/>
                  <a:latin typeface="Arial"/>
                  <a:ea typeface="ＭＳ Ｐゴシック" charset="0"/>
                  <a:cs typeface="Arial"/>
                </a:rPr>
                <a:t>'</a:t>
              </a: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t be afraid to take the food given to you––but don</a:t>
              </a:r>
              <a:r>
                <a:rPr kumimoji="0" lang="fr-FR" sz="2400" b="1" i="0" u="none" strike="noStrike" kern="1200" cap="none" spc="0" normalizeH="0" baseline="0" noProof="0" dirty="0">
                  <a:ln>
                    <a:noFill/>
                  </a:ln>
                  <a:solidFill>
                    <a:srgbClr val="FFFFFF"/>
                  </a:solidFill>
                  <a:effectLst/>
                  <a:uLnTx/>
                  <a:uFillTx/>
                  <a:latin typeface="Arial"/>
                  <a:ea typeface="ＭＳ Ｐゴシック" charset="0"/>
                  <a:cs typeface="Arial"/>
                </a:rPr>
                <a:t>'</a:t>
              </a: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t secretly pack a lunch or steal the towels! </a:t>
              </a:r>
            </a:p>
          </p:txBody>
        </p:sp>
      </p:grpSp>
      <p:sp>
        <p:nvSpPr>
          <p:cNvPr id="12" name="Text Box 3"/>
          <p:cNvSpPr txBox="1">
            <a:spLocks noChangeArrowheads="1"/>
          </p:cNvSpPr>
          <p:nvPr/>
        </p:nvSpPr>
        <p:spPr bwMode="auto">
          <a:xfrm>
            <a:off x="8541293" y="99304"/>
            <a:ext cx="527007" cy="461665"/>
          </a:xfrm>
          <a:prstGeom prst="rect">
            <a:avLst/>
          </a:prstGeom>
          <a:solidFill>
            <a:srgbClr val="F1F7E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000000"/>
                </a:solidFill>
                <a:effectLst/>
                <a:uLnTx/>
                <a:uFillTx/>
                <a:latin typeface="Arial" charset="0"/>
                <a:ea typeface="ＭＳ Ｐゴシック" charset="0"/>
                <a:cs typeface="MS PGothic" charset="0"/>
              </a:rPr>
              <a:t>36</a:t>
            </a:r>
          </a:p>
        </p:txBody>
      </p:sp>
    </p:spTree>
    <p:extLst>
      <p:ext uri="{BB962C8B-B14F-4D97-AF65-F5344CB8AC3E}">
        <p14:creationId xmlns:p14="http://schemas.microsoft.com/office/powerpoint/2010/main" val="37836490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7441" name="Group 149"/>
          <p:cNvGrpSpPr>
            <a:grpSpLocks/>
          </p:cNvGrpSpPr>
          <p:nvPr/>
        </p:nvGrpSpPr>
        <p:grpSpPr bwMode="auto">
          <a:xfrm>
            <a:off x="-6350" y="692150"/>
            <a:ext cx="9131300" cy="5938838"/>
            <a:chOff x="2" y="579"/>
            <a:chExt cx="5752" cy="2827"/>
          </a:xfrm>
        </p:grpSpPr>
        <p:grpSp>
          <p:nvGrpSpPr>
            <p:cNvPr id="957444" name="Group 93"/>
            <p:cNvGrpSpPr>
              <a:grpSpLocks/>
            </p:cNvGrpSpPr>
            <p:nvPr/>
          </p:nvGrpSpPr>
          <p:grpSpPr bwMode="auto">
            <a:xfrm>
              <a:off x="2" y="579"/>
              <a:ext cx="999" cy="351"/>
              <a:chOff x="0" y="0"/>
              <a:chExt cx="708" cy="422"/>
            </a:xfrm>
          </p:grpSpPr>
          <p:sp>
            <p:nvSpPr>
              <p:cNvPr id="957500" name="Rectangle 92"/>
              <p:cNvSpPr>
                <a:spLocks noChangeArrowheads="1"/>
              </p:cNvSpPr>
              <p:nvPr/>
            </p:nvSpPr>
            <p:spPr bwMode="auto">
              <a:xfrm>
                <a:off x="0" y="0"/>
                <a:ext cx="708" cy="422"/>
              </a:xfrm>
              <a:prstGeom prst="rect">
                <a:avLst/>
              </a:prstGeom>
              <a:solidFill>
                <a:srgbClr val="19191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nvGrpSpPr>
              <p:cNvPr id="957501" name="Group 91"/>
              <p:cNvGrpSpPr>
                <a:grpSpLocks/>
              </p:cNvGrpSpPr>
              <p:nvPr/>
            </p:nvGrpSpPr>
            <p:grpSpPr bwMode="auto">
              <a:xfrm>
                <a:off x="0" y="0"/>
                <a:ext cx="708" cy="422"/>
                <a:chOff x="0" y="0"/>
                <a:chExt cx="708" cy="422"/>
              </a:xfrm>
            </p:grpSpPr>
            <p:sp>
              <p:nvSpPr>
                <p:cNvPr id="957502" name="Rectangle 66"/>
                <p:cNvSpPr>
                  <a:spLocks noChangeArrowheads="1"/>
                </p:cNvSpPr>
                <p:nvPr/>
              </p:nvSpPr>
              <p:spPr bwMode="auto">
                <a:xfrm>
                  <a:off x="32" y="0"/>
                  <a:ext cx="644" cy="422"/>
                </a:xfrm>
                <a:prstGeom prst="rect">
                  <a:avLst/>
                </a:prstGeom>
                <a:solidFill>
                  <a:srgbClr val="19191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zh-CN" altLang="en-US" sz="2400" b="1">
                      <a:solidFill>
                        <a:srgbClr val="003300"/>
                      </a:solidFill>
                      <a:latin typeface="Arial Narrow" charset="0"/>
                      <a:ea typeface="ＭＳ Ｐゴシック" charset="0"/>
                      <a:cs typeface="Times New Roman" charset="0"/>
                    </a:rPr>
                    <a:t> </a:t>
                  </a:r>
                </a:p>
                <a:p>
                  <a:pPr algn="ctr" defTabSz="914400" eaLnBrk="0" fontAlgn="base" hangingPunct="0">
                    <a:spcBef>
                      <a:spcPct val="0"/>
                    </a:spcBef>
                    <a:spcAft>
                      <a:spcPct val="0"/>
                    </a:spcAft>
                  </a:pPr>
                  <a:endParaRPr lang="zh-CN" altLang="en-US" sz="2400" b="1">
                    <a:solidFill>
                      <a:srgbClr val="003300"/>
                    </a:solidFill>
                    <a:latin typeface="Arial Narrow" charset="0"/>
                    <a:ea typeface="ＭＳ Ｐゴシック" charset="0"/>
                    <a:cs typeface="Times New Roman" charset="0"/>
                  </a:endParaRPr>
                </a:p>
              </p:txBody>
            </p:sp>
            <p:sp>
              <p:nvSpPr>
                <p:cNvPr id="957503" name="Rectangle 90"/>
                <p:cNvSpPr>
                  <a:spLocks noChangeArrowheads="1"/>
                </p:cNvSpPr>
                <p:nvPr/>
              </p:nvSpPr>
              <p:spPr bwMode="auto">
                <a:xfrm>
                  <a:off x="0" y="0"/>
                  <a:ext cx="708"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grpSp>
          <p:nvGrpSpPr>
            <p:cNvPr id="957445" name="Group 97"/>
            <p:cNvGrpSpPr>
              <a:grpSpLocks/>
            </p:cNvGrpSpPr>
            <p:nvPr/>
          </p:nvGrpSpPr>
          <p:grpSpPr bwMode="auto">
            <a:xfrm>
              <a:off x="1001" y="579"/>
              <a:ext cx="2275" cy="351"/>
              <a:chOff x="708" y="0"/>
              <a:chExt cx="1612" cy="422"/>
            </a:xfrm>
          </p:grpSpPr>
          <p:sp>
            <p:nvSpPr>
              <p:cNvPr id="957496" name="Rectangle 96"/>
              <p:cNvSpPr>
                <a:spLocks noChangeArrowheads="1"/>
              </p:cNvSpPr>
              <p:nvPr/>
            </p:nvSpPr>
            <p:spPr bwMode="auto">
              <a:xfrm>
                <a:off x="708" y="0"/>
                <a:ext cx="1612" cy="422"/>
              </a:xfrm>
              <a:prstGeom prst="rect">
                <a:avLst/>
              </a:prstGeom>
              <a:solidFill>
                <a:srgbClr val="19191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nvGrpSpPr>
              <p:cNvPr id="957497" name="Group 95"/>
              <p:cNvGrpSpPr>
                <a:grpSpLocks/>
              </p:cNvGrpSpPr>
              <p:nvPr/>
            </p:nvGrpSpPr>
            <p:grpSpPr bwMode="auto">
              <a:xfrm>
                <a:off x="708" y="0"/>
                <a:ext cx="1612" cy="422"/>
                <a:chOff x="708" y="0"/>
                <a:chExt cx="1612" cy="422"/>
              </a:xfrm>
            </p:grpSpPr>
            <p:sp>
              <p:nvSpPr>
                <p:cNvPr id="957498" name="Rectangle 67"/>
                <p:cNvSpPr>
                  <a:spLocks noChangeArrowheads="1"/>
                </p:cNvSpPr>
                <p:nvPr/>
              </p:nvSpPr>
              <p:spPr bwMode="auto">
                <a:xfrm>
                  <a:off x="740" y="0"/>
                  <a:ext cx="1548" cy="422"/>
                </a:xfrm>
                <a:prstGeom prst="rect">
                  <a:avLst/>
                </a:prstGeom>
                <a:solidFill>
                  <a:srgbClr val="19191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800" b="1">
                      <a:solidFill>
                        <a:srgbClr val="FFFFFF"/>
                      </a:solidFill>
                      <a:latin typeface="Arial Narrow" charset="0"/>
                      <a:ea typeface="ＭＳ Ｐゴシック" charset="0"/>
                      <a:cs typeface="Times New Roman" charset="0"/>
                    </a:rPr>
                    <a:t>Abrahamic Covenant</a:t>
                  </a:r>
                  <a:endParaRPr lang="en-US" altLang="zh-CN" sz="2800" b="1">
                    <a:solidFill>
                      <a:srgbClr val="003300"/>
                    </a:solidFill>
                    <a:latin typeface="Arial Narrow" charset="0"/>
                    <a:ea typeface="ＭＳ Ｐゴシック" charset="0"/>
                    <a:cs typeface="Times New Roman" charset="0"/>
                  </a:endParaRPr>
                </a:p>
              </p:txBody>
            </p:sp>
            <p:sp>
              <p:nvSpPr>
                <p:cNvPr id="957499" name="Rectangle 94"/>
                <p:cNvSpPr>
                  <a:spLocks noChangeArrowheads="1"/>
                </p:cNvSpPr>
                <p:nvPr/>
              </p:nvSpPr>
              <p:spPr bwMode="auto">
                <a:xfrm>
                  <a:off x="708" y="0"/>
                  <a:ext cx="16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grpSp>
          <p:nvGrpSpPr>
            <p:cNvPr id="957446" name="Group 101"/>
            <p:cNvGrpSpPr>
              <a:grpSpLocks/>
            </p:cNvGrpSpPr>
            <p:nvPr/>
          </p:nvGrpSpPr>
          <p:grpSpPr bwMode="auto">
            <a:xfrm>
              <a:off x="3276" y="579"/>
              <a:ext cx="2478" cy="351"/>
              <a:chOff x="2320" y="0"/>
              <a:chExt cx="1756" cy="422"/>
            </a:xfrm>
          </p:grpSpPr>
          <p:sp>
            <p:nvSpPr>
              <p:cNvPr id="957492" name="Rectangle 100"/>
              <p:cNvSpPr>
                <a:spLocks noChangeArrowheads="1"/>
              </p:cNvSpPr>
              <p:nvPr/>
            </p:nvSpPr>
            <p:spPr bwMode="auto">
              <a:xfrm>
                <a:off x="2320" y="0"/>
                <a:ext cx="1756" cy="422"/>
              </a:xfrm>
              <a:prstGeom prst="rect">
                <a:avLst/>
              </a:prstGeom>
              <a:solidFill>
                <a:srgbClr val="19191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nvGrpSpPr>
              <p:cNvPr id="957493" name="Group 99"/>
              <p:cNvGrpSpPr>
                <a:grpSpLocks/>
              </p:cNvGrpSpPr>
              <p:nvPr/>
            </p:nvGrpSpPr>
            <p:grpSpPr bwMode="auto">
              <a:xfrm>
                <a:off x="2320" y="0"/>
                <a:ext cx="1756" cy="422"/>
                <a:chOff x="2320" y="0"/>
                <a:chExt cx="1756" cy="422"/>
              </a:xfrm>
            </p:grpSpPr>
            <p:sp>
              <p:nvSpPr>
                <p:cNvPr id="957494" name="Rectangle 68"/>
                <p:cNvSpPr>
                  <a:spLocks noChangeArrowheads="1"/>
                </p:cNvSpPr>
                <p:nvPr/>
              </p:nvSpPr>
              <p:spPr bwMode="auto">
                <a:xfrm>
                  <a:off x="2352" y="0"/>
                  <a:ext cx="1692" cy="422"/>
                </a:xfrm>
                <a:prstGeom prst="rect">
                  <a:avLst/>
                </a:prstGeom>
                <a:solidFill>
                  <a:srgbClr val="19191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800" b="1">
                      <a:solidFill>
                        <a:srgbClr val="FFFFFF"/>
                      </a:solidFill>
                      <a:latin typeface="Arial Narrow" charset="0"/>
                      <a:ea typeface="ＭＳ Ｐゴシック" charset="0"/>
                      <a:cs typeface="Times New Roman" charset="0"/>
                    </a:rPr>
                    <a:t>Mosaic Covenant</a:t>
                  </a:r>
                  <a:endParaRPr lang="en-US" altLang="zh-CN" sz="2800" b="1">
                    <a:solidFill>
                      <a:srgbClr val="003300"/>
                    </a:solidFill>
                    <a:latin typeface="Arial Narrow" charset="0"/>
                    <a:ea typeface="ＭＳ Ｐゴシック" charset="0"/>
                    <a:cs typeface="Times New Roman" charset="0"/>
                  </a:endParaRPr>
                </a:p>
              </p:txBody>
            </p:sp>
            <p:sp>
              <p:nvSpPr>
                <p:cNvPr id="957495" name="Rectangle 98"/>
                <p:cNvSpPr>
                  <a:spLocks noChangeArrowheads="1"/>
                </p:cNvSpPr>
                <p:nvPr/>
              </p:nvSpPr>
              <p:spPr bwMode="auto">
                <a:xfrm>
                  <a:off x="2320" y="0"/>
                  <a:ext cx="175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grpSp>
          <p:nvGrpSpPr>
            <p:cNvPr id="957447" name="Group 103"/>
            <p:cNvGrpSpPr>
              <a:grpSpLocks/>
            </p:cNvGrpSpPr>
            <p:nvPr/>
          </p:nvGrpSpPr>
          <p:grpSpPr bwMode="auto">
            <a:xfrm>
              <a:off x="2" y="930"/>
              <a:ext cx="999" cy="575"/>
              <a:chOff x="0" y="422"/>
              <a:chExt cx="708" cy="691"/>
            </a:xfrm>
          </p:grpSpPr>
          <p:sp>
            <p:nvSpPr>
              <p:cNvPr id="957490" name="Rectangle 69"/>
              <p:cNvSpPr>
                <a:spLocks noChangeArrowheads="1"/>
              </p:cNvSpPr>
              <p:nvPr/>
            </p:nvSpPr>
            <p:spPr bwMode="auto">
              <a:xfrm>
                <a:off x="32" y="422"/>
                <a:ext cx="644" cy="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zh-CN" altLang="en-US" sz="2400" b="1" i="1">
                    <a:solidFill>
                      <a:srgbClr val="003300"/>
                    </a:solidFill>
                    <a:latin typeface="Arial Narrow" charset="0"/>
                    <a:ea typeface="ＭＳ Ｐゴシック" charset="0"/>
                    <a:cs typeface="Times New Roman" charset="0"/>
                  </a:rPr>
                  <a:t> </a:t>
                </a:r>
                <a:r>
                  <a:rPr lang="en-US" altLang="zh-CN" sz="2400" b="1" i="1">
                    <a:solidFill>
                      <a:srgbClr val="003300"/>
                    </a:solidFill>
                    <a:latin typeface="Arial Narrow" charset="0"/>
                    <a:ea typeface="ＭＳ Ｐゴシック" charset="0"/>
                    <a:cs typeface="Times New Roman" charset="0"/>
                  </a:rPr>
                  <a:t>Recipient </a:t>
                </a:r>
                <a:endParaRPr lang="en-US" altLang="zh-CN" sz="2400" b="1">
                  <a:solidFill>
                    <a:srgbClr val="003300"/>
                  </a:solidFill>
                  <a:latin typeface="Arial Narrow" charset="0"/>
                  <a:ea typeface="ＭＳ Ｐゴシック" charset="0"/>
                  <a:cs typeface="Times New Roman" charset="0"/>
                </a:endParaRPr>
              </a:p>
              <a:p>
                <a:pPr algn="ctr" defTabSz="914400" eaLnBrk="0" fontAlgn="base" hangingPunct="0">
                  <a:spcBef>
                    <a:spcPct val="0"/>
                  </a:spcBef>
                  <a:spcAft>
                    <a:spcPct val="0"/>
                  </a:spcAft>
                </a:pPr>
                <a:r>
                  <a:rPr lang="en-US" altLang="zh-CN" sz="2400" b="1" i="1">
                    <a:solidFill>
                      <a:srgbClr val="003300"/>
                    </a:solidFill>
                    <a:latin typeface="Arial Narrow" charset="0"/>
                    <a:ea typeface="ＭＳ Ｐゴシック" charset="0"/>
                    <a:cs typeface="Times New Roman" charset="0"/>
                  </a:rPr>
                  <a:t>(Date &amp; Place)</a:t>
                </a:r>
                <a:endParaRPr lang="en-US" altLang="zh-CN" sz="2400" b="1">
                  <a:solidFill>
                    <a:srgbClr val="003300"/>
                  </a:solidFill>
                  <a:latin typeface="Arial Narrow" charset="0"/>
                  <a:ea typeface="ＭＳ Ｐゴシック" charset="0"/>
                  <a:cs typeface="Times New Roman" charset="0"/>
                </a:endParaRPr>
              </a:p>
            </p:txBody>
          </p:sp>
          <p:sp>
            <p:nvSpPr>
              <p:cNvPr id="957491" name="Rectangle 102"/>
              <p:cNvSpPr>
                <a:spLocks noChangeArrowheads="1"/>
              </p:cNvSpPr>
              <p:nvPr/>
            </p:nvSpPr>
            <p:spPr bwMode="auto">
              <a:xfrm>
                <a:off x="0" y="422"/>
                <a:ext cx="708" cy="691"/>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7448" name="Group 105"/>
            <p:cNvGrpSpPr>
              <a:grpSpLocks/>
            </p:cNvGrpSpPr>
            <p:nvPr/>
          </p:nvGrpSpPr>
          <p:grpSpPr bwMode="auto">
            <a:xfrm>
              <a:off x="1001" y="930"/>
              <a:ext cx="2275" cy="575"/>
              <a:chOff x="708" y="422"/>
              <a:chExt cx="1612" cy="691"/>
            </a:xfrm>
          </p:grpSpPr>
          <p:sp>
            <p:nvSpPr>
              <p:cNvPr id="957488" name="Rectangle 70"/>
              <p:cNvSpPr>
                <a:spLocks noChangeArrowheads="1"/>
              </p:cNvSpPr>
              <p:nvPr/>
            </p:nvSpPr>
            <p:spPr bwMode="auto">
              <a:xfrm>
                <a:off x="740" y="422"/>
                <a:ext cx="1548" cy="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zh-CN" altLang="en-US" sz="2400" b="1">
                    <a:solidFill>
                      <a:srgbClr val="003300"/>
                    </a:solidFill>
                    <a:latin typeface="Arial Narrow" charset="0"/>
                    <a:ea typeface="ＭＳ Ｐゴシック" charset="0"/>
                    <a:cs typeface="Times New Roman" charset="0"/>
                  </a:rPr>
                  <a:t> </a:t>
                </a:r>
                <a:r>
                  <a:rPr lang="en-US" altLang="zh-CN" sz="2400" b="1">
                    <a:solidFill>
                      <a:srgbClr val="003300"/>
                    </a:solidFill>
                    <a:latin typeface="Arial Narrow" charset="0"/>
                    <a:ea typeface="ＭＳ Ｐゴシック" charset="0"/>
                    <a:cs typeface="Times New Roman" charset="0"/>
                  </a:rPr>
                  <a:t>Abraham as mediator for all nations</a:t>
                </a:r>
              </a:p>
              <a:p>
                <a:pPr algn="ctr" defTabSz="914400" eaLnBrk="0" fontAlgn="base" hangingPunct="0">
                  <a:spcBef>
                    <a:spcPct val="0"/>
                  </a:spcBef>
                  <a:spcAft>
                    <a:spcPct val="0"/>
                  </a:spcAft>
                </a:pPr>
                <a:r>
                  <a:rPr lang="en-US" altLang="zh-CN" sz="2400" b="1">
                    <a:solidFill>
                      <a:srgbClr val="003300"/>
                    </a:solidFill>
                    <a:latin typeface="Arial Narrow" charset="0"/>
                    <a:ea typeface="ＭＳ Ｐゴシック" charset="0"/>
                    <a:cs typeface="Times New Roman" charset="0"/>
                  </a:rPr>
                  <a:t>2060 BC, Ur of the Chaldees</a:t>
                </a:r>
              </a:p>
            </p:txBody>
          </p:sp>
          <p:sp>
            <p:nvSpPr>
              <p:cNvPr id="957489" name="Rectangle 104"/>
              <p:cNvSpPr>
                <a:spLocks noChangeArrowheads="1"/>
              </p:cNvSpPr>
              <p:nvPr/>
            </p:nvSpPr>
            <p:spPr bwMode="auto">
              <a:xfrm>
                <a:off x="708" y="422"/>
                <a:ext cx="1612" cy="691"/>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7449" name="Group 107"/>
            <p:cNvGrpSpPr>
              <a:grpSpLocks/>
            </p:cNvGrpSpPr>
            <p:nvPr/>
          </p:nvGrpSpPr>
          <p:grpSpPr bwMode="auto">
            <a:xfrm>
              <a:off x="3276" y="930"/>
              <a:ext cx="2478" cy="575"/>
              <a:chOff x="2320" y="422"/>
              <a:chExt cx="1756" cy="691"/>
            </a:xfrm>
          </p:grpSpPr>
          <p:sp>
            <p:nvSpPr>
              <p:cNvPr id="957486" name="Rectangle 71"/>
              <p:cNvSpPr>
                <a:spLocks noChangeArrowheads="1"/>
              </p:cNvSpPr>
              <p:nvPr/>
            </p:nvSpPr>
            <p:spPr bwMode="auto">
              <a:xfrm>
                <a:off x="2352" y="422"/>
                <a:ext cx="1692" cy="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400" b="1">
                    <a:solidFill>
                      <a:srgbClr val="003300"/>
                    </a:solidFill>
                    <a:latin typeface="Arial Narrow" charset="0"/>
                    <a:ea typeface="ＭＳ Ｐゴシック" charset="0"/>
                    <a:cs typeface="Times New Roman" charset="0"/>
                  </a:rPr>
                  <a:t>Moses as mediator for Israel </a:t>
                </a:r>
              </a:p>
              <a:p>
                <a:pPr algn="ctr" defTabSz="914400" eaLnBrk="0" fontAlgn="base" hangingPunct="0">
                  <a:spcBef>
                    <a:spcPct val="0"/>
                  </a:spcBef>
                  <a:spcAft>
                    <a:spcPct val="0"/>
                  </a:spcAft>
                </a:pPr>
                <a:r>
                  <a:rPr lang="en-US" altLang="zh-CN" sz="2400" b="1">
                    <a:solidFill>
                      <a:srgbClr val="003300"/>
                    </a:solidFill>
                    <a:latin typeface="Arial Narrow" charset="0"/>
                    <a:ea typeface="ＭＳ Ｐゴシック" charset="0"/>
                    <a:cs typeface="Times New Roman" charset="0"/>
                  </a:rPr>
                  <a:t>1445 BC, Mount Sinai</a:t>
                </a:r>
              </a:p>
            </p:txBody>
          </p:sp>
          <p:sp>
            <p:nvSpPr>
              <p:cNvPr id="957487" name="Rectangle 106"/>
              <p:cNvSpPr>
                <a:spLocks noChangeArrowheads="1"/>
              </p:cNvSpPr>
              <p:nvPr/>
            </p:nvSpPr>
            <p:spPr bwMode="auto">
              <a:xfrm>
                <a:off x="2320" y="422"/>
                <a:ext cx="1756" cy="691"/>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7450" name="Group 109"/>
            <p:cNvGrpSpPr>
              <a:grpSpLocks/>
            </p:cNvGrpSpPr>
            <p:nvPr/>
          </p:nvGrpSpPr>
          <p:grpSpPr bwMode="auto">
            <a:xfrm>
              <a:off x="2" y="1505"/>
              <a:ext cx="999" cy="496"/>
              <a:chOff x="0" y="1113"/>
              <a:chExt cx="708" cy="595"/>
            </a:xfrm>
          </p:grpSpPr>
          <p:sp>
            <p:nvSpPr>
              <p:cNvPr id="957484" name="Rectangle 72"/>
              <p:cNvSpPr>
                <a:spLocks noChangeArrowheads="1"/>
              </p:cNvSpPr>
              <p:nvPr/>
            </p:nvSpPr>
            <p:spPr bwMode="auto">
              <a:xfrm>
                <a:off x="32" y="1113"/>
                <a:ext cx="644" cy="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400" b="1" i="1">
                    <a:solidFill>
                      <a:srgbClr val="003300"/>
                    </a:solidFill>
                    <a:latin typeface="Arial Narrow" charset="0"/>
                    <a:ea typeface="ＭＳ Ｐゴシック" charset="0"/>
                    <a:cs typeface="Times New Roman" charset="0"/>
                  </a:rPr>
                  <a:t>Scripture</a:t>
                </a:r>
                <a:endParaRPr lang="en-US" altLang="zh-CN" sz="2400" b="1">
                  <a:solidFill>
                    <a:srgbClr val="003300"/>
                  </a:solidFill>
                  <a:latin typeface="Arial Narrow" charset="0"/>
                  <a:ea typeface="ＭＳ Ｐゴシック" charset="0"/>
                  <a:cs typeface="Times New Roman" charset="0"/>
                </a:endParaRPr>
              </a:p>
            </p:txBody>
          </p:sp>
          <p:sp>
            <p:nvSpPr>
              <p:cNvPr id="957485" name="Rectangle 108"/>
              <p:cNvSpPr>
                <a:spLocks noChangeArrowheads="1"/>
              </p:cNvSpPr>
              <p:nvPr/>
            </p:nvSpPr>
            <p:spPr bwMode="auto">
              <a:xfrm>
                <a:off x="0" y="1113"/>
                <a:ext cx="708" cy="59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7451" name="Group 111"/>
            <p:cNvGrpSpPr>
              <a:grpSpLocks/>
            </p:cNvGrpSpPr>
            <p:nvPr/>
          </p:nvGrpSpPr>
          <p:grpSpPr bwMode="auto">
            <a:xfrm>
              <a:off x="1001" y="1505"/>
              <a:ext cx="2275" cy="496"/>
              <a:chOff x="708" y="1113"/>
              <a:chExt cx="1612" cy="595"/>
            </a:xfrm>
          </p:grpSpPr>
          <p:sp>
            <p:nvSpPr>
              <p:cNvPr id="957482" name="Rectangle 73"/>
              <p:cNvSpPr>
                <a:spLocks noChangeArrowheads="1"/>
              </p:cNvSpPr>
              <p:nvPr/>
            </p:nvSpPr>
            <p:spPr bwMode="auto">
              <a:xfrm>
                <a:off x="740" y="1113"/>
                <a:ext cx="1548" cy="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400" b="1">
                    <a:solidFill>
                      <a:srgbClr val="003300"/>
                    </a:solidFill>
                    <a:latin typeface="Arial Narrow" charset="0"/>
                    <a:ea typeface="ＭＳ Ｐゴシック" charset="0"/>
                    <a:cs typeface="Times New Roman" charset="0"/>
                  </a:rPr>
                  <a:t>Genesis 12:1-3 (but formalized into a covenant in Genesis 15)</a:t>
                </a:r>
              </a:p>
            </p:txBody>
          </p:sp>
          <p:sp>
            <p:nvSpPr>
              <p:cNvPr id="957483" name="Rectangle 110"/>
              <p:cNvSpPr>
                <a:spLocks noChangeArrowheads="1"/>
              </p:cNvSpPr>
              <p:nvPr/>
            </p:nvSpPr>
            <p:spPr bwMode="auto">
              <a:xfrm>
                <a:off x="708" y="1113"/>
                <a:ext cx="1612" cy="59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7452" name="Group 113"/>
            <p:cNvGrpSpPr>
              <a:grpSpLocks/>
            </p:cNvGrpSpPr>
            <p:nvPr/>
          </p:nvGrpSpPr>
          <p:grpSpPr bwMode="auto">
            <a:xfrm>
              <a:off x="3276" y="1505"/>
              <a:ext cx="2478" cy="496"/>
              <a:chOff x="2320" y="1113"/>
              <a:chExt cx="1756" cy="595"/>
            </a:xfrm>
          </p:grpSpPr>
          <p:sp>
            <p:nvSpPr>
              <p:cNvPr id="957480" name="Rectangle 74"/>
              <p:cNvSpPr>
                <a:spLocks noChangeArrowheads="1"/>
              </p:cNvSpPr>
              <p:nvPr/>
            </p:nvSpPr>
            <p:spPr bwMode="auto">
              <a:xfrm>
                <a:off x="2352" y="1113"/>
                <a:ext cx="1692" cy="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400" b="1">
                    <a:solidFill>
                      <a:srgbClr val="003300"/>
                    </a:solidFill>
                    <a:latin typeface="Arial Narrow" charset="0"/>
                    <a:ea typeface="ＭＳ Ｐゴシック" charset="0"/>
                    <a:cs typeface="Times New Roman" charset="0"/>
                  </a:rPr>
                  <a:t>Exodus 20–31 is the heart of the covenant</a:t>
                </a:r>
              </a:p>
            </p:txBody>
          </p:sp>
          <p:sp>
            <p:nvSpPr>
              <p:cNvPr id="957481" name="Rectangle 112"/>
              <p:cNvSpPr>
                <a:spLocks noChangeArrowheads="1"/>
              </p:cNvSpPr>
              <p:nvPr/>
            </p:nvSpPr>
            <p:spPr bwMode="auto">
              <a:xfrm>
                <a:off x="2320" y="1113"/>
                <a:ext cx="1756" cy="59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7453" name="Group 115"/>
            <p:cNvGrpSpPr>
              <a:grpSpLocks/>
            </p:cNvGrpSpPr>
            <p:nvPr/>
          </p:nvGrpSpPr>
          <p:grpSpPr bwMode="auto">
            <a:xfrm>
              <a:off x="2" y="2001"/>
              <a:ext cx="999" cy="415"/>
              <a:chOff x="0" y="1708"/>
              <a:chExt cx="708" cy="499"/>
            </a:xfrm>
          </p:grpSpPr>
          <p:sp>
            <p:nvSpPr>
              <p:cNvPr id="957478" name="Rectangle 75"/>
              <p:cNvSpPr>
                <a:spLocks noChangeArrowheads="1"/>
              </p:cNvSpPr>
              <p:nvPr/>
            </p:nvSpPr>
            <p:spPr bwMode="auto">
              <a:xfrm>
                <a:off x="32" y="1708"/>
                <a:ext cx="644" cy="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400" b="1" i="1">
                    <a:solidFill>
                      <a:srgbClr val="003300"/>
                    </a:solidFill>
                    <a:latin typeface="Arial Narrow" charset="0"/>
                    <a:ea typeface="ＭＳ Ｐゴシック" charset="0"/>
                    <a:cs typeface="Times New Roman" charset="0"/>
                  </a:rPr>
                  <a:t>Between God &amp;</a:t>
                </a:r>
                <a:endParaRPr lang="en-US" altLang="zh-CN" sz="2400" b="1">
                  <a:solidFill>
                    <a:srgbClr val="003300"/>
                  </a:solidFill>
                  <a:latin typeface="Arial Narrow" charset="0"/>
                  <a:ea typeface="ＭＳ Ｐゴシック" charset="0"/>
                  <a:cs typeface="Times New Roman" charset="0"/>
                </a:endParaRPr>
              </a:p>
            </p:txBody>
          </p:sp>
          <p:sp>
            <p:nvSpPr>
              <p:cNvPr id="957479" name="Rectangle 114"/>
              <p:cNvSpPr>
                <a:spLocks noChangeArrowheads="1"/>
              </p:cNvSpPr>
              <p:nvPr/>
            </p:nvSpPr>
            <p:spPr bwMode="auto">
              <a:xfrm>
                <a:off x="0" y="1708"/>
                <a:ext cx="708" cy="499"/>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7454" name="Group 117"/>
            <p:cNvGrpSpPr>
              <a:grpSpLocks/>
            </p:cNvGrpSpPr>
            <p:nvPr/>
          </p:nvGrpSpPr>
          <p:grpSpPr bwMode="auto">
            <a:xfrm>
              <a:off x="1001" y="2001"/>
              <a:ext cx="2275" cy="415"/>
              <a:chOff x="708" y="1708"/>
              <a:chExt cx="1612" cy="499"/>
            </a:xfrm>
          </p:grpSpPr>
          <p:sp>
            <p:nvSpPr>
              <p:cNvPr id="957476" name="Rectangle 76"/>
              <p:cNvSpPr>
                <a:spLocks noChangeArrowheads="1"/>
              </p:cNvSpPr>
              <p:nvPr/>
            </p:nvSpPr>
            <p:spPr bwMode="auto">
              <a:xfrm>
                <a:off x="740" y="1708"/>
                <a:ext cx="1548" cy="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400" b="1">
                    <a:solidFill>
                      <a:srgbClr val="003300"/>
                    </a:solidFill>
                    <a:latin typeface="Arial Narrow" charset="0"/>
                    <a:ea typeface="ＭＳ Ｐゴシック" charset="0"/>
                    <a:cs typeface="Times New Roman" charset="0"/>
                  </a:rPr>
                  <a:t>A person (for a future nation)</a:t>
                </a:r>
              </a:p>
            </p:txBody>
          </p:sp>
          <p:sp>
            <p:nvSpPr>
              <p:cNvPr id="957477" name="Rectangle 116"/>
              <p:cNvSpPr>
                <a:spLocks noChangeArrowheads="1"/>
              </p:cNvSpPr>
              <p:nvPr/>
            </p:nvSpPr>
            <p:spPr bwMode="auto">
              <a:xfrm>
                <a:off x="708" y="1708"/>
                <a:ext cx="1612" cy="499"/>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7455" name="Group 119"/>
            <p:cNvGrpSpPr>
              <a:grpSpLocks/>
            </p:cNvGrpSpPr>
            <p:nvPr/>
          </p:nvGrpSpPr>
          <p:grpSpPr bwMode="auto">
            <a:xfrm>
              <a:off x="3276" y="2001"/>
              <a:ext cx="2478" cy="415"/>
              <a:chOff x="2320" y="1708"/>
              <a:chExt cx="1756" cy="499"/>
            </a:xfrm>
          </p:grpSpPr>
          <p:sp>
            <p:nvSpPr>
              <p:cNvPr id="957474" name="Rectangle 77"/>
              <p:cNvSpPr>
                <a:spLocks noChangeArrowheads="1"/>
              </p:cNvSpPr>
              <p:nvPr/>
            </p:nvSpPr>
            <p:spPr bwMode="auto">
              <a:xfrm>
                <a:off x="2352" y="1708"/>
                <a:ext cx="1692" cy="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400" b="1">
                    <a:solidFill>
                      <a:srgbClr val="003300"/>
                    </a:solidFill>
                    <a:latin typeface="Arial Narrow" charset="0"/>
                    <a:ea typeface="ＭＳ Ｐゴシック" charset="0"/>
                    <a:cs typeface="Times New Roman" charset="0"/>
                  </a:rPr>
                  <a:t>A nation</a:t>
                </a:r>
              </a:p>
            </p:txBody>
          </p:sp>
          <p:sp>
            <p:nvSpPr>
              <p:cNvPr id="957475" name="Rectangle 118"/>
              <p:cNvSpPr>
                <a:spLocks noChangeArrowheads="1"/>
              </p:cNvSpPr>
              <p:nvPr/>
            </p:nvSpPr>
            <p:spPr bwMode="auto">
              <a:xfrm>
                <a:off x="2320" y="1708"/>
                <a:ext cx="1756" cy="499"/>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7456" name="Group 121"/>
            <p:cNvGrpSpPr>
              <a:grpSpLocks/>
            </p:cNvGrpSpPr>
            <p:nvPr/>
          </p:nvGrpSpPr>
          <p:grpSpPr bwMode="auto">
            <a:xfrm>
              <a:off x="2" y="2416"/>
              <a:ext cx="999" cy="495"/>
              <a:chOff x="0" y="2207"/>
              <a:chExt cx="708" cy="595"/>
            </a:xfrm>
          </p:grpSpPr>
          <p:sp>
            <p:nvSpPr>
              <p:cNvPr id="957472" name="Rectangle 78"/>
              <p:cNvSpPr>
                <a:spLocks noChangeArrowheads="1"/>
              </p:cNvSpPr>
              <p:nvPr/>
            </p:nvSpPr>
            <p:spPr bwMode="auto">
              <a:xfrm>
                <a:off x="32" y="2207"/>
                <a:ext cx="644" cy="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400" b="1" i="1">
                    <a:solidFill>
                      <a:srgbClr val="003300"/>
                    </a:solidFill>
                    <a:latin typeface="Arial Narrow" charset="0"/>
                    <a:ea typeface="ＭＳ Ｐゴシック" charset="0"/>
                    <a:cs typeface="Times New Roman" charset="0"/>
                  </a:rPr>
                  <a:t>Scope</a:t>
                </a:r>
                <a:endParaRPr lang="en-US" altLang="zh-CN" sz="2400" b="1">
                  <a:solidFill>
                    <a:srgbClr val="003300"/>
                  </a:solidFill>
                  <a:latin typeface="Arial Narrow" charset="0"/>
                  <a:ea typeface="ＭＳ Ｐゴシック" charset="0"/>
                  <a:cs typeface="Times New Roman" charset="0"/>
                </a:endParaRPr>
              </a:p>
            </p:txBody>
          </p:sp>
          <p:sp>
            <p:nvSpPr>
              <p:cNvPr id="957473" name="Rectangle 120"/>
              <p:cNvSpPr>
                <a:spLocks noChangeArrowheads="1"/>
              </p:cNvSpPr>
              <p:nvPr/>
            </p:nvSpPr>
            <p:spPr bwMode="auto">
              <a:xfrm>
                <a:off x="0" y="2207"/>
                <a:ext cx="708" cy="59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7457" name="Group 123"/>
            <p:cNvGrpSpPr>
              <a:grpSpLocks/>
            </p:cNvGrpSpPr>
            <p:nvPr/>
          </p:nvGrpSpPr>
          <p:grpSpPr bwMode="auto">
            <a:xfrm>
              <a:off x="1001" y="2416"/>
              <a:ext cx="2275" cy="495"/>
              <a:chOff x="708" y="2207"/>
              <a:chExt cx="1612" cy="595"/>
            </a:xfrm>
          </p:grpSpPr>
          <p:sp>
            <p:nvSpPr>
              <p:cNvPr id="957470" name="Rectangle 79"/>
              <p:cNvSpPr>
                <a:spLocks noChangeArrowheads="1"/>
              </p:cNvSpPr>
              <p:nvPr/>
            </p:nvSpPr>
            <p:spPr bwMode="auto">
              <a:xfrm>
                <a:off x="740" y="2207"/>
                <a:ext cx="1548" cy="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400" b="1">
                    <a:solidFill>
                      <a:srgbClr val="003300"/>
                    </a:solidFill>
                    <a:latin typeface="Arial Narrow" charset="0"/>
                    <a:ea typeface="ＭＳ Ｐゴシック" charset="0"/>
                    <a:cs typeface="Times New Roman" charset="0"/>
                  </a:rPr>
                  <a:t>Universal (</a:t>
                </a:r>
                <a:r>
                  <a:rPr lang="ja-JP" altLang="en-US" sz="2400" b="1">
                    <a:solidFill>
                      <a:srgbClr val="003300"/>
                    </a:solidFill>
                    <a:latin typeface="Arial Narrow" charset="0"/>
                    <a:ea typeface="ＭＳ Ｐゴシック" charset="0"/>
                    <a:cs typeface="Times New Roman" charset="0"/>
                  </a:rPr>
                  <a:t>“</a:t>
                </a:r>
                <a:r>
                  <a:rPr lang="en-US" altLang="ja-JP" sz="2400" b="1">
                    <a:solidFill>
                      <a:srgbClr val="003300"/>
                    </a:solidFill>
                    <a:latin typeface="Arial Narrow" charset="0"/>
                    <a:ea typeface="ＭＳ Ｐゴシック" charset="0"/>
                    <a:cs typeface="Times New Roman" charset="0"/>
                  </a:rPr>
                  <a:t>all peoples will be blessed through you</a:t>
                </a:r>
                <a:r>
                  <a:rPr lang="ja-JP" altLang="en-US" sz="2400" b="1">
                    <a:solidFill>
                      <a:srgbClr val="003300"/>
                    </a:solidFill>
                    <a:latin typeface="Arial Narrow" charset="0"/>
                    <a:ea typeface="ＭＳ Ｐゴシック" charset="0"/>
                    <a:cs typeface="Times New Roman" charset="0"/>
                  </a:rPr>
                  <a:t>”</a:t>
                </a:r>
                <a:r>
                  <a:rPr lang="en-US" altLang="ja-JP" sz="2400" b="1">
                    <a:solidFill>
                      <a:srgbClr val="003300"/>
                    </a:solidFill>
                    <a:latin typeface="Arial Narrow" charset="0"/>
                    <a:ea typeface="ＭＳ Ｐゴシック" charset="0"/>
                    <a:cs typeface="Times New Roman" charset="0"/>
                  </a:rPr>
                  <a:t>)</a:t>
                </a:r>
                <a:endParaRPr lang="en-US" altLang="zh-CN" sz="2400" b="1">
                  <a:solidFill>
                    <a:srgbClr val="003300"/>
                  </a:solidFill>
                  <a:latin typeface="Arial Narrow" charset="0"/>
                  <a:ea typeface="ＭＳ Ｐゴシック" charset="0"/>
                  <a:cs typeface="Times New Roman" charset="0"/>
                </a:endParaRPr>
              </a:p>
            </p:txBody>
          </p:sp>
          <p:sp>
            <p:nvSpPr>
              <p:cNvPr id="957471" name="Rectangle 122"/>
              <p:cNvSpPr>
                <a:spLocks noChangeArrowheads="1"/>
              </p:cNvSpPr>
              <p:nvPr/>
            </p:nvSpPr>
            <p:spPr bwMode="auto">
              <a:xfrm>
                <a:off x="708" y="2207"/>
                <a:ext cx="1612" cy="59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7458" name="Group 125"/>
            <p:cNvGrpSpPr>
              <a:grpSpLocks/>
            </p:cNvGrpSpPr>
            <p:nvPr/>
          </p:nvGrpSpPr>
          <p:grpSpPr bwMode="auto">
            <a:xfrm>
              <a:off x="3276" y="2416"/>
              <a:ext cx="2478" cy="495"/>
              <a:chOff x="2320" y="2207"/>
              <a:chExt cx="1756" cy="595"/>
            </a:xfrm>
          </p:grpSpPr>
          <p:sp>
            <p:nvSpPr>
              <p:cNvPr id="957468" name="Rectangle 80"/>
              <p:cNvSpPr>
                <a:spLocks noChangeArrowheads="1"/>
              </p:cNvSpPr>
              <p:nvPr/>
            </p:nvSpPr>
            <p:spPr bwMode="auto">
              <a:xfrm>
                <a:off x="2352" y="2207"/>
                <a:ext cx="1692" cy="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400" b="1">
                    <a:solidFill>
                      <a:srgbClr val="003300"/>
                    </a:solidFill>
                    <a:latin typeface="Arial Narrow" charset="0"/>
                    <a:ea typeface="ＭＳ Ｐゴシック" charset="0"/>
                    <a:cs typeface="Times New Roman" charset="0"/>
                  </a:rPr>
                  <a:t>Only Israel received the Law (Deut. 4:8; Ps. 147:20)</a:t>
                </a:r>
              </a:p>
            </p:txBody>
          </p:sp>
          <p:sp>
            <p:nvSpPr>
              <p:cNvPr id="957469" name="Rectangle 124"/>
              <p:cNvSpPr>
                <a:spLocks noChangeArrowheads="1"/>
              </p:cNvSpPr>
              <p:nvPr/>
            </p:nvSpPr>
            <p:spPr bwMode="auto">
              <a:xfrm>
                <a:off x="2320" y="2207"/>
                <a:ext cx="1756" cy="59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7459" name="Group 127"/>
            <p:cNvGrpSpPr>
              <a:grpSpLocks/>
            </p:cNvGrpSpPr>
            <p:nvPr/>
          </p:nvGrpSpPr>
          <p:grpSpPr bwMode="auto">
            <a:xfrm>
              <a:off x="2" y="2911"/>
              <a:ext cx="999" cy="495"/>
              <a:chOff x="0" y="2802"/>
              <a:chExt cx="708" cy="595"/>
            </a:xfrm>
          </p:grpSpPr>
          <p:sp>
            <p:nvSpPr>
              <p:cNvPr id="957466" name="Rectangle 81"/>
              <p:cNvSpPr>
                <a:spLocks noChangeArrowheads="1"/>
              </p:cNvSpPr>
              <p:nvPr/>
            </p:nvSpPr>
            <p:spPr bwMode="auto">
              <a:xfrm>
                <a:off x="32" y="2802"/>
                <a:ext cx="644" cy="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300" b="1" i="1">
                    <a:solidFill>
                      <a:srgbClr val="003300"/>
                    </a:solidFill>
                    <a:latin typeface="Arial Narrow" charset="0"/>
                    <a:ea typeface="ＭＳ Ｐゴシック" charset="0"/>
                    <a:cs typeface="Times New Roman" charset="0"/>
                  </a:rPr>
                  <a:t>Character &amp; Significance</a:t>
                </a:r>
                <a:endParaRPr lang="en-US" altLang="zh-CN" sz="2300" b="1">
                  <a:solidFill>
                    <a:srgbClr val="003300"/>
                  </a:solidFill>
                  <a:latin typeface="Arial Narrow" charset="0"/>
                  <a:ea typeface="ＭＳ Ｐゴシック" charset="0"/>
                  <a:cs typeface="Times New Roman" charset="0"/>
                </a:endParaRPr>
              </a:p>
            </p:txBody>
          </p:sp>
          <p:sp>
            <p:nvSpPr>
              <p:cNvPr id="957467" name="Rectangle 126"/>
              <p:cNvSpPr>
                <a:spLocks noChangeArrowheads="1"/>
              </p:cNvSpPr>
              <p:nvPr/>
            </p:nvSpPr>
            <p:spPr bwMode="auto">
              <a:xfrm>
                <a:off x="0" y="2802"/>
                <a:ext cx="708" cy="59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7460" name="Group 129"/>
            <p:cNvGrpSpPr>
              <a:grpSpLocks/>
            </p:cNvGrpSpPr>
            <p:nvPr/>
          </p:nvGrpSpPr>
          <p:grpSpPr bwMode="auto">
            <a:xfrm>
              <a:off x="1001" y="2911"/>
              <a:ext cx="2275" cy="495"/>
              <a:chOff x="708" y="2802"/>
              <a:chExt cx="1612" cy="595"/>
            </a:xfrm>
          </p:grpSpPr>
          <p:sp>
            <p:nvSpPr>
              <p:cNvPr id="957464" name="Rectangle 82"/>
              <p:cNvSpPr>
                <a:spLocks noChangeArrowheads="1"/>
              </p:cNvSpPr>
              <p:nvPr/>
            </p:nvSpPr>
            <p:spPr bwMode="auto">
              <a:xfrm>
                <a:off x="740" y="2802"/>
                <a:ext cx="1548" cy="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400" b="1">
                    <a:solidFill>
                      <a:srgbClr val="003300"/>
                    </a:solidFill>
                    <a:latin typeface="Arial Narrow" charset="0"/>
                    <a:ea typeface="ＭＳ Ｐゴシック" charset="0"/>
                    <a:cs typeface="Times New Roman" charset="0"/>
                  </a:rPr>
                  <a:t>Grace (promises)</a:t>
                </a:r>
              </a:p>
              <a:p>
                <a:pPr algn="ctr" defTabSz="914400" eaLnBrk="0" fontAlgn="base" hangingPunct="0">
                  <a:spcBef>
                    <a:spcPct val="0"/>
                  </a:spcBef>
                  <a:spcAft>
                    <a:spcPct val="0"/>
                  </a:spcAft>
                </a:pPr>
                <a:r>
                  <a:rPr lang="en-US" altLang="zh-CN" sz="2400" b="1">
                    <a:solidFill>
                      <a:srgbClr val="003300"/>
                    </a:solidFill>
                    <a:latin typeface="Arial Narrow" charset="0"/>
                    <a:ea typeface="ＭＳ Ｐゴシック" charset="0"/>
                    <a:cs typeface="Times New Roman" charset="0"/>
                  </a:rPr>
                  <a:t>–primary (what God will do)</a:t>
                </a:r>
              </a:p>
            </p:txBody>
          </p:sp>
          <p:sp>
            <p:nvSpPr>
              <p:cNvPr id="957465" name="Rectangle 128"/>
              <p:cNvSpPr>
                <a:spLocks noChangeArrowheads="1"/>
              </p:cNvSpPr>
              <p:nvPr/>
            </p:nvSpPr>
            <p:spPr bwMode="auto">
              <a:xfrm>
                <a:off x="708" y="2802"/>
                <a:ext cx="1612" cy="59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7461" name="Group 131"/>
            <p:cNvGrpSpPr>
              <a:grpSpLocks/>
            </p:cNvGrpSpPr>
            <p:nvPr/>
          </p:nvGrpSpPr>
          <p:grpSpPr bwMode="auto">
            <a:xfrm>
              <a:off x="3276" y="2911"/>
              <a:ext cx="2478" cy="495"/>
              <a:chOff x="2320" y="2802"/>
              <a:chExt cx="1756" cy="595"/>
            </a:xfrm>
          </p:grpSpPr>
          <p:sp>
            <p:nvSpPr>
              <p:cNvPr id="957462" name="Rectangle 83"/>
              <p:cNvSpPr>
                <a:spLocks noChangeArrowheads="1"/>
              </p:cNvSpPr>
              <p:nvPr/>
            </p:nvSpPr>
            <p:spPr bwMode="auto">
              <a:xfrm>
                <a:off x="2352" y="2802"/>
                <a:ext cx="1692" cy="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400" b="1">
                    <a:solidFill>
                      <a:srgbClr val="003300"/>
                    </a:solidFill>
                    <a:latin typeface="Arial Narrow" charset="0"/>
                    <a:ea typeface="ＭＳ Ｐゴシック" charset="0"/>
                    <a:cs typeface="Times New Roman" charset="0"/>
                  </a:rPr>
                  <a:t>Works (laws)</a:t>
                </a:r>
              </a:p>
              <a:p>
                <a:pPr algn="ctr" defTabSz="914400" eaLnBrk="0" fontAlgn="base" hangingPunct="0">
                  <a:spcBef>
                    <a:spcPct val="0"/>
                  </a:spcBef>
                  <a:spcAft>
                    <a:spcPct val="0"/>
                  </a:spcAft>
                </a:pPr>
                <a:r>
                  <a:rPr lang="en-US" altLang="zh-CN" sz="2400" b="1">
                    <a:solidFill>
                      <a:srgbClr val="003300"/>
                    </a:solidFill>
                    <a:latin typeface="Arial Narrow" charset="0"/>
                    <a:ea typeface="ＭＳ Ｐゴシック" charset="0"/>
                    <a:cs typeface="Times New Roman" charset="0"/>
                  </a:rPr>
                  <a:t>–secondary (how God will do it)</a:t>
                </a:r>
              </a:p>
            </p:txBody>
          </p:sp>
          <p:sp>
            <p:nvSpPr>
              <p:cNvPr id="957463" name="Rectangle 130"/>
              <p:cNvSpPr>
                <a:spLocks noChangeArrowheads="1"/>
              </p:cNvSpPr>
              <p:nvPr/>
            </p:nvSpPr>
            <p:spPr bwMode="auto">
              <a:xfrm>
                <a:off x="2320" y="2802"/>
                <a:ext cx="1756" cy="59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sp>
        <p:nvSpPr>
          <p:cNvPr id="62466" name="Rectangle 2"/>
          <p:cNvSpPr>
            <a:spLocks noGrp="1" noChangeArrowheads="1"/>
          </p:cNvSpPr>
          <p:nvPr>
            <p:ph type="title" idx="4294967295"/>
          </p:nvPr>
        </p:nvSpPr>
        <p:spPr>
          <a:xfrm>
            <a:off x="228600" y="76200"/>
            <a:ext cx="7772400" cy="762000"/>
          </a:xfrm>
          <a:solidFill>
            <a:schemeClr val="bg2"/>
          </a:solidFill>
        </p:spPr>
        <p:txBody>
          <a:bodyPr/>
          <a:lstStyle/>
          <a:p>
            <a:pPr>
              <a:defRPr/>
            </a:pPr>
            <a:r>
              <a:rPr lang="en-US" altLang="zh-CN" sz="3600">
                <a:latin typeface="Arial Black" charset="0"/>
                <a:ea typeface="MS PGothic" charset="0"/>
              </a:rPr>
              <a:t>Contrasting the Covenants</a:t>
            </a:r>
            <a:endParaRPr lang="en-US" altLang="zh-CN" sz="2400">
              <a:latin typeface="Arial Black" charset="0"/>
              <a:ea typeface="MS PGothic" charset="0"/>
            </a:endParaRPr>
          </a:p>
        </p:txBody>
      </p:sp>
      <p:sp>
        <p:nvSpPr>
          <p:cNvPr id="66" name="Text Box 4"/>
          <p:cNvSpPr txBox="1">
            <a:spLocks noChangeArrowheads="1"/>
          </p:cNvSpPr>
          <p:nvPr/>
        </p:nvSpPr>
        <p:spPr bwMode="auto">
          <a:xfrm>
            <a:off x="8173838" y="160188"/>
            <a:ext cx="869198" cy="46166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altLang="zh-CN" b="1" dirty="0">
                <a:solidFill>
                  <a:srgbClr val="000000"/>
                </a:solidFill>
                <a:cs typeface="MS PGothic" charset="0"/>
              </a:rPr>
              <a:t>112d</a:t>
            </a:r>
          </a:p>
        </p:txBody>
      </p:sp>
    </p:spTree>
    <p:extLst>
      <p:ext uri="{BB962C8B-B14F-4D97-AF65-F5344CB8AC3E}">
        <p14:creationId xmlns:p14="http://schemas.microsoft.com/office/powerpoint/2010/main" val="4298313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89" name="Rectangle 1"/>
          <p:cNvSpPr>
            <a:spLocks noChangeArrowheads="1"/>
          </p:cNvSpPr>
          <p:nvPr/>
        </p:nvSpPr>
        <p:spPr bwMode="auto">
          <a:xfrm>
            <a:off x="-36513" y="6348413"/>
            <a:ext cx="9180513" cy="503237"/>
          </a:xfrm>
          <a:prstGeom prst="rect">
            <a:avLst/>
          </a:prstGeom>
          <a:solidFill>
            <a:schemeClr val="bg1"/>
          </a:solidFill>
          <a:ln>
            <a:noFill/>
          </a:ln>
          <a:extLst>
            <a:ext uri="{91240B29-F687-4f45-9708-019B960494DF}">
              <a14:hiddenLine xmlns:a14="http://schemas.microsoft.com/office/drawing/2010/main" xmlns="" w="12700" cap="sq">
                <a:solidFill>
                  <a:srgbClr val="000000"/>
                </a:solidFill>
                <a:round/>
                <a:headEnd type="none" w="sm" len="sm"/>
                <a:tailEnd type="none" w="sm" len="sm"/>
              </a14:hiddenLine>
            </a:ext>
          </a:extLst>
        </p:spPr>
        <p:txBody>
          <a:bodyPr wrap="none"/>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MS PGothic" charset="0"/>
            </a:endParaRPr>
          </a:p>
        </p:txBody>
      </p:sp>
      <p:grpSp>
        <p:nvGrpSpPr>
          <p:cNvPr id="959491" name="Group 319"/>
          <p:cNvGrpSpPr>
            <a:grpSpLocks/>
          </p:cNvGrpSpPr>
          <p:nvPr/>
        </p:nvGrpSpPr>
        <p:grpSpPr bwMode="auto">
          <a:xfrm>
            <a:off x="0" y="914400"/>
            <a:ext cx="9144000" cy="5943600"/>
            <a:chOff x="0" y="576"/>
            <a:chExt cx="5760" cy="2721"/>
          </a:xfrm>
        </p:grpSpPr>
        <p:grpSp>
          <p:nvGrpSpPr>
            <p:cNvPr id="959493" name="Group 237"/>
            <p:cNvGrpSpPr>
              <a:grpSpLocks/>
            </p:cNvGrpSpPr>
            <p:nvPr/>
          </p:nvGrpSpPr>
          <p:grpSpPr bwMode="auto">
            <a:xfrm>
              <a:off x="0" y="576"/>
              <a:ext cx="1001" cy="318"/>
              <a:chOff x="0" y="0"/>
              <a:chExt cx="708" cy="422"/>
            </a:xfrm>
          </p:grpSpPr>
          <p:sp>
            <p:nvSpPr>
              <p:cNvPr id="959551" name="Rectangle 236"/>
              <p:cNvSpPr>
                <a:spLocks noChangeArrowheads="1"/>
              </p:cNvSpPr>
              <p:nvPr/>
            </p:nvSpPr>
            <p:spPr bwMode="auto">
              <a:xfrm>
                <a:off x="0" y="0"/>
                <a:ext cx="708" cy="422"/>
              </a:xfrm>
              <a:prstGeom prst="rect">
                <a:avLst/>
              </a:prstGeom>
              <a:solidFill>
                <a:srgbClr val="19191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nvGrpSpPr>
              <p:cNvPr id="959552" name="Group 235"/>
              <p:cNvGrpSpPr>
                <a:grpSpLocks/>
              </p:cNvGrpSpPr>
              <p:nvPr/>
            </p:nvGrpSpPr>
            <p:grpSpPr bwMode="auto">
              <a:xfrm>
                <a:off x="0" y="0"/>
                <a:ext cx="708" cy="422"/>
                <a:chOff x="0" y="0"/>
                <a:chExt cx="708" cy="422"/>
              </a:xfrm>
            </p:grpSpPr>
            <p:sp>
              <p:nvSpPr>
                <p:cNvPr id="959553" name="Rectangle 207"/>
                <p:cNvSpPr>
                  <a:spLocks noChangeArrowheads="1"/>
                </p:cNvSpPr>
                <p:nvPr/>
              </p:nvSpPr>
              <p:spPr bwMode="auto">
                <a:xfrm>
                  <a:off x="32" y="0"/>
                  <a:ext cx="644" cy="422"/>
                </a:xfrm>
                <a:prstGeom prst="rect">
                  <a:avLst/>
                </a:prstGeom>
                <a:solidFill>
                  <a:srgbClr val="19191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zh-CN" altLang="en-US" sz="2200" b="1">
                      <a:solidFill>
                        <a:srgbClr val="003300"/>
                      </a:solidFill>
                      <a:latin typeface="Arial Narrow" charset="0"/>
                      <a:ea typeface="ＭＳ Ｐゴシック" charset="0"/>
                      <a:cs typeface="Times New Roman" charset="0"/>
                    </a:rPr>
                    <a:t> </a:t>
                  </a:r>
                </a:p>
              </p:txBody>
            </p:sp>
            <p:sp>
              <p:nvSpPr>
                <p:cNvPr id="959554" name="Rectangle 234"/>
                <p:cNvSpPr>
                  <a:spLocks noChangeArrowheads="1"/>
                </p:cNvSpPr>
                <p:nvPr/>
              </p:nvSpPr>
              <p:spPr bwMode="auto">
                <a:xfrm>
                  <a:off x="0" y="0"/>
                  <a:ext cx="708"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grpSp>
          <p:nvGrpSpPr>
            <p:cNvPr id="959494" name="Group 241"/>
            <p:cNvGrpSpPr>
              <a:grpSpLocks/>
            </p:cNvGrpSpPr>
            <p:nvPr/>
          </p:nvGrpSpPr>
          <p:grpSpPr bwMode="auto">
            <a:xfrm>
              <a:off x="1001" y="576"/>
              <a:ext cx="2278" cy="318"/>
              <a:chOff x="708" y="0"/>
              <a:chExt cx="1612" cy="422"/>
            </a:xfrm>
          </p:grpSpPr>
          <p:sp>
            <p:nvSpPr>
              <p:cNvPr id="959547" name="Rectangle 240"/>
              <p:cNvSpPr>
                <a:spLocks noChangeArrowheads="1"/>
              </p:cNvSpPr>
              <p:nvPr/>
            </p:nvSpPr>
            <p:spPr bwMode="auto">
              <a:xfrm>
                <a:off x="708" y="0"/>
                <a:ext cx="1612" cy="422"/>
              </a:xfrm>
              <a:prstGeom prst="rect">
                <a:avLst/>
              </a:prstGeom>
              <a:solidFill>
                <a:srgbClr val="19191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nvGrpSpPr>
              <p:cNvPr id="959548" name="Group 239"/>
              <p:cNvGrpSpPr>
                <a:grpSpLocks/>
              </p:cNvGrpSpPr>
              <p:nvPr/>
            </p:nvGrpSpPr>
            <p:grpSpPr bwMode="auto">
              <a:xfrm>
                <a:off x="708" y="0"/>
                <a:ext cx="1612" cy="422"/>
                <a:chOff x="708" y="0"/>
                <a:chExt cx="1612" cy="422"/>
              </a:xfrm>
            </p:grpSpPr>
            <p:sp>
              <p:nvSpPr>
                <p:cNvPr id="959549" name="Rectangle 208"/>
                <p:cNvSpPr>
                  <a:spLocks noChangeArrowheads="1"/>
                </p:cNvSpPr>
                <p:nvPr/>
              </p:nvSpPr>
              <p:spPr bwMode="auto">
                <a:xfrm>
                  <a:off x="740" y="0"/>
                  <a:ext cx="1548" cy="422"/>
                </a:xfrm>
                <a:prstGeom prst="rect">
                  <a:avLst/>
                </a:prstGeom>
                <a:solidFill>
                  <a:srgbClr val="19191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800" b="1">
                      <a:solidFill>
                        <a:srgbClr val="FFFFFF"/>
                      </a:solidFill>
                      <a:latin typeface="Arial Narrow" charset="0"/>
                      <a:ea typeface="ＭＳ Ｐゴシック" charset="0"/>
                      <a:cs typeface="Times New Roman" charset="0"/>
                    </a:rPr>
                    <a:t>Abrahamic Covenant</a:t>
                  </a:r>
                  <a:endParaRPr lang="en-US" altLang="zh-CN" sz="2800" b="1">
                    <a:solidFill>
                      <a:srgbClr val="003300"/>
                    </a:solidFill>
                    <a:latin typeface="Arial Narrow" charset="0"/>
                    <a:ea typeface="ＭＳ Ｐゴシック" charset="0"/>
                    <a:cs typeface="Times New Roman" charset="0"/>
                  </a:endParaRPr>
                </a:p>
              </p:txBody>
            </p:sp>
            <p:sp>
              <p:nvSpPr>
                <p:cNvPr id="959550" name="Rectangle 238"/>
                <p:cNvSpPr>
                  <a:spLocks noChangeArrowheads="1"/>
                </p:cNvSpPr>
                <p:nvPr/>
              </p:nvSpPr>
              <p:spPr bwMode="auto">
                <a:xfrm>
                  <a:off x="708" y="0"/>
                  <a:ext cx="16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grpSp>
          <p:nvGrpSpPr>
            <p:cNvPr id="959495" name="Group 245"/>
            <p:cNvGrpSpPr>
              <a:grpSpLocks/>
            </p:cNvGrpSpPr>
            <p:nvPr/>
          </p:nvGrpSpPr>
          <p:grpSpPr bwMode="auto">
            <a:xfrm>
              <a:off x="3279" y="576"/>
              <a:ext cx="2481" cy="318"/>
              <a:chOff x="2320" y="0"/>
              <a:chExt cx="1756" cy="422"/>
            </a:xfrm>
          </p:grpSpPr>
          <p:sp>
            <p:nvSpPr>
              <p:cNvPr id="959543" name="Rectangle 244"/>
              <p:cNvSpPr>
                <a:spLocks noChangeArrowheads="1"/>
              </p:cNvSpPr>
              <p:nvPr/>
            </p:nvSpPr>
            <p:spPr bwMode="auto">
              <a:xfrm>
                <a:off x="2320" y="0"/>
                <a:ext cx="1756" cy="422"/>
              </a:xfrm>
              <a:prstGeom prst="rect">
                <a:avLst/>
              </a:prstGeom>
              <a:solidFill>
                <a:srgbClr val="19191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nvGrpSpPr>
              <p:cNvPr id="959544" name="Group 243"/>
              <p:cNvGrpSpPr>
                <a:grpSpLocks/>
              </p:cNvGrpSpPr>
              <p:nvPr/>
            </p:nvGrpSpPr>
            <p:grpSpPr bwMode="auto">
              <a:xfrm>
                <a:off x="2320" y="0"/>
                <a:ext cx="1756" cy="422"/>
                <a:chOff x="2320" y="0"/>
                <a:chExt cx="1756" cy="422"/>
              </a:xfrm>
            </p:grpSpPr>
            <p:sp>
              <p:nvSpPr>
                <p:cNvPr id="959545" name="Rectangle 209"/>
                <p:cNvSpPr>
                  <a:spLocks noChangeArrowheads="1"/>
                </p:cNvSpPr>
                <p:nvPr/>
              </p:nvSpPr>
              <p:spPr bwMode="auto">
                <a:xfrm>
                  <a:off x="2352" y="0"/>
                  <a:ext cx="1692" cy="422"/>
                </a:xfrm>
                <a:prstGeom prst="rect">
                  <a:avLst/>
                </a:prstGeom>
                <a:solidFill>
                  <a:srgbClr val="19191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800" b="1">
                      <a:solidFill>
                        <a:srgbClr val="FFFFFF"/>
                      </a:solidFill>
                      <a:latin typeface="Arial Narrow" charset="0"/>
                      <a:ea typeface="ＭＳ Ｐゴシック" charset="0"/>
                      <a:cs typeface="Times New Roman" charset="0"/>
                    </a:rPr>
                    <a:t>Mosaic Covenant</a:t>
                  </a:r>
                  <a:endParaRPr lang="en-US" altLang="zh-CN" sz="2800" b="1">
                    <a:solidFill>
                      <a:srgbClr val="003300"/>
                    </a:solidFill>
                    <a:latin typeface="Arial Narrow" charset="0"/>
                    <a:ea typeface="ＭＳ Ｐゴシック" charset="0"/>
                    <a:cs typeface="Times New Roman" charset="0"/>
                  </a:endParaRPr>
                </a:p>
              </p:txBody>
            </p:sp>
            <p:sp>
              <p:nvSpPr>
                <p:cNvPr id="959546" name="Rectangle 242"/>
                <p:cNvSpPr>
                  <a:spLocks noChangeArrowheads="1"/>
                </p:cNvSpPr>
                <p:nvPr/>
              </p:nvSpPr>
              <p:spPr bwMode="auto">
                <a:xfrm>
                  <a:off x="2320" y="0"/>
                  <a:ext cx="175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grpSp>
          <p:nvGrpSpPr>
            <p:cNvPr id="959496" name="Group 299"/>
            <p:cNvGrpSpPr>
              <a:grpSpLocks/>
            </p:cNvGrpSpPr>
            <p:nvPr/>
          </p:nvGrpSpPr>
          <p:grpSpPr bwMode="auto">
            <a:xfrm>
              <a:off x="0" y="1808"/>
              <a:ext cx="5760" cy="1489"/>
              <a:chOff x="0" y="894"/>
              <a:chExt cx="5760" cy="1489"/>
            </a:xfrm>
          </p:grpSpPr>
          <p:grpSp>
            <p:nvGrpSpPr>
              <p:cNvPr id="959516" name="Group 247"/>
              <p:cNvGrpSpPr>
                <a:grpSpLocks/>
              </p:cNvGrpSpPr>
              <p:nvPr/>
            </p:nvGrpSpPr>
            <p:grpSpPr bwMode="auto">
              <a:xfrm>
                <a:off x="0" y="894"/>
                <a:ext cx="1001" cy="376"/>
                <a:chOff x="0" y="422"/>
                <a:chExt cx="708" cy="499"/>
              </a:xfrm>
            </p:grpSpPr>
            <p:sp>
              <p:nvSpPr>
                <p:cNvPr id="959541" name="Rectangle 210"/>
                <p:cNvSpPr>
                  <a:spLocks noChangeArrowheads="1"/>
                </p:cNvSpPr>
                <p:nvPr/>
              </p:nvSpPr>
              <p:spPr bwMode="auto">
                <a:xfrm>
                  <a:off x="32" y="422"/>
                  <a:ext cx="644" cy="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200" b="1">
                      <a:solidFill>
                        <a:srgbClr val="003300"/>
                      </a:solidFill>
                      <a:latin typeface="Arial Narrow" charset="0"/>
                      <a:ea typeface="ＭＳ Ｐゴシック" charset="0"/>
                      <a:cs typeface="Times New Roman" charset="0"/>
                    </a:rPr>
                    <a:t>Participation</a:t>
                  </a:r>
                </a:p>
              </p:txBody>
            </p:sp>
            <p:sp>
              <p:nvSpPr>
                <p:cNvPr id="959542" name="Rectangle 246"/>
                <p:cNvSpPr>
                  <a:spLocks noChangeArrowheads="1"/>
                </p:cNvSpPr>
                <p:nvPr/>
              </p:nvSpPr>
              <p:spPr bwMode="auto">
                <a:xfrm>
                  <a:off x="0" y="422"/>
                  <a:ext cx="708" cy="499"/>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9517" name="Group 249"/>
              <p:cNvGrpSpPr>
                <a:grpSpLocks/>
              </p:cNvGrpSpPr>
              <p:nvPr/>
            </p:nvGrpSpPr>
            <p:grpSpPr bwMode="auto">
              <a:xfrm>
                <a:off x="1001" y="894"/>
                <a:ext cx="2278" cy="376"/>
                <a:chOff x="708" y="422"/>
                <a:chExt cx="1612" cy="499"/>
              </a:xfrm>
            </p:grpSpPr>
            <p:sp>
              <p:nvSpPr>
                <p:cNvPr id="959539" name="Rectangle 211"/>
                <p:cNvSpPr>
                  <a:spLocks noChangeArrowheads="1"/>
                </p:cNvSpPr>
                <p:nvPr/>
              </p:nvSpPr>
              <p:spPr bwMode="auto">
                <a:xfrm>
                  <a:off x="740" y="422"/>
                  <a:ext cx="1548" cy="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200" b="1">
                      <a:solidFill>
                        <a:srgbClr val="003300"/>
                      </a:solidFill>
                      <a:latin typeface="Arial Narrow" charset="0"/>
                      <a:ea typeface="ＭＳ Ｐゴシック" charset="0"/>
                      <a:cs typeface="Times New Roman" charset="0"/>
                    </a:rPr>
                    <a:t>Abraham asleep (Gen. 15:17)</a:t>
                  </a:r>
                </a:p>
              </p:txBody>
            </p:sp>
            <p:sp>
              <p:nvSpPr>
                <p:cNvPr id="959540" name="Rectangle 248"/>
                <p:cNvSpPr>
                  <a:spLocks noChangeArrowheads="1"/>
                </p:cNvSpPr>
                <p:nvPr/>
              </p:nvSpPr>
              <p:spPr bwMode="auto">
                <a:xfrm>
                  <a:off x="708" y="422"/>
                  <a:ext cx="1612" cy="499"/>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9518" name="Group 251"/>
              <p:cNvGrpSpPr>
                <a:grpSpLocks/>
              </p:cNvGrpSpPr>
              <p:nvPr/>
            </p:nvGrpSpPr>
            <p:grpSpPr bwMode="auto">
              <a:xfrm>
                <a:off x="3279" y="894"/>
                <a:ext cx="2481" cy="376"/>
                <a:chOff x="2320" y="422"/>
                <a:chExt cx="1756" cy="499"/>
              </a:xfrm>
            </p:grpSpPr>
            <p:sp>
              <p:nvSpPr>
                <p:cNvPr id="959537" name="Rectangle 212"/>
                <p:cNvSpPr>
                  <a:spLocks noChangeArrowheads="1"/>
                </p:cNvSpPr>
                <p:nvPr/>
              </p:nvSpPr>
              <p:spPr bwMode="auto">
                <a:xfrm>
                  <a:off x="2352" y="422"/>
                  <a:ext cx="1692" cy="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200" b="1">
                      <a:solidFill>
                        <a:srgbClr val="003300"/>
                      </a:solidFill>
                      <a:latin typeface="Arial Narrow" charset="0"/>
                      <a:ea typeface="ＭＳ Ｐゴシック" charset="0"/>
                      <a:cs typeface="Times New Roman" charset="0"/>
                    </a:rPr>
                    <a:t>Israel agreed to obey (Exod. 19:8)</a:t>
                  </a:r>
                </a:p>
              </p:txBody>
            </p:sp>
            <p:sp>
              <p:nvSpPr>
                <p:cNvPr id="959538" name="Rectangle 250"/>
                <p:cNvSpPr>
                  <a:spLocks noChangeArrowheads="1"/>
                </p:cNvSpPr>
                <p:nvPr/>
              </p:nvSpPr>
              <p:spPr bwMode="auto">
                <a:xfrm>
                  <a:off x="2320" y="422"/>
                  <a:ext cx="1756" cy="499"/>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9519" name="Group 253"/>
              <p:cNvGrpSpPr>
                <a:grpSpLocks/>
              </p:cNvGrpSpPr>
              <p:nvPr/>
            </p:nvGrpSpPr>
            <p:grpSpPr bwMode="auto">
              <a:xfrm>
                <a:off x="0" y="1270"/>
                <a:ext cx="1001" cy="448"/>
                <a:chOff x="0" y="921"/>
                <a:chExt cx="708" cy="595"/>
              </a:xfrm>
            </p:grpSpPr>
            <p:sp>
              <p:nvSpPr>
                <p:cNvPr id="959535" name="Rectangle 213"/>
                <p:cNvSpPr>
                  <a:spLocks noChangeArrowheads="1"/>
                </p:cNvSpPr>
                <p:nvPr/>
              </p:nvSpPr>
              <p:spPr bwMode="auto">
                <a:xfrm>
                  <a:off x="32" y="921"/>
                  <a:ext cx="644" cy="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200" b="1">
                      <a:solidFill>
                        <a:srgbClr val="003300"/>
                      </a:solidFill>
                      <a:latin typeface="Arial Narrow" charset="0"/>
                      <a:ea typeface="ＭＳ Ｐゴシック" charset="0"/>
                      <a:cs typeface="Times New Roman" charset="0"/>
                    </a:rPr>
                    <a:t>Analogy</a:t>
                  </a:r>
                </a:p>
              </p:txBody>
            </p:sp>
            <p:sp>
              <p:nvSpPr>
                <p:cNvPr id="959536" name="Rectangle 252"/>
                <p:cNvSpPr>
                  <a:spLocks noChangeArrowheads="1"/>
                </p:cNvSpPr>
                <p:nvPr/>
              </p:nvSpPr>
              <p:spPr bwMode="auto">
                <a:xfrm>
                  <a:off x="0" y="921"/>
                  <a:ext cx="708" cy="59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9520" name="Group 255"/>
              <p:cNvGrpSpPr>
                <a:grpSpLocks/>
              </p:cNvGrpSpPr>
              <p:nvPr/>
            </p:nvGrpSpPr>
            <p:grpSpPr bwMode="auto">
              <a:xfrm>
                <a:off x="1001" y="1270"/>
                <a:ext cx="2278" cy="448"/>
                <a:chOff x="708" y="921"/>
                <a:chExt cx="1612" cy="595"/>
              </a:xfrm>
            </p:grpSpPr>
            <p:sp>
              <p:nvSpPr>
                <p:cNvPr id="959533" name="Rectangle 214"/>
                <p:cNvSpPr>
                  <a:spLocks noChangeArrowheads="1"/>
                </p:cNvSpPr>
                <p:nvPr/>
              </p:nvSpPr>
              <p:spPr bwMode="auto">
                <a:xfrm>
                  <a:off x="740" y="921"/>
                  <a:ext cx="1548" cy="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200" b="1">
                      <a:solidFill>
                        <a:srgbClr val="003300"/>
                      </a:solidFill>
                      <a:latin typeface="Arial Narrow" charset="0"/>
                      <a:ea typeface="ＭＳ Ｐゴシック" charset="0"/>
                      <a:cs typeface="Times New Roman" charset="0"/>
                    </a:rPr>
                    <a:t>Father to son (royal grant)</a:t>
                  </a:r>
                </a:p>
              </p:txBody>
            </p:sp>
            <p:sp>
              <p:nvSpPr>
                <p:cNvPr id="959534" name="Rectangle 254"/>
                <p:cNvSpPr>
                  <a:spLocks noChangeArrowheads="1"/>
                </p:cNvSpPr>
                <p:nvPr/>
              </p:nvSpPr>
              <p:spPr bwMode="auto">
                <a:xfrm>
                  <a:off x="708" y="921"/>
                  <a:ext cx="1612" cy="59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9521" name="Group 257"/>
              <p:cNvGrpSpPr>
                <a:grpSpLocks/>
              </p:cNvGrpSpPr>
              <p:nvPr/>
            </p:nvGrpSpPr>
            <p:grpSpPr bwMode="auto">
              <a:xfrm>
                <a:off x="3279" y="1270"/>
                <a:ext cx="2481" cy="448"/>
                <a:chOff x="2320" y="921"/>
                <a:chExt cx="1756" cy="595"/>
              </a:xfrm>
            </p:grpSpPr>
            <p:sp>
              <p:nvSpPr>
                <p:cNvPr id="959531" name="Rectangle 215"/>
                <p:cNvSpPr>
                  <a:spLocks noChangeArrowheads="1"/>
                </p:cNvSpPr>
                <p:nvPr/>
              </p:nvSpPr>
              <p:spPr bwMode="auto">
                <a:xfrm>
                  <a:off x="2352" y="921"/>
                  <a:ext cx="1692" cy="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200" b="1">
                      <a:solidFill>
                        <a:srgbClr val="003300"/>
                      </a:solidFill>
                      <a:latin typeface="Arial Narrow" charset="0"/>
                      <a:ea typeface="ＭＳ Ｐゴシック" charset="0"/>
                      <a:cs typeface="Times New Roman" charset="0"/>
                    </a:rPr>
                    <a:t>Suzerain (superior king) to </a:t>
                  </a:r>
                  <a:br>
                    <a:rPr lang="en-US" altLang="zh-CN" sz="2200" b="1">
                      <a:solidFill>
                        <a:srgbClr val="003300"/>
                      </a:solidFill>
                      <a:latin typeface="Arial Narrow" charset="0"/>
                      <a:ea typeface="ＭＳ Ｐゴシック" charset="0"/>
                      <a:cs typeface="Times New Roman" charset="0"/>
                    </a:rPr>
                  </a:br>
                  <a:r>
                    <a:rPr lang="en-US" altLang="zh-CN" sz="2200" b="1">
                      <a:solidFill>
                        <a:srgbClr val="003300"/>
                      </a:solidFill>
                      <a:latin typeface="Arial Narrow" charset="0"/>
                      <a:ea typeface="ＭＳ Ｐゴシック" charset="0"/>
                      <a:cs typeface="Times New Roman" charset="0"/>
                    </a:rPr>
                    <a:t>vassal (servant nation)</a:t>
                  </a:r>
                </a:p>
              </p:txBody>
            </p:sp>
            <p:sp>
              <p:nvSpPr>
                <p:cNvPr id="959532" name="Rectangle 256"/>
                <p:cNvSpPr>
                  <a:spLocks noChangeArrowheads="1"/>
                </p:cNvSpPr>
                <p:nvPr/>
              </p:nvSpPr>
              <p:spPr bwMode="auto">
                <a:xfrm>
                  <a:off x="2320" y="921"/>
                  <a:ext cx="1756" cy="59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9522" name="Group 259"/>
              <p:cNvGrpSpPr>
                <a:grpSpLocks/>
              </p:cNvGrpSpPr>
              <p:nvPr/>
            </p:nvGrpSpPr>
            <p:grpSpPr bwMode="auto">
              <a:xfrm>
                <a:off x="0" y="1718"/>
                <a:ext cx="1001" cy="665"/>
                <a:chOff x="0" y="1516"/>
                <a:chExt cx="708" cy="883"/>
              </a:xfrm>
            </p:grpSpPr>
            <p:sp>
              <p:nvSpPr>
                <p:cNvPr id="959529" name="Rectangle 216"/>
                <p:cNvSpPr>
                  <a:spLocks noChangeArrowheads="1"/>
                </p:cNvSpPr>
                <p:nvPr/>
              </p:nvSpPr>
              <p:spPr bwMode="auto">
                <a:xfrm>
                  <a:off x="32" y="1516"/>
                  <a:ext cx="644" cy="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200" b="1">
                      <a:solidFill>
                        <a:srgbClr val="003300"/>
                      </a:solidFill>
                      <a:latin typeface="Arial Narrow" charset="0"/>
                      <a:ea typeface="ＭＳ Ｐゴシック" charset="0"/>
                      <a:cs typeface="Times New Roman" charset="0"/>
                    </a:rPr>
                    <a:t>Purpose</a:t>
                  </a:r>
                </a:p>
              </p:txBody>
            </p:sp>
            <p:sp>
              <p:nvSpPr>
                <p:cNvPr id="959530" name="Rectangle 258"/>
                <p:cNvSpPr>
                  <a:spLocks noChangeArrowheads="1"/>
                </p:cNvSpPr>
                <p:nvPr/>
              </p:nvSpPr>
              <p:spPr bwMode="auto">
                <a:xfrm>
                  <a:off x="0" y="1516"/>
                  <a:ext cx="708" cy="88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9523" name="Group 261"/>
              <p:cNvGrpSpPr>
                <a:grpSpLocks/>
              </p:cNvGrpSpPr>
              <p:nvPr/>
            </p:nvGrpSpPr>
            <p:grpSpPr bwMode="auto">
              <a:xfrm>
                <a:off x="1001" y="1718"/>
                <a:ext cx="2278" cy="665"/>
                <a:chOff x="708" y="1516"/>
                <a:chExt cx="1612" cy="883"/>
              </a:xfrm>
            </p:grpSpPr>
            <p:sp>
              <p:nvSpPr>
                <p:cNvPr id="959527" name="Rectangle 217"/>
                <p:cNvSpPr>
                  <a:spLocks noChangeArrowheads="1"/>
                </p:cNvSpPr>
                <p:nvPr/>
              </p:nvSpPr>
              <p:spPr bwMode="auto">
                <a:xfrm>
                  <a:off x="740" y="1516"/>
                  <a:ext cx="1548" cy="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000" b="1">
                      <a:solidFill>
                        <a:srgbClr val="003300"/>
                      </a:solidFill>
                      <a:latin typeface="Arial Narrow" charset="0"/>
                      <a:ea typeface="ＭＳ Ｐゴシック" charset="0"/>
                      <a:cs typeface="Times New Roman" charset="0"/>
                    </a:rPr>
                    <a:t>Clarified Israel</a:t>
                  </a:r>
                  <a:r>
                    <a:rPr lang="fr-FR" altLang="ja-JP" sz="2000" b="1">
                      <a:solidFill>
                        <a:srgbClr val="003300"/>
                      </a:solidFill>
                      <a:latin typeface="Arial Narrow" charset="0"/>
                      <a:ea typeface="ＭＳ Ｐゴシック" charset="0"/>
                      <a:cs typeface="Times New Roman" charset="0"/>
                    </a:rPr>
                    <a:t>'</a:t>
                  </a:r>
                  <a:r>
                    <a:rPr lang="en-US" altLang="ja-JP" sz="2000" b="1">
                      <a:solidFill>
                        <a:srgbClr val="003300"/>
                      </a:solidFill>
                      <a:latin typeface="Arial Narrow" charset="0"/>
                      <a:ea typeface="ＭＳ Ｐゴシック" charset="0"/>
                      <a:cs typeface="Times New Roman" charset="0"/>
                    </a:rPr>
                    <a:t>s blessings generally to motivate righteousness by faith in God</a:t>
                  </a:r>
                  <a:r>
                    <a:rPr lang="fr-FR" altLang="ja-JP" sz="2000" b="1">
                      <a:solidFill>
                        <a:srgbClr val="003300"/>
                      </a:solidFill>
                      <a:latin typeface="Arial Narrow" charset="0"/>
                      <a:ea typeface="ＭＳ Ｐゴシック" charset="0"/>
                      <a:cs typeface="Times New Roman" charset="0"/>
                    </a:rPr>
                    <a:t>'</a:t>
                  </a:r>
                  <a:r>
                    <a:rPr lang="en-US" altLang="ja-JP" sz="2000" b="1">
                      <a:solidFill>
                        <a:srgbClr val="003300"/>
                      </a:solidFill>
                      <a:latin typeface="Arial Narrow" charset="0"/>
                      <a:ea typeface="ＭＳ Ｐゴシック" charset="0"/>
                      <a:cs typeface="Times New Roman" charset="0"/>
                    </a:rPr>
                    <a:t>s provision of a great future (Gen. 12:1; 15:1, 6)</a:t>
                  </a:r>
                  <a:endParaRPr lang="en-US" altLang="zh-CN" sz="2000" b="1">
                    <a:solidFill>
                      <a:srgbClr val="003300"/>
                    </a:solidFill>
                    <a:latin typeface="Arial Narrow" charset="0"/>
                    <a:ea typeface="ＭＳ Ｐゴシック" charset="0"/>
                    <a:cs typeface="Times New Roman" charset="0"/>
                  </a:endParaRPr>
                </a:p>
              </p:txBody>
            </p:sp>
            <p:sp>
              <p:nvSpPr>
                <p:cNvPr id="959528" name="Rectangle 260"/>
                <p:cNvSpPr>
                  <a:spLocks noChangeArrowheads="1"/>
                </p:cNvSpPr>
                <p:nvPr/>
              </p:nvSpPr>
              <p:spPr bwMode="auto">
                <a:xfrm>
                  <a:off x="708" y="1516"/>
                  <a:ext cx="1612" cy="88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9524" name="Group 263"/>
              <p:cNvGrpSpPr>
                <a:grpSpLocks/>
              </p:cNvGrpSpPr>
              <p:nvPr/>
            </p:nvGrpSpPr>
            <p:grpSpPr bwMode="auto">
              <a:xfrm>
                <a:off x="3279" y="1718"/>
                <a:ext cx="2481" cy="665"/>
                <a:chOff x="2320" y="1516"/>
                <a:chExt cx="1756" cy="883"/>
              </a:xfrm>
            </p:grpSpPr>
            <p:sp>
              <p:nvSpPr>
                <p:cNvPr id="959525" name="Rectangle 218"/>
                <p:cNvSpPr>
                  <a:spLocks noChangeArrowheads="1"/>
                </p:cNvSpPr>
                <p:nvPr/>
              </p:nvSpPr>
              <p:spPr bwMode="auto">
                <a:xfrm>
                  <a:off x="2352" y="1516"/>
                  <a:ext cx="1692" cy="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000" b="1">
                      <a:solidFill>
                        <a:srgbClr val="003300"/>
                      </a:solidFill>
                      <a:latin typeface="Arial Narrow" charset="0"/>
                      <a:ea typeface="ＭＳ Ｐゴシック" charset="0"/>
                      <a:cs typeface="Times New Roman" charset="0"/>
                    </a:rPr>
                    <a:t>Clarified how Israel could be blessed in the Abrahamic Covenant as soon and full as possible; didn</a:t>
                  </a:r>
                  <a:r>
                    <a:rPr lang="fr-FR" altLang="ja-JP" sz="2000" b="1">
                      <a:solidFill>
                        <a:srgbClr val="003300"/>
                      </a:solidFill>
                      <a:latin typeface="Arial Narrow" charset="0"/>
                      <a:ea typeface="ＭＳ Ｐゴシック" charset="0"/>
                      <a:cs typeface="Times New Roman" charset="0"/>
                    </a:rPr>
                    <a:t>'</a:t>
                  </a:r>
                  <a:r>
                    <a:rPr lang="en-US" altLang="ja-JP" sz="2000" b="1">
                      <a:solidFill>
                        <a:srgbClr val="003300"/>
                      </a:solidFill>
                      <a:latin typeface="Arial Narrow" charset="0"/>
                      <a:ea typeface="ＭＳ Ｐゴシック" charset="0"/>
                      <a:cs typeface="Times New Roman" charset="0"/>
                    </a:rPr>
                    <a:t>t restate or expand the Abrahamic Covenant but revealed sin (Rom. 5:20; Gal. 3:19, 24)</a:t>
                  </a:r>
                  <a:endParaRPr lang="en-US" altLang="zh-CN" sz="2000" b="1">
                    <a:solidFill>
                      <a:srgbClr val="003300"/>
                    </a:solidFill>
                    <a:latin typeface="Arial Narrow" charset="0"/>
                    <a:ea typeface="ＭＳ Ｐゴシック" charset="0"/>
                    <a:cs typeface="Times New Roman" charset="0"/>
                  </a:endParaRPr>
                </a:p>
              </p:txBody>
            </p:sp>
            <p:sp>
              <p:nvSpPr>
                <p:cNvPr id="959526" name="Rectangle 262"/>
                <p:cNvSpPr>
                  <a:spLocks noChangeArrowheads="1"/>
                </p:cNvSpPr>
                <p:nvPr/>
              </p:nvSpPr>
              <p:spPr bwMode="auto">
                <a:xfrm>
                  <a:off x="2320" y="1516"/>
                  <a:ext cx="1756" cy="88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grpSp>
          <p:nvGrpSpPr>
            <p:cNvPr id="959497" name="Group 300"/>
            <p:cNvGrpSpPr>
              <a:grpSpLocks/>
            </p:cNvGrpSpPr>
            <p:nvPr/>
          </p:nvGrpSpPr>
          <p:grpSpPr bwMode="auto">
            <a:xfrm>
              <a:off x="2" y="892"/>
              <a:ext cx="5752" cy="911"/>
              <a:chOff x="2" y="3406"/>
              <a:chExt cx="5752" cy="911"/>
            </a:xfrm>
          </p:grpSpPr>
          <p:grpSp>
            <p:nvGrpSpPr>
              <p:cNvPr id="959498" name="Group 301"/>
              <p:cNvGrpSpPr>
                <a:grpSpLocks/>
              </p:cNvGrpSpPr>
              <p:nvPr/>
            </p:nvGrpSpPr>
            <p:grpSpPr bwMode="auto">
              <a:xfrm>
                <a:off x="2" y="3406"/>
                <a:ext cx="999" cy="496"/>
                <a:chOff x="0" y="3397"/>
                <a:chExt cx="708" cy="595"/>
              </a:xfrm>
            </p:grpSpPr>
            <p:sp>
              <p:nvSpPr>
                <p:cNvPr id="959514" name="Rectangle 302"/>
                <p:cNvSpPr>
                  <a:spLocks noChangeArrowheads="1"/>
                </p:cNvSpPr>
                <p:nvPr/>
              </p:nvSpPr>
              <p:spPr bwMode="auto">
                <a:xfrm>
                  <a:off x="32" y="3397"/>
                  <a:ext cx="644" cy="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200" b="1">
                      <a:solidFill>
                        <a:srgbClr val="003300"/>
                      </a:solidFill>
                      <a:latin typeface="Arial Narrow" charset="0"/>
                      <a:ea typeface="ＭＳ Ｐゴシック" charset="0"/>
                      <a:cs typeface="Times New Roman" charset="0"/>
                    </a:rPr>
                    <a:t>Promises</a:t>
                  </a:r>
                </a:p>
              </p:txBody>
            </p:sp>
            <p:sp>
              <p:nvSpPr>
                <p:cNvPr id="959515" name="Rectangle 303"/>
                <p:cNvSpPr>
                  <a:spLocks noChangeArrowheads="1"/>
                </p:cNvSpPr>
                <p:nvPr/>
              </p:nvSpPr>
              <p:spPr bwMode="auto">
                <a:xfrm>
                  <a:off x="0" y="3397"/>
                  <a:ext cx="708" cy="59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9499" name="Group 304"/>
              <p:cNvGrpSpPr>
                <a:grpSpLocks/>
              </p:cNvGrpSpPr>
              <p:nvPr/>
            </p:nvGrpSpPr>
            <p:grpSpPr bwMode="auto">
              <a:xfrm>
                <a:off x="1001" y="3406"/>
                <a:ext cx="2275" cy="496"/>
                <a:chOff x="708" y="3397"/>
                <a:chExt cx="1612" cy="595"/>
              </a:xfrm>
            </p:grpSpPr>
            <p:sp>
              <p:nvSpPr>
                <p:cNvPr id="959512" name="Rectangle 305"/>
                <p:cNvSpPr>
                  <a:spLocks noChangeArrowheads="1"/>
                </p:cNvSpPr>
                <p:nvPr/>
              </p:nvSpPr>
              <p:spPr bwMode="auto">
                <a:xfrm>
                  <a:off x="740" y="3397"/>
                  <a:ext cx="1548" cy="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200" b="1">
                      <a:solidFill>
                        <a:srgbClr val="003300"/>
                      </a:solidFill>
                      <a:latin typeface="Arial Narrow" charset="0"/>
                      <a:ea typeface="ＭＳ Ｐゴシック" charset="0"/>
                      <a:cs typeface="Times New Roman" charset="0"/>
                    </a:rPr>
                    <a:t>Land, seed, and blessing (without indication of time of fulfillment)</a:t>
                  </a:r>
                </a:p>
              </p:txBody>
            </p:sp>
            <p:sp>
              <p:nvSpPr>
                <p:cNvPr id="959513" name="Rectangle 306"/>
                <p:cNvSpPr>
                  <a:spLocks noChangeArrowheads="1"/>
                </p:cNvSpPr>
                <p:nvPr/>
              </p:nvSpPr>
              <p:spPr bwMode="auto">
                <a:xfrm>
                  <a:off x="708" y="3397"/>
                  <a:ext cx="1612" cy="59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9500" name="Group 307"/>
              <p:cNvGrpSpPr>
                <a:grpSpLocks/>
              </p:cNvGrpSpPr>
              <p:nvPr/>
            </p:nvGrpSpPr>
            <p:grpSpPr bwMode="auto">
              <a:xfrm>
                <a:off x="3276" y="3406"/>
                <a:ext cx="2478" cy="496"/>
                <a:chOff x="2320" y="3397"/>
                <a:chExt cx="1756" cy="595"/>
              </a:xfrm>
            </p:grpSpPr>
            <p:sp>
              <p:nvSpPr>
                <p:cNvPr id="959510" name="Rectangle 308"/>
                <p:cNvSpPr>
                  <a:spLocks noChangeArrowheads="1"/>
                </p:cNvSpPr>
                <p:nvPr/>
              </p:nvSpPr>
              <p:spPr bwMode="auto">
                <a:xfrm>
                  <a:off x="2352" y="3397"/>
                  <a:ext cx="1692" cy="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200" b="1">
                      <a:solidFill>
                        <a:srgbClr val="003300"/>
                      </a:solidFill>
                      <a:latin typeface="Arial Narrow" charset="0"/>
                      <a:ea typeface="ＭＳ Ｐゴシック" charset="0"/>
                      <a:cs typeface="Times New Roman" charset="0"/>
                    </a:rPr>
                    <a:t>Blessing for obedience and cursing for disobedience </a:t>
                  </a:r>
                  <a:br>
                    <a:rPr lang="en-US" altLang="zh-CN" sz="2200" b="1">
                      <a:solidFill>
                        <a:srgbClr val="003300"/>
                      </a:solidFill>
                      <a:latin typeface="Arial Narrow" charset="0"/>
                      <a:ea typeface="ＭＳ Ｐゴシック" charset="0"/>
                      <a:cs typeface="Times New Roman" charset="0"/>
                    </a:rPr>
                  </a:br>
                  <a:r>
                    <a:rPr lang="en-US" altLang="zh-CN" sz="2200" b="1">
                      <a:solidFill>
                        <a:srgbClr val="003300"/>
                      </a:solidFill>
                      <a:latin typeface="Arial Narrow" charset="0"/>
                      <a:ea typeface="ＭＳ Ｐゴシック" charset="0"/>
                      <a:cs typeface="Times New Roman" charset="0"/>
                    </a:rPr>
                    <a:t>(Lev. 26; Deut. 28)</a:t>
                  </a:r>
                </a:p>
              </p:txBody>
            </p:sp>
            <p:sp>
              <p:nvSpPr>
                <p:cNvPr id="959511" name="Rectangle 309"/>
                <p:cNvSpPr>
                  <a:spLocks noChangeArrowheads="1"/>
                </p:cNvSpPr>
                <p:nvPr/>
              </p:nvSpPr>
              <p:spPr bwMode="auto">
                <a:xfrm>
                  <a:off x="2320" y="3397"/>
                  <a:ext cx="1756" cy="59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9501" name="Group 310"/>
              <p:cNvGrpSpPr>
                <a:grpSpLocks/>
              </p:cNvGrpSpPr>
              <p:nvPr/>
            </p:nvGrpSpPr>
            <p:grpSpPr bwMode="auto">
              <a:xfrm>
                <a:off x="2" y="3902"/>
                <a:ext cx="999" cy="415"/>
                <a:chOff x="0" y="3992"/>
                <a:chExt cx="708" cy="499"/>
              </a:xfrm>
            </p:grpSpPr>
            <p:sp>
              <p:nvSpPr>
                <p:cNvPr id="959508" name="Rectangle 311"/>
                <p:cNvSpPr>
                  <a:spLocks noChangeArrowheads="1"/>
                </p:cNvSpPr>
                <p:nvPr/>
              </p:nvSpPr>
              <p:spPr bwMode="auto">
                <a:xfrm>
                  <a:off x="32" y="3992"/>
                  <a:ext cx="644" cy="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200" b="1">
                      <a:solidFill>
                        <a:srgbClr val="003300"/>
                      </a:solidFill>
                      <a:latin typeface="Arial Narrow" charset="0"/>
                      <a:ea typeface="ＭＳ Ｐゴシック" charset="0"/>
                      <a:cs typeface="Times New Roman" charset="0"/>
                    </a:rPr>
                    <a:t>Conditions</a:t>
                  </a:r>
                </a:p>
              </p:txBody>
            </p:sp>
            <p:sp>
              <p:nvSpPr>
                <p:cNvPr id="959509" name="Rectangle 312"/>
                <p:cNvSpPr>
                  <a:spLocks noChangeArrowheads="1"/>
                </p:cNvSpPr>
                <p:nvPr/>
              </p:nvSpPr>
              <p:spPr bwMode="auto">
                <a:xfrm>
                  <a:off x="0" y="3992"/>
                  <a:ext cx="708" cy="499"/>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9502" name="Group 313"/>
              <p:cNvGrpSpPr>
                <a:grpSpLocks/>
              </p:cNvGrpSpPr>
              <p:nvPr/>
            </p:nvGrpSpPr>
            <p:grpSpPr bwMode="auto">
              <a:xfrm>
                <a:off x="1001" y="3902"/>
                <a:ext cx="2275" cy="415"/>
                <a:chOff x="708" y="3992"/>
                <a:chExt cx="1612" cy="499"/>
              </a:xfrm>
            </p:grpSpPr>
            <p:sp>
              <p:nvSpPr>
                <p:cNvPr id="959506" name="Rectangle 314"/>
                <p:cNvSpPr>
                  <a:spLocks noChangeArrowheads="1"/>
                </p:cNvSpPr>
                <p:nvPr/>
              </p:nvSpPr>
              <p:spPr bwMode="auto">
                <a:xfrm>
                  <a:off x="740" y="3992"/>
                  <a:ext cx="1548" cy="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200" b="1">
                      <a:solidFill>
                        <a:srgbClr val="003300"/>
                      </a:solidFill>
                      <a:latin typeface="Arial Narrow" charset="0"/>
                      <a:ea typeface="ＭＳ Ｐゴシック" charset="0"/>
                      <a:cs typeface="Times New Roman" charset="0"/>
                    </a:rPr>
                    <a:t>Unconditional: </a:t>
                  </a:r>
                  <a:r>
                    <a:rPr lang="ja-JP" altLang="en-US" sz="2200" b="1">
                      <a:solidFill>
                        <a:srgbClr val="003300"/>
                      </a:solidFill>
                      <a:latin typeface="Arial Narrow" charset="0"/>
                      <a:ea typeface="ＭＳ Ｐゴシック" charset="0"/>
                      <a:cs typeface="Times New Roman" charset="0"/>
                    </a:rPr>
                    <a:t>“</a:t>
                  </a:r>
                  <a:r>
                    <a:rPr lang="en-US" altLang="ja-JP" sz="2200" b="1">
                      <a:solidFill>
                        <a:srgbClr val="003300"/>
                      </a:solidFill>
                      <a:latin typeface="Arial Narrow" charset="0"/>
                      <a:ea typeface="ＭＳ Ｐゴシック" charset="0"/>
                      <a:cs typeface="Times New Roman" charset="0"/>
                    </a:rPr>
                    <a:t>I will…</a:t>
                  </a:r>
                  <a:r>
                    <a:rPr lang="ja-JP" altLang="en-US" sz="2200" b="1">
                      <a:solidFill>
                        <a:srgbClr val="003300"/>
                      </a:solidFill>
                      <a:latin typeface="Arial Narrow" charset="0"/>
                      <a:ea typeface="ＭＳ Ｐゴシック" charset="0"/>
                      <a:cs typeface="Times New Roman" charset="0"/>
                    </a:rPr>
                    <a:t>”</a:t>
                  </a:r>
                  <a:endParaRPr lang="en-US" altLang="zh-CN" sz="2200" b="1">
                    <a:solidFill>
                      <a:srgbClr val="003300"/>
                    </a:solidFill>
                    <a:latin typeface="Arial Narrow" charset="0"/>
                    <a:ea typeface="ＭＳ Ｐゴシック" charset="0"/>
                    <a:cs typeface="Times New Roman" charset="0"/>
                  </a:endParaRPr>
                </a:p>
              </p:txBody>
            </p:sp>
            <p:sp>
              <p:nvSpPr>
                <p:cNvPr id="959507" name="Rectangle 315"/>
                <p:cNvSpPr>
                  <a:spLocks noChangeArrowheads="1"/>
                </p:cNvSpPr>
                <p:nvPr/>
              </p:nvSpPr>
              <p:spPr bwMode="auto">
                <a:xfrm>
                  <a:off x="708" y="3992"/>
                  <a:ext cx="1612" cy="499"/>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9503" name="Group 316"/>
              <p:cNvGrpSpPr>
                <a:grpSpLocks/>
              </p:cNvGrpSpPr>
              <p:nvPr/>
            </p:nvGrpSpPr>
            <p:grpSpPr bwMode="auto">
              <a:xfrm>
                <a:off x="3276" y="3902"/>
                <a:ext cx="2478" cy="415"/>
                <a:chOff x="2320" y="3992"/>
                <a:chExt cx="1756" cy="499"/>
              </a:xfrm>
            </p:grpSpPr>
            <p:sp>
              <p:nvSpPr>
                <p:cNvPr id="959504" name="Rectangle 317"/>
                <p:cNvSpPr>
                  <a:spLocks noChangeArrowheads="1"/>
                </p:cNvSpPr>
                <p:nvPr/>
              </p:nvSpPr>
              <p:spPr bwMode="auto">
                <a:xfrm>
                  <a:off x="2352" y="3992"/>
                  <a:ext cx="1692" cy="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200" b="1">
                      <a:solidFill>
                        <a:srgbClr val="003300"/>
                      </a:solidFill>
                      <a:latin typeface="Arial Narrow" charset="0"/>
                      <a:ea typeface="ＭＳ Ｐゴシック" charset="0"/>
                      <a:cs typeface="Times New Roman" charset="0"/>
                    </a:rPr>
                    <a:t>Conditional: </a:t>
                  </a:r>
                  <a:r>
                    <a:rPr lang="ja-JP" altLang="en-US" sz="2200" b="1">
                      <a:solidFill>
                        <a:srgbClr val="003300"/>
                      </a:solidFill>
                      <a:latin typeface="Arial Narrow" charset="0"/>
                      <a:ea typeface="ＭＳ Ｐゴシック" charset="0"/>
                      <a:cs typeface="Times New Roman" charset="0"/>
                    </a:rPr>
                    <a:t>“</a:t>
                  </a:r>
                  <a:r>
                    <a:rPr lang="en-US" altLang="ja-JP" sz="2200" b="1">
                      <a:solidFill>
                        <a:srgbClr val="003300"/>
                      </a:solidFill>
                      <a:latin typeface="Arial Narrow" charset="0"/>
                      <a:ea typeface="ＭＳ Ｐゴシック" charset="0"/>
                      <a:cs typeface="Times New Roman" charset="0"/>
                    </a:rPr>
                    <a:t>If you will…</a:t>
                  </a:r>
                  <a:br>
                    <a:rPr lang="en-US" altLang="ja-JP" sz="2200" b="1">
                      <a:solidFill>
                        <a:srgbClr val="003300"/>
                      </a:solidFill>
                      <a:latin typeface="Arial Narrow" charset="0"/>
                      <a:ea typeface="ＭＳ Ｐゴシック" charset="0"/>
                      <a:cs typeface="Times New Roman" charset="0"/>
                    </a:rPr>
                  </a:br>
                  <a:r>
                    <a:rPr lang="en-US" altLang="ja-JP" sz="2200" b="1">
                      <a:solidFill>
                        <a:srgbClr val="003300"/>
                      </a:solidFill>
                      <a:latin typeface="Arial Narrow" charset="0"/>
                      <a:ea typeface="ＭＳ Ｐゴシック" charset="0"/>
                      <a:cs typeface="Times New Roman" charset="0"/>
                    </a:rPr>
                    <a:t>then I will…</a:t>
                  </a:r>
                  <a:r>
                    <a:rPr lang="ja-JP" altLang="en-US" sz="2200" b="1">
                      <a:solidFill>
                        <a:srgbClr val="003300"/>
                      </a:solidFill>
                      <a:latin typeface="Arial Narrow" charset="0"/>
                      <a:ea typeface="ＭＳ Ｐゴシック" charset="0"/>
                      <a:cs typeface="Times New Roman" charset="0"/>
                    </a:rPr>
                    <a:t>”</a:t>
                  </a:r>
                  <a:endParaRPr lang="en-US" altLang="zh-CN" sz="2200" b="1">
                    <a:solidFill>
                      <a:srgbClr val="003300"/>
                    </a:solidFill>
                    <a:latin typeface="Arial Narrow" charset="0"/>
                    <a:ea typeface="ＭＳ Ｐゴシック" charset="0"/>
                    <a:cs typeface="Times New Roman" charset="0"/>
                  </a:endParaRPr>
                </a:p>
              </p:txBody>
            </p:sp>
            <p:sp>
              <p:nvSpPr>
                <p:cNvPr id="959505" name="Rectangle 318"/>
                <p:cNvSpPr>
                  <a:spLocks noChangeArrowheads="1"/>
                </p:cNvSpPr>
                <p:nvPr/>
              </p:nvSpPr>
              <p:spPr bwMode="auto">
                <a:xfrm>
                  <a:off x="2320" y="3992"/>
                  <a:ext cx="1756" cy="499"/>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grpSp>
      <p:sp>
        <p:nvSpPr>
          <p:cNvPr id="63810" name="Rectangle 322"/>
          <p:cNvSpPr>
            <a:spLocks noGrp="1" noChangeArrowheads="1"/>
          </p:cNvSpPr>
          <p:nvPr>
            <p:ph type="title" idx="4294967295"/>
          </p:nvPr>
        </p:nvSpPr>
        <p:spPr>
          <a:xfrm>
            <a:off x="228600" y="76200"/>
            <a:ext cx="7772400" cy="762000"/>
          </a:xfrm>
          <a:solidFill>
            <a:schemeClr val="bg2"/>
          </a:solidFill>
        </p:spPr>
        <p:txBody>
          <a:bodyPr/>
          <a:lstStyle/>
          <a:p>
            <a:pPr>
              <a:defRPr/>
            </a:pPr>
            <a:r>
              <a:rPr lang="en-US" altLang="zh-CN" sz="3600">
                <a:latin typeface="Arial Black" charset="0"/>
                <a:ea typeface="MS PGothic" charset="0"/>
              </a:rPr>
              <a:t>Contrasting the Covenants</a:t>
            </a:r>
            <a:endParaRPr lang="en-US" altLang="zh-CN" sz="2400">
              <a:latin typeface="Arial Black" charset="0"/>
              <a:ea typeface="MS PGothic" charset="0"/>
            </a:endParaRPr>
          </a:p>
        </p:txBody>
      </p:sp>
      <p:sp>
        <p:nvSpPr>
          <p:cNvPr id="69" name="Text Box 4"/>
          <p:cNvSpPr txBox="1">
            <a:spLocks noChangeArrowheads="1"/>
          </p:cNvSpPr>
          <p:nvPr/>
        </p:nvSpPr>
        <p:spPr bwMode="auto">
          <a:xfrm>
            <a:off x="8173838" y="160188"/>
            <a:ext cx="869198" cy="46166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altLang="zh-CN" b="1" dirty="0">
                <a:solidFill>
                  <a:srgbClr val="000000"/>
                </a:solidFill>
                <a:cs typeface="MS PGothic" charset="0"/>
              </a:rPr>
              <a:t>112d</a:t>
            </a:r>
          </a:p>
        </p:txBody>
      </p:sp>
    </p:spTree>
    <p:extLst>
      <p:ext uri="{BB962C8B-B14F-4D97-AF65-F5344CB8AC3E}">
        <p14:creationId xmlns:p14="http://schemas.microsoft.com/office/powerpoint/2010/main" val="95894794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0817" name="Picture 3" descr="ten-commandments-still">
            <a:hlinkClick r:id="rId3"/>
          </p:cNvPr>
          <p:cNvPicPr>
            <a:picLocks noChangeAspect="1" noChangeArrowheads="1"/>
          </p:cNvPicPr>
          <p:nvPr/>
        </p:nvPicPr>
        <p:blipFill>
          <a:blip r:embed="rId4">
            <a:lum bright="-30000"/>
            <a:extLst>
              <a:ext uri="{28A0092B-C50C-407E-A947-70E740481C1C}">
                <a14:useLocalDpi xmlns:a14="http://schemas.microsoft.com/office/drawing/2010/main"/>
              </a:ext>
            </a:extLst>
          </a:blip>
          <a:srcRect/>
          <a:stretch>
            <a:fillRect/>
          </a:stretch>
        </p:blipFill>
        <p:spPr bwMode="auto">
          <a:xfrm>
            <a:off x="0" y="0"/>
            <a:ext cx="9144000" cy="700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0819" name="Text Box 27"/>
          <p:cNvSpPr txBox="1">
            <a:spLocks noChangeArrowheads="1"/>
          </p:cNvSpPr>
          <p:nvPr/>
        </p:nvSpPr>
        <p:spPr bwMode="auto">
          <a:xfrm>
            <a:off x="8283482" y="87313"/>
            <a:ext cx="681038" cy="46196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altLang="zh-CN" b="1" dirty="0">
                <a:solidFill>
                  <a:srgbClr val="FFFFFF"/>
                </a:solidFill>
                <a:cs typeface="MS PGothic" charset="0"/>
              </a:rPr>
              <a:t>110</a:t>
            </a:r>
          </a:p>
        </p:txBody>
      </p:sp>
      <p:pic>
        <p:nvPicPr>
          <p:cNvPr id="2" name="Picture 1"/>
          <p:cNvPicPr>
            <a:picLocks noChangeAspect="1"/>
          </p:cNvPicPr>
          <p:nvPr/>
        </p:nvPicPr>
        <p:blipFill>
          <a:blip r:embed="rId5"/>
          <a:stretch>
            <a:fillRect/>
          </a:stretch>
        </p:blipFill>
        <p:spPr>
          <a:xfrm>
            <a:off x="5969881" y="2740112"/>
            <a:ext cx="3175000" cy="4254500"/>
          </a:xfrm>
          <a:prstGeom prst="rect">
            <a:avLst/>
          </a:prstGeom>
        </p:spPr>
      </p:pic>
      <p:sp>
        <p:nvSpPr>
          <p:cNvPr id="930818" name="Rectangle 2"/>
          <p:cNvSpPr>
            <a:spLocks noGrp="1" noChangeArrowheads="1"/>
          </p:cNvSpPr>
          <p:nvPr>
            <p:ph type="title"/>
          </p:nvPr>
        </p:nvSpPr>
        <p:spPr>
          <a:xfrm>
            <a:off x="245368" y="333375"/>
            <a:ext cx="8316913" cy="4967288"/>
          </a:xfrm>
        </p:spPr>
        <p:txBody>
          <a:bodyPr/>
          <a:lstStyle/>
          <a:p>
            <a:pPr eaLnBrk="1" hangingPunct="1"/>
            <a:r>
              <a:rPr kumimoji="1" lang="en-US" altLang="zh-CN" sz="11500" b="1" dirty="0">
                <a:latin typeface="Arial Narrow" charset="0"/>
              </a:rPr>
              <a:t>Legal Literature Quiz</a:t>
            </a:r>
          </a:p>
        </p:txBody>
      </p:sp>
    </p:spTree>
    <p:extLst>
      <p:ext uri="{BB962C8B-B14F-4D97-AF65-F5344CB8AC3E}">
        <p14:creationId xmlns:p14="http://schemas.microsoft.com/office/powerpoint/2010/main" val="247495979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1538" name="Group 93"/>
          <p:cNvGrpSpPr>
            <a:grpSpLocks/>
          </p:cNvGrpSpPr>
          <p:nvPr/>
        </p:nvGrpSpPr>
        <p:grpSpPr bwMode="auto">
          <a:xfrm>
            <a:off x="0" y="914400"/>
            <a:ext cx="9144000" cy="5665788"/>
            <a:chOff x="0" y="576"/>
            <a:chExt cx="5760" cy="2163"/>
          </a:xfrm>
        </p:grpSpPr>
        <p:grpSp>
          <p:nvGrpSpPr>
            <p:cNvPr id="961540" name="Group 14"/>
            <p:cNvGrpSpPr>
              <a:grpSpLocks/>
            </p:cNvGrpSpPr>
            <p:nvPr/>
          </p:nvGrpSpPr>
          <p:grpSpPr bwMode="auto">
            <a:xfrm>
              <a:off x="0" y="576"/>
              <a:ext cx="1001" cy="318"/>
              <a:chOff x="0" y="0"/>
              <a:chExt cx="708" cy="422"/>
            </a:xfrm>
          </p:grpSpPr>
          <p:sp>
            <p:nvSpPr>
              <p:cNvPr id="961597" name="Rectangle 15"/>
              <p:cNvSpPr>
                <a:spLocks noChangeArrowheads="1"/>
              </p:cNvSpPr>
              <p:nvPr/>
            </p:nvSpPr>
            <p:spPr bwMode="auto">
              <a:xfrm>
                <a:off x="0" y="0"/>
                <a:ext cx="708" cy="422"/>
              </a:xfrm>
              <a:prstGeom prst="rect">
                <a:avLst/>
              </a:prstGeom>
              <a:solidFill>
                <a:srgbClr val="19191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nvGrpSpPr>
              <p:cNvPr id="961598" name="Group 16"/>
              <p:cNvGrpSpPr>
                <a:grpSpLocks/>
              </p:cNvGrpSpPr>
              <p:nvPr/>
            </p:nvGrpSpPr>
            <p:grpSpPr bwMode="auto">
              <a:xfrm>
                <a:off x="0" y="0"/>
                <a:ext cx="708" cy="422"/>
                <a:chOff x="0" y="0"/>
                <a:chExt cx="708" cy="422"/>
              </a:xfrm>
            </p:grpSpPr>
            <p:sp>
              <p:nvSpPr>
                <p:cNvPr id="961599" name="Rectangle 17"/>
                <p:cNvSpPr>
                  <a:spLocks noChangeArrowheads="1"/>
                </p:cNvSpPr>
                <p:nvPr/>
              </p:nvSpPr>
              <p:spPr bwMode="auto">
                <a:xfrm>
                  <a:off x="32" y="0"/>
                  <a:ext cx="644" cy="422"/>
                </a:xfrm>
                <a:prstGeom prst="rect">
                  <a:avLst/>
                </a:prstGeom>
                <a:solidFill>
                  <a:srgbClr val="19191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zh-CN" altLang="en-US" sz="2200" b="1">
                      <a:solidFill>
                        <a:srgbClr val="003300"/>
                      </a:solidFill>
                      <a:latin typeface="Arial Narrow" charset="0"/>
                      <a:ea typeface="ＭＳ Ｐゴシック" charset="0"/>
                      <a:cs typeface="Times New Roman" charset="0"/>
                    </a:rPr>
                    <a:t> </a:t>
                  </a:r>
                </a:p>
              </p:txBody>
            </p:sp>
            <p:sp>
              <p:nvSpPr>
                <p:cNvPr id="961600" name="Rectangle 18"/>
                <p:cNvSpPr>
                  <a:spLocks noChangeArrowheads="1"/>
                </p:cNvSpPr>
                <p:nvPr/>
              </p:nvSpPr>
              <p:spPr bwMode="auto">
                <a:xfrm>
                  <a:off x="0" y="0"/>
                  <a:ext cx="708"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grpSp>
          <p:nvGrpSpPr>
            <p:cNvPr id="961541" name="Group 19"/>
            <p:cNvGrpSpPr>
              <a:grpSpLocks/>
            </p:cNvGrpSpPr>
            <p:nvPr/>
          </p:nvGrpSpPr>
          <p:grpSpPr bwMode="auto">
            <a:xfrm>
              <a:off x="1001" y="576"/>
              <a:ext cx="2278" cy="318"/>
              <a:chOff x="708" y="0"/>
              <a:chExt cx="1612" cy="422"/>
            </a:xfrm>
          </p:grpSpPr>
          <p:sp>
            <p:nvSpPr>
              <p:cNvPr id="961593" name="Rectangle 20"/>
              <p:cNvSpPr>
                <a:spLocks noChangeArrowheads="1"/>
              </p:cNvSpPr>
              <p:nvPr/>
            </p:nvSpPr>
            <p:spPr bwMode="auto">
              <a:xfrm>
                <a:off x="708" y="0"/>
                <a:ext cx="1612" cy="422"/>
              </a:xfrm>
              <a:prstGeom prst="rect">
                <a:avLst/>
              </a:prstGeom>
              <a:solidFill>
                <a:srgbClr val="19191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nvGrpSpPr>
              <p:cNvPr id="961594" name="Group 21"/>
              <p:cNvGrpSpPr>
                <a:grpSpLocks/>
              </p:cNvGrpSpPr>
              <p:nvPr/>
            </p:nvGrpSpPr>
            <p:grpSpPr bwMode="auto">
              <a:xfrm>
                <a:off x="708" y="0"/>
                <a:ext cx="1612" cy="422"/>
                <a:chOff x="708" y="0"/>
                <a:chExt cx="1612" cy="422"/>
              </a:xfrm>
            </p:grpSpPr>
            <p:sp>
              <p:nvSpPr>
                <p:cNvPr id="961595" name="Rectangle 22"/>
                <p:cNvSpPr>
                  <a:spLocks noChangeArrowheads="1"/>
                </p:cNvSpPr>
                <p:nvPr/>
              </p:nvSpPr>
              <p:spPr bwMode="auto">
                <a:xfrm>
                  <a:off x="740" y="0"/>
                  <a:ext cx="1548" cy="422"/>
                </a:xfrm>
                <a:prstGeom prst="rect">
                  <a:avLst/>
                </a:prstGeom>
                <a:solidFill>
                  <a:srgbClr val="19191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800" b="1">
                      <a:solidFill>
                        <a:srgbClr val="FFFFFF"/>
                      </a:solidFill>
                      <a:latin typeface="Arial Narrow" charset="0"/>
                      <a:ea typeface="ＭＳ Ｐゴシック" charset="0"/>
                      <a:cs typeface="Times New Roman" charset="0"/>
                    </a:rPr>
                    <a:t>Abrahamic Covenant</a:t>
                  </a:r>
                  <a:endParaRPr lang="en-US" altLang="zh-CN" sz="2800" b="1">
                    <a:solidFill>
                      <a:srgbClr val="003300"/>
                    </a:solidFill>
                    <a:latin typeface="Arial Narrow" charset="0"/>
                    <a:ea typeface="ＭＳ Ｐゴシック" charset="0"/>
                    <a:cs typeface="Times New Roman" charset="0"/>
                  </a:endParaRPr>
                </a:p>
              </p:txBody>
            </p:sp>
            <p:sp>
              <p:nvSpPr>
                <p:cNvPr id="961596" name="Rectangle 23"/>
                <p:cNvSpPr>
                  <a:spLocks noChangeArrowheads="1"/>
                </p:cNvSpPr>
                <p:nvPr/>
              </p:nvSpPr>
              <p:spPr bwMode="auto">
                <a:xfrm>
                  <a:off x="708" y="0"/>
                  <a:ext cx="16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grpSp>
          <p:nvGrpSpPr>
            <p:cNvPr id="961542" name="Group 24"/>
            <p:cNvGrpSpPr>
              <a:grpSpLocks/>
            </p:cNvGrpSpPr>
            <p:nvPr/>
          </p:nvGrpSpPr>
          <p:grpSpPr bwMode="auto">
            <a:xfrm>
              <a:off x="3279" y="576"/>
              <a:ext cx="2481" cy="318"/>
              <a:chOff x="2320" y="0"/>
              <a:chExt cx="1756" cy="422"/>
            </a:xfrm>
          </p:grpSpPr>
          <p:sp>
            <p:nvSpPr>
              <p:cNvPr id="961589" name="Rectangle 25"/>
              <p:cNvSpPr>
                <a:spLocks noChangeArrowheads="1"/>
              </p:cNvSpPr>
              <p:nvPr/>
            </p:nvSpPr>
            <p:spPr bwMode="auto">
              <a:xfrm>
                <a:off x="2320" y="0"/>
                <a:ext cx="1756" cy="422"/>
              </a:xfrm>
              <a:prstGeom prst="rect">
                <a:avLst/>
              </a:prstGeom>
              <a:solidFill>
                <a:srgbClr val="19191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nvGrpSpPr>
              <p:cNvPr id="961590" name="Group 26"/>
              <p:cNvGrpSpPr>
                <a:grpSpLocks/>
              </p:cNvGrpSpPr>
              <p:nvPr/>
            </p:nvGrpSpPr>
            <p:grpSpPr bwMode="auto">
              <a:xfrm>
                <a:off x="2320" y="0"/>
                <a:ext cx="1756" cy="422"/>
                <a:chOff x="2320" y="0"/>
                <a:chExt cx="1756" cy="422"/>
              </a:xfrm>
            </p:grpSpPr>
            <p:sp>
              <p:nvSpPr>
                <p:cNvPr id="961591" name="Rectangle 27"/>
                <p:cNvSpPr>
                  <a:spLocks noChangeArrowheads="1"/>
                </p:cNvSpPr>
                <p:nvPr/>
              </p:nvSpPr>
              <p:spPr bwMode="auto">
                <a:xfrm>
                  <a:off x="2352" y="0"/>
                  <a:ext cx="1692" cy="422"/>
                </a:xfrm>
                <a:prstGeom prst="rect">
                  <a:avLst/>
                </a:prstGeom>
                <a:solidFill>
                  <a:srgbClr val="19191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800" b="1">
                      <a:solidFill>
                        <a:srgbClr val="FFFFFF"/>
                      </a:solidFill>
                      <a:latin typeface="Arial Narrow" charset="0"/>
                      <a:ea typeface="ＭＳ Ｐゴシック" charset="0"/>
                      <a:cs typeface="Times New Roman" charset="0"/>
                    </a:rPr>
                    <a:t>Mosaic Covenant</a:t>
                  </a:r>
                  <a:endParaRPr lang="en-US" altLang="zh-CN" sz="2800" b="1">
                    <a:solidFill>
                      <a:srgbClr val="003300"/>
                    </a:solidFill>
                    <a:latin typeface="Arial Narrow" charset="0"/>
                    <a:ea typeface="ＭＳ Ｐゴシック" charset="0"/>
                    <a:cs typeface="Times New Roman" charset="0"/>
                  </a:endParaRPr>
                </a:p>
              </p:txBody>
            </p:sp>
            <p:sp>
              <p:nvSpPr>
                <p:cNvPr id="961592" name="Rectangle 28"/>
                <p:cNvSpPr>
                  <a:spLocks noChangeArrowheads="1"/>
                </p:cNvSpPr>
                <p:nvPr/>
              </p:nvSpPr>
              <p:spPr bwMode="auto">
                <a:xfrm>
                  <a:off x="2320" y="0"/>
                  <a:ext cx="175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grpSp>
          <p:nvGrpSpPr>
            <p:cNvPr id="961543" name="Group 92"/>
            <p:cNvGrpSpPr>
              <a:grpSpLocks/>
            </p:cNvGrpSpPr>
            <p:nvPr/>
          </p:nvGrpSpPr>
          <p:grpSpPr bwMode="auto">
            <a:xfrm>
              <a:off x="0" y="892"/>
              <a:ext cx="5760" cy="1847"/>
              <a:chOff x="0" y="2383"/>
              <a:chExt cx="5760" cy="1847"/>
            </a:xfrm>
          </p:grpSpPr>
          <p:grpSp>
            <p:nvGrpSpPr>
              <p:cNvPr id="961544" name="Group 5"/>
              <p:cNvGrpSpPr>
                <a:grpSpLocks/>
              </p:cNvGrpSpPr>
              <p:nvPr/>
            </p:nvGrpSpPr>
            <p:grpSpPr bwMode="auto">
              <a:xfrm>
                <a:off x="0" y="3772"/>
                <a:ext cx="1001" cy="458"/>
                <a:chOff x="0" y="3728"/>
                <a:chExt cx="708" cy="607"/>
              </a:xfrm>
            </p:grpSpPr>
            <p:sp>
              <p:nvSpPr>
                <p:cNvPr id="961587" name="Rectangle 6"/>
                <p:cNvSpPr>
                  <a:spLocks noChangeArrowheads="1"/>
                </p:cNvSpPr>
                <p:nvPr/>
              </p:nvSpPr>
              <p:spPr bwMode="auto">
                <a:xfrm>
                  <a:off x="32" y="3836"/>
                  <a:ext cx="644" cy="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200" b="1">
                      <a:solidFill>
                        <a:srgbClr val="003300"/>
                      </a:solidFill>
                      <a:latin typeface="Arial Narrow" charset="0"/>
                      <a:ea typeface="ＭＳ Ｐゴシック" charset="0"/>
                      <a:cs typeface="Times New Roman" charset="0"/>
                    </a:rPr>
                    <a:t>End</a:t>
                  </a:r>
                </a:p>
              </p:txBody>
            </p:sp>
            <p:sp>
              <p:nvSpPr>
                <p:cNvPr id="961588" name="Rectangle 7"/>
                <p:cNvSpPr>
                  <a:spLocks noChangeArrowheads="1"/>
                </p:cNvSpPr>
                <p:nvPr/>
              </p:nvSpPr>
              <p:spPr bwMode="auto">
                <a:xfrm>
                  <a:off x="0" y="3728"/>
                  <a:ext cx="708" cy="58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61545" name="Group 8"/>
              <p:cNvGrpSpPr>
                <a:grpSpLocks/>
              </p:cNvGrpSpPr>
              <p:nvPr/>
            </p:nvGrpSpPr>
            <p:grpSpPr bwMode="auto">
              <a:xfrm>
                <a:off x="1001" y="3767"/>
                <a:ext cx="2278" cy="443"/>
                <a:chOff x="708" y="3749"/>
                <a:chExt cx="1612" cy="592"/>
              </a:xfrm>
            </p:grpSpPr>
            <p:sp>
              <p:nvSpPr>
                <p:cNvPr id="961585" name="Rectangle 9"/>
                <p:cNvSpPr>
                  <a:spLocks noChangeArrowheads="1"/>
                </p:cNvSpPr>
                <p:nvPr/>
              </p:nvSpPr>
              <p:spPr bwMode="auto">
                <a:xfrm>
                  <a:off x="740" y="3790"/>
                  <a:ext cx="1548" cy="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1"/>
                <a:lstStyle/>
                <a:p>
                  <a:pPr algn="ctr" defTabSz="914400" fontAlgn="base">
                    <a:spcBef>
                      <a:spcPct val="0"/>
                    </a:spcBef>
                    <a:spcAft>
                      <a:spcPct val="0"/>
                    </a:spcAft>
                  </a:pPr>
                  <a:r>
                    <a:rPr lang="en-US" altLang="zh-CN" sz="2200" b="1">
                      <a:solidFill>
                        <a:srgbClr val="003300"/>
                      </a:solidFill>
                      <a:latin typeface="Arial Narrow" charset="0"/>
                      <a:ea typeface="ＭＳ Ｐゴシック" charset="0"/>
                      <a:cs typeface="Times New Roman" charset="0"/>
                    </a:rPr>
                    <a:t>Never ended (Gal. 3:15-18) as an eternal covenant (Gen. 17:8)</a:t>
                  </a:r>
                </a:p>
              </p:txBody>
            </p:sp>
            <p:sp>
              <p:nvSpPr>
                <p:cNvPr id="961586" name="Rectangle 10"/>
                <p:cNvSpPr>
                  <a:spLocks noChangeArrowheads="1"/>
                </p:cNvSpPr>
                <p:nvPr/>
              </p:nvSpPr>
              <p:spPr bwMode="auto">
                <a:xfrm>
                  <a:off x="708" y="3749"/>
                  <a:ext cx="1612" cy="59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61546" name="Group 11"/>
              <p:cNvGrpSpPr>
                <a:grpSpLocks/>
              </p:cNvGrpSpPr>
              <p:nvPr/>
            </p:nvGrpSpPr>
            <p:grpSpPr bwMode="auto">
              <a:xfrm>
                <a:off x="3279" y="3772"/>
                <a:ext cx="2481" cy="454"/>
                <a:chOff x="2320" y="3740"/>
                <a:chExt cx="1756" cy="604"/>
              </a:xfrm>
            </p:grpSpPr>
            <p:sp>
              <p:nvSpPr>
                <p:cNvPr id="961583" name="Rectangle 12"/>
                <p:cNvSpPr>
                  <a:spLocks noChangeArrowheads="1"/>
                </p:cNvSpPr>
                <p:nvPr/>
              </p:nvSpPr>
              <p:spPr bwMode="auto">
                <a:xfrm>
                  <a:off x="2352" y="3770"/>
                  <a:ext cx="1692" cy="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1"/>
                <a:lstStyle/>
                <a:p>
                  <a:pPr algn="ctr" defTabSz="914400" fontAlgn="base">
                    <a:spcBef>
                      <a:spcPct val="0"/>
                    </a:spcBef>
                    <a:spcAft>
                      <a:spcPct val="0"/>
                    </a:spcAft>
                  </a:pPr>
                  <a:r>
                    <a:rPr lang="en-US" altLang="zh-CN" sz="2200" b="1">
                      <a:solidFill>
                        <a:srgbClr val="003300"/>
                      </a:solidFill>
                      <a:latin typeface="Arial Narrow" charset="0"/>
                      <a:ea typeface="ＭＳ Ｐゴシック" charset="0"/>
                      <a:cs typeface="Times New Roman" charset="0"/>
                    </a:rPr>
                    <a:t>Ended at Christ</a:t>
                  </a:r>
                  <a:r>
                    <a:rPr lang="fr-FR" altLang="ja-JP" sz="2200" b="1">
                      <a:solidFill>
                        <a:srgbClr val="003300"/>
                      </a:solidFill>
                      <a:latin typeface="Arial Narrow" charset="0"/>
                      <a:ea typeface="ＭＳ Ｐゴシック" charset="0"/>
                      <a:cs typeface="Times New Roman" charset="0"/>
                    </a:rPr>
                    <a:t>'</a:t>
                  </a:r>
                  <a:r>
                    <a:rPr lang="en-US" altLang="ja-JP" sz="2200" b="1">
                      <a:solidFill>
                        <a:srgbClr val="003300"/>
                      </a:solidFill>
                      <a:latin typeface="Arial Narrow" charset="0"/>
                      <a:ea typeface="ＭＳ Ｐゴシック" charset="0"/>
                      <a:cs typeface="Times New Roman" charset="0"/>
                    </a:rPr>
                    <a:t>s death (Rom. 7:6; 10:4; 2 Cor. 3:7-11; Gal. 5:1; Heb. 7:11-12)</a:t>
                  </a:r>
                  <a:endParaRPr lang="en-US" altLang="zh-CN" sz="2200" b="1">
                    <a:solidFill>
                      <a:srgbClr val="003300"/>
                    </a:solidFill>
                    <a:latin typeface="Arial Narrow" charset="0"/>
                    <a:ea typeface="ＭＳ Ｐゴシック" charset="0"/>
                    <a:cs typeface="Times New Roman" charset="0"/>
                  </a:endParaRPr>
                </a:p>
              </p:txBody>
            </p:sp>
            <p:sp>
              <p:nvSpPr>
                <p:cNvPr id="961584" name="Rectangle 13"/>
                <p:cNvSpPr>
                  <a:spLocks noChangeArrowheads="1"/>
                </p:cNvSpPr>
                <p:nvPr/>
              </p:nvSpPr>
              <p:spPr bwMode="auto">
                <a:xfrm>
                  <a:off x="2320" y="3740"/>
                  <a:ext cx="1756" cy="604"/>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61547" name="Group 56"/>
              <p:cNvGrpSpPr>
                <a:grpSpLocks/>
              </p:cNvGrpSpPr>
              <p:nvPr/>
            </p:nvGrpSpPr>
            <p:grpSpPr bwMode="auto">
              <a:xfrm>
                <a:off x="0" y="2383"/>
                <a:ext cx="1001" cy="376"/>
                <a:chOff x="0" y="2399"/>
                <a:chExt cx="708" cy="499"/>
              </a:xfrm>
            </p:grpSpPr>
            <p:sp>
              <p:nvSpPr>
                <p:cNvPr id="961581" name="Rectangle 57"/>
                <p:cNvSpPr>
                  <a:spLocks noChangeArrowheads="1"/>
                </p:cNvSpPr>
                <p:nvPr/>
              </p:nvSpPr>
              <p:spPr bwMode="auto">
                <a:xfrm>
                  <a:off x="32" y="2399"/>
                  <a:ext cx="644" cy="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200" b="1">
                      <a:solidFill>
                        <a:srgbClr val="003300"/>
                      </a:solidFill>
                      <a:latin typeface="Arial Narrow" charset="0"/>
                      <a:ea typeface="ＭＳ Ｐゴシック" charset="0"/>
                      <a:cs typeface="Times New Roman" charset="0"/>
                    </a:rPr>
                    <a:t>Form</a:t>
                  </a:r>
                </a:p>
              </p:txBody>
            </p:sp>
            <p:sp>
              <p:nvSpPr>
                <p:cNvPr id="961582" name="Rectangle 58"/>
                <p:cNvSpPr>
                  <a:spLocks noChangeArrowheads="1"/>
                </p:cNvSpPr>
                <p:nvPr/>
              </p:nvSpPr>
              <p:spPr bwMode="auto">
                <a:xfrm>
                  <a:off x="0" y="2399"/>
                  <a:ext cx="708" cy="499"/>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61548" name="Group 59"/>
              <p:cNvGrpSpPr>
                <a:grpSpLocks/>
              </p:cNvGrpSpPr>
              <p:nvPr/>
            </p:nvGrpSpPr>
            <p:grpSpPr bwMode="auto">
              <a:xfrm>
                <a:off x="1001" y="2383"/>
                <a:ext cx="2278" cy="376"/>
                <a:chOff x="708" y="2399"/>
                <a:chExt cx="1612" cy="499"/>
              </a:xfrm>
            </p:grpSpPr>
            <p:sp>
              <p:nvSpPr>
                <p:cNvPr id="961579" name="Rectangle 60"/>
                <p:cNvSpPr>
                  <a:spLocks noChangeArrowheads="1"/>
                </p:cNvSpPr>
                <p:nvPr/>
              </p:nvSpPr>
              <p:spPr bwMode="auto">
                <a:xfrm>
                  <a:off x="740" y="2399"/>
                  <a:ext cx="1548" cy="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200" b="1">
                      <a:solidFill>
                        <a:srgbClr val="003300"/>
                      </a:solidFill>
                      <a:latin typeface="Arial Narrow" charset="0"/>
                      <a:ea typeface="ＭＳ Ｐゴシック" charset="0"/>
                      <a:cs typeface="Times New Roman" charset="0"/>
                    </a:rPr>
                    <a:t>Oral (no written stipulations)</a:t>
                  </a:r>
                </a:p>
              </p:txBody>
            </p:sp>
            <p:sp>
              <p:nvSpPr>
                <p:cNvPr id="961580" name="Rectangle 61"/>
                <p:cNvSpPr>
                  <a:spLocks noChangeArrowheads="1"/>
                </p:cNvSpPr>
                <p:nvPr/>
              </p:nvSpPr>
              <p:spPr bwMode="auto">
                <a:xfrm>
                  <a:off x="708" y="2399"/>
                  <a:ext cx="1612" cy="499"/>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61549" name="Group 62"/>
              <p:cNvGrpSpPr>
                <a:grpSpLocks/>
              </p:cNvGrpSpPr>
              <p:nvPr/>
            </p:nvGrpSpPr>
            <p:grpSpPr bwMode="auto">
              <a:xfrm>
                <a:off x="3279" y="2383"/>
                <a:ext cx="2481" cy="376"/>
                <a:chOff x="2320" y="2399"/>
                <a:chExt cx="1756" cy="499"/>
              </a:xfrm>
            </p:grpSpPr>
            <p:sp>
              <p:nvSpPr>
                <p:cNvPr id="961577" name="Rectangle 63"/>
                <p:cNvSpPr>
                  <a:spLocks noChangeArrowheads="1"/>
                </p:cNvSpPr>
                <p:nvPr/>
              </p:nvSpPr>
              <p:spPr bwMode="auto">
                <a:xfrm>
                  <a:off x="2352" y="2399"/>
                  <a:ext cx="1692" cy="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200" b="1">
                      <a:solidFill>
                        <a:srgbClr val="003300"/>
                      </a:solidFill>
                      <a:latin typeface="Arial Narrow" charset="0"/>
                      <a:ea typeface="ＭＳ Ｐゴシック" charset="0"/>
                      <a:cs typeface="Times New Roman" charset="0"/>
                    </a:rPr>
                    <a:t>Written on tablets of stone &amp; Pentateuch</a:t>
                  </a:r>
                </a:p>
              </p:txBody>
            </p:sp>
            <p:sp>
              <p:nvSpPr>
                <p:cNvPr id="961578" name="Rectangle 64"/>
                <p:cNvSpPr>
                  <a:spLocks noChangeArrowheads="1"/>
                </p:cNvSpPr>
                <p:nvPr/>
              </p:nvSpPr>
              <p:spPr bwMode="auto">
                <a:xfrm>
                  <a:off x="2320" y="2399"/>
                  <a:ext cx="1756" cy="499"/>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61550" name="Group 65"/>
              <p:cNvGrpSpPr>
                <a:grpSpLocks/>
              </p:cNvGrpSpPr>
              <p:nvPr/>
            </p:nvGrpSpPr>
            <p:grpSpPr bwMode="auto">
              <a:xfrm>
                <a:off x="0" y="2759"/>
                <a:ext cx="1001" cy="448"/>
                <a:chOff x="0" y="2898"/>
                <a:chExt cx="708" cy="595"/>
              </a:xfrm>
            </p:grpSpPr>
            <p:sp>
              <p:nvSpPr>
                <p:cNvPr id="961575" name="Rectangle 66"/>
                <p:cNvSpPr>
                  <a:spLocks noChangeArrowheads="1"/>
                </p:cNvSpPr>
                <p:nvPr/>
              </p:nvSpPr>
              <p:spPr bwMode="auto">
                <a:xfrm>
                  <a:off x="32" y="2898"/>
                  <a:ext cx="644" cy="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200" b="1">
                      <a:solidFill>
                        <a:srgbClr val="003300"/>
                      </a:solidFill>
                      <a:latin typeface="Arial Narrow" charset="0"/>
                      <a:ea typeface="ＭＳ Ｐゴシック" charset="0"/>
                      <a:cs typeface="Times New Roman" charset="0"/>
                    </a:rPr>
                    <a:t>Emphasis</a:t>
                  </a:r>
                </a:p>
              </p:txBody>
            </p:sp>
            <p:sp>
              <p:nvSpPr>
                <p:cNvPr id="961576" name="Rectangle 67"/>
                <p:cNvSpPr>
                  <a:spLocks noChangeArrowheads="1"/>
                </p:cNvSpPr>
                <p:nvPr/>
              </p:nvSpPr>
              <p:spPr bwMode="auto">
                <a:xfrm>
                  <a:off x="0" y="2898"/>
                  <a:ext cx="708" cy="59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61551" name="Group 68"/>
              <p:cNvGrpSpPr>
                <a:grpSpLocks/>
              </p:cNvGrpSpPr>
              <p:nvPr/>
            </p:nvGrpSpPr>
            <p:grpSpPr bwMode="auto">
              <a:xfrm>
                <a:off x="1001" y="2759"/>
                <a:ext cx="2278" cy="448"/>
                <a:chOff x="708" y="2898"/>
                <a:chExt cx="1612" cy="595"/>
              </a:xfrm>
            </p:grpSpPr>
            <p:sp>
              <p:nvSpPr>
                <p:cNvPr id="961573" name="Rectangle 69"/>
                <p:cNvSpPr>
                  <a:spLocks noChangeArrowheads="1"/>
                </p:cNvSpPr>
                <p:nvPr/>
              </p:nvSpPr>
              <p:spPr bwMode="auto">
                <a:xfrm>
                  <a:off x="740" y="2898"/>
                  <a:ext cx="1548" cy="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200" b="1">
                      <a:solidFill>
                        <a:srgbClr val="003300"/>
                      </a:solidFill>
                      <a:latin typeface="Arial Narrow" charset="0"/>
                      <a:ea typeface="ＭＳ Ｐゴシック" charset="0"/>
                      <a:cs typeface="Times New Roman" charset="0"/>
                    </a:rPr>
                    <a:t>Blessing over discipline/judgment (five </a:t>
                  </a:r>
                  <a:r>
                    <a:rPr lang="ja-JP" altLang="en-US" sz="2200" b="1">
                      <a:solidFill>
                        <a:srgbClr val="003300"/>
                      </a:solidFill>
                      <a:latin typeface="Arial Narrow" charset="0"/>
                      <a:ea typeface="ＭＳ Ｐゴシック" charset="0"/>
                      <a:cs typeface="Times New Roman" charset="0"/>
                    </a:rPr>
                    <a:t>“</a:t>
                  </a:r>
                  <a:r>
                    <a:rPr lang="en-US" altLang="ja-JP" sz="2200" b="1">
                      <a:solidFill>
                        <a:srgbClr val="003300"/>
                      </a:solidFill>
                      <a:latin typeface="Arial Narrow" charset="0"/>
                      <a:ea typeface="ＭＳ Ｐゴシック" charset="0"/>
                      <a:cs typeface="Times New Roman" charset="0"/>
                    </a:rPr>
                    <a:t>blessings</a:t>
                  </a:r>
                  <a:r>
                    <a:rPr lang="ja-JP" altLang="en-US" sz="2200" b="1">
                      <a:solidFill>
                        <a:srgbClr val="003300"/>
                      </a:solidFill>
                      <a:latin typeface="Arial Narrow" charset="0"/>
                      <a:ea typeface="ＭＳ Ｐゴシック" charset="0"/>
                      <a:cs typeface="Times New Roman" charset="0"/>
                    </a:rPr>
                    <a:t>”</a:t>
                  </a:r>
                  <a:r>
                    <a:rPr lang="en-US" altLang="ja-JP" sz="2200" b="1">
                      <a:solidFill>
                        <a:srgbClr val="003300"/>
                      </a:solidFill>
                      <a:latin typeface="Arial Narrow" charset="0"/>
                      <a:ea typeface="ＭＳ Ｐゴシック" charset="0"/>
                      <a:cs typeface="Times New Roman" charset="0"/>
                    </a:rPr>
                    <a:t> in Gen. 12:1-3)</a:t>
                  </a:r>
                  <a:endParaRPr lang="en-US" altLang="zh-CN" sz="2200" b="1">
                    <a:solidFill>
                      <a:srgbClr val="003300"/>
                    </a:solidFill>
                    <a:latin typeface="Arial Narrow" charset="0"/>
                    <a:ea typeface="ＭＳ Ｐゴシック" charset="0"/>
                    <a:cs typeface="Times New Roman" charset="0"/>
                  </a:endParaRPr>
                </a:p>
              </p:txBody>
            </p:sp>
            <p:sp>
              <p:nvSpPr>
                <p:cNvPr id="961574" name="Rectangle 70"/>
                <p:cNvSpPr>
                  <a:spLocks noChangeArrowheads="1"/>
                </p:cNvSpPr>
                <p:nvPr/>
              </p:nvSpPr>
              <p:spPr bwMode="auto">
                <a:xfrm>
                  <a:off x="708" y="2898"/>
                  <a:ext cx="1612" cy="59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61552" name="Group 71"/>
              <p:cNvGrpSpPr>
                <a:grpSpLocks/>
              </p:cNvGrpSpPr>
              <p:nvPr/>
            </p:nvGrpSpPr>
            <p:grpSpPr bwMode="auto">
              <a:xfrm>
                <a:off x="3279" y="2759"/>
                <a:ext cx="2481" cy="448"/>
                <a:chOff x="2320" y="2898"/>
                <a:chExt cx="1756" cy="595"/>
              </a:xfrm>
            </p:grpSpPr>
            <p:sp>
              <p:nvSpPr>
                <p:cNvPr id="961571" name="Rectangle 72"/>
                <p:cNvSpPr>
                  <a:spLocks noChangeArrowheads="1"/>
                </p:cNvSpPr>
                <p:nvPr/>
              </p:nvSpPr>
              <p:spPr bwMode="auto">
                <a:xfrm>
                  <a:off x="2352" y="2898"/>
                  <a:ext cx="1692" cy="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200" b="1">
                      <a:solidFill>
                        <a:srgbClr val="003300"/>
                      </a:solidFill>
                      <a:latin typeface="Arial Narrow" charset="0"/>
                      <a:ea typeface="ＭＳ Ｐゴシック" charset="0"/>
                      <a:cs typeface="Times New Roman" charset="0"/>
                    </a:rPr>
                    <a:t>Judgment/discipline over blessing (contrast Deut. 28:1-14 with 28:15-68)</a:t>
                  </a:r>
                </a:p>
              </p:txBody>
            </p:sp>
            <p:sp>
              <p:nvSpPr>
                <p:cNvPr id="961572" name="Rectangle 73"/>
                <p:cNvSpPr>
                  <a:spLocks noChangeArrowheads="1"/>
                </p:cNvSpPr>
                <p:nvPr/>
              </p:nvSpPr>
              <p:spPr bwMode="auto">
                <a:xfrm>
                  <a:off x="2320" y="2898"/>
                  <a:ext cx="1756" cy="59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61553" name="Group 74"/>
              <p:cNvGrpSpPr>
                <a:grpSpLocks/>
              </p:cNvGrpSpPr>
              <p:nvPr/>
            </p:nvGrpSpPr>
            <p:grpSpPr bwMode="auto">
              <a:xfrm>
                <a:off x="0" y="3207"/>
                <a:ext cx="1001" cy="260"/>
                <a:chOff x="0" y="3493"/>
                <a:chExt cx="708" cy="345"/>
              </a:xfrm>
            </p:grpSpPr>
            <p:sp>
              <p:nvSpPr>
                <p:cNvPr id="961569" name="Rectangle 75"/>
                <p:cNvSpPr>
                  <a:spLocks noChangeArrowheads="1"/>
                </p:cNvSpPr>
                <p:nvPr/>
              </p:nvSpPr>
              <p:spPr bwMode="auto">
                <a:xfrm>
                  <a:off x="32" y="3493"/>
                  <a:ext cx="644"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200" b="1">
                      <a:solidFill>
                        <a:srgbClr val="003300"/>
                      </a:solidFill>
                      <a:latin typeface="Arial Narrow" charset="0"/>
                      <a:ea typeface="ＭＳ Ｐゴシック" charset="0"/>
                      <a:cs typeface="Times New Roman" charset="0"/>
                    </a:rPr>
                    <a:t>Christology</a:t>
                  </a:r>
                </a:p>
              </p:txBody>
            </p:sp>
            <p:sp>
              <p:nvSpPr>
                <p:cNvPr id="961570" name="Rectangle 76"/>
                <p:cNvSpPr>
                  <a:spLocks noChangeArrowheads="1"/>
                </p:cNvSpPr>
                <p:nvPr/>
              </p:nvSpPr>
              <p:spPr bwMode="auto">
                <a:xfrm>
                  <a:off x="0" y="3493"/>
                  <a:ext cx="708" cy="34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61554" name="Group 77"/>
              <p:cNvGrpSpPr>
                <a:grpSpLocks/>
              </p:cNvGrpSpPr>
              <p:nvPr/>
            </p:nvGrpSpPr>
            <p:grpSpPr bwMode="auto">
              <a:xfrm>
                <a:off x="1001" y="3207"/>
                <a:ext cx="2278" cy="260"/>
                <a:chOff x="708" y="3493"/>
                <a:chExt cx="1612" cy="345"/>
              </a:xfrm>
            </p:grpSpPr>
            <p:sp>
              <p:nvSpPr>
                <p:cNvPr id="961567" name="Rectangle 78"/>
                <p:cNvSpPr>
                  <a:spLocks noChangeArrowheads="1"/>
                </p:cNvSpPr>
                <p:nvPr/>
              </p:nvSpPr>
              <p:spPr bwMode="auto">
                <a:xfrm>
                  <a:off x="740" y="3493"/>
                  <a:ext cx="1548"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200" b="1">
                      <a:solidFill>
                        <a:srgbClr val="003300"/>
                      </a:solidFill>
                      <a:latin typeface="Arial Narrow" charset="0"/>
                      <a:ea typeface="ＭＳ Ｐゴシック" charset="0"/>
                      <a:cs typeface="Times New Roman" charset="0"/>
                    </a:rPr>
                    <a:t>Ultimate seed (Gen. 12:3)</a:t>
                  </a:r>
                </a:p>
              </p:txBody>
            </p:sp>
            <p:sp>
              <p:nvSpPr>
                <p:cNvPr id="961568" name="Rectangle 79"/>
                <p:cNvSpPr>
                  <a:spLocks noChangeArrowheads="1"/>
                </p:cNvSpPr>
                <p:nvPr/>
              </p:nvSpPr>
              <p:spPr bwMode="auto">
                <a:xfrm>
                  <a:off x="708" y="3493"/>
                  <a:ext cx="1612" cy="34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61555" name="Group 80"/>
              <p:cNvGrpSpPr>
                <a:grpSpLocks/>
              </p:cNvGrpSpPr>
              <p:nvPr/>
            </p:nvGrpSpPr>
            <p:grpSpPr bwMode="auto">
              <a:xfrm>
                <a:off x="3279" y="3207"/>
                <a:ext cx="2481" cy="260"/>
                <a:chOff x="2320" y="3493"/>
                <a:chExt cx="1756" cy="345"/>
              </a:xfrm>
            </p:grpSpPr>
            <p:sp>
              <p:nvSpPr>
                <p:cNvPr id="961565" name="Rectangle 81"/>
                <p:cNvSpPr>
                  <a:spLocks noChangeArrowheads="1"/>
                </p:cNvSpPr>
                <p:nvPr/>
              </p:nvSpPr>
              <p:spPr bwMode="auto">
                <a:xfrm>
                  <a:off x="2352" y="3493"/>
                  <a:ext cx="1692"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200" b="1">
                      <a:solidFill>
                        <a:srgbClr val="003300"/>
                      </a:solidFill>
                      <a:latin typeface="Arial Narrow" charset="0"/>
                      <a:ea typeface="ＭＳ Ｐゴシック" charset="0"/>
                      <a:cs typeface="Times New Roman" charset="0"/>
                    </a:rPr>
                    <a:t>Typified in tabernacle (Heb. 8–10)</a:t>
                  </a:r>
                </a:p>
              </p:txBody>
            </p:sp>
            <p:sp>
              <p:nvSpPr>
                <p:cNvPr id="961566" name="Rectangle 82"/>
                <p:cNvSpPr>
                  <a:spLocks noChangeArrowheads="1"/>
                </p:cNvSpPr>
                <p:nvPr/>
              </p:nvSpPr>
              <p:spPr bwMode="auto">
                <a:xfrm>
                  <a:off x="2320" y="3493"/>
                  <a:ext cx="1756" cy="34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61556" name="Group 83"/>
              <p:cNvGrpSpPr>
                <a:grpSpLocks/>
              </p:cNvGrpSpPr>
              <p:nvPr/>
            </p:nvGrpSpPr>
            <p:grpSpPr bwMode="auto">
              <a:xfrm>
                <a:off x="0" y="3474"/>
                <a:ext cx="1001" cy="349"/>
                <a:chOff x="0" y="3843"/>
                <a:chExt cx="708" cy="464"/>
              </a:xfrm>
            </p:grpSpPr>
            <p:sp>
              <p:nvSpPr>
                <p:cNvPr id="961563" name="Rectangle 84"/>
                <p:cNvSpPr>
                  <a:spLocks noChangeArrowheads="1"/>
                </p:cNvSpPr>
                <p:nvPr/>
              </p:nvSpPr>
              <p:spPr bwMode="auto">
                <a:xfrm>
                  <a:off x="32" y="3913"/>
                  <a:ext cx="644" cy="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200" b="1" i="1">
                      <a:solidFill>
                        <a:srgbClr val="003300"/>
                      </a:solidFill>
                      <a:latin typeface="Arial Narrow" charset="0"/>
                      <a:ea typeface="ＭＳ Ｐゴシック" charset="0"/>
                      <a:cs typeface="Times New Roman" charset="0"/>
                    </a:rPr>
                    <a:t>Sign</a:t>
                  </a:r>
                  <a:endParaRPr lang="en-US" altLang="zh-CN" sz="2200" b="1">
                    <a:solidFill>
                      <a:srgbClr val="003300"/>
                    </a:solidFill>
                    <a:latin typeface="Arial Narrow" charset="0"/>
                    <a:ea typeface="ＭＳ Ｐゴシック" charset="0"/>
                    <a:cs typeface="Times New Roman" charset="0"/>
                  </a:endParaRPr>
                </a:p>
              </p:txBody>
            </p:sp>
            <p:sp>
              <p:nvSpPr>
                <p:cNvPr id="961564" name="Rectangle 85"/>
                <p:cNvSpPr>
                  <a:spLocks noChangeArrowheads="1"/>
                </p:cNvSpPr>
                <p:nvPr/>
              </p:nvSpPr>
              <p:spPr bwMode="auto">
                <a:xfrm>
                  <a:off x="0" y="3843"/>
                  <a:ext cx="708" cy="394"/>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61557" name="Group 86"/>
              <p:cNvGrpSpPr>
                <a:grpSpLocks/>
              </p:cNvGrpSpPr>
              <p:nvPr/>
            </p:nvGrpSpPr>
            <p:grpSpPr bwMode="auto">
              <a:xfrm>
                <a:off x="1001" y="3467"/>
                <a:ext cx="2278" cy="350"/>
                <a:chOff x="708" y="3841"/>
                <a:chExt cx="1612" cy="466"/>
              </a:xfrm>
            </p:grpSpPr>
            <p:sp>
              <p:nvSpPr>
                <p:cNvPr id="961561" name="Rectangle 87"/>
                <p:cNvSpPr>
                  <a:spLocks noChangeArrowheads="1"/>
                </p:cNvSpPr>
                <p:nvPr/>
              </p:nvSpPr>
              <p:spPr bwMode="auto">
                <a:xfrm>
                  <a:off x="740" y="3913"/>
                  <a:ext cx="1548" cy="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200" b="1">
                      <a:solidFill>
                        <a:srgbClr val="003300"/>
                      </a:solidFill>
                      <a:latin typeface="Arial Narrow" charset="0"/>
                      <a:ea typeface="ＭＳ Ｐゴシック" charset="0"/>
                      <a:cs typeface="Times New Roman" charset="0"/>
                    </a:rPr>
                    <a:t>Circumcision (Gen. 17:11)</a:t>
                  </a:r>
                </a:p>
              </p:txBody>
            </p:sp>
            <p:sp>
              <p:nvSpPr>
                <p:cNvPr id="961562" name="Rectangle 88"/>
                <p:cNvSpPr>
                  <a:spLocks noChangeArrowheads="1"/>
                </p:cNvSpPr>
                <p:nvPr/>
              </p:nvSpPr>
              <p:spPr bwMode="auto">
                <a:xfrm>
                  <a:off x="708" y="3841"/>
                  <a:ext cx="1612" cy="394"/>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61558" name="Group 89"/>
              <p:cNvGrpSpPr>
                <a:grpSpLocks/>
              </p:cNvGrpSpPr>
              <p:nvPr/>
            </p:nvGrpSpPr>
            <p:grpSpPr bwMode="auto">
              <a:xfrm>
                <a:off x="3279" y="3467"/>
                <a:ext cx="2481" cy="350"/>
                <a:chOff x="2320" y="3841"/>
                <a:chExt cx="1756" cy="466"/>
              </a:xfrm>
            </p:grpSpPr>
            <p:sp>
              <p:nvSpPr>
                <p:cNvPr id="961559" name="Rectangle 90"/>
                <p:cNvSpPr>
                  <a:spLocks noChangeArrowheads="1"/>
                </p:cNvSpPr>
                <p:nvPr/>
              </p:nvSpPr>
              <p:spPr bwMode="auto">
                <a:xfrm>
                  <a:off x="2352" y="3913"/>
                  <a:ext cx="1692" cy="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200" b="1">
                      <a:solidFill>
                        <a:srgbClr val="003300"/>
                      </a:solidFill>
                      <a:latin typeface="Arial Narrow" charset="0"/>
                      <a:ea typeface="ＭＳ Ｐゴシック" charset="0"/>
                      <a:cs typeface="Times New Roman" charset="0"/>
                    </a:rPr>
                    <a:t>Sabbath (Exod. 31:13, 17) </a:t>
                  </a:r>
                </a:p>
              </p:txBody>
            </p:sp>
            <p:sp>
              <p:nvSpPr>
                <p:cNvPr id="961560" name="Rectangle 91"/>
                <p:cNvSpPr>
                  <a:spLocks noChangeArrowheads="1"/>
                </p:cNvSpPr>
                <p:nvPr/>
              </p:nvSpPr>
              <p:spPr bwMode="auto">
                <a:xfrm>
                  <a:off x="2320" y="3841"/>
                  <a:ext cx="1756" cy="394"/>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grpSp>
      <p:sp>
        <p:nvSpPr>
          <p:cNvPr id="67679" name="Rectangle 95"/>
          <p:cNvSpPr>
            <a:spLocks noGrp="1" noChangeArrowheads="1"/>
          </p:cNvSpPr>
          <p:nvPr>
            <p:ph type="title" idx="4294967295"/>
          </p:nvPr>
        </p:nvSpPr>
        <p:spPr>
          <a:xfrm>
            <a:off x="228600" y="76200"/>
            <a:ext cx="7772400" cy="762000"/>
          </a:xfrm>
          <a:solidFill>
            <a:schemeClr val="bg2"/>
          </a:solidFill>
        </p:spPr>
        <p:txBody>
          <a:bodyPr/>
          <a:lstStyle/>
          <a:p>
            <a:pPr>
              <a:defRPr/>
            </a:pPr>
            <a:r>
              <a:rPr lang="en-US" altLang="zh-CN" sz="3600">
                <a:latin typeface="Arial Black" charset="0"/>
                <a:ea typeface="MS PGothic" charset="0"/>
              </a:rPr>
              <a:t>Contrasting the Covenants</a:t>
            </a:r>
            <a:endParaRPr lang="en-US" altLang="zh-CN" sz="2400">
              <a:latin typeface="Arial Black" charset="0"/>
              <a:ea typeface="MS PGothic" charset="0"/>
            </a:endParaRPr>
          </a:p>
        </p:txBody>
      </p:sp>
      <p:sp>
        <p:nvSpPr>
          <p:cNvPr id="66" name="Text Box 4"/>
          <p:cNvSpPr txBox="1">
            <a:spLocks noChangeArrowheads="1"/>
          </p:cNvSpPr>
          <p:nvPr/>
        </p:nvSpPr>
        <p:spPr bwMode="auto">
          <a:xfrm>
            <a:off x="8173838" y="160188"/>
            <a:ext cx="869198" cy="46166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altLang="zh-CN" b="1" dirty="0">
                <a:solidFill>
                  <a:srgbClr val="000000"/>
                </a:solidFill>
                <a:cs typeface="MS PGothic" charset="0"/>
              </a:rPr>
              <a:t>112d</a:t>
            </a:r>
          </a:p>
        </p:txBody>
      </p:sp>
    </p:spTree>
    <p:extLst>
      <p:ext uri="{BB962C8B-B14F-4D97-AF65-F5344CB8AC3E}">
        <p14:creationId xmlns:p14="http://schemas.microsoft.com/office/powerpoint/2010/main" val="192796038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0817" name="Picture 3" descr="ten-commandments-still">
            <a:hlinkClick r:id="rId3"/>
          </p:cNvPr>
          <p:cNvPicPr>
            <a:picLocks noChangeAspect="1" noChangeArrowheads="1"/>
          </p:cNvPicPr>
          <p:nvPr/>
        </p:nvPicPr>
        <p:blipFill>
          <a:blip r:embed="rId4">
            <a:lum bright="-30000"/>
            <a:extLst>
              <a:ext uri="{28A0092B-C50C-407E-A947-70E740481C1C}">
                <a14:useLocalDpi xmlns:a14="http://schemas.microsoft.com/office/drawing/2010/main"/>
              </a:ext>
            </a:extLst>
          </a:blip>
          <a:srcRect/>
          <a:stretch>
            <a:fillRect/>
          </a:stretch>
        </p:blipFill>
        <p:spPr bwMode="auto">
          <a:xfrm>
            <a:off x="0" y="-50800"/>
            <a:ext cx="9144000" cy="700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0819" name="Text Box 27"/>
          <p:cNvSpPr txBox="1">
            <a:spLocks noChangeArrowheads="1"/>
          </p:cNvSpPr>
          <p:nvPr/>
        </p:nvSpPr>
        <p:spPr bwMode="auto">
          <a:xfrm>
            <a:off x="8330011" y="17407"/>
            <a:ext cx="681196" cy="46166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Arial" charset="0"/>
                <a:ea typeface="ＭＳ Ｐゴシック" charset="0"/>
                <a:cs typeface="MS PGothic" charset="0"/>
              </a:rPr>
              <a:t>112</a:t>
            </a:r>
          </a:p>
        </p:txBody>
      </p:sp>
      <p:sp>
        <p:nvSpPr>
          <p:cNvPr id="3" name="Title 2"/>
          <p:cNvSpPr>
            <a:spLocks noGrp="1"/>
          </p:cNvSpPr>
          <p:nvPr>
            <p:ph type="title"/>
          </p:nvPr>
        </p:nvSpPr>
        <p:spPr>
          <a:xfrm>
            <a:off x="0" y="-69592"/>
            <a:ext cx="9144000" cy="673100"/>
          </a:xfrm>
          <a:noFill/>
          <a:ln>
            <a:noFill/>
          </a:ln>
        </p:spPr>
        <p:txBody>
          <a:bodyPr anchor="ctr"/>
          <a:lstStyle/>
          <a:p>
            <a:pPr marL="719138" indent="-719138" eaLnBrk="1" hangingPunct="1"/>
            <a:r>
              <a:rPr lang="en-US" sz="3600" b="1" kern="1200" dirty="0">
                <a:solidFill>
                  <a:srgbClr val="FFFFFF"/>
                </a:solidFill>
                <a:effectLst>
                  <a:glow rad="254000">
                    <a:srgbClr val="000000">
                      <a:alpha val="85000"/>
                    </a:srgbClr>
                  </a:glow>
                </a:effectLst>
                <a:latin typeface="Arial"/>
                <a:cs typeface="Arial"/>
              </a:rPr>
              <a:t>A Quick Quiz About the Law…</a:t>
            </a:r>
          </a:p>
        </p:txBody>
      </p:sp>
      <p:sp>
        <p:nvSpPr>
          <p:cNvPr id="7" name="Rectangle 5"/>
          <p:cNvSpPr txBox="1">
            <a:spLocks noChangeArrowheads="1"/>
          </p:cNvSpPr>
          <p:nvPr/>
        </p:nvSpPr>
        <p:spPr bwMode="auto">
          <a:xfrm>
            <a:off x="179512" y="852714"/>
            <a:ext cx="8889876" cy="602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1435100" marR="0" lvl="2" indent="-1435100" algn="l" defTabSz="457200" rtl="0" eaLnBrk="1" fontAlgn="base" latinLnBrk="0" hangingPunct="1">
              <a:lnSpc>
                <a:spcPct val="100000"/>
              </a:lnSpc>
              <a:spcBef>
                <a:spcPct val="0"/>
              </a:spcBef>
              <a:spcAft>
                <a:spcPct val="0"/>
              </a:spcAft>
              <a:buClrTx/>
              <a:buSzTx/>
              <a:buFontTx/>
              <a:buNone/>
              <a:tabLst>
                <a:tab pos="442913" algn="l"/>
              </a:tabLst>
              <a:defRPr/>
            </a:pPr>
            <a:r>
              <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a:ea typeface="ＭＳ Ｐゴシック" charset="0"/>
                <a:cs typeface="Arial"/>
              </a:rPr>
              <a:t>1.	T or F	Christians should keep parts of the OT law which are not repeated in the NT.</a:t>
            </a:r>
          </a:p>
          <a:p>
            <a:pPr marL="1435100" marR="0" lvl="2" indent="-1435100" algn="l" defTabSz="457200" rtl="0" eaLnBrk="1" fontAlgn="base" latinLnBrk="0" hangingPunct="1">
              <a:lnSpc>
                <a:spcPct val="100000"/>
              </a:lnSpc>
              <a:spcBef>
                <a:spcPct val="0"/>
              </a:spcBef>
              <a:spcAft>
                <a:spcPct val="0"/>
              </a:spcAft>
              <a:buClrTx/>
              <a:buSzTx/>
              <a:buFontTx/>
              <a:buNone/>
              <a:tabLst>
                <a:tab pos="442913" algn="l"/>
              </a:tabLst>
              <a:defRPr/>
            </a:pPr>
            <a:r>
              <a:rPr kumimoji="0" lang="en-US" sz="2400" b="1" i="0" u="none" strike="noStrike" kern="1200" cap="none" spc="0" normalizeH="0" baseline="0" noProof="0">
                <a:ln>
                  <a:noFill/>
                </a:ln>
                <a:solidFill>
                  <a:srgbClr val="FFFFFF"/>
                </a:solidFill>
                <a:effectLst>
                  <a:glow rad="101600">
                    <a:srgbClr val="000000">
                      <a:alpha val="75000"/>
                    </a:srgbClr>
                  </a:glow>
                </a:effectLst>
                <a:uLnTx/>
                <a:uFillTx/>
                <a:latin typeface="Arial"/>
                <a:ea typeface="ＭＳ Ｐゴシック" charset="0"/>
                <a:cs typeface="Arial"/>
              </a:rPr>
              <a:t>2.	</a:t>
            </a:r>
            <a:r>
              <a:rPr kumimoji="0" lang="en-US" sz="24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T or F	The Sabbath should still be obeyed by Christians.</a:t>
            </a:r>
          </a:p>
          <a:p>
            <a:pPr marL="1435100" marR="0" lvl="2" indent="-1435100" algn="l" defTabSz="457200" rtl="0" eaLnBrk="1" fontAlgn="base" latinLnBrk="0" hangingPunct="1">
              <a:lnSpc>
                <a:spcPct val="100000"/>
              </a:lnSpc>
              <a:spcBef>
                <a:spcPct val="0"/>
              </a:spcBef>
              <a:spcAft>
                <a:spcPct val="0"/>
              </a:spcAft>
              <a:buClrTx/>
              <a:buSzTx/>
              <a:buFontTx/>
              <a:buNone/>
              <a:tabLst>
                <a:tab pos="442913" algn="l"/>
              </a:tabLst>
              <a:defRPr/>
            </a:pPr>
            <a:r>
              <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a:ea typeface="ＭＳ Ｐゴシック" charset="0"/>
                <a:cs typeface="Arial"/>
              </a:rPr>
              <a:t>3.	T or F	Believers today are obligated to keep all of the Ten Commandments.</a:t>
            </a:r>
          </a:p>
          <a:p>
            <a:pPr marL="1435100" marR="0" lvl="2" indent="-1435100" algn="l" defTabSz="457200" rtl="0" eaLnBrk="1" fontAlgn="base" latinLnBrk="0" hangingPunct="1">
              <a:lnSpc>
                <a:spcPct val="100000"/>
              </a:lnSpc>
              <a:spcBef>
                <a:spcPct val="0"/>
              </a:spcBef>
              <a:spcAft>
                <a:spcPct val="0"/>
              </a:spcAft>
              <a:buClrTx/>
              <a:buSzTx/>
              <a:buFontTx/>
              <a:buNone/>
              <a:tabLst>
                <a:tab pos="442913" algn="l"/>
              </a:tabLst>
              <a:defRPr/>
            </a:pPr>
            <a:r>
              <a:rPr kumimoji="0" lang="en-US" sz="24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4.	T or F	Tithing should be practiced by all followers of Christ.</a:t>
            </a:r>
          </a:p>
          <a:p>
            <a:pPr marL="1435100" marR="0" lvl="2" indent="-1435100" algn="l" defTabSz="457200" rtl="0" eaLnBrk="1" fontAlgn="base" latinLnBrk="0" hangingPunct="1">
              <a:lnSpc>
                <a:spcPct val="100000"/>
              </a:lnSpc>
              <a:spcBef>
                <a:spcPct val="0"/>
              </a:spcBef>
              <a:spcAft>
                <a:spcPct val="0"/>
              </a:spcAft>
              <a:buClrTx/>
              <a:buSzTx/>
              <a:buFontTx/>
              <a:buNone/>
              <a:tabLst>
                <a:tab pos="442913" algn="l"/>
              </a:tabLst>
              <a:defRPr/>
            </a:pPr>
            <a:r>
              <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a:ea typeface="ＭＳ Ｐゴシック" charset="0"/>
                <a:cs typeface="Arial"/>
              </a:rPr>
              <a:t>5.	T or F	Christians today are prohibited from eating blood (e.g., </a:t>
            </a:r>
            <a:r>
              <a:rPr kumimoji="0" lang="en-US" sz="2400" b="1" i="0" u="none" strike="noStrike" kern="1200" cap="none" spc="0" normalizeH="0" baseline="0" noProof="0" dirty="0" err="1">
                <a:ln>
                  <a:noFill/>
                </a:ln>
                <a:solidFill>
                  <a:srgbClr val="FFFF00"/>
                </a:solidFill>
                <a:effectLst>
                  <a:glow rad="101600">
                    <a:srgbClr val="000000">
                      <a:alpha val="75000"/>
                    </a:srgbClr>
                  </a:glow>
                </a:effectLst>
                <a:uLnTx/>
                <a:uFillTx/>
                <a:latin typeface="Arial"/>
                <a:ea typeface="ＭＳ Ｐゴシック" charset="0"/>
                <a:cs typeface="Arial"/>
              </a:rPr>
              <a:t>yong</a:t>
            </a:r>
            <a:r>
              <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a:ea typeface="ＭＳ Ｐゴシック" charset="0"/>
                <a:cs typeface="Arial"/>
              </a:rPr>
              <a:t> tau foo, blood pudding, pig or duck blood at Chinese New Year).</a:t>
            </a:r>
          </a:p>
          <a:p>
            <a:pPr marL="1435100" marR="0" lvl="2" indent="-1435100" algn="l" defTabSz="457200" rtl="0" eaLnBrk="1" fontAlgn="base" latinLnBrk="0" hangingPunct="1">
              <a:lnSpc>
                <a:spcPct val="100000"/>
              </a:lnSpc>
              <a:spcBef>
                <a:spcPct val="0"/>
              </a:spcBef>
              <a:spcAft>
                <a:spcPct val="0"/>
              </a:spcAft>
              <a:buClrTx/>
              <a:buSzTx/>
              <a:buFontTx/>
              <a:buNone/>
              <a:tabLst>
                <a:tab pos="442913" algn="l"/>
              </a:tabLst>
              <a:defRPr/>
            </a:pPr>
            <a:r>
              <a:rPr kumimoji="0" lang="en-US" sz="24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6.	T or F	Believers must not charge other Christians interest based upon the Law (Deut. 23:19; Exod. 22:25; Lev. 25:36-37; Ezek. 18:8, 13, 17; 22:12; Prov. 15:5; 28:8)</a:t>
            </a:r>
          </a:p>
          <a:p>
            <a:pPr marL="1435100" marR="0" lvl="2" indent="-1435100" algn="l" defTabSz="457200" rtl="0" eaLnBrk="1" fontAlgn="base" latinLnBrk="0" hangingPunct="1">
              <a:lnSpc>
                <a:spcPct val="100000"/>
              </a:lnSpc>
              <a:spcBef>
                <a:spcPct val="0"/>
              </a:spcBef>
              <a:spcAft>
                <a:spcPct val="0"/>
              </a:spcAft>
              <a:buClrTx/>
              <a:buSzTx/>
              <a:buFontTx/>
              <a:buNone/>
              <a:tabLst>
                <a:tab pos="442913" algn="l"/>
              </a:tabLst>
              <a:defRPr/>
            </a:pPr>
            <a:r>
              <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a:ea typeface="ＭＳ Ｐゴシック" charset="0"/>
                <a:cs typeface="Arial"/>
              </a:rPr>
              <a:t>7.	T or F	There are actually two laws: the moral (Ten Commandments) and ceremonial/civil.</a:t>
            </a:r>
          </a:p>
        </p:txBody>
      </p:sp>
      <p:sp>
        <p:nvSpPr>
          <p:cNvPr id="6" name="Title 2"/>
          <p:cNvSpPr txBox="1">
            <a:spLocks/>
          </p:cNvSpPr>
          <p:nvPr/>
        </p:nvSpPr>
        <p:spPr bwMode="auto">
          <a:xfrm>
            <a:off x="0" y="345249"/>
            <a:ext cx="91440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algn="l" rtl="0" fontAlgn="base">
              <a:spcBef>
                <a:spcPct val="0"/>
              </a:spcBef>
              <a:spcAft>
                <a:spcPct val="0"/>
              </a:spcAft>
              <a:defRPr sz="4400">
                <a:solidFill>
                  <a:schemeClr val="tx2"/>
                </a:solidFill>
                <a:latin typeface="Arial Narrow" pitchFamily="-108" charset="0"/>
              </a:defRPr>
            </a:lvl6pPr>
            <a:lvl7pPr marL="914400" algn="l" rtl="0" fontAlgn="base">
              <a:spcBef>
                <a:spcPct val="0"/>
              </a:spcBef>
              <a:spcAft>
                <a:spcPct val="0"/>
              </a:spcAft>
              <a:defRPr sz="4400">
                <a:solidFill>
                  <a:schemeClr val="tx2"/>
                </a:solidFill>
                <a:latin typeface="Arial Narrow" pitchFamily="-108" charset="0"/>
              </a:defRPr>
            </a:lvl7pPr>
            <a:lvl8pPr marL="1371600" algn="l" rtl="0" fontAlgn="base">
              <a:spcBef>
                <a:spcPct val="0"/>
              </a:spcBef>
              <a:spcAft>
                <a:spcPct val="0"/>
              </a:spcAft>
              <a:defRPr sz="4400">
                <a:solidFill>
                  <a:schemeClr val="tx2"/>
                </a:solidFill>
                <a:latin typeface="Arial Narrow" pitchFamily="-108" charset="0"/>
              </a:defRPr>
            </a:lvl8pPr>
            <a:lvl9pPr marL="1828800" algn="l" rtl="0" fontAlgn="base">
              <a:spcBef>
                <a:spcPct val="0"/>
              </a:spcBef>
              <a:spcAft>
                <a:spcPct val="0"/>
              </a:spcAft>
              <a:defRPr sz="4400">
                <a:solidFill>
                  <a:schemeClr val="tx2"/>
                </a:solidFill>
                <a:latin typeface="Arial Narrow" pitchFamily="-108" charset="0"/>
              </a:defRPr>
            </a:lvl9pPr>
          </a:lstStyle>
          <a:p>
            <a:pPr marL="719138" marR="0" lvl="0" indent="-719138" algn="l" defTabSz="4572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FFFFFF"/>
                </a:solidFill>
                <a:effectLst>
                  <a:glow rad="254000">
                    <a:srgbClr val="000000">
                      <a:alpha val="85000"/>
                    </a:srgbClr>
                  </a:glow>
                </a:effectLst>
                <a:uLnTx/>
                <a:uFillTx/>
                <a:latin typeface="Arial"/>
                <a:ea typeface="ＭＳ Ｐゴシック" charset="0"/>
                <a:cs typeface="Arial"/>
              </a:rPr>
              <a:t>True (T)? Or False (F)? What's your view?</a:t>
            </a:r>
          </a:p>
        </p:txBody>
      </p:sp>
      <p:sp>
        <p:nvSpPr>
          <p:cNvPr id="8" name="TextBox 7"/>
          <p:cNvSpPr txBox="1"/>
          <p:nvPr/>
        </p:nvSpPr>
        <p:spPr>
          <a:xfrm rot="20472343">
            <a:off x="886065" y="3095841"/>
            <a:ext cx="6453239" cy="707886"/>
          </a:xfrm>
          <a:prstGeom prst="rect">
            <a:avLst/>
          </a:prstGeom>
          <a:solidFill>
            <a:srgbClr val="800000"/>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EAEAEA"/>
                </a:solidFill>
                <a:effectLst/>
                <a:uLnTx/>
                <a:uFillTx/>
                <a:latin typeface="Arial"/>
                <a:ea typeface="ＭＳ Ｐゴシック" charset="0"/>
                <a:cs typeface="Arial"/>
              </a:rPr>
              <a:t>I marked all FALSE</a:t>
            </a:r>
          </a:p>
        </p:txBody>
      </p:sp>
      <p:sp>
        <p:nvSpPr>
          <p:cNvPr id="9" name="Oval 8"/>
          <p:cNvSpPr/>
          <p:nvPr/>
        </p:nvSpPr>
        <p:spPr bwMode="auto">
          <a:xfrm>
            <a:off x="1245266" y="926118"/>
            <a:ext cx="432048" cy="432048"/>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0" name="Oval 9"/>
          <p:cNvSpPr/>
          <p:nvPr/>
        </p:nvSpPr>
        <p:spPr bwMode="auto">
          <a:xfrm>
            <a:off x="1245266" y="1646198"/>
            <a:ext cx="432048" cy="432048"/>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1" name="Oval 10"/>
          <p:cNvSpPr/>
          <p:nvPr/>
        </p:nvSpPr>
        <p:spPr bwMode="auto">
          <a:xfrm>
            <a:off x="1245266" y="2072928"/>
            <a:ext cx="432048" cy="432048"/>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2" name="Oval 11"/>
          <p:cNvSpPr/>
          <p:nvPr/>
        </p:nvSpPr>
        <p:spPr bwMode="auto">
          <a:xfrm>
            <a:off x="1245266" y="2721000"/>
            <a:ext cx="432048" cy="432048"/>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3" name="Oval 12"/>
          <p:cNvSpPr/>
          <p:nvPr/>
        </p:nvSpPr>
        <p:spPr bwMode="auto">
          <a:xfrm>
            <a:off x="1245266" y="3441080"/>
            <a:ext cx="432048" cy="432048"/>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4" name="Oval 13"/>
          <p:cNvSpPr/>
          <p:nvPr/>
        </p:nvSpPr>
        <p:spPr bwMode="auto">
          <a:xfrm>
            <a:off x="1245266" y="4607225"/>
            <a:ext cx="432048" cy="432048"/>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5" name="Oval 14"/>
          <p:cNvSpPr/>
          <p:nvPr/>
        </p:nvSpPr>
        <p:spPr bwMode="auto">
          <a:xfrm>
            <a:off x="1245266" y="6061402"/>
            <a:ext cx="432048" cy="432048"/>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Tree>
    <p:extLst>
      <p:ext uri="{BB962C8B-B14F-4D97-AF65-F5344CB8AC3E}">
        <p14:creationId xmlns:p14="http://schemas.microsoft.com/office/powerpoint/2010/main" val="40859445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000"/>
                                        <p:tgtEl>
                                          <p:spTgt spid="8"/>
                                        </p:tgtEl>
                                      </p:cBhvr>
                                    </p:animEffect>
                                    <p:anim calcmode="lin" valueType="num">
                                      <p:cBhvr>
                                        <p:cTn id="36" dur="2000" fill="hold"/>
                                        <p:tgtEl>
                                          <p:spTgt spid="8"/>
                                        </p:tgtEl>
                                        <p:attrNameLst>
                                          <p:attrName>ppt_w</p:attrName>
                                        </p:attrNameLst>
                                      </p:cBhvr>
                                      <p:tavLst>
                                        <p:tav tm="0" fmla="#ppt_w*sin(2.5*pi*$)">
                                          <p:val>
                                            <p:fltVal val="0"/>
                                          </p:val>
                                        </p:tav>
                                        <p:tav tm="100000">
                                          <p:val>
                                            <p:fltVal val="1"/>
                                          </p:val>
                                        </p:tav>
                                      </p:tavLst>
                                    </p:anim>
                                    <p:anim calcmode="lin" valueType="num">
                                      <p:cBhvr>
                                        <p:cTn id="37"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200" b="1" dirty="0">
                <a:solidFill>
                  <a:srgbClr val="FFFFFF"/>
                </a:solidFill>
                <a:latin typeface="Arial" charset="0"/>
                <a:ea typeface="ＭＳ Ｐゴシック" charset="0"/>
              </a:rPr>
              <a:t>Bible Study link at </a:t>
            </a:r>
            <a:r>
              <a:rPr lang="en-US" sz="32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7755198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3063086"/>
      </p:ext>
    </p:extLst>
  </p:cSld>
  <p:clrMapOvr>
    <a:masterClrMapping/>
  </p:clrMapOvr>
  <p:transition spd="med">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0817" name="Picture 3" descr="ten-commandments-still">
            <a:hlinkClick r:id="rId3"/>
          </p:cNvPr>
          <p:cNvPicPr>
            <a:picLocks noChangeAspect="1" noChangeArrowheads="1"/>
          </p:cNvPicPr>
          <p:nvPr/>
        </p:nvPicPr>
        <p:blipFill>
          <a:blip r:embed="rId4">
            <a:lum bright="-30000"/>
            <a:extLst>
              <a:ext uri="{28A0092B-C50C-407E-A947-70E740481C1C}">
                <a14:useLocalDpi xmlns:a14="http://schemas.microsoft.com/office/drawing/2010/main"/>
              </a:ext>
            </a:extLst>
          </a:blip>
          <a:srcRect/>
          <a:stretch>
            <a:fillRect/>
          </a:stretch>
        </p:blipFill>
        <p:spPr bwMode="auto">
          <a:xfrm>
            <a:off x="0" y="-50800"/>
            <a:ext cx="9144000" cy="700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0819" name="Text Box 27"/>
          <p:cNvSpPr txBox="1">
            <a:spLocks noChangeArrowheads="1"/>
          </p:cNvSpPr>
          <p:nvPr/>
        </p:nvSpPr>
        <p:spPr bwMode="auto">
          <a:xfrm>
            <a:off x="8330090" y="17407"/>
            <a:ext cx="681038" cy="46196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altLang="zh-CN" b="1" dirty="0">
                <a:solidFill>
                  <a:srgbClr val="FFFFFF"/>
                </a:solidFill>
                <a:cs typeface="MS PGothic" charset="0"/>
              </a:rPr>
              <a:t>110</a:t>
            </a:r>
          </a:p>
        </p:txBody>
      </p:sp>
      <p:sp>
        <p:nvSpPr>
          <p:cNvPr id="3" name="Title 2"/>
          <p:cNvSpPr>
            <a:spLocks noGrp="1"/>
          </p:cNvSpPr>
          <p:nvPr>
            <p:ph type="title"/>
          </p:nvPr>
        </p:nvSpPr>
        <p:spPr>
          <a:xfrm>
            <a:off x="0" y="0"/>
            <a:ext cx="7772400" cy="673100"/>
          </a:xfrm>
          <a:noFill/>
          <a:ln>
            <a:noFill/>
          </a:ln>
        </p:spPr>
        <p:txBody>
          <a:bodyPr anchor="ctr"/>
          <a:lstStyle/>
          <a:p>
            <a:pPr marL="719138" indent="-719138" eaLnBrk="1" hangingPunct="1"/>
            <a:r>
              <a:rPr lang="en-US" sz="3600" b="1" kern="1200" dirty="0">
                <a:solidFill>
                  <a:srgbClr val="FFFFFF"/>
                </a:solidFill>
                <a:effectLst>
                  <a:glow rad="254000">
                    <a:srgbClr val="000000">
                      <a:alpha val="85000"/>
                    </a:srgbClr>
                  </a:glow>
                </a:effectLst>
                <a:latin typeface="Arial"/>
                <a:cs typeface="Arial"/>
              </a:rPr>
              <a:t>A Quick Quiz About the Law…</a:t>
            </a:r>
          </a:p>
        </p:txBody>
      </p:sp>
      <p:sp>
        <p:nvSpPr>
          <p:cNvPr id="7" name="Rectangle 5"/>
          <p:cNvSpPr txBox="1">
            <a:spLocks noChangeArrowheads="1"/>
          </p:cNvSpPr>
          <p:nvPr/>
        </p:nvSpPr>
        <p:spPr bwMode="auto">
          <a:xfrm>
            <a:off x="179512" y="852714"/>
            <a:ext cx="8889876" cy="602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596900" lvl="2" indent="-596900" eaLnBrk="1" hangingPunct="1">
              <a:buFont typeface="+mj-lt"/>
              <a:buAutoNum type="arabicPeriod"/>
            </a:pPr>
            <a:r>
              <a:rPr lang="en-US" sz="2400" b="1" dirty="0">
                <a:solidFill>
                  <a:srgbClr val="FFFFFF"/>
                </a:solidFill>
                <a:effectLst>
                  <a:glow rad="101600">
                    <a:schemeClr val="bg2">
                      <a:alpha val="75000"/>
                    </a:schemeClr>
                  </a:glow>
                </a:effectLst>
                <a:latin typeface="Arial"/>
                <a:cs typeface="Arial"/>
              </a:rPr>
              <a:t>T or F	Christians should keep parts of the OT law which are not repeated in the NT.</a:t>
            </a:r>
          </a:p>
          <a:p>
            <a:pPr marL="596900" lvl="2" indent="-596900" eaLnBrk="1" hangingPunct="1">
              <a:buFont typeface="+mj-lt"/>
              <a:buAutoNum type="arabicPeriod"/>
            </a:pPr>
            <a:r>
              <a:rPr lang="en-US" sz="2400" b="1" dirty="0">
                <a:solidFill>
                  <a:srgbClr val="FFFFFF"/>
                </a:solidFill>
                <a:effectLst>
                  <a:glow rad="101600">
                    <a:schemeClr val="bg2">
                      <a:alpha val="75000"/>
                    </a:schemeClr>
                  </a:glow>
                </a:effectLst>
                <a:latin typeface="Arial"/>
                <a:cs typeface="Arial"/>
              </a:rPr>
              <a:t>T or F	There are actually two laws: the moral (Ten Commandments) and ceremonial/civil.</a:t>
            </a:r>
          </a:p>
          <a:p>
            <a:pPr marL="596900" lvl="2" indent="-596900" eaLnBrk="1" hangingPunct="1">
              <a:buFont typeface="+mj-lt"/>
              <a:buAutoNum type="arabicPeriod"/>
            </a:pPr>
            <a:r>
              <a:rPr lang="en-US" sz="2400" b="1" dirty="0">
                <a:solidFill>
                  <a:srgbClr val="FFFFFF"/>
                </a:solidFill>
                <a:effectLst>
                  <a:glow rad="101600">
                    <a:schemeClr val="bg2">
                      <a:alpha val="75000"/>
                    </a:schemeClr>
                  </a:glow>
                </a:effectLst>
                <a:latin typeface="Arial"/>
                <a:cs typeface="Arial"/>
              </a:rPr>
              <a:t>T or F	The Sabbath should still be obeyed by Christians.</a:t>
            </a:r>
          </a:p>
          <a:p>
            <a:pPr marL="596900" lvl="2" indent="-596900" eaLnBrk="1" hangingPunct="1">
              <a:buFont typeface="+mj-lt"/>
              <a:buAutoNum type="arabicPeriod"/>
            </a:pPr>
            <a:r>
              <a:rPr lang="en-US" sz="2400" b="1" dirty="0">
                <a:solidFill>
                  <a:srgbClr val="FFFFFF"/>
                </a:solidFill>
                <a:effectLst>
                  <a:glow rad="101600">
                    <a:schemeClr val="bg2">
                      <a:alpha val="75000"/>
                    </a:schemeClr>
                  </a:glow>
                </a:effectLst>
                <a:latin typeface="Arial"/>
                <a:cs typeface="Arial"/>
              </a:rPr>
              <a:t>T or F	Believers today are obligated to keep all of the Ten Commandments.</a:t>
            </a:r>
          </a:p>
          <a:p>
            <a:pPr marL="596900" lvl="2" indent="-596900" eaLnBrk="1" hangingPunct="1">
              <a:buFont typeface="+mj-lt"/>
              <a:buAutoNum type="arabicPeriod"/>
            </a:pPr>
            <a:r>
              <a:rPr lang="en-US" sz="2400" b="1" dirty="0">
                <a:solidFill>
                  <a:srgbClr val="FFFFFF"/>
                </a:solidFill>
                <a:effectLst>
                  <a:glow rad="101600">
                    <a:schemeClr val="bg2">
                      <a:alpha val="75000"/>
                    </a:schemeClr>
                  </a:glow>
                </a:effectLst>
                <a:latin typeface="Arial"/>
                <a:cs typeface="Arial"/>
              </a:rPr>
              <a:t>T or F	Tithing should be practiced by all followers of Christ.</a:t>
            </a:r>
          </a:p>
          <a:p>
            <a:pPr marL="596900" lvl="2" indent="-596900" eaLnBrk="1" hangingPunct="1">
              <a:buFont typeface="+mj-lt"/>
              <a:buAutoNum type="arabicPeriod"/>
            </a:pPr>
            <a:r>
              <a:rPr lang="en-US" sz="2400" b="1" dirty="0">
                <a:solidFill>
                  <a:srgbClr val="FFFFFF"/>
                </a:solidFill>
                <a:effectLst>
                  <a:glow rad="101600">
                    <a:schemeClr val="bg2">
                      <a:alpha val="75000"/>
                    </a:schemeClr>
                  </a:glow>
                </a:effectLst>
                <a:latin typeface="Arial"/>
                <a:cs typeface="Arial"/>
              </a:rPr>
              <a:t>T or F	Christians today are prohibited from eating blood (e.g., </a:t>
            </a:r>
            <a:r>
              <a:rPr lang="en-US" sz="2400" b="1" dirty="0" err="1">
                <a:solidFill>
                  <a:srgbClr val="FFFFFF"/>
                </a:solidFill>
                <a:effectLst>
                  <a:glow rad="101600">
                    <a:schemeClr val="bg2">
                      <a:alpha val="75000"/>
                    </a:schemeClr>
                  </a:glow>
                </a:effectLst>
                <a:latin typeface="Arial"/>
                <a:cs typeface="Arial"/>
              </a:rPr>
              <a:t>yong</a:t>
            </a:r>
            <a:r>
              <a:rPr lang="en-US" sz="2400" b="1" dirty="0">
                <a:solidFill>
                  <a:srgbClr val="FFFFFF"/>
                </a:solidFill>
                <a:effectLst>
                  <a:glow rad="101600">
                    <a:schemeClr val="bg2">
                      <a:alpha val="75000"/>
                    </a:schemeClr>
                  </a:glow>
                </a:effectLst>
                <a:latin typeface="Arial"/>
                <a:cs typeface="Arial"/>
              </a:rPr>
              <a:t> tau foo, blood pudding, pig or duck blood at Chinese New Year).</a:t>
            </a:r>
          </a:p>
          <a:p>
            <a:pPr marL="596900" lvl="2" indent="-596900" eaLnBrk="1" hangingPunct="1">
              <a:buFont typeface="+mj-lt"/>
              <a:buAutoNum type="arabicPeriod"/>
            </a:pPr>
            <a:r>
              <a:rPr lang="en-US" sz="2400" b="1" dirty="0">
                <a:solidFill>
                  <a:srgbClr val="FFFFFF"/>
                </a:solidFill>
                <a:effectLst>
                  <a:glow rad="101600">
                    <a:schemeClr val="bg2">
                      <a:alpha val="75000"/>
                    </a:schemeClr>
                  </a:glow>
                </a:effectLst>
                <a:latin typeface="Arial"/>
                <a:cs typeface="Arial"/>
              </a:rPr>
              <a:t>T or F	Believers must not charge other Christians interest based upon the Law (Deut. 23:19; Exod. 22:25; Lev. 25:36-37; Ezek. 18:8, 13, 17; 22:12; Prov. 15:5; 28:8)</a:t>
            </a:r>
            <a:endParaRPr lang="en-US" altLang="zh-CN" sz="2400" b="1" dirty="0">
              <a:solidFill>
                <a:srgbClr val="FFFFFF"/>
              </a:solidFill>
              <a:effectLst>
                <a:glow rad="101600">
                  <a:schemeClr val="bg2">
                    <a:alpha val="75000"/>
                  </a:schemeClr>
                </a:glow>
              </a:effectLst>
              <a:latin typeface="Arial"/>
              <a:cs typeface="Arial"/>
            </a:endParaRPr>
          </a:p>
        </p:txBody>
      </p:sp>
    </p:spTree>
    <p:extLst>
      <p:ext uri="{BB962C8B-B14F-4D97-AF65-F5344CB8AC3E}">
        <p14:creationId xmlns:p14="http://schemas.microsoft.com/office/powerpoint/2010/main" val="92189209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ChangeArrowheads="1"/>
          </p:cNvSpPr>
          <p:nvPr/>
        </p:nvSpPr>
        <p:spPr bwMode="auto">
          <a:xfrm>
            <a:off x="0" y="0"/>
            <a:ext cx="9144000" cy="6858000"/>
          </a:xfrm>
          <a:prstGeom prst="rect">
            <a:avLst/>
          </a:prstGeom>
          <a:gradFill rotWithShape="0">
            <a:gsLst>
              <a:gs pos="0">
                <a:srgbClr val="009900"/>
              </a:gs>
              <a:gs pos="50000">
                <a:schemeClr val="tx1"/>
              </a:gs>
              <a:gs pos="100000">
                <a:srgbClr val="009900"/>
              </a:gs>
            </a:gsLst>
            <a:lin ang="18900000" scaled="1"/>
          </a:gradFill>
          <a:ln w="9525">
            <a:solidFill>
              <a:schemeClr val="tx1"/>
            </a:solidFill>
            <a:miter lim="800000"/>
            <a:headEnd/>
            <a:tailEnd/>
          </a:ln>
          <a:effectLst/>
        </p:spPr>
        <p:txBody>
          <a:bodyPr wrap="none" anchor="ctr"/>
          <a:lstStyle/>
          <a:p>
            <a:pPr defTabSz="914400" eaLnBrk="0" fontAlgn="base" hangingPunct="0">
              <a:spcBef>
                <a:spcPct val="0"/>
              </a:spcBef>
              <a:spcAft>
                <a:spcPct val="0"/>
              </a:spcAft>
              <a:defRPr/>
            </a:pPr>
            <a:endParaRPr lang="en-US" sz="2400" b="1">
              <a:solidFill>
                <a:srgbClr val="000000"/>
              </a:solidFill>
              <a:latin typeface="Arial"/>
              <a:ea typeface="ＭＳ Ｐゴシック" charset="0"/>
              <a:cs typeface="Arial"/>
            </a:endParaRPr>
          </a:p>
        </p:txBody>
      </p:sp>
      <p:pic>
        <p:nvPicPr>
          <p:cNvPr id="932866" name="Picture 3" descr="OMSSO08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24288" y="0"/>
            <a:ext cx="53562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084" name="Rectangle 5"/>
          <p:cNvSpPr>
            <a:spLocks noGrp="1" noChangeArrowheads="1"/>
          </p:cNvSpPr>
          <p:nvPr>
            <p:ph type="title" idx="4294967295"/>
          </p:nvPr>
        </p:nvSpPr>
        <p:spPr>
          <a:xfrm>
            <a:off x="211832" y="457200"/>
            <a:ext cx="5728320" cy="1243608"/>
          </a:xfrm>
        </p:spPr>
        <p:txBody>
          <a:bodyPr/>
          <a:lstStyle/>
          <a:p>
            <a:pPr algn="l" eaLnBrk="1" hangingPunct="1">
              <a:defRPr/>
            </a:pPr>
            <a:r>
              <a:rPr lang="en-US" altLang="zh-CN" b="1" dirty="0">
                <a:solidFill>
                  <a:schemeClr val="bg1"/>
                </a:solidFill>
                <a:effectLst>
                  <a:glow rad="254000">
                    <a:schemeClr val="tx1">
                      <a:alpha val="85000"/>
                    </a:schemeClr>
                  </a:glow>
                </a:effectLst>
                <a:cs typeface="Arial"/>
              </a:rPr>
              <a:t>B.  Defining "Law"</a:t>
            </a:r>
          </a:p>
        </p:txBody>
      </p:sp>
      <p:sp>
        <p:nvSpPr>
          <p:cNvPr id="6" name="Rectangle 5"/>
          <p:cNvSpPr txBox="1">
            <a:spLocks noChangeArrowheads="1"/>
          </p:cNvSpPr>
          <p:nvPr/>
        </p:nvSpPr>
        <p:spPr bwMode="auto">
          <a:xfrm>
            <a:off x="885558" y="1700807"/>
            <a:ext cx="8284656" cy="42061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tx2"/>
                </a:solidFill>
                <a:latin typeface="Arial"/>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742950" indent="-742950" algn="l" defTabSz="914400" eaLnBrk="1" hangingPunct="1">
              <a:buFont typeface="+mj-lt"/>
              <a:buAutoNum type="arabicPeriod"/>
              <a:defRPr/>
            </a:pPr>
            <a:r>
              <a:rPr lang="en-US" altLang="zh-CN" sz="4000" b="1" dirty="0">
                <a:solidFill>
                  <a:srgbClr val="FFFFFF"/>
                </a:solidFill>
                <a:effectLst>
                  <a:glow rad="254000">
                    <a:srgbClr val="000000">
                      <a:alpha val="85000"/>
                    </a:srgbClr>
                  </a:glow>
                </a:effectLst>
                <a:cs typeface="Arial"/>
              </a:rPr>
              <a:t>Pentateuch as single book</a:t>
            </a:r>
          </a:p>
          <a:p>
            <a:pPr marL="742950" indent="-742950" algn="l" defTabSz="914400" eaLnBrk="1" hangingPunct="1">
              <a:buFont typeface="+mj-lt"/>
              <a:buAutoNum type="arabicPeriod"/>
              <a:defRPr/>
            </a:pPr>
            <a:r>
              <a:rPr lang="en-US" altLang="zh-CN" sz="4000" b="1" dirty="0">
                <a:solidFill>
                  <a:srgbClr val="FFFFFF"/>
                </a:solidFill>
                <a:effectLst>
                  <a:glow rad="254000">
                    <a:srgbClr val="000000">
                      <a:alpha val="85000"/>
                    </a:srgbClr>
                  </a:glow>
                </a:effectLst>
                <a:cs typeface="Arial"/>
              </a:rPr>
              <a:t>Pentateuch as 5 books</a:t>
            </a:r>
          </a:p>
          <a:p>
            <a:pPr marL="742950" indent="-742950" algn="l" defTabSz="914400" eaLnBrk="1" hangingPunct="1">
              <a:buFont typeface="+mj-lt"/>
              <a:buAutoNum type="arabicPeriod"/>
              <a:defRPr/>
            </a:pPr>
            <a:r>
              <a:rPr lang="en-US" altLang="zh-CN" sz="4000" b="1" dirty="0">
                <a:solidFill>
                  <a:srgbClr val="FFFFFF"/>
                </a:solidFill>
                <a:effectLst>
                  <a:glow rad="254000">
                    <a:srgbClr val="000000">
                      <a:alpha val="85000"/>
                    </a:srgbClr>
                  </a:glow>
                </a:effectLst>
                <a:cs typeface="Arial"/>
              </a:rPr>
              <a:t>Whole OT</a:t>
            </a:r>
          </a:p>
          <a:p>
            <a:pPr marL="742950" indent="-742950" algn="l" defTabSz="914400" eaLnBrk="1" hangingPunct="1">
              <a:buFont typeface="+mj-lt"/>
              <a:buAutoNum type="arabicPeriod"/>
              <a:defRPr/>
            </a:pPr>
            <a:r>
              <a:rPr lang="en-US" altLang="zh-CN" sz="4000" b="1" dirty="0">
                <a:solidFill>
                  <a:srgbClr val="FFFFFF"/>
                </a:solidFill>
                <a:effectLst>
                  <a:glow rad="254000">
                    <a:srgbClr val="000000">
                      <a:alpha val="85000"/>
                    </a:srgbClr>
                  </a:glow>
                </a:effectLst>
                <a:cs typeface="Arial"/>
              </a:rPr>
              <a:t>Legal literature (Exod. 20–Deut. 33)</a:t>
            </a:r>
          </a:p>
        </p:txBody>
      </p:sp>
      <p:sp>
        <p:nvSpPr>
          <p:cNvPr id="8" name="Text Box 27"/>
          <p:cNvSpPr txBox="1">
            <a:spLocks noChangeArrowheads="1"/>
          </p:cNvSpPr>
          <p:nvPr/>
        </p:nvSpPr>
        <p:spPr bwMode="auto">
          <a:xfrm>
            <a:off x="8236874" y="87313"/>
            <a:ext cx="681038" cy="46196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defTabSz="914400">
              <a:defRPr/>
            </a:pPr>
            <a:r>
              <a:rPr lang="en-US" altLang="zh-CN" b="1" kern="0" dirty="0">
                <a:solidFill>
                  <a:srgbClr val="FFFFFF"/>
                </a:solidFill>
                <a:latin typeface="Arial" charset="0"/>
              </a:rPr>
              <a:t>110</a:t>
            </a:r>
          </a:p>
        </p:txBody>
      </p:sp>
    </p:spTree>
    <p:extLst>
      <p:ext uri="{BB962C8B-B14F-4D97-AF65-F5344CB8AC3E}">
        <p14:creationId xmlns:p14="http://schemas.microsoft.com/office/powerpoint/2010/main" val="23398072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372829"/>
            <a:ext cx="9101996" cy="6485172"/>
          </a:xfrm>
          <a:prstGeom prst="rect">
            <a:avLst/>
          </a:prstGeom>
        </p:spPr>
      </p:pic>
      <p:sp>
        <p:nvSpPr>
          <p:cNvPr id="430084" name="Rectangle 5"/>
          <p:cNvSpPr>
            <a:spLocks noGrp="1" noChangeArrowheads="1"/>
          </p:cNvSpPr>
          <p:nvPr>
            <p:ph type="title" idx="4294967295"/>
          </p:nvPr>
        </p:nvSpPr>
        <p:spPr>
          <a:xfrm>
            <a:off x="211832" y="457200"/>
            <a:ext cx="5847270" cy="2455520"/>
          </a:xfrm>
        </p:spPr>
        <p:txBody>
          <a:bodyPr/>
          <a:lstStyle/>
          <a:p>
            <a:pPr marL="719138" indent="-719138" defTabSz="914400" eaLnBrk="1" hangingPunct="1">
              <a:defRPr/>
            </a:pPr>
            <a:r>
              <a:rPr lang="en-US" altLang="zh-CN" b="1" dirty="0">
                <a:solidFill>
                  <a:srgbClr val="FFFFFF"/>
                </a:solidFill>
                <a:effectLst>
                  <a:glow rad="254000">
                    <a:srgbClr val="000000">
                      <a:alpha val="85000"/>
                    </a:srgbClr>
                  </a:glow>
                </a:effectLst>
                <a:cs typeface="Arial"/>
              </a:rPr>
              <a:t>C. The Christian's Relationship to the Law</a:t>
            </a:r>
          </a:p>
        </p:txBody>
      </p:sp>
      <p:sp>
        <p:nvSpPr>
          <p:cNvPr id="6" name="Rectangle 5"/>
          <p:cNvSpPr txBox="1">
            <a:spLocks noChangeArrowheads="1"/>
          </p:cNvSpPr>
          <p:nvPr/>
        </p:nvSpPr>
        <p:spPr bwMode="auto">
          <a:xfrm>
            <a:off x="179512" y="1700808"/>
            <a:ext cx="5728320" cy="2016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Arial"/>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719138" indent="-719138" algn="l" defTabSz="914400" eaLnBrk="1" hangingPunct="1">
              <a:defRPr/>
            </a:pPr>
            <a:endParaRPr lang="en-US" altLang="zh-CN" b="1" dirty="0">
              <a:solidFill>
                <a:srgbClr val="FFFFFF"/>
              </a:solidFill>
              <a:effectLst>
                <a:glow rad="254000">
                  <a:srgbClr val="000000">
                    <a:alpha val="85000"/>
                  </a:srgbClr>
                </a:glow>
              </a:effectLst>
              <a:cs typeface="Arial"/>
            </a:endParaRPr>
          </a:p>
        </p:txBody>
      </p:sp>
      <p:sp>
        <p:nvSpPr>
          <p:cNvPr id="9" name="Text Box 27"/>
          <p:cNvSpPr txBox="1">
            <a:spLocks noChangeArrowheads="1"/>
          </p:cNvSpPr>
          <p:nvPr/>
        </p:nvSpPr>
        <p:spPr bwMode="auto">
          <a:xfrm>
            <a:off x="8236874" y="87313"/>
            <a:ext cx="681038" cy="46196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defTabSz="914400">
              <a:defRPr/>
            </a:pPr>
            <a:r>
              <a:rPr lang="en-US" altLang="zh-CN" b="1" kern="0" dirty="0">
                <a:solidFill>
                  <a:srgbClr val="FFFFFF"/>
                </a:solidFill>
                <a:latin typeface="Arial" charset="0"/>
              </a:rPr>
              <a:t>110</a:t>
            </a:r>
          </a:p>
        </p:txBody>
      </p:sp>
    </p:spTree>
    <p:extLst>
      <p:ext uri="{BB962C8B-B14F-4D97-AF65-F5344CB8AC3E}">
        <p14:creationId xmlns:p14="http://schemas.microsoft.com/office/powerpoint/2010/main" val="150504164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3" name="Rectangle 2"/>
          <p:cNvSpPr>
            <a:spLocks noChangeArrowheads="1"/>
          </p:cNvSpPr>
          <p:nvPr/>
        </p:nvSpPr>
        <p:spPr bwMode="auto">
          <a:xfrm>
            <a:off x="1295400" y="869950"/>
            <a:ext cx="7239000" cy="5078413"/>
          </a:xfrm>
          <a:prstGeom prst="rect">
            <a:avLst/>
          </a:prstGeom>
          <a:solidFill>
            <a:schemeClr val="accent2"/>
          </a:solidFill>
          <a:ln w="76200">
            <a:solidFill>
              <a:srgbClr val="00DFCA"/>
            </a:solidFill>
            <a:miter lim="800000"/>
            <a:headEnd/>
            <a:tailEnd/>
          </a:ln>
        </p:spPr>
        <p:txBody>
          <a:bodyPr wrap="none" anchor="ct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MS PGothic" charset="0"/>
            </a:endParaRPr>
          </a:p>
        </p:txBody>
      </p:sp>
      <p:sp>
        <p:nvSpPr>
          <p:cNvPr id="934914" name="Rectangle 3"/>
          <p:cNvSpPr>
            <a:spLocks noChangeArrowheads="1"/>
          </p:cNvSpPr>
          <p:nvPr/>
        </p:nvSpPr>
        <p:spPr bwMode="auto">
          <a:xfrm>
            <a:off x="1803400" y="927100"/>
            <a:ext cx="6540500" cy="477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MS PGothic" charset="0"/>
            </a:endParaRPr>
          </a:p>
        </p:txBody>
      </p:sp>
      <p:sp>
        <p:nvSpPr>
          <p:cNvPr id="351236" name="Rectangle 4"/>
          <p:cNvSpPr>
            <a:spLocks noChangeArrowheads="1"/>
          </p:cNvSpPr>
          <p:nvPr/>
        </p:nvSpPr>
        <p:spPr bwMode="auto">
          <a:xfrm>
            <a:off x="1219200" y="762000"/>
            <a:ext cx="7327900" cy="4718050"/>
          </a:xfrm>
          <a:prstGeom prst="rect">
            <a:avLst/>
          </a:prstGeom>
          <a:noFill/>
          <a:ln w="762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defTabSz="914400" eaLnBrk="0" fontAlgn="base" hangingPunct="0">
              <a:spcBef>
                <a:spcPct val="0"/>
              </a:spcBef>
              <a:spcAft>
                <a:spcPct val="0"/>
              </a:spcAft>
              <a:defRPr/>
            </a:pPr>
            <a:endParaRPr lang="en-US" sz="4400" b="1">
              <a:solidFill>
                <a:srgbClr val="FAFD00"/>
              </a:solidFill>
              <a:latin typeface="Times" pitchFamily="-112" charset="0"/>
              <a:ea typeface="ＭＳ Ｐゴシック" charset="0"/>
              <a:cs typeface="MS PGothic" charset="0"/>
            </a:endParaRPr>
          </a:p>
          <a:p>
            <a:pPr algn="ctr" defTabSz="914400" eaLnBrk="0" fontAlgn="base" hangingPunct="0">
              <a:spcBef>
                <a:spcPct val="0"/>
              </a:spcBef>
              <a:spcAft>
                <a:spcPct val="0"/>
              </a:spcAft>
              <a:defRPr/>
            </a:pPr>
            <a:r>
              <a:rPr lang="en-US" sz="3200" b="1">
                <a:solidFill>
                  <a:srgbClr val="00DFCA"/>
                </a:solidFill>
                <a:latin typeface="Times" pitchFamily="-112" charset="0"/>
                <a:ea typeface="ＭＳ Ｐゴシック" charset="0"/>
                <a:cs typeface="MS PGothic" charset="0"/>
              </a:rPr>
              <a:t>A Godly Education In Three Parts:</a:t>
            </a:r>
            <a:r>
              <a:rPr lang="en-US" sz="2400" b="1">
                <a:solidFill>
                  <a:srgbClr val="00DFCA"/>
                </a:solidFill>
                <a:latin typeface="Times" pitchFamily="-112" charset="0"/>
                <a:ea typeface="ＭＳ Ｐゴシック" charset="0"/>
                <a:cs typeface="MS PGothic" charset="0"/>
              </a:rPr>
              <a:t>                          </a:t>
            </a:r>
            <a:endParaRPr lang="en-US" sz="2800" b="1">
              <a:solidFill>
                <a:srgbClr val="00DFCA"/>
              </a:solidFill>
              <a:latin typeface="Times" pitchFamily="-112" charset="0"/>
              <a:ea typeface="ＭＳ Ｐゴシック" charset="0"/>
              <a:cs typeface="MS PGothic" charset="0"/>
            </a:endParaRPr>
          </a:p>
          <a:p>
            <a:pPr defTabSz="914400" eaLnBrk="0" fontAlgn="base" hangingPunct="0">
              <a:spcBef>
                <a:spcPct val="0"/>
              </a:spcBef>
              <a:spcAft>
                <a:spcPct val="0"/>
              </a:spcAft>
              <a:defRPr/>
            </a:pPr>
            <a:endParaRPr lang="en-US" sz="2400" b="1">
              <a:solidFill>
                <a:srgbClr val="FFFFFF"/>
              </a:solidFill>
              <a:latin typeface="Times" pitchFamily="-112" charset="0"/>
              <a:ea typeface="ＭＳ Ｐゴシック" charset="0"/>
              <a:cs typeface="MS PGothic" charset="0"/>
            </a:endParaRPr>
          </a:p>
          <a:p>
            <a:pPr defTabSz="914400" eaLnBrk="0" fontAlgn="base" hangingPunct="0">
              <a:spcBef>
                <a:spcPct val="0"/>
              </a:spcBef>
              <a:spcAft>
                <a:spcPct val="0"/>
              </a:spcAft>
              <a:defRPr/>
            </a:pPr>
            <a:r>
              <a:rPr lang="en-US" sz="2800" b="1">
                <a:solidFill>
                  <a:srgbClr val="FAFD00"/>
                </a:solidFill>
                <a:latin typeface="Times" pitchFamily="-112" charset="0"/>
                <a:ea typeface="ＭＳ Ｐゴシック" charset="0"/>
                <a:cs typeface="MS PGothic" charset="0"/>
              </a:rPr>
              <a:t>MORAL: </a:t>
            </a:r>
            <a:r>
              <a:rPr lang="en-US" sz="2400" b="1">
                <a:solidFill>
                  <a:srgbClr val="FFFFFF"/>
                </a:solidFill>
                <a:latin typeface="Times" pitchFamily="-112" charset="0"/>
                <a:ea typeface="ＭＳ Ｐゴシック" charset="0"/>
                <a:cs typeface="MS PGothic" charset="0"/>
              </a:rPr>
              <a:t>The Ten Commandments; a basis for our current legal system.</a:t>
            </a:r>
          </a:p>
          <a:p>
            <a:pPr defTabSz="914400" eaLnBrk="0" fontAlgn="base" hangingPunct="0">
              <a:spcBef>
                <a:spcPct val="0"/>
              </a:spcBef>
              <a:spcAft>
                <a:spcPct val="0"/>
              </a:spcAft>
              <a:defRPr/>
            </a:pPr>
            <a:endParaRPr lang="en-US" sz="2400" b="1">
              <a:solidFill>
                <a:srgbClr val="FFFFFF"/>
              </a:solidFill>
              <a:latin typeface="Times" pitchFamily="-112" charset="0"/>
              <a:ea typeface="ＭＳ Ｐゴシック" charset="0"/>
              <a:cs typeface="MS PGothic" charset="0"/>
            </a:endParaRPr>
          </a:p>
          <a:p>
            <a:pPr defTabSz="914400" eaLnBrk="0" fontAlgn="base" hangingPunct="0">
              <a:spcBef>
                <a:spcPct val="0"/>
              </a:spcBef>
              <a:spcAft>
                <a:spcPct val="0"/>
              </a:spcAft>
              <a:defRPr/>
            </a:pPr>
            <a:r>
              <a:rPr lang="en-US" sz="2800" b="1">
                <a:solidFill>
                  <a:srgbClr val="FAFD00"/>
                </a:solidFill>
                <a:latin typeface="Times" pitchFamily="-112" charset="0"/>
                <a:ea typeface="ＭＳ Ｐゴシック" charset="0"/>
                <a:cs typeface="MS PGothic" charset="0"/>
              </a:rPr>
              <a:t>CIVIL: </a:t>
            </a:r>
            <a:r>
              <a:rPr lang="en-US" sz="2400" b="1">
                <a:solidFill>
                  <a:srgbClr val="FFFFFF"/>
                </a:solidFill>
                <a:latin typeface="Times" pitchFamily="-112" charset="0"/>
                <a:ea typeface="ＭＳ Ｐゴシック" charset="0"/>
                <a:cs typeface="MS PGothic" charset="0"/>
              </a:rPr>
              <a:t>How the people are to live with each 	other in the new social structure.</a:t>
            </a:r>
          </a:p>
          <a:p>
            <a:pPr defTabSz="914400" eaLnBrk="0" fontAlgn="base" hangingPunct="0">
              <a:spcBef>
                <a:spcPct val="0"/>
              </a:spcBef>
              <a:spcAft>
                <a:spcPct val="0"/>
              </a:spcAft>
              <a:defRPr/>
            </a:pPr>
            <a:endParaRPr lang="en-US" sz="2400" b="1">
              <a:solidFill>
                <a:srgbClr val="FFFFFF"/>
              </a:solidFill>
              <a:latin typeface="Times" pitchFamily="-112" charset="0"/>
              <a:ea typeface="ＭＳ Ｐゴシック" charset="0"/>
              <a:cs typeface="MS PGothic" charset="0"/>
            </a:endParaRPr>
          </a:p>
          <a:p>
            <a:pPr defTabSz="914400" eaLnBrk="0" fontAlgn="base" hangingPunct="0">
              <a:spcBef>
                <a:spcPct val="0"/>
              </a:spcBef>
              <a:spcAft>
                <a:spcPct val="0"/>
              </a:spcAft>
              <a:defRPr/>
            </a:pPr>
            <a:r>
              <a:rPr lang="en-US" sz="2800" b="1">
                <a:solidFill>
                  <a:srgbClr val="FAFD00"/>
                </a:solidFill>
                <a:latin typeface="Times" pitchFamily="-112" charset="0"/>
                <a:ea typeface="ＭＳ Ｐゴシック" charset="0"/>
                <a:cs typeface="MS PGothic" charset="0"/>
              </a:rPr>
              <a:t>CEREMONIAL: </a:t>
            </a:r>
            <a:r>
              <a:rPr lang="en-US" sz="2400" b="1">
                <a:solidFill>
                  <a:srgbClr val="FFFFFF"/>
                </a:solidFill>
                <a:latin typeface="Times" pitchFamily="-112" charset="0"/>
                <a:ea typeface="ＭＳ Ｐゴシック" charset="0"/>
                <a:cs typeface="MS PGothic" charset="0"/>
              </a:rPr>
              <a:t>How to worship God in the new social structure.</a:t>
            </a:r>
          </a:p>
        </p:txBody>
      </p:sp>
      <p:sp>
        <p:nvSpPr>
          <p:cNvPr id="351237" name="Rectangle 5"/>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defTabSz="914400" eaLnBrk="0" fontAlgn="base" hangingPunct="0">
              <a:spcBef>
                <a:spcPct val="50000"/>
              </a:spcBef>
              <a:spcAft>
                <a:spcPct val="0"/>
              </a:spcAft>
              <a:defRPr/>
            </a:pPr>
            <a:r>
              <a:rPr lang="en-US" sz="8800">
                <a:solidFill>
                  <a:srgbClr val="FFD34A"/>
                </a:solidFill>
                <a:latin typeface="Times" pitchFamily="-112" charset="0"/>
                <a:ea typeface="ＭＳ Ｐゴシック" charset="0"/>
                <a:cs typeface="MS PGothic" charset="0"/>
              </a:rPr>
              <a:t>7</a:t>
            </a:r>
          </a:p>
        </p:txBody>
      </p:sp>
      <p:sp>
        <p:nvSpPr>
          <p:cNvPr id="351238" name="Line 6"/>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defTabSz="914400" eaLnBrk="0" fontAlgn="base" hangingPunct="0">
              <a:spcBef>
                <a:spcPct val="0"/>
              </a:spcBef>
              <a:spcAft>
                <a:spcPct val="0"/>
              </a:spcAft>
              <a:defRPr/>
            </a:pPr>
            <a:endParaRPr lang="en-US" sz="2400">
              <a:solidFill>
                <a:srgbClr val="FFFFFF"/>
              </a:solidFill>
              <a:latin typeface="Times New Roman" pitchFamily="-108" charset="0"/>
              <a:ea typeface="ＭＳ Ｐゴシック" charset="0"/>
              <a:cs typeface="MS PGothic" charset="0"/>
            </a:endParaRPr>
          </a:p>
        </p:txBody>
      </p:sp>
      <p:sp>
        <p:nvSpPr>
          <p:cNvPr id="351239" name="Text Box 7"/>
          <p:cNvSpPr txBox="1">
            <a:spLocks noChangeArrowheads="1"/>
          </p:cNvSpPr>
          <p:nvPr/>
        </p:nvSpPr>
        <p:spPr bwMode="auto">
          <a:xfrm>
            <a:off x="1770063" y="15875"/>
            <a:ext cx="1993900" cy="3048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0" fontAlgn="base" hangingPunct="0">
              <a:spcBef>
                <a:spcPct val="50000"/>
              </a:spcBef>
              <a:spcAft>
                <a:spcPct val="0"/>
              </a:spcAft>
              <a:defRPr/>
            </a:pPr>
            <a:r>
              <a:rPr lang="en-US" sz="1400" b="1">
                <a:solidFill>
                  <a:srgbClr val="FFFFFF"/>
                </a:solidFill>
                <a:latin typeface="Comic Sans MS" charset="0"/>
              </a:rPr>
              <a:t>Ex. 25-31</a:t>
            </a:r>
            <a:endParaRPr lang="en-US" sz="800" b="1" u="sng">
              <a:solidFill>
                <a:srgbClr val="000000"/>
              </a:solidFill>
              <a:latin typeface="Geneva" charset="0"/>
            </a:endParaRPr>
          </a:p>
        </p:txBody>
      </p:sp>
      <p:sp>
        <p:nvSpPr>
          <p:cNvPr id="934919" name="Rectangle 8"/>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MS PGothic" charset="0"/>
            </a:endParaRPr>
          </a:p>
        </p:txBody>
      </p:sp>
      <p:sp>
        <p:nvSpPr>
          <p:cNvPr id="934920" name="Rectangle 9"/>
          <p:cNvSpPr>
            <a:spLocks noChangeArrowheads="1"/>
          </p:cNvSpPr>
          <p:nvPr/>
        </p:nvSpPr>
        <p:spPr bwMode="auto">
          <a:xfrm>
            <a:off x="8121650" y="4356100"/>
            <a:ext cx="293688" cy="21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defTabSz="914400" eaLnBrk="0" fontAlgn="base" hangingPunct="0">
              <a:spcBef>
                <a:spcPct val="0"/>
              </a:spcBef>
              <a:spcAft>
                <a:spcPct val="0"/>
              </a:spcAft>
            </a:pPr>
            <a:r>
              <a:rPr lang="en-US" altLang="zh-CN" sz="800" b="1">
                <a:solidFill>
                  <a:srgbClr val="000000"/>
                </a:solidFill>
                <a:latin typeface="Helvetica" charset="0"/>
                <a:ea typeface="ＭＳ Ｐゴシック" charset="0"/>
                <a:cs typeface="MS PGothic" charset="0"/>
              </a:rPr>
              <a:t>40</a:t>
            </a:r>
          </a:p>
        </p:txBody>
      </p:sp>
      <p:sp>
        <p:nvSpPr>
          <p:cNvPr id="934921" name="AutoShape 10"/>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MS PGothic" charset="0"/>
            </a:endParaRPr>
          </a:p>
        </p:txBody>
      </p:sp>
      <p:sp>
        <p:nvSpPr>
          <p:cNvPr id="934922" name="Rectangle 11"/>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MS PGothic" charset="0"/>
            </a:endParaRPr>
          </a:p>
        </p:txBody>
      </p:sp>
      <p:sp>
        <p:nvSpPr>
          <p:cNvPr id="934923" name="AutoShape 12"/>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MS PGothic" charset="0"/>
            </a:endParaRPr>
          </a:p>
        </p:txBody>
      </p:sp>
      <p:sp>
        <p:nvSpPr>
          <p:cNvPr id="934924" name="Line 13"/>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934925" name="Line 14"/>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934926" name="Line 15"/>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934927" name="Line 16"/>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934928" name="Line 17"/>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934929" name="Rectangle 18"/>
          <p:cNvSpPr>
            <a:spLocks noChangeArrowheads="1"/>
          </p:cNvSpPr>
          <p:nvPr/>
        </p:nvSpPr>
        <p:spPr bwMode="auto">
          <a:xfrm>
            <a:off x="8007350" y="3429000"/>
            <a:ext cx="5937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defTabSz="914400" eaLnBrk="0" fontAlgn="base" hangingPunct="0">
              <a:spcBef>
                <a:spcPct val="0"/>
              </a:spcBef>
              <a:spcAft>
                <a:spcPct val="0"/>
              </a:spcAft>
            </a:pPr>
            <a:r>
              <a:rPr lang="en-US" altLang="zh-CN" sz="900" b="1">
                <a:solidFill>
                  <a:srgbClr val="000000"/>
                </a:solidFill>
                <a:latin typeface="Chicago" charset="0"/>
                <a:ea typeface="ＭＳ Ｐゴシック" charset="0"/>
                <a:cs typeface="MS PGothic" charset="0"/>
              </a:rPr>
              <a:t>MOSES</a:t>
            </a:r>
          </a:p>
        </p:txBody>
      </p:sp>
      <p:sp>
        <p:nvSpPr>
          <p:cNvPr id="934930" name="Rectangle 19"/>
          <p:cNvSpPr>
            <a:spLocks noChangeArrowheads="1"/>
          </p:cNvSpPr>
          <p:nvPr/>
        </p:nvSpPr>
        <p:spPr bwMode="auto">
          <a:xfrm>
            <a:off x="8156575" y="3841750"/>
            <a:ext cx="4540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defTabSz="914400" eaLnBrk="0" fontAlgn="base" hangingPunct="0">
              <a:spcBef>
                <a:spcPct val="0"/>
              </a:spcBef>
              <a:spcAft>
                <a:spcPct val="0"/>
              </a:spcAft>
            </a:pPr>
            <a:r>
              <a:rPr lang="en-US" altLang="zh-CN" sz="900" b="1">
                <a:solidFill>
                  <a:srgbClr val="000000"/>
                </a:solidFill>
                <a:latin typeface="Helvetica" charset="0"/>
                <a:ea typeface="ＭＳ Ｐゴシック" charset="0"/>
                <a:cs typeface="MS PGothic" charset="0"/>
              </a:rPr>
              <a:t>Sinai</a:t>
            </a:r>
          </a:p>
        </p:txBody>
      </p:sp>
      <p:sp>
        <p:nvSpPr>
          <p:cNvPr id="934931" name="Rectangle 20"/>
          <p:cNvSpPr>
            <a:spLocks noChangeArrowheads="1"/>
          </p:cNvSpPr>
          <p:nvPr/>
        </p:nvSpPr>
        <p:spPr bwMode="auto">
          <a:xfrm>
            <a:off x="8075613" y="4025900"/>
            <a:ext cx="6445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defTabSz="914400" eaLnBrk="0" fontAlgn="base" hangingPunct="0">
              <a:spcBef>
                <a:spcPct val="0"/>
              </a:spcBef>
              <a:spcAft>
                <a:spcPct val="0"/>
              </a:spcAft>
            </a:pPr>
            <a:r>
              <a:rPr lang="en-US" altLang="zh-CN" sz="900" b="1">
                <a:solidFill>
                  <a:srgbClr val="000000"/>
                </a:solidFill>
                <a:latin typeface="Helvetica" charset="0"/>
                <a:ea typeface="ＭＳ Ｐゴシック" charset="0"/>
                <a:cs typeface="MS PGothic" charset="0"/>
              </a:rPr>
              <a:t>M - C - C</a:t>
            </a:r>
          </a:p>
        </p:txBody>
      </p:sp>
      <p:sp>
        <p:nvSpPr>
          <p:cNvPr id="934932" name="Line 21"/>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934933" name="Rectangle 22"/>
          <p:cNvSpPr>
            <a:spLocks noChangeArrowheads="1"/>
          </p:cNvSpPr>
          <p:nvPr/>
        </p:nvSpPr>
        <p:spPr bwMode="auto">
          <a:xfrm>
            <a:off x="8120063" y="3670300"/>
            <a:ext cx="5937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defTabSz="914400" eaLnBrk="0" fontAlgn="base" hangingPunct="0">
              <a:spcBef>
                <a:spcPct val="0"/>
              </a:spcBef>
              <a:spcAft>
                <a:spcPct val="0"/>
              </a:spcAft>
            </a:pPr>
            <a:r>
              <a:rPr lang="en-US" altLang="zh-CN" sz="900" b="1">
                <a:solidFill>
                  <a:srgbClr val="000000"/>
                </a:solidFill>
                <a:latin typeface="Helvetica" charset="0"/>
                <a:ea typeface="ＭＳ Ｐゴシック" charset="0"/>
                <a:cs typeface="MS PGothic" charset="0"/>
              </a:rPr>
              <a:t>Exodus</a:t>
            </a:r>
          </a:p>
        </p:txBody>
      </p:sp>
      <p:sp>
        <p:nvSpPr>
          <p:cNvPr id="934934" name="Text Box 23"/>
          <p:cNvSpPr txBox="1">
            <a:spLocks noChangeArrowheads="1"/>
          </p:cNvSpPr>
          <p:nvPr/>
        </p:nvSpPr>
        <p:spPr bwMode="auto">
          <a:xfrm>
            <a:off x="8720138"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50000"/>
              </a:spcBef>
              <a:spcAft>
                <a:spcPct val="0"/>
              </a:spcAft>
            </a:pPr>
            <a:r>
              <a:rPr lang="zh-CN" altLang="en-US" sz="2000">
                <a:solidFill>
                  <a:srgbClr val="FFA27C"/>
                </a:solidFill>
                <a:latin typeface="Comic Sans MS" charset="0"/>
                <a:cs typeface="MS PGothic" charset="0"/>
              </a:rPr>
              <a:t> </a:t>
            </a:r>
          </a:p>
        </p:txBody>
      </p:sp>
      <p:sp>
        <p:nvSpPr>
          <p:cNvPr id="351256" name="Rectangle 24"/>
          <p:cNvSpPr>
            <a:spLocks noChangeArrowheads="1"/>
          </p:cNvSpPr>
          <p:nvPr/>
        </p:nvSpPr>
        <p:spPr bwMode="auto">
          <a:xfrm>
            <a:off x="8091488" y="6526213"/>
            <a:ext cx="339725" cy="244475"/>
          </a:xfrm>
          <a:prstGeom prst="rect">
            <a:avLst/>
          </a:prstGeom>
          <a:noFill/>
          <a:ln w="12700">
            <a:noFill/>
            <a:miter lim="800000"/>
            <a:headEnd/>
            <a:tailEnd/>
          </a:ln>
          <a:effectLst/>
        </p:spPr>
        <p:txBody>
          <a:bodyPr wrap="none" anchor="ctr">
            <a:spAutoFit/>
          </a:bodyPr>
          <a:lstStyle/>
          <a:p>
            <a:pPr algn="ctr" defTabSz="914400" eaLnBrk="0" fontAlgn="base" hangingPunct="0">
              <a:spcBef>
                <a:spcPct val="0"/>
              </a:spcBef>
              <a:spcAft>
                <a:spcPct val="0"/>
              </a:spcAft>
              <a:defRPr/>
            </a:pPr>
            <a:r>
              <a:rPr lang="en-US" sz="1000" b="1">
                <a:solidFill>
                  <a:srgbClr val="FFFFFF"/>
                </a:solidFill>
                <a:effectLst>
                  <a:outerShdw blurRad="38100" dist="38100" dir="2700000" algn="tl">
                    <a:srgbClr val="000000"/>
                  </a:outerShdw>
                </a:effectLst>
                <a:latin typeface="Comic Sans MS" charset="0"/>
                <a:ea typeface="ＭＳ Ｐゴシック" charset="0"/>
                <a:cs typeface="ＭＳ Ｐゴシック" charset="0"/>
              </a:rPr>
              <a:t>13</a:t>
            </a:r>
          </a:p>
        </p:txBody>
      </p:sp>
      <p:sp>
        <p:nvSpPr>
          <p:cNvPr id="934936" name="Text Box 25"/>
          <p:cNvSpPr txBox="1">
            <a:spLocks noChangeArrowheads="1"/>
          </p:cNvSpPr>
          <p:nvPr/>
        </p:nvSpPr>
        <p:spPr bwMode="auto">
          <a:xfrm>
            <a:off x="6994525" y="6284913"/>
            <a:ext cx="16319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50000"/>
              </a:spcBef>
              <a:spcAft>
                <a:spcPct val="0"/>
              </a:spcAft>
            </a:pPr>
            <a:r>
              <a:rPr lang="en-US" altLang="zh-CN" sz="1200" b="1">
                <a:solidFill>
                  <a:srgbClr val="FFFFFF"/>
                </a:solidFill>
                <a:cs typeface="MS PGothic" charset="0"/>
              </a:rPr>
              <a:t>Handbook pg. 26-29</a:t>
            </a:r>
          </a:p>
        </p:txBody>
      </p:sp>
      <p:sp>
        <p:nvSpPr>
          <p:cNvPr id="351258" name="Text Box 26"/>
          <p:cNvSpPr txBox="1">
            <a:spLocks noChangeArrowheads="1"/>
          </p:cNvSpPr>
          <p:nvPr/>
        </p:nvSpPr>
        <p:spPr bwMode="auto">
          <a:xfrm rot="-1159807">
            <a:off x="290513" y="3357563"/>
            <a:ext cx="8956675" cy="701675"/>
          </a:xfrm>
          <a:prstGeom prst="rect">
            <a:avLst/>
          </a:prstGeom>
          <a:solidFill>
            <a:schemeClr val="bg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ct val="0"/>
              </a:spcBef>
              <a:spcAft>
                <a:spcPct val="0"/>
              </a:spcAft>
            </a:pPr>
            <a:r>
              <a:rPr lang="en-US" altLang="zh-CN" sz="4000" b="1">
                <a:solidFill>
                  <a:srgbClr val="FAFD00"/>
                </a:solidFill>
                <a:latin typeface="Times" charset="0"/>
                <a:cs typeface="MS PGothic" charset="0"/>
              </a:rPr>
              <a:t>BUT ARE THE BIG 10 </a:t>
            </a:r>
            <a:r>
              <a:rPr lang="en-US" altLang="zh-CN" sz="4000" b="1" i="1">
                <a:solidFill>
                  <a:srgbClr val="FAFD00"/>
                </a:solidFill>
                <a:latin typeface="Times" charset="0"/>
                <a:cs typeface="MS PGothic" charset="0"/>
              </a:rPr>
              <a:t>MORAL</a:t>
            </a:r>
            <a:r>
              <a:rPr lang="en-US" altLang="zh-CN" sz="4000" b="1">
                <a:solidFill>
                  <a:srgbClr val="FAFD00"/>
                </a:solidFill>
                <a:latin typeface="Times" charset="0"/>
                <a:cs typeface="MS PGothic" charset="0"/>
              </a:rPr>
              <a:t> LAW?</a:t>
            </a:r>
            <a:endParaRPr lang="en-US" altLang="zh-CN" sz="4400" b="1">
              <a:solidFill>
                <a:srgbClr val="FAFD00"/>
              </a:solidFill>
              <a:latin typeface="Times" charset="0"/>
              <a:cs typeface="MS PGothic" charset="0"/>
            </a:endParaRPr>
          </a:p>
        </p:txBody>
      </p:sp>
      <p:sp>
        <p:nvSpPr>
          <p:cNvPr id="934938" name="Text Box 27"/>
          <p:cNvSpPr txBox="1">
            <a:spLocks noChangeArrowheads="1"/>
          </p:cNvSpPr>
          <p:nvPr/>
        </p:nvSpPr>
        <p:spPr bwMode="auto">
          <a:xfrm>
            <a:off x="9128125" y="0"/>
            <a:ext cx="852488" cy="46196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altLang="zh-CN" b="1" dirty="0">
                <a:solidFill>
                  <a:srgbClr val="FFFFFF"/>
                </a:solidFill>
                <a:cs typeface="MS PGothic" charset="0"/>
              </a:rPr>
              <a:t>112a</a:t>
            </a:r>
          </a:p>
        </p:txBody>
      </p:sp>
      <p:sp>
        <p:nvSpPr>
          <p:cNvPr id="351260" name="Rectangle 28"/>
          <p:cNvSpPr>
            <a:spLocks noGrp="1" noChangeArrowheads="1"/>
          </p:cNvSpPr>
          <p:nvPr>
            <p:ph type="title" idx="4294967295"/>
          </p:nvPr>
        </p:nvSpPr>
        <p:spPr bwMode="auto">
          <a:xfrm>
            <a:off x="1066800" y="914400"/>
            <a:ext cx="7924800" cy="762000"/>
          </a:xfrm>
          <a:prstGeom prst="rect">
            <a:avLst/>
          </a:prstGeom>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defRPr/>
            </a:pPr>
            <a:r>
              <a:rPr lang="en-US" sz="3600" b="1">
                <a:solidFill>
                  <a:srgbClr val="FAFD00"/>
                </a:solidFill>
                <a:effectLst/>
                <a:latin typeface="Times" charset="0"/>
                <a:cs typeface="ＭＳ Ｐゴシック" charset="0"/>
              </a:rPr>
              <a:t>TRADITIONAL VIEW ON LAW</a:t>
            </a:r>
            <a:endParaRPr lang="en-US" sz="4000">
              <a:latin typeface="Times" charset="0"/>
              <a:cs typeface="ＭＳ Ｐゴシック" charset="0"/>
            </a:endParaRPr>
          </a:p>
        </p:txBody>
      </p:sp>
      <p:pic>
        <p:nvPicPr>
          <p:cNvPr id="2" name="Picture 1"/>
          <p:cNvPicPr>
            <a:picLocks noChangeAspect="1"/>
          </p:cNvPicPr>
          <p:nvPr/>
        </p:nvPicPr>
        <p:blipFill>
          <a:blip r:embed="rId3"/>
          <a:stretch>
            <a:fillRect/>
          </a:stretch>
        </p:blipFill>
        <p:spPr>
          <a:xfrm>
            <a:off x="3495638" y="5128408"/>
            <a:ext cx="2901377" cy="1639909"/>
          </a:xfrm>
          <a:prstGeom prst="rect">
            <a:avLst/>
          </a:prstGeom>
        </p:spPr>
      </p:pic>
    </p:spTree>
    <p:extLst>
      <p:ext uri="{BB962C8B-B14F-4D97-AF65-F5344CB8AC3E}">
        <p14:creationId xmlns:p14="http://schemas.microsoft.com/office/powerpoint/2010/main" val="14243133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1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5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6512" y="-20599"/>
            <a:ext cx="9129968" cy="7049999"/>
          </a:xfrm>
          <a:prstGeom prst="rect">
            <a:avLst/>
          </a:prstGeom>
        </p:spPr>
      </p:pic>
      <p:sp>
        <p:nvSpPr>
          <p:cNvPr id="2" name="Title 1"/>
          <p:cNvSpPr>
            <a:spLocks noGrp="1"/>
          </p:cNvSpPr>
          <p:nvPr>
            <p:ph type="title"/>
          </p:nvPr>
        </p:nvSpPr>
        <p:spPr>
          <a:xfrm>
            <a:off x="251520" y="116632"/>
            <a:ext cx="7467600" cy="1295400"/>
          </a:xfrm>
        </p:spPr>
        <p:txBody>
          <a:bodyPr/>
          <a:lstStyle/>
          <a:p>
            <a:r>
              <a:rPr lang="en-US" b="1" dirty="0">
                <a:effectLst>
                  <a:glow rad="228600">
                    <a:srgbClr val="000000"/>
                  </a:glow>
                </a:effectLst>
              </a:rPr>
              <a:t>Moral law means God</a:t>
            </a:r>
            <a:r>
              <a:rPr lang="fr-FR" b="1" dirty="0">
                <a:effectLst>
                  <a:glow rad="228600">
                    <a:srgbClr val="000000"/>
                  </a:glow>
                </a:effectLst>
              </a:rPr>
              <a:t>'</a:t>
            </a:r>
            <a:r>
              <a:rPr lang="en-US" b="1" dirty="0">
                <a:effectLst>
                  <a:glow rad="228600">
                    <a:srgbClr val="000000"/>
                  </a:glow>
                </a:effectLst>
              </a:rPr>
              <a:t>s rules that apply to…</a:t>
            </a:r>
          </a:p>
        </p:txBody>
      </p:sp>
      <p:sp>
        <p:nvSpPr>
          <p:cNvPr id="3" name="Title 1"/>
          <p:cNvSpPr txBox="1">
            <a:spLocks/>
          </p:cNvSpPr>
          <p:nvPr/>
        </p:nvSpPr>
        <p:spPr bwMode="auto">
          <a:xfrm>
            <a:off x="251520" y="1412776"/>
            <a:ext cx="7467600" cy="3456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9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2pPr>
            <a:lvl3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3pPr>
            <a:lvl4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4pPr>
            <a:lvl5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5pPr>
            <a:lvl6pPr marL="457200" algn="l" rtl="0" fontAlgn="base">
              <a:spcBef>
                <a:spcPct val="0"/>
              </a:spcBef>
              <a:spcAft>
                <a:spcPct val="0"/>
              </a:spcAft>
              <a:defRPr sz="3900">
                <a:solidFill>
                  <a:schemeClr val="tx2"/>
                </a:solidFill>
                <a:latin typeface="Arial" pitchFamily="-108" charset="0"/>
              </a:defRPr>
            </a:lvl6pPr>
            <a:lvl7pPr marL="914400" algn="l" rtl="0" fontAlgn="base">
              <a:spcBef>
                <a:spcPct val="0"/>
              </a:spcBef>
              <a:spcAft>
                <a:spcPct val="0"/>
              </a:spcAft>
              <a:defRPr sz="3900">
                <a:solidFill>
                  <a:schemeClr val="tx2"/>
                </a:solidFill>
                <a:latin typeface="Arial" pitchFamily="-108" charset="0"/>
              </a:defRPr>
            </a:lvl7pPr>
            <a:lvl8pPr marL="1371600" algn="l" rtl="0" fontAlgn="base">
              <a:spcBef>
                <a:spcPct val="0"/>
              </a:spcBef>
              <a:spcAft>
                <a:spcPct val="0"/>
              </a:spcAft>
              <a:defRPr sz="3900">
                <a:solidFill>
                  <a:schemeClr val="tx2"/>
                </a:solidFill>
                <a:latin typeface="Arial" pitchFamily="-108" charset="0"/>
              </a:defRPr>
            </a:lvl8pPr>
            <a:lvl9pPr marL="1828800" algn="l" rtl="0" fontAlgn="base">
              <a:spcBef>
                <a:spcPct val="0"/>
              </a:spcBef>
              <a:spcAft>
                <a:spcPct val="0"/>
              </a:spcAft>
              <a:defRPr sz="3900">
                <a:solidFill>
                  <a:schemeClr val="tx2"/>
                </a:solidFill>
                <a:latin typeface="Arial" pitchFamily="-108" charset="0"/>
              </a:defRPr>
            </a:lvl9pPr>
          </a:lstStyle>
          <a:p>
            <a:pPr marL="571500" marR="0" lvl="0" indent="-571500" algn="l" defTabSz="914400" rtl="0" eaLnBrk="0" fontAlgn="base" latinLnBrk="0" hangingPunct="0">
              <a:lnSpc>
                <a:spcPct val="100000"/>
              </a:lnSpc>
              <a:spcBef>
                <a:spcPct val="0"/>
              </a:spcBef>
              <a:spcAft>
                <a:spcPct val="0"/>
              </a:spcAft>
              <a:buClrTx/>
              <a:buSzTx/>
              <a:buFont typeface="Arial"/>
              <a:buChar char="•"/>
              <a:tabLst/>
              <a:defRPr/>
            </a:pPr>
            <a:r>
              <a:rPr kumimoji="0" lang="en-US" sz="3900" b="1" i="0" u="none" strike="noStrike" kern="1200" cap="none" spc="0" normalizeH="0" baseline="0" noProof="0" dirty="0">
                <a:ln>
                  <a:noFill/>
                </a:ln>
                <a:solidFill>
                  <a:srgbClr val="FFFFFF"/>
                </a:solidFill>
                <a:effectLst>
                  <a:glow rad="228600">
                    <a:srgbClr val="000000"/>
                  </a:glow>
                </a:effectLst>
                <a:uLnTx/>
                <a:uFillTx/>
                <a:latin typeface="Arial"/>
                <a:ea typeface="ＭＳ Ｐゴシック" charset="0"/>
              </a:rPr>
              <a:t>Every time period</a:t>
            </a:r>
          </a:p>
          <a:p>
            <a:pPr marL="571500" marR="0" lvl="0" indent="-571500" algn="l" defTabSz="914400" rtl="0" eaLnBrk="0" fontAlgn="base" latinLnBrk="0" hangingPunct="0">
              <a:lnSpc>
                <a:spcPct val="100000"/>
              </a:lnSpc>
              <a:spcBef>
                <a:spcPct val="0"/>
              </a:spcBef>
              <a:spcAft>
                <a:spcPct val="0"/>
              </a:spcAft>
              <a:buClrTx/>
              <a:buSzTx/>
              <a:buFont typeface="Arial"/>
              <a:buChar char="•"/>
              <a:tabLst/>
              <a:defRPr/>
            </a:pPr>
            <a:r>
              <a:rPr kumimoji="0" lang="en-US" sz="3900" b="1" i="0" u="none" strike="noStrike" kern="1200" cap="none" spc="0" normalizeH="0" baseline="0" noProof="0" dirty="0">
                <a:ln>
                  <a:noFill/>
                </a:ln>
                <a:solidFill>
                  <a:srgbClr val="FFFFFF"/>
                </a:solidFill>
                <a:effectLst>
                  <a:glow rad="228600">
                    <a:srgbClr val="000000"/>
                  </a:glow>
                </a:effectLst>
                <a:uLnTx/>
                <a:uFillTx/>
                <a:latin typeface="Arial"/>
                <a:ea typeface="ＭＳ Ｐゴシック" charset="0"/>
              </a:rPr>
              <a:t>Every culture</a:t>
            </a:r>
          </a:p>
          <a:p>
            <a:pPr marL="571500" marR="0" lvl="0" indent="-571500" algn="l" defTabSz="914400" rtl="0" eaLnBrk="0" fontAlgn="base" latinLnBrk="0" hangingPunct="0">
              <a:lnSpc>
                <a:spcPct val="100000"/>
              </a:lnSpc>
              <a:spcBef>
                <a:spcPct val="0"/>
              </a:spcBef>
              <a:spcAft>
                <a:spcPct val="0"/>
              </a:spcAft>
              <a:buClrTx/>
              <a:buSzTx/>
              <a:buFont typeface="Arial"/>
              <a:buChar char="•"/>
              <a:tabLst/>
              <a:defRPr/>
            </a:pPr>
            <a:r>
              <a:rPr kumimoji="0" lang="en-US" sz="3900" b="1" i="0" u="none" strike="noStrike" kern="1200" cap="none" spc="0" normalizeH="0" baseline="0" noProof="0" dirty="0">
                <a:ln>
                  <a:noFill/>
                </a:ln>
                <a:solidFill>
                  <a:srgbClr val="FFFFFF"/>
                </a:solidFill>
                <a:effectLst>
                  <a:glow rad="228600">
                    <a:srgbClr val="000000"/>
                  </a:glow>
                </a:effectLst>
                <a:uLnTx/>
                <a:uFillTx/>
                <a:latin typeface="Arial"/>
                <a:ea typeface="ＭＳ Ｐゴシック" charset="0"/>
              </a:rPr>
              <a:t>Every place</a:t>
            </a:r>
          </a:p>
          <a:p>
            <a:pPr marL="571500" marR="0" lvl="0" indent="-571500" algn="l" defTabSz="914400" rtl="0" eaLnBrk="0" fontAlgn="base" latinLnBrk="0" hangingPunct="0">
              <a:lnSpc>
                <a:spcPct val="100000"/>
              </a:lnSpc>
              <a:spcBef>
                <a:spcPct val="0"/>
              </a:spcBef>
              <a:spcAft>
                <a:spcPct val="0"/>
              </a:spcAft>
              <a:buClrTx/>
              <a:buSzTx/>
              <a:buFont typeface="Arial"/>
              <a:buChar char="•"/>
              <a:tabLst/>
              <a:defRPr/>
            </a:pPr>
            <a:r>
              <a:rPr kumimoji="0" lang="en-US" sz="3900" b="1" i="0" u="none" strike="noStrike" kern="1200" cap="none" spc="0" normalizeH="0" baseline="0" noProof="0" dirty="0">
                <a:ln>
                  <a:noFill/>
                </a:ln>
                <a:solidFill>
                  <a:srgbClr val="FFFFFF"/>
                </a:solidFill>
                <a:effectLst>
                  <a:glow rad="228600">
                    <a:srgbClr val="000000"/>
                  </a:glow>
                </a:effectLst>
                <a:uLnTx/>
                <a:uFillTx/>
                <a:latin typeface="Arial"/>
                <a:ea typeface="ＭＳ Ｐゴシック" charset="0"/>
              </a:rPr>
              <a:t>Every people</a:t>
            </a:r>
          </a:p>
        </p:txBody>
      </p:sp>
    </p:spTree>
    <p:extLst>
      <p:ext uri="{BB962C8B-B14F-4D97-AF65-F5344CB8AC3E}">
        <p14:creationId xmlns:p14="http://schemas.microsoft.com/office/powerpoint/2010/main" val="2442543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1297" name="Text Box 4"/>
          <p:cNvSpPr txBox="1">
            <a:spLocks noChangeArrowheads="1"/>
          </p:cNvSpPr>
          <p:nvPr/>
        </p:nvSpPr>
        <p:spPr bwMode="auto">
          <a:xfrm>
            <a:off x="8285223" y="0"/>
            <a:ext cx="852367" cy="46166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altLang="zh-CN" b="1" dirty="0">
                <a:solidFill>
                  <a:srgbClr val="000000"/>
                </a:solidFill>
                <a:cs typeface="MS PGothic" charset="0"/>
              </a:rPr>
              <a:t>112c</a:t>
            </a:r>
          </a:p>
        </p:txBody>
      </p:sp>
      <p:grpSp>
        <p:nvGrpSpPr>
          <p:cNvPr id="951298" name="Group 54"/>
          <p:cNvGrpSpPr>
            <a:grpSpLocks/>
          </p:cNvGrpSpPr>
          <p:nvPr/>
        </p:nvGrpSpPr>
        <p:grpSpPr bwMode="auto">
          <a:xfrm>
            <a:off x="0" y="457200"/>
            <a:ext cx="9144000" cy="6400800"/>
            <a:chOff x="0" y="288"/>
            <a:chExt cx="5760" cy="2742"/>
          </a:xfrm>
        </p:grpSpPr>
        <p:grpSp>
          <p:nvGrpSpPr>
            <p:cNvPr id="951300" name="Group 7"/>
            <p:cNvGrpSpPr>
              <a:grpSpLocks/>
            </p:cNvGrpSpPr>
            <p:nvPr/>
          </p:nvGrpSpPr>
          <p:grpSpPr bwMode="auto">
            <a:xfrm>
              <a:off x="0" y="288"/>
              <a:ext cx="336" cy="434"/>
              <a:chOff x="0" y="0"/>
              <a:chExt cx="240" cy="470"/>
            </a:xfrm>
          </p:grpSpPr>
          <p:sp>
            <p:nvSpPr>
              <p:cNvPr id="951334" name="Rectangle 8"/>
              <p:cNvSpPr>
                <a:spLocks noChangeArrowheads="1"/>
              </p:cNvSpPr>
              <p:nvPr/>
            </p:nvSpPr>
            <p:spPr bwMode="auto">
              <a:xfrm>
                <a:off x="32" y="0"/>
                <a:ext cx="176" cy="470"/>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800" b="1">
                    <a:solidFill>
                      <a:srgbClr val="F1F7E9"/>
                    </a:solidFill>
                    <a:latin typeface="Arial Narrow" charset="0"/>
                    <a:ea typeface="宋体" charset="0"/>
                    <a:cs typeface="宋体" charset="0"/>
                  </a:rPr>
                  <a:t>#</a:t>
                </a:r>
              </a:p>
            </p:txBody>
          </p:sp>
          <p:sp>
            <p:nvSpPr>
              <p:cNvPr id="951335" name="Rectangle 9"/>
              <p:cNvSpPr>
                <a:spLocks noChangeArrowheads="1"/>
              </p:cNvSpPr>
              <p:nvPr/>
            </p:nvSpPr>
            <p:spPr bwMode="auto">
              <a:xfrm>
                <a:off x="0" y="0"/>
                <a:ext cx="240" cy="47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1301" name="Group 10"/>
            <p:cNvGrpSpPr>
              <a:grpSpLocks/>
            </p:cNvGrpSpPr>
            <p:nvPr/>
          </p:nvGrpSpPr>
          <p:grpSpPr bwMode="auto">
            <a:xfrm>
              <a:off x="336" y="288"/>
              <a:ext cx="2611" cy="434"/>
              <a:chOff x="240" y="0"/>
              <a:chExt cx="1864" cy="470"/>
            </a:xfrm>
          </p:grpSpPr>
          <p:sp>
            <p:nvSpPr>
              <p:cNvPr id="951332" name="Rectangle 11"/>
              <p:cNvSpPr>
                <a:spLocks noChangeArrowheads="1"/>
              </p:cNvSpPr>
              <p:nvPr/>
            </p:nvSpPr>
            <p:spPr bwMode="auto">
              <a:xfrm>
                <a:off x="272" y="0"/>
                <a:ext cx="1800" cy="470"/>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800" b="1">
                    <a:solidFill>
                      <a:srgbClr val="F1F7E9"/>
                    </a:solidFill>
                    <a:latin typeface="Arial Narrow" charset="0"/>
                    <a:ea typeface="宋体" charset="0"/>
                    <a:cs typeface="宋体" charset="0"/>
                  </a:rPr>
                  <a:t> Old Testament Commands</a:t>
                </a:r>
              </a:p>
            </p:txBody>
          </p:sp>
          <p:sp>
            <p:nvSpPr>
              <p:cNvPr id="951333" name="Rectangle 12"/>
              <p:cNvSpPr>
                <a:spLocks noChangeArrowheads="1"/>
              </p:cNvSpPr>
              <p:nvPr/>
            </p:nvSpPr>
            <p:spPr bwMode="auto">
              <a:xfrm>
                <a:off x="240" y="0"/>
                <a:ext cx="1864" cy="47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1302" name="Group 13"/>
            <p:cNvGrpSpPr>
              <a:grpSpLocks/>
            </p:cNvGrpSpPr>
            <p:nvPr/>
          </p:nvGrpSpPr>
          <p:grpSpPr bwMode="auto">
            <a:xfrm>
              <a:off x="2947" y="288"/>
              <a:ext cx="2813" cy="434"/>
              <a:chOff x="2104" y="0"/>
              <a:chExt cx="2008" cy="470"/>
            </a:xfrm>
          </p:grpSpPr>
          <p:sp>
            <p:nvSpPr>
              <p:cNvPr id="951330" name="Rectangle 14"/>
              <p:cNvSpPr>
                <a:spLocks noChangeArrowheads="1"/>
              </p:cNvSpPr>
              <p:nvPr/>
            </p:nvSpPr>
            <p:spPr bwMode="auto">
              <a:xfrm>
                <a:off x="2136" y="0"/>
                <a:ext cx="1944" cy="470"/>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800" b="1">
                    <a:solidFill>
                      <a:srgbClr val="F1F7E9"/>
                    </a:solidFill>
                    <a:latin typeface="Arial Narrow" charset="0"/>
                    <a:ea typeface="宋体" charset="0"/>
                    <a:cs typeface="宋体" charset="0"/>
                  </a:rPr>
                  <a:t> New Testament Repetitions</a:t>
                </a:r>
              </a:p>
            </p:txBody>
          </p:sp>
          <p:sp>
            <p:nvSpPr>
              <p:cNvPr id="951331" name="Rectangle 15"/>
              <p:cNvSpPr>
                <a:spLocks noChangeArrowheads="1"/>
              </p:cNvSpPr>
              <p:nvPr/>
            </p:nvSpPr>
            <p:spPr bwMode="auto">
              <a:xfrm>
                <a:off x="2104" y="0"/>
                <a:ext cx="2008" cy="47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1303" name="Group 16"/>
            <p:cNvGrpSpPr>
              <a:grpSpLocks/>
            </p:cNvGrpSpPr>
            <p:nvPr/>
          </p:nvGrpSpPr>
          <p:grpSpPr bwMode="auto">
            <a:xfrm>
              <a:off x="0" y="722"/>
              <a:ext cx="336" cy="710"/>
              <a:chOff x="0" y="470"/>
              <a:chExt cx="240" cy="768"/>
            </a:xfrm>
          </p:grpSpPr>
          <p:sp>
            <p:nvSpPr>
              <p:cNvPr id="951328" name="Rectangle 17"/>
              <p:cNvSpPr>
                <a:spLocks noChangeArrowheads="1"/>
              </p:cNvSpPr>
              <p:nvPr/>
            </p:nvSpPr>
            <p:spPr bwMode="auto">
              <a:xfrm>
                <a:off x="32" y="470"/>
                <a:ext cx="176" cy="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000" b="1">
                    <a:solidFill>
                      <a:srgbClr val="003300"/>
                    </a:solidFill>
                    <a:latin typeface="Arial Narrow" charset="0"/>
                    <a:ea typeface="宋体" charset="0"/>
                    <a:cs typeface="宋体" charset="0"/>
                  </a:rPr>
                  <a:t>1</a:t>
                </a:r>
              </a:p>
            </p:txBody>
          </p:sp>
          <p:sp>
            <p:nvSpPr>
              <p:cNvPr id="951329" name="Rectangle 18"/>
              <p:cNvSpPr>
                <a:spLocks noChangeArrowheads="1"/>
              </p:cNvSpPr>
              <p:nvPr/>
            </p:nvSpPr>
            <p:spPr bwMode="auto">
              <a:xfrm>
                <a:off x="0" y="470"/>
                <a:ext cx="240" cy="76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1304" name="Group 19"/>
            <p:cNvGrpSpPr>
              <a:grpSpLocks/>
            </p:cNvGrpSpPr>
            <p:nvPr/>
          </p:nvGrpSpPr>
          <p:grpSpPr bwMode="auto">
            <a:xfrm>
              <a:off x="336" y="722"/>
              <a:ext cx="2611" cy="710"/>
              <a:chOff x="240" y="470"/>
              <a:chExt cx="1864" cy="768"/>
            </a:xfrm>
          </p:grpSpPr>
          <p:sp>
            <p:nvSpPr>
              <p:cNvPr id="951326" name="Rectangle 20"/>
              <p:cNvSpPr>
                <a:spLocks noChangeArrowheads="1"/>
              </p:cNvSpPr>
              <p:nvPr/>
            </p:nvSpPr>
            <p:spPr bwMode="auto">
              <a:xfrm>
                <a:off x="272" y="470"/>
                <a:ext cx="1800" cy="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000" b="1">
                    <a:solidFill>
                      <a:srgbClr val="003300"/>
                    </a:solidFill>
                    <a:latin typeface="Arial Narrow" charset="0"/>
                    <a:ea typeface="宋体" charset="0"/>
                    <a:cs typeface="宋体" charset="0"/>
                  </a:rPr>
                  <a:t>And God spoke all these words: “I am the L</a:t>
                </a:r>
                <a:r>
                  <a:rPr lang="en-US" altLang="zh-CN" b="1">
                    <a:solidFill>
                      <a:srgbClr val="003300"/>
                    </a:solidFill>
                    <a:latin typeface="Arial Narrow" charset="0"/>
                    <a:ea typeface="宋体" charset="0"/>
                    <a:cs typeface="宋体" charset="0"/>
                  </a:rPr>
                  <a:t>ORD</a:t>
                </a:r>
                <a:r>
                  <a:rPr lang="en-US" altLang="zh-CN" sz="2000" b="1">
                    <a:solidFill>
                      <a:srgbClr val="003300"/>
                    </a:solidFill>
                    <a:latin typeface="Arial Narrow" charset="0"/>
                    <a:ea typeface="宋体" charset="0"/>
                    <a:cs typeface="宋体" charset="0"/>
                  </a:rPr>
                  <a:t> your God, who brought you out of Egypt, out of the land of slavery.  You shall have no other gods before me” (Exod. 20:1-3).</a:t>
                </a:r>
              </a:p>
            </p:txBody>
          </p:sp>
          <p:sp>
            <p:nvSpPr>
              <p:cNvPr id="951327" name="Rectangle 21"/>
              <p:cNvSpPr>
                <a:spLocks noChangeArrowheads="1"/>
              </p:cNvSpPr>
              <p:nvPr/>
            </p:nvSpPr>
            <p:spPr bwMode="auto">
              <a:xfrm>
                <a:off x="240" y="470"/>
                <a:ext cx="1864" cy="76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1305" name="Group 22"/>
            <p:cNvGrpSpPr>
              <a:grpSpLocks/>
            </p:cNvGrpSpPr>
            <p:nvPr/>
          </p:nvGrpSpPr>
          <p:grpSpPr bwMode="auto">
            <a:xfrm>
              <a:off x="2947" y="722"/>
              <a:ext cx="2813" cy="710"/>
              <a:chOff x="2104" y="470"/>
              <a:chExt cx="2008" cy="768"/>
            </a:xfrm>
          </p:grpSpPr>
          <p:sp>
            <p:nvSpPr>
              <p:cNvPr id="951324" name="Rectangle 23"/>
              <p:cNvSpPr>
                <a:spLocks noChangeArrowheads="1"/>
              </p:cNvSpPr>
              <p:nvPr/>
            </p:nvSpPr>
            <p:spPr bwMode="auto">
              <a:xfrm>
                <a:off x="2104" y="470"/>
                <a:ext cx="2008" cy="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000" b="1">
                    <a:solidFill>
                      <a:srgbClr val="003300"/>
                    </a:solidFill>
                    <a:latin typeface="Arial Narrow" charset="0"/>
                    <a:ea typeface="宋体" charset="0"/>
                    <a:cs typeface="宋体" charset="0"/>
                  </a:rPr>
                  <a:t> “Men, why are you doing this? We too are only men, human like you. We are bringing you good news, telling you to turn from these worthless things to the living God…” (Acts 14:15; noted at least 50 times).</a:t>
                </a:r>
              </a:p>
            </p:txBody>
          </p:sp>
          <p:sp>
            <p:nvSpPr>
              <p:cNvPr id="951325" name="Rectangle 24"/>
              <p:cNvSpPr>
                <a:spLocks noChangeArrowheads="1"/>
              </p:cNvSpPr>
              <p:nvPr/>
            </p:nvSpPr>
            <p:spPr bwMode="auto">
              <a:xfrm>
                <a:off x="2104" y="470"/>
                <a:ext cx="2008" cy="76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1306" name="Group 25"/>
            <p:cNvGrpSpPr>
              <a:grpSpLocks/>
            </p:cNvGrpSpPr>
            <p:nvPr/>
          </p:nvGrpSpPr>
          <p:grpSpPr bwMode="auto">
            <a:xfrm>
              <a:off x="0" y="1432"/>
              <a:ext cx="336" cy="976"/>
              <a:chOff x="0" y="1238"/>
              <a:chExt cx="240" cy="1056"/>
            </a:xfrm>
          </p:grpSpPr>
          <p:sp>
            <p:nvSpPr>
              <p:cNvPr id="951322" name="Rectangle 26"/>
              <p:cNvSpPr>
                <a:spLocks noChangeArrowheads="1"/>
              </p:cNvSpPr>
              <p:nvPr/>
            </p:nvSpPr>
            <p:spPr bwMode="auto">
              <a:xfrm>
                <a:off x="32" y="1238"/>
                <a:ext cx="176" cy="1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000" b="1">
                    <a:solidFill>
                      <a:srgbClr val="003300"/>
                    </a:solidFill>
                    <a:latin typeface="Arial Narrow" charset="0"/>
                    <a:ea typeface="宋体" charset="0"/>
                    <a:cs typeface="宋体" charset="0"/>
                  </a:rPr>
                  <a:t>2</a:t>
                </a:r>
              </a:p>
            </p:txBody>
          </p:sp>
          <p:sp>
            <p:nvSpPr>
              <p:cNvPr id="951323" name="Rectangle 27"/>
              <p:cNvSpPr>
                <a:spLocks noChangeArrowheads="1"/>
              </p:cNvSpPr>
              <p:nvPr/>
            </p:nvSpPr>
            <p:spPr bwMode="auto">
              <a:xfrm>
                <a:off x="0" y="1238"/>
                <a:ext cx="240" cy="1056"/>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1307" name="Group 28"/>
            <p:cNvGrpSpPr>
              <a:grpSpLocks/>
            </p:cNvGrpSpPr>
            <p:nvPr/>
          </p:nvGrpSpPr>
          <p:grpSpPr bwMode="auto">
            <a:xfrm>
              <a:off x="332" y="1432"/>
              <a:ext cx="2615" cy="976"/>
              <a:chOff x="237" y="1238"/>
              <a:chExt cx="1867" cy="1056"/>
            </a:xfrm>
          </p:grpSpPr>
          <p:sp>
            <p:nvSpPr>
              <p:cNvPr id="951320" name="Rectangle 29"/>
              <p:cNvSpPr>
                <a:spLocks noChangeArrowheads="1"/>
              </p:cNvSpPr>
              <p:nvPr/>
            </p:nvSpPr>
            <p:spPr bwMode="auto">
              <a:xfrm>
                <a:off x="237" y="1238"/>
                <a:ext cx="1864" cy="1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000" b="1">
                    <a:solidFill>
                      <a:srgbClr val="003300"/>
                    </a:solidFill>
                    <a:latin typeface="Arial Narrow" charset="0"/>
                    <a:ea typeface="宋体" charset="0"/>
                    <a:cs typeface="宋体" charset="0"/>
                  </a:rPr>
                  <a:t> “Do not make for yourself an idol… of anything in heaven above or on the earth beneath or in the waters below… for I… am a jealous God, punishing the children for the sin of the fathers … but showing love to a thousand generations of those who love me…” (Exod. 20:4-6).</a:t>
                </a:r>
              </a:p>
            </p:txBody>
          </p:sp>
          <p:sp>
            <p:nvSpPr>
              <p:cNvPr id="951321" name="Rectangle 30"/>
              <p:cNvSpPr>
                <a:spLocks noChangeArrowheads="1"/>
              </p:cNvSpPr>
              <p:nvPr/>
            </p:nvSpPr>
            <p:spPr bwMode="auto">
              <a:xfrm>
                <a:off x="240" y="1238"/>
                <a:ext cx="1864" cy="1056"/>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1308" name="Group 31"/>
            <p:cNvGrpSpPr>
              <a:grpSpLocks/>
            </p:cNvGrpSpPr>
            <p:nvPr/>
          </p:nvGrpSpPr>
          <p:grpSpPr bwMode="auto">
            <a:xfrm>
              <a:off x="2947" y="1432"/>
              <a:ext cx="2813" cy="976"/>
              <a:chOff x="2104" y="1238"/>
              <a:chExt cx="2008" cy="1056"/>
            </a:xfrm>
          </p:grpSpPr>
          <p:sp>
            <p:nvSpPr>
              <p:cNvPr id="951318" name="Rectangle 32"/>
              <p:cNvSpPr>
                <a:spLocks noChangeArrowheads="1"/>
              </p:cNvSpPr>
              <p:nvPr/>
            </p:nvSpPr>
            <p:spPr bwMode="auto">
              <a:xfrm>
                <a:off x="2136" y="1238"/>
                <a:ext cx="1944" cy="1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000" b="1">
                    <a:solidFill>
                      <a:srgbClr val="003300"/>
                    </a:solidFill>
                    <a:latin typeface="Arial Narrow" charset="0"/>
                    <a:ea typeface="宋体" charset="0"/>
                    <a:cs typeface="宋体" charset="0"/>
                  </a:rPr>
                  <a:t> “Dear children, keep yourselves from idols” (1 John 5:21; cf. 1 Thess. 1:9; Rev. 2:14, 20; 9:20; mentioned in the NT 12 times = 12x). </a:t>
                </a:r>
              </a:p>
              <a:p>
                <a:pPr algn="ctr" defTabSz="914400" eaLnBrk="0" fontAlgn="base" hangingPunct="0">
                  <a:spcBef>
                    <a:spcPct val="0"/>
                  </a:spcBef>
                  <a:spcAft>
                    <a:spcPct val="0"/>
                  </a:spcAft>
                </a:pPr>
                <a:r>
                  <a:rPr lang="en-US" altLang="zh-CN" sz="2000" b="1">
                    <a:solidFill>
                      <a:srgbClr val="003300"/>
                    </a:solidFill>
                    <a:latin typeface="Arial Narrow" charset="0"/>
                    <a:ea typeface="宋体" charset="0"/>
                    <a:cs typeface="宋体" charset="0"/>
                  </a:rPr>
                  <a:t>* This chart is adapted and expanded from one by Lewis Sperry Chafer, </a:t>
                </a:r>
                <a:r>
                  <a:rPr lang="en-US" altLang="zh-CN" sz="2000" b="1" i="1">
                    <a:solidFill>
                      <a:srgbClr val="003300"/>
                    </a:solidFill>
                    <a:latin typeface="Arial Narrow" charset="0"/>
                    <a:ea typeface="宋体" charset="0"/>
                    <a:cs typeface="宋体" charset="0"/>
                  </a:rPr>
                  <a:t>Systematic Theology</a:t>
                </a:r>
                <a:r>
                  <a:rPr lang="en-US" altLang="zh-CN" sz="2000" b="1">
                    <a:solidFill>
                      <a:srgbClr val="003300"/>
                    </a:solidFill>
                    <a:latin typeface="Arial Narrow" charset="0"/>
                    <a:ea typeface="宋体" charset="0"/>
                    <a:cs typeface="宋体" charset="0"/>
                  </a:rPr>
                  <a:t>, 4:209-10</a:t>
                </a:r>
              </a:p>
            </p:txBody>
          </p:sp>
          <p:sp>
            <p:nvSpPr>
              <p:cNvPr id="951319" name="Rectangle 33"/>
              <p:cNvSpPr>
                <a:spLocks noChangeArrowheads="1"/>
              </p:cNvSpPr>
              <p:nvPr/>
            </p:nvSpPr>
            <p:spPr bwMode="auto">
              <a:xfrm>
                <a:off x="2104" y="1238"/>
                <a:ext cx="2008" cy="1056"/>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1309" name="Group 34"/>
            <p:cNvGrpSpPr>
              <a:grpSpLocks/>
            </p:cNvGrpSpPr>
            <p:nvPr/>
          </p:nvGrpSpPr>
          <p:grpSpPr bwMode="auto">
            <a:xfrm>
              <a:off x="0" y="2408"/>
              <a:ext cx="336" cy="622"/>
              <a:chOff x="0" y="2294"/>
              <a:chExt cx="240" cy="672"/>
            </a:xfrm>
          </p:grpSpPr>
          <p:sp>
            <p:nvSpPr>
              <p:cNvPr id="951316" name="Rectangle 35"/>
              <p:cNvSpPr>
                <a:spLocks noChangeArrowheads="1"/>
              </p:cNvSpPr>
              <p:nvPr/>
            </p:nvSpPr>
            <p:spPr bwMode="auto">
              <a:xfrm>
                <a:off x="32" y="2294"/>
                <a:ext cx="176"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000" b="1">
                    <a:solidFill>
                      <a:srgbClr val="003300"/>
                    </a:solidFill>
                    <a:latin typeface="Arial Narrow" charset="0"/>
                    <a:ea typeface="宋体" charset="0"/>
                    <a:cs typeface="宋体" charset="0"/>
                  </a:rPr>
                  <a:t>3</a:t>
                </a:r>
              </a:p>
            </p:txBody>
          </p:sp>
          <p:sp>
            <p:nvSpPr>
              <p:cNvPr id="951317" name="Rectangle 36"/>
              <p:cNvSpPr>
                <a:spLocks noChangeArrowheads="1"/>
              </p:cNvSpPr>
              <p:nvPr/>
            </p:nvSpPr>
            <p:spPr bwMode="auto">
              <a:xfrm>
                <a:off x="0" y="2294"/>
                <a:ext cx="240" cy="67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1310" name="Group 37"/>
            <p:cNvGrpSpPr>
              <a:grpSpLocks/>
            </p:cNvGrpSpPr>
            <p:nvPr/>
          </p:nvGrpSpPr>
          <p:grpSpPr bwMode="auto">
            <a:xfrm>
              <a:off x="336" y="2408"/>
              <a:ext cx="2611" cy="622"/>
              <a:chOff x="240" y="2294"/>
              <a:chExt cx="1864" cy="672"/>
            </a:xfrm>
          </p:grpSpPr>
          <p:sp>
            <p:nvSpPr>
              <p:cNvPr id="951314" name="Rectangle 38"/>
              <p:cNvSpPr>
                <a:spLocks noChangeArrowheads="1"/>
              </p:cNvSpPr>
              <p:nvPr/>
            </p:nvSpPr>
            <p:spPr bwMode="auto">
              <a:xfrm>
                <a:off x="272" y="2294"/>
                <a:ext cx="1800"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000" b="1">
                    <a:solidFill>
                      <a:srgbClr val="003300"/>
                    </a:solidFill>
                    <a:latin typeface="Arial Narrow" charset="0"/>
                    <a:ea typeface="宋体" charset="0"/>
                    <a:cs typeface="宋体" charset="0"/>
                  </a:rPr>
                  <a:t> “Do not misuse the name of the LORD your God, for the LORD will not hold anyone guiltless who misuses his name” (Exod. 20:7).</a:t>
                </a:r>
              </a:p>
            </p:txBody>
          </p:sp>
          <p:sp>
            <p:nvSpPr>
              <p:cNvPr id="951315" name="Rectangle 39"/>
              <p:cNvSpPr>
                <a:spLocks noChangeArrowheads="1"/>
              </p:cNvSpPr>
              <p:nvPr/>
            </p:nvSpPr>
            <p:spPr bwMode="auto">
              <a:xfrm>
                <a:off x="240" y="2294"/>
                <a:ext cx="1864" cy="67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nvGrpSpPr>
            <p:cNvPr id="951311" name="Group 40"/>
            <p:cNvGrpSpPr>
              <a:grpSpLocks/>
            </p:cNvGrpSpPr>
            <p:nvPr/>
          </p:nvGrpSpPr>
          <p:grpSpPr bwMode="auto">
            <a:xfrm>
              <a:off x="2947" y="2408"/>
              <a:ext cx="2813" cy="622"/>
              <a:chOff x="2104" y="2294"/>
              <a:chExt cx="2008" cy="672"/>
            </a:xfrm>
          </p:grpSpPr>
          <p:sp>
            <p:nvSpPr>
              <p:cNvPr id="951312" name="Rectangle 41"/>
              <p:cNvSpPr>
                <a:spLocks noChangeArrowheads="1"/>
              </p:cNvSpPr>
              <p:nvPr/>
            </p:nvSpPr>
            <p:spPr bwMode="auto">
              <a:xfrm>
                <a:off x="2136" y="2294"/>
                <a:ext cx="1944"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000" b="1">
                    <a:solidFill>
                      <a:srgbClr val="003300"/>
                    </a:solidFill>
                    <a:latin typeface="Arial Narrow" charset="0"/>
                    <a:ea typeface="宋体" charset="0"/>
                    <a:cs typeface="宋体" charset="0"/>
                  </a:rPr>
                  <a:t> “Above all…do not swear–not by heaven or by earth or by anything else. Let your </a:t>
                </a:r>
                <a:r>
                  <a:rPr lang="fr-FR" altLang="zh-CN" sz="2000" b="1">
                    <a:solidFill>
                      <a:srgbClr val="003300"/>
                    </a:solidFill>
                    <a:latin typeface="Arial Narrow" charset="0"/>
                    <a:ea typeface="宋体" charset="0"/>
                    <a:cs typeface="宋体" charset="0"/>
                  </a:rPr>
                  <a:t>'</a:t>
                </a:r>
                <a:r>
                  <a:rPr lang="en-US" altLang="zh-CN" sz="2000" b="1">
                    <a:solidFill>
                      <a:srgbClr val="003300"/>
                    </a:solidFill>
                    <a:latin typeface="Arial Narrow" charset="0"/>
                    <a:ea typeface="宋体" charset="0"/>
                    <a:cs typeface="宋体" charset="0"/>
                  </a:rPr>
                  <a:t>Yes</a:t>
                </a:r>
                <a:r>
                  <a:rPr lang="fr-FR" altLang="zh-CN" sz="2000" b="1">
                    <a:solidFill>
                      <a:srgbClr val="003300"/>
                    </a:solidFill>
                    <a:latin typeface="Arial Narrow" charset="0"/>
                    <a:ea typeface="宋体" charset="0"/>
                    <a:cs typeface="宋体" charset="0"/>
                  </a:rPr>
                  <a:t>'</a:t>
                </a:r>
                <a:r>
                  <a:rPr lang="en-US" altLang="zh-CN" sz="2000" b="1">
                    <a:solidFill>
                      <a:srgbClr val="003300"/>
                    </a:solidFill>
                    <a:latin typeface="Arial Narrow" charset="0"/>
                    <a:ea typeface="宋体" charset="0"/>
                    <a:cs typeface="宋体" charset="0"/>
                  </a:rPr>
                  <a:t> be yes, and your </a:t>
                </a:r>
                <a:r>
                  <a:rPr lang="fr-FR" altLang="zh-CN" sz="2000" b="1">
                    <a:solidFill>
                      <a:srgbClr val="003300"/>
                    </a:solidFill>
                    <a:latin typeface="Arial Narrow" charset="0"/>
                    <a:ea typeface="宋体" charset="0"/>
                    <a:cs typeface="宋体" charset="0"/>
                  </a:rPr>
                  <a:t>'</a:t>
                </a:r>
                <a:r>
                  <a:rPr lang="en-US" altLang="zh-CN" sz="2000" b="1">
                    <a:solidFill>
                      <a:srgbClr val="003300"/>
                    </a:solidFill>
                    <a:latin typeface="Arial Narrow" charset="0"/>
                    <a:ea typeface="宋体" charset="0"/>
                    <a:cs typeface="宋体" charset="0"/>
                  </a:rPr>
                  <a:t>No,</a:t>
                </a:r>
                <a:r>
                  <a:rPr lang="fr-FR" altLang="zh-CN" sz="2000" b="1">
                    <a:solidFill>
                      <a:srgbClr val="003300"/>
                    </a:solidFill>
                    <a:latin typeface="Arial Narrow" charset="0"/>
                    <a:ea typeface="宋体" charset="0"/>
                    <a:cs typeface="宋体" charset="0"/>
                  </a:rPr>
                  <a:t>'</a:t>
                </a:r>
                <a:r>
                  <a:rPr lang="en-US" altLang="zh-CN" sz="2000" b="1">
                    <a:solidFill>
                      <a:srgbClr val="003300"/>
                    </a:solidFill>
                    <a:latin typeface="Arial Narrow" charset="0"/>
                    <a:ea typeface="宋体" charset="0"/>
                    <a:cs typeface="宋体" charset="0"/>
                  </a:rPr>
                  <a:t> no, or you will be condemned” (James 5:12; 4x).</a:t>
                </a:r>
              </a:p>
            </p:txBody>
          </p:sp>
          <p:sp>
            <p:nvSpPr>
              <p:cNvPr id="951313" name="Rectangle 42"/>
              <p:cNvSpPr>
                <a:spLocks noChangeArrowheads="1"/>
              </p:cNvSpPr>
              <p:nvPr/>
            </p:nvSpPr>
            <p:spPr bwMode="auto">
              <a:xfrm>
                <a:off x="2104" y="2294"/>
                <a:ext cx="2008" cy="67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MS PGothic" charset="0"/>
                </a:endParaRPr>
              </a:p>
            </p:txBody>
          </p:sp>
        </p:grpSp>
      </p:grpSp>
      <p:sp>
        <p:nvSpPr>
          <p:cNvPr id="55298" name="Rectangle 2"/>
          <p:cNvSpPr>
            <a:spLocks noGrp="1" noChangeArrowheads="1"/>
          </p:cNvSpPr>
          <p:nvPr>
            <p:ph type="title"/>
          </p:nvPr>
        </p:nvSpPr>
        <p:spPr>
          <a:xfrm>
            <a:off x="0" y="76200"/>
            <a:ext cx="8077200" cy="457200"/>
          </a:xfrm>
        </p:spPr>
        <p:txBody>
          <a:bodyPr/>
          <a:lstStyle/>
          <a:p>
            <a:pPr>
              <a:defRPr/>
            </a:pPr>
            <a:r>
              <a:rPr lang="en-US" altLang="zh-CN" sz="4000">
                <a:solidFill>
                  <a:schemeClr val="accent2"/>
                </a:solidFill>
                <a:latin typeface="Arial Black" charset="0"/>
                <a:ea typeface="SimSun" charset="0"/>
                <a:cs typeface="SimSun" charset="0"/>
              </a:rPr>
              <a:t>The Ten Commandments </a:t>
            </a:r>
            <a:endParaRPr lang="en-US" sz="4000">
              <a:solidFill>
                <a:schemeClr val="accent2"/>
              </a:solidFill>
              <a:latin typeface="Arial Black" charset="0"/>
              <a:ea typeface="SimSun" charset="0"/>
              <a:cs typeface="SimSun" charset="0"/>
            </a:endParaRPr>
          </a:p>
        </p:txBody>
      </p:sp>
    </p:spTree>
    <p:extLst>
      <p:ext uri="{BB962C8B-B14F-4D97-AF65-F5344CB8AC3E}">
        <p14:creationId xmlns:p14="http://schemas.microsoft.com/office/powerpoint/2010/main" val="1223187215"/>
      </p:ext>
    </p:extLst>
  </p:cSld>
  <p:clrMapOvr>
    <a:masterClrMapping/>
  </p:clrMapOvr>
  <p:transition/>
</p:sld>
</file>

<file path=ppt/theme/theme1.xml><?xml version="1.0" encoding="utf-8"?>
<a:theme xmlns:a="http://schemas.openxmlformats.org/drawingml/2006/main" name="1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opo">
  <a:themeElements>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fontScheme name="Top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clrMap bg1="dk2" tx1="lt1" bg2="dk1" tx2="lt2" accent1="accent1" accent2="accent2" accent3="accent3" accent4="accent4" accent5="accent5" accent6="accent6" hlink="hlink" folHlink="folHlink"/>
    </a:extraClrScheme>
    <a:extraClrScheme>
      <a:clrScheme name="Topo 2">
        <a:dk1>
          <a:srgbClr val="00172E"/>
        </a:dk1>
        <a:lt1>
          <a:srgbClr val="FFFFFF"/>
        </a:lt1>
        <a:dk2>
          <a:srgbClr val="003366"/>
        </a:dk2>
        <a:lt2>
          <a:srgbClr val="B2B2B2"/>
        </a:lt2>
        <a:accent1>
          <a:srgbClr val="91C6D1"/>
        </a:accent1>
        <a:accent2>
          <a:srgbClr val="D6E9EE"/>
        </a:accent2>
        <a:accent3>
          <a:srgbClr val="FFFFFF"/>
        </a:accent3>
        <a:accent4>
          <a:srgbClr val="001226"/>
        </a:accent4>
        <a:accent5>
          <a:srgbClr val="C7DFE5"/>
        </a:accent5>
        <a:accent6>
          <a:srgbClr val="C2D3D8"/>
        </a:accent6>
        <a:hlink>
          <a:srgbClr val="666699"/>
        </a:hlink>
        <a:folHlink>
          <a:srgbClr val="6699FF"/>
        </a:folHlink>
      </a:clrScheme>
      <a:clrMap bg1="lt1" tx1="dk1" bg2="lt2" tx2="dk2" accent1="accent1" accent2="accent2" accent3="accent3" accent4="accent4" accent5="accent5" accent6="accent6" hlink="hlink" folHlink="folHlink"/>
    </a:extraClrScheme>
    <a:extraClrScheme>
      <a:clrScheme name="Topo 3">
        <a:dk1>
          <a:srgbClr val="000000"/>
        </a:dk1>
        <a:lt1>
          <a:srgbClr val="FFFFFF"/>
        </a:lt1>
        <a:dk2>
          <a:srgbClr val="333333"/>
        </a:dk2>
        <a:lt2>
          <a:srgbClr val="FFFFFF"/>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Topo 4">
        <a:dk1>
          <a:srgbClr val="333333"/>
        </a:dk1>
        <a:lt1>
          <a:srgbClr val="C0D7D8"/>
        </a:lt1>
        <a:dk2>
          <a:srgbClr val="223C3E"/>
        </a:dk2>
        <a:lt2>
          <a:srgbClr val="809EA2"/>
        </a:lt2>
        <a:accent1>
          <a:srgbClr val="FFFFCC"/>
        </a:accent1>
        <a:accent2>
          <a:srgbClr val="E3ECED"/>
        </a:accent2>
        <a:accent3>
          <a:srgbClr val="DCE8E9"/>
        </a:accent3>
        <a:accent4>
          <a:srgbClr val="2A2A2A"/>
        </a:accent4>
        <a:accent5>
          <a:srgbClr val="FFFFE2"/>
        </a:accent5>
        <a:accent6>
          <a:srgbClr val="CED6D7"/>
        </a:accent6>
        <a:hlink>
          <a:srgbClr val="660066"/>
        </a:hlink>
        <a:folHlink>
          <a:srgbClr val="A98FA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1_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1_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1_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1_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MEADOW">
  <a:themeElements>
    <a:clrScheme name="1_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1_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1_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1_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1_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MEADOW">
  <a:themeElements>
    <a:clrScheme name="1_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1_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1_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1_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1_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1254</TotalTime>
  <Words>4465</Words>
  <Application>Microsoft Macintosh PowerPoint</Application>
  <PresentationFormat>On-screen Show (4:3)</PresentationFormat>
  <Paragraphs>508</Paragraphs>
  <Slides>33</Slides>
  <Notes>28</Notes>
  <HiddenSlides>0</HiddenSlides>
  <MMClips>0</MMClips>
  <ScaleCrop>false</ScaleCrop>
  <HeadingPairs>
    <vt:vector size="6" baseType="variant">
      <vt:variant>
        <vt:lpstr>Fonts Used</vt:lpstr>
      </vt:variant>
      <vt:variant>
        <vt:i4>15</vt:i4>
      </vt:variant>
      <vt:variant>
        <vt:lpstr>Theme</vt:lpstr>
      </vt:variant>
      <vt:variant>
        <vt:i4>12</vt:i4>
      </vt:variant>
      <vt:variant>
        <vt:lpstr>Slide Titles</vt:lpstr>
      </vt:variant>
      <vt:variant>
        <vt:i4>33</vt:i4>
      </vt:variant>
    </vt:vector>
  </HeadingPairs>
  <TitlesOfParts>
    <vt:vector size="60" baseType="lpstr">
      <vt:lpstr>Chicago</vt:lpstr>
      <vt:lpstr>ＭＳ Ｐゴシック</vt:lpstr>
      <vt:lpstr>ＭＳ Ｐゴシック</vt:lpstr>
      <vt:lpstr>Times</vt:lpstr>
      <vt:lpstr>Arial</vt:lpstr>
      <vt:lpstr>Arial Black</vt:lpstr>
      <vt:lpstr>Arial Narrow</vt:lpstr>
      <vt:lpstr>Calibri</vt:lpstr>
      <vt:lpstr>Comic Sans MS</vt:lpstr>
      <vt:lpstr>Geneva</vt:lpstr>
      <vt:lpstr>Helvetica</vt:lpstr>
      <vt:lpstr>Impact</vt:lpstr>
      <vt:lpstr>Monotype Sorts</vt:lpstr>
      <vt:lpstr>Times New Roman</vt:lpstr>
      <vt:lpstr>Wingdings</vt:lpstr>
      <vt:lpstr>1_untitled 1</vt:lpstr>
      <vt:lpstr>Topo</vt:lpstr>
      <vt:lpstr>24_Default Design</vt:lpstr>
      <vt:lpstr>1_untitled 3</vt:lpstr>
      <vt:lpstr>2_untitled 3</vt:lpstr>
      <vt:lpstr>3_MEADOW</vt:lpstr>
      <vt:lpstr>MEADOW</vt:lpstr>
      <vt:lpstr>1_MEADOW</vt:lpstr>
      <vt:lpstr>3_Default Design</vt:lpstr>
      <vt:lpstr>1_Orbit</vt:lpstr>
      <vt:lpstr>2_Cascade</vt:lpstr>
      <vt:lpstr>5_MEADOW</vt:lpstr>
      <vt:lpstr>The Law of Moses &amp; Us</vt:lpstr>
      <vt:lpstr>Interpreting the Pentateuch</vt:lpstr>
      <vt:lpstr>Legal Literature Quiz</vt:lpstr>
      <vt:lpstr>A Quick Quiz About the Law…</vt:lpstr>
      <vt:lpstr>B.  Defining "Law"</vt:lpstr>
      <vt:lpstr>C. The Christian's Relationship to the Law</vt:lpstr>
      <vt:lpstr>TRADITIONAL VIEW ON LAW</vt:lpstr>
      <vt:lpstr>Moral law means God's rules that apply to…</vt:lpstr>
      <vt:lpstr>The Ten Commandments </vt:lpstr>
      <vt:lpstr>The Ten Commandments </vt:lpstr>
      <vt:lpstr>The Ten Commandments </vt:lpstr>
      <vt:lpstr>Does the Law of Moses Apply to Me? (Five Views)</vt:lpstr>
      <vt:lpstr>Does the Law of Moses Apply to Me?</vt:lpstr>
      <vt:lpstr>Does the Law of Moses Apply to Me?</vt:lpstr>
      <vt:lpstr>Does the Law of Moses Apply to Me?</vt:lpstr>
      <vt:lpstr>Does the Law of Moses Apply to Me?</vt:lpstr>
      <vt:lpstr>Does the Law of Moses Apply to Me?</vt:lpstr>
      <vt:lpstr>Does the Law of Moses Apply to Me?</vt:lpstr>
      <vt:lpstr>D.  The Purposes of the Law</vt:lpstr>
      <vt:lpstr>D.  The Purposes of the Law</vt:lpstr>
      <vt:lpstr>D.  The Purposes of the Law</vt:lpstr>
      <vt:lpstr>Interpreting and Preaching Legal Literature </vt:lpstr>
      <vt:lpstr>A Suggested Strategy for Expounding the OT Law</vt:lpstr>
      <vt:lpstr>A Suggested Strategy for Expounding the OT Law</vt:lpstr>
      <vt:lpstr>A Suggested Strategy for Expounding the OT Law</vt:lpstr>
      <vt:lpstr>A Suggested Strategy for Expounding the OT Law</vt:lpstr>
      <vt:lpstr>A Suggested Strategy for Expounding the OT Law</vt:lpstr>
      <vt:lpstr>Contrasting the Covenants</vt:lpstr>
      <vt:lpstr>Contrasting the Covenants</vt:lpstr>
      <vt:lpstr>Contrasting the Covenants</vt:lpstr>
      <vt:lpstr>A Quick Quiz About the Law…</vt:lpstr>
      <vt:lpstr>Bible Study link at BibleStudyDownloads.org</vt:lpstr>
      <vt:lpstr>PowerPoint Presentation</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Interpreting the Pentateuch</dc:title>
  <dc:creator>Dr Rick Griffith</dc:creator>
  <cp:lastModifiedBy>Rick Griffith</cp:lastModifiedBy>
  <cp:revision>33</cp:revision>
  <dcterms:created xsi:type="dcterms:W3CDTF">2013-03-10T09:26:03Z</dcterms:created>
  <dcterms:modified xsi:type="dcterms:W3CDTF">2024-01-14T07:58:15Z</dcterms:modified>
</cp:coreProperties>
</file>