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9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0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  <p:sldMasterId id="2147483663" r:id="rId2"/>
    <p:sldMasterId id="2147484001" r:id="rId3"/>
    <p:sldMasterId id="2147484404" r:id="rId4"/>
    <p:sldMasterId id="2147484407" r:id="rId5"/>
    <p:sldMasterId id="2147485033" r:id="rId6"/>
    <p:sldMasterId id="2147485160" r:id="rId7"/>
    <p:sldMasterId id="2147485173" r:id="rId8"/>
    <p:sldMasterId id="2147485186" r:id="rId9"/>
    <p:sldMasterId id="2147485189" r:id="rId10"/>
    <p:sldMasterId id="2147485201" r:id="rId11"/>
  </p:sldMasterIdLst>
  <p:notesMasterIdLst>
    <p:notesMasterId r:id="rId72"/>
  </p:notesMasterIdLst>
  <p:sldIdLst>
    <p:sldId id="396" r:id="rId12"/>
    <p:sldId id="321" r:id="rId13"/>
    <p:sldId id="526" r:id="rId14"/>
    <p:sldId id="532" r:id="rId15"/>
    <p:sldId id="533" r:id="rId16"/>
    <p:sldId id="534" r:id="rId17"/>
    <p:sldId id="535" r:id="rId18"/>
    <p:sldId id="536" r:id="rId19"/>
    <p:sldId id="537" r:id="rId20"/>
    <p:sldId id="538" r:id="rId21"/>
    <p:sldId id="539" r:id="rId22"/>
    <p:sldId id="540" r:id="rId23"/>
    <p:sldId id="541" r:id="rId24"/>
    <p:sldId id="542" r:id="rId25"/>
    <p:sldId id="543" r:id="rId26"/>
    <p:sldId id="544" r:id="rId27"/>
    <p:sldId id="545" r:id="rId28"/>
    <p:sldId id="546" r:id="rId29"/>
    <p:sldId id="547" r:id="rId30"/>
    <p:sldId id="548" r:id="rId31"/>
    <p:sldId id="549" r:id="rId32"/>
    <p:sldId id="550" r:id="rId33"/>
    <p:sldId id="551" r:id="rId34"/>
    <p:sldId id="552" r:id="rId35"/>
    <p:sldId id="553" r:id="rId36"/>
    <p:sldId id="554" r:id="rId37"/>
    <p:sldId id="555" r:id="rId38"/>
    <p:sldId id="556" r:id="rId39"/>
    <p:sldId id="557" r:id="rId40"/>
    <p:sldId id="558" r:id="rId41"/>
    <p:sldId id="559" r:id="rId42"/>
    <p:sldId id="560" r:id="rId43"/>
    <p:sldId id="561" r:id="rId44"/>
    <p:sldId id="562" r:id="rId45"/>
    <p:sldId id="563" r:id="rId46"/>
    <p:sldId id="564" r:id="rId47"/>
    <p:sldId id="4761" r:id="rId48"/>
    <p:sldId id="4762" r:id="rId49"/>
    <p:sldId id="4755" r:id="rId50"/>
    <p:sldId id="4756" r:id="rId51"/>
    <p:sldId id="4757" r:id="rId52"/>
    <p:sldId id="4758" r:id="rId53"/>
    <p:sldId id="4733" r:id="rId54"/>
    <p:sldId id="4759" r:id="rId55"/>
    <p:sldId id="4760" r:id="rId56"/>
    <p:sldId id="3821" r:id="rId57"/>
    <p:sldId id="3822" r:id="rId58"/>
    <p:sldId id="3823" r:id="rId59"/>
    <p:sldId id="3824" r:id="rId60"/>
    <p:sldId id="3825" r:id="rId61"/>
    <p:sldId id="3826" r:id="rId62"/>
    <p:sldId id="3827" r:id="rId63"/>
    <p:sldId id="3828" r:id="rId64"/>
    <p:sldId id="3829" r:id="rId65"/>
    <p:sldId id="3830" r:id="rId66"/>
    <p:sldId id="3831" r:id="rId67"/>
    <p:sldId id="529" r:id="rId68"/>
    <p:sldId id="530" r:id="rId69"/>
    <p:sldId id="528" r:id="rId70"/>
    <p:sldId id="531" r:id="rId7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00"/>
    <a:srgbClr val="000099"/>
    <a:srgbClr val="100D00"/>
    <a:srgbClr val="FF00FF"/>
    <a:srgbClr val="FF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1519"/>
    <p:restoredTop sz="94694"/>
  </p:normalViewPr>
  <p:slideViewPr>
    <p:cSldViewPr>
      <p:cViewPr varScale="1">
        <p:scale>
          <a:sx n="69" d="100"/>
          <a:sy n="69" d="100"/>
        </p:scale>
        <p:origin x="200" y="19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6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72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11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11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9710AEBE-DC3F-4947-BC8C-E91EE467C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286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charset="0"/>
        <a:cs typeface="Arial" pitchFamily="-105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404BCF9-ACA9-9F42-8E79-6F2B79C7633A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52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7901" tIns="43951" rIns="87901" bIns="43951"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DE73DA-9EAC-C643-BF69-5B172F7783A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630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3CBCC2-C127-A04F-9B2D-255F124C820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16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89947D-009D-C842-889E-7A34FBA97AB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4930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270D4-C62C-FB4B-A4CB-A842F03D05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806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6CA2E1-59BB-9B46-AD26-79F81D316D2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2659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4C4B6C-320E-E04D-89EB-1255D0A281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4709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C16EED-BC35-674D-BACE-60924F52EA2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6922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74BAFB7-C97E-5543-A17D-14DB743C007D}" type="slidenum">
              <a:rPr lang="en-US" sz="1200">
                <a:solidFill>
                  <a:srgbClr val="000000"/>
                </a:solidFill>
              </a:rPr>
              <a:pPr eaLnBrk="1" hangingPunct="1"/>
              <a:t>58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87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cs typeface="ＭＳ Ｐゴシック" charset="0"/>
              </a:rPr>
              <a:t>Homiletics 12.02 slide</a:t>
            </a:r>
          </a:p>
          <a:p>
            <a:pPr eaLnBrk="1" hangingPunct="1"/>
            <a:endParaRPr lang="en-US">
              <a:latin typeface="Arial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60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Bible Study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bs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82A3A8-F381-4141-9250-1B7C3DC5C595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From OT Survey on Psalms</a:t>
            </a:r>
          </a:p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F8A514-97A8-FD4C-9910-14F33D1C6FA8}" type="slidenum">
              <a:rPr lang="en-US" sz="1200">
                <a:solidFill>
                  <a:srgbClr val="000000"/>
                </a:solidFill>
              </a:rPr>
              <a:pPr eaLnBrk="1" hangingPunct="1"/>
              <a:t>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54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7901" tIns="43951" rIns="87901" bIns="4395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855A84-38E3-7449-8E8B-78CFA4CCB41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768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7901" tIns="43951" rIns="87901" bIns="43951"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766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855A84-38E3-7449-8E8B-78CFA4CCB41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768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7901" tIns="43951" rIns="87901" bIns="43951"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5CC9C9-FECF-7A4F-B867-479B8E3E90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89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7901" tIns="43951" rIns="87901" bIns="43951"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7DBC62-8E34-804D-9221-B8ACBDE4393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6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999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B02C7D-A89E-E943-99B8-8D1E8A05E90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475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B3F8E7-CB80-7A44-9892-743D76AB5A0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05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185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813 w 2780"/>
                <a:gd name="T1" fmla="*/ 18 h 953"/>
                <a:gd name="T2" fmla="*/ 2723 w 2780"/>
                <a:gd name="T3" fmla="*/ 24 h 953"/>
                <a:gd name="T4" fmla="*/ 2656 w 2780"/>
                <a:gd name="T5" fmla="*/ 102 h 953"/>
                <a:gd name="T6" fmla="*/ 2551 w 2780"/>
                <a:gd name="T7" fmla="*/ 156 h 953"/>
                <a:gd name="T8" fmla="*/ 2545 w 2780"/>
                <a:gd name="T9" fmla="*/ 222 h 953"/>
                <a:gd name="T10" fmla="*/ 2527 w 2780"/>
                <a:gd name="T11" fmla="*/ 246 h 953"/>
                <a:gd name="T12" fmla="*/ 2509 w 2780"/>
                <a:gd name="T13" fmla="*/ 252 h 953"/>
                <a:gd name="T14" fmla="*/ 2437 w 2780"/>
                <a:gd name="T15" fmla="*/ 210 h 953"/>
                <a:gd name="T16" fmla="*/ 2295 w 2780"/>
                <a:gd name="T17" fmla="*/ 192 h 953"/>
                <a:gd name="T18" fmla="*/ 2271 w 2780"/>
                <a:gd name="T19" fmla="*/ 186 h 953"/>
                <a:gd name="T20" fmla="*/ 2253 w 2780"/>
                <a:gd name="T21" fmla="*/ 192 h 953"/>
                <a:gd name="T22" fmla="*/ 2181 w 2780"/>
                <a:gd name="T23" fmla="*/ 228 h 953"/>
                <a:gd name="T24" fmla="*/ 2145 w 2780"/>
                <a:gd name="T25" fmla="*/ 240 h 953"/>
                <a:gd name="T26" fmla="*/ 2121 w 2780"/>
                <a:gd name="T27" fmla="*/ 246 h 953"/>
                <a:gd name="T28" fmla="*/ 2109 w 2780"/>
                <a:gd name="T29" fmla="*/ 258 h 953"/>
                <a:gd name="T30" fmla="*/ 2109 w 2780"/>
                <a:gd name="T31" fmla="*/ 276 h 953"/>
                <a:gd name="T32" fmla="*/ 2086 w 2780"/>
                <a:gd name="T33" fmla="*/ 300 h 953"/>
                <a:gd name="T34" fmla="*/ 2068 w 2780"/>
                <a:gd name="T35" fmla="*/ 312 h 953"/>
                <a:gd name="T36" fmla="*/ 2056 w 2780"/>
                <a:gd name="T37" fmla="*/ 324 h 953"/>
                <a:gd name="T38" fmla="*/ 2044 w 2780"/>
                <a:gd name="T39" fmla="*/ 336 h 953"/>
                <a:gd name="T40" fmla="*/ 2009 w 2780"/>
                <a:gd name="T41" fmla="*/ 342 h 953"/>
                <a:gd name="T42" fmla="*/ 1943 w 2780"/>
                <a:gd name="T43" fmla="*/ 336 h 953"/>
                <a:gd name="T44" fmla="*/ 1907 w 2780"/>
                <a:gd name="T45" fmla="*/ 330 h 953"/>
                <a:gd name="T46" fmla="*/ 1895 w 2780"/>
                <a:gd name="T47" fmla="*/ 342 h 953"/>
                <a:gd name="T48" fmla="*/ 1883 w 2780"/>
                <a:gd name="T49" fmla="*/ 354 h 953"/>
                <a:gd name="T50" fmla="*/ 1853 w 2780"/>
                <a:gd name="T51" fmla="*/ 360 h 953"/>
                <a:gd name="T52" fmla="*/ 1794 w 2780"/>
                <a:gd name="T53" fmla="*/ 342 h 953"/>
                <a:gd name="T54" fmla="*/ 1770 w 2780"/>
                <a:gd name="T55" fmla="*/ 342 h 953"/>
                <a:gd name="T56" fmla="*/ 1746 w 2780"/>
                <a:gd name="T57" fmla="*/ 354 h 953"/>
                <a:gd name="T58" fmla="*/ 1681 w 2780"/>
                <a:gd name="T59" fmla="*/ 425 h 953"/>
                <a:gd name="T60" fmla="*/ 1639 w 2780"/>
                <a:gd name="T61" fmla="*/ 569 h 953"/>
                <a:gd name="T62" fmla="*/ 1639 w 2780"/>
                <a:gd name="T63" fmla="*/ 593 h 953"/>
                <a:gd name="T64" fmla="*/ 1645 w 2780"/>
                <a:gd name="T65" fmla="*/ 641 h 953"/>
                <a:gd name="T66" fmla="*/ 1663 w 2780"/>
                <a:gd name="T67" fmla="*/ 659 h 953"/>
                <a:gd name="T68" fmla="*/ 1657 w 2780"/>
                <a:gd name="T69" fmla="*/ 671 h 953"/>
                <a:gd name="T70" fmla="*/ 1645 w 2780"/>
                <a:gd name="T71" fmla="*/ 683 h 953"/>
                <a:gd name="T72" fmla="*/ 1567 w 2780"/>
                <a:gd name="T73" fmla="*/ 689 h 953"/>
                <a:gd name="T74" fmla="*/ 1490 w 2780"/>
                <a:gd name="T75" fmla="*/ 629 h 953"/>
                <a:gd name="T76" fmla="*/ 1353 w 2780"/>
                <a:gd name="T77" fmla="*/ 587 h 953"/>
                <a:gd name="T78" fmla="*/ 1204 w 2780"/>
                <a:gd name="T79" fmla="*/ 671 h 953"/>
                <a:gd name="T80" fmla="*/ 1031 w 2780"/>
                <a:gd name="T81" fmla="*/ 731 h 953"/>
                <a:gd name="T82" fmla="*/ 828 w 2780"/>
                <a:gd name="T83" fmla="*/ 743 h 953"/>
                <a:gd name="T84" fmla="*/ 638 w 2780"/>
                <a:gd name="T85" fmla="*/ 701 h 953"/>
                <a:gd name="T86" fmla="*/ 578 w 2780"/>
                <a:gd name="T87" fmla="*/ 695 h 953"/>
                <a:gd name="T88" fmla="*/ 566 w 2780"/>
                <a:gd name="T89" fmla="*/ 701 h 953"/>
                <a:gd name="T90" fmla="*/ 530 w 2780"/>
                <a:gd name="T91" fmla="*/ 731 h 953"/>
                <a:gd name="T92" fmla="*/ 441 w 2780"/>
                <a:gd name="T93" fmla="*/ 809 h 953"/>
                <a:gd name="T94" fmla="*/ 411 w 2780"/>
                <a:gd name="T95" fmla="*/ 821 h 953"/>
                <a:gd name="T96" fmla="*/ 387 w 2780"/>
                <a:gd name="T97" fmla="*/ 821 h 953"/>
                <a:gd name="T98" fmla="*/ 340 w 2780"/>
                <a:gd name="T99" fmla="*/ 827 h 953"/>
                <a:gd name="T100" fmla="*/ 214 w 2780"/>
                <a:gd name="T101" fmla="*/ 851 h 953"/>
                <a:gd name="T102" fmla="*/ 178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825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</p:grpSp>
      <p:sp>
        <p:nvSpPr>
          <p:cNvPr id="171026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1027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 typeface="Wingdings" pitchFamily="-105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26B5A-2161-AB40-A0DF-60F2D59E4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57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12300-AB69-AC49-B5AA-FB8967323C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08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FD854-DF15-B748-ADA7-E2091D0141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670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B6BA1-D3A1-A641-AA67-6A052C8C89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24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FC86F-F2EB-5349-B793-E2E1D282B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40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14530-1EFF-B549-9B94-03B65829A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637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72B7E-E42A-4642-8DB3-ABBF5D72D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47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A2F85-2E68-5647-87C8-C18A88E2D6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57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3FE39-9064-9248-A54D-3132445D58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E3308-B51F-9E4F-9680-6272242A10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519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1D37B-D075-C942-93E4-0981F80B48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69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D23EC-4D66-C945-A714-3045C8598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88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73233-DEF0-3442-9D56-7288F1BA5D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0683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A24CB-A8F1-D145-AC2D-5B2ECA72B2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26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33E48-9802-BB48-98CA-F7AAD321A6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28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547E2-2F66-8947-A756-D27A41316B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218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B89BF-B844-CB4F-8EC2-3502B8E793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349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C9F60-5DB2-4E49-9B0A-35D5D8B8F5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702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FE206-E051-4643-B680-9E26DB30D5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1097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08532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F2005EA-AE62-E548-AC2A-39526C83B6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5218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6BD0513-FF89-D94C-A989-D7BD877B0F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6049"/>
      </p:ext>
    </p:extLst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52413-70AD-844E-9CA5-F3B091CD9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453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CDA656B-E5DB-9345-8CAF-4DC03ACA1D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14006"/>
      </p:ext>
    </p:extLst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blurRad="68580" dist="38099" dir="2700000" algn="ctr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7828" name="Rectangle 1028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effectLst>
            <a:outerShdw blurRad="45720" dist="25399" dir="2700000" algn="ctr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354969B3-55B9-194E-9F7A-F0EB2E44E1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199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16775270-779B-E847-9485-FBF1D0F9A2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151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6A9251A9-3AD0-6C4F-99F5-6331046C6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932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305C77BC-5F97-4E42-A3FD-74374D17FF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4214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AE98988C-2992-044D-B76C-B23225D176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098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273A9BD3-76C8-674E-8CB0-270549EA9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94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83419F02-82B3-594A-9645-24FFFD639C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743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97920E5F-BDFA-664B-8A28-31894E497D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440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84B2FAF6-3405-7B4A-8485-902B203AF3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239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67E55-F392-4A4A-BCB3-12377749AF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7423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48F16C99-7694-1540-9BB3-ACF2E1D50E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522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E12A1DF4-C9CA-B045-8C90-795EADDB6D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5749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5E16D-F218-6048-ADF9-0B6018DEF9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64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78F19-F4A7-BC4C-ABDC-ADAD6E8773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4071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DD2FB-DEDD-8640-BA38-2E3D7E9B3A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9141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B990F-5490-4245-AD4E-D22BD36B46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2999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F3194-AC1A-3C42-981C-72BB7F18D5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2112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F3435-01DA-9540-BA2B-E2FEC6553D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4330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DD38C-6C87-BA4D-917E-65CAAD9DC7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059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644BF-9A77-CB42-AD09-DE533BDE2A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36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CCA66-E9B6-7846-90CC-454C8E5119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7738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2A583-451B-DC44-B9B4-6CC0945DD5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7351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9B683-0C96-6C4A-845C-8C3E85C7CF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603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1B676-FA8B-D74B-A11A-F51F7338CD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9270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8096D-D4E2-DD48-9232-65EA7336FC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4386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5E16D-F218-6048-ADF9-0B6018DEF9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8448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78F19-F4A7-BC4C-ABDC-ADAD6E8773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748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DD2FB-DEDD-8640-BA38-2E3D7E9B3A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342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B990F-5490-4245-AD4E-D22BD36B46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598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F3194-AC1A-3C42-981C-72BB7F18D5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0417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F3435-01DA-9540-BA2B-E2FEC6553D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34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4A503-1783-854E-A9A9-8F60FB5D07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0706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DD38C-6C87-BA4D-917E-65CAAD9DC7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401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644BF-9A77-CB42-AD09-DE533BDE2A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069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2A583-451B-DC44-B9B4-6CC0945DD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705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9B683-0C96-6C4A-845C-8C3E85C7CF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074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1B676-FA8B-D74B-A11A-F51F7338C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530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8096D-D4E2-DD48-9232-65EA7336FC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325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DC32B4E-C9B2-E746-A63B-6482D8CF89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753987"/>
      </p:ext>
    </p:extLst>
  </p:cSld>
  <p:clrMapOvr>
    <a:masterClrMapping/>
  </p:clrMapOvr>
  <p:transition spd="med"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582037A-9E5A-874B-A137-77A325C1E3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21877"/>
      </p:ext>
    </p:extLst>
  </p:cSld>
  <p:clrMapOvr>
    <a:masterClrMapping/>
  </p:clrMapOvr>
  <p:transition spd="med"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A6B52-D59C-8A41-B696-026A365F3B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325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A14CB-A19A-104E-8B5C-A85BA1351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920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AD32C-2542-6F4B-9DA6-5774406735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2022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951BB-F675-6443-B8DD-478AF2C84A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275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D87AF-8D14-9B4C-8DC1-A3F5C84244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861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86F9A0-B063-C344-B0AD-A396C3A38A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924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934D4-8432-8C4A-9EFE-26B9FF0C44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1633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C8B13-AEE7-6045-9F3C-251A1CC56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720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00786-70BA-B543-83AA-8205F86626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8888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1FDEF-76AF-8943-9B6A-8B0E16D67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996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068E6-86E6-4344-B759-F010B257E8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4509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FF35C-78E9-6841-911D-D73A0A9D43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659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17475"/>
            <a:ext cx="9142413" cy="6738938"/>
            <a:chOff x="0" y="74"/>
            <a:chExt cx="5759" cy="424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432" y="4113"/>
              <a:ext cx="2208" cy="20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invGray">
            <a:xfrm>
              <a:off x="432" y="1536"/>
              <a:ext cx="5327" cy="48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invGray">
            <a:xfrm>
              <a:off x="555" y="74"/>
              <a:ext cx="42" cy="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invGray">
            <a:xfrm>
              <a:off x="555" y="219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invGray">
            <a:xfrm>
              <a:off x="555" y="362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invGray">
            <a:xfrm>
              <a:off x="555" y="651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invGray">
            <a:xfrm>
              <a:off x="555" y="794"/>
              <a:ext cx="42" cy="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invGray">
            <a:xfrm>
              <a:off x="555" y="939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invGray">
            <a:xfrm>
              <a:off x="555" y="1082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invGray">
            <a:xfrm>
              <a:off x="555" y="1227"/>
              <a:ext cx="42" cy="4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invGray">
            <a:xfrm>
              <a:off x="555" y="1371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2859" y="4202"/>
              <a:ext cx="2729" cy="41"/>
              <a:chOff x="2859" y="4202"/>
              <a:chExt cx="2729" cy="41"/>
            </a:xfrm>
          </p:grpSpPr>
          <p:sp>
            <p:nvSpPr>
              <p:cNvPr id="22" name="Oval 15"/>
              <p:cNvSpPr>
                <a:spLocks noChangeArrowheads="1"/>
              </p:cNvSpPr>
              <p:nvPr/>
            </p:nvSpPr>
            <p:spPr bwMode="invGray">
              <a:xfrm>
                <a:off x="285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invGray">
              <a:xfrm>
                <a:off x="324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invGray">
              <a:xfrm>
                <a:off x="362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invGray">
              <a:xfrm>
                <a:off x="4011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invGray">
              <a:xfrm>
                <a:off x="4395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Oval 20"/>
              <p:cNvSpPr>
                <a:spLocks noChangeArrowheads="1"/>
              </p:cNvSpPr>
              <p:nvPr/>
            </p:nvSpPr>
            <p:spPr bwMode="invGray">
              <a:xfrm>
                <a:off x="477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Oval 21"/>
              <p:cNvSpPr>
                <a:spLocks noChangeArrowheads="1"/>
              </p:cNvSpPr>
              <p:nvPr/>
            </p:nvSpPr>
            <p:spPr bwMode="invGray">
              <a:xfrm>
                <a:off x="516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Oval 22"/>
              <p:cNvSpPr>
                <a:spLocks noChangeArrowheads="1"/>
              </p:cNvSpPr>
              <p:nvPr/>
            </p:nvSpPr>
            <p:spPr bwMode="invGray">
              <a:xfrm>
                <a:off x="554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Oval 23"/>
            <p:cNvSpPr>
              <a:spLocks noChangeArrowheads="1"/>
            </p:cNvSpPr>
            <p:nvPr/>
          </p:nvSpPr>
          <p:spPr bwMode="invGray">
            <a:xfrm>
              <a:off x="555" y="507"/>
              <a:ext cx="42" cy="4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" name="Group 24"/>
            <p:cNvGrpSpPr>
              <a:grpSpLocks/>
            </p:cNvGrpSpPr>
            <p:nvPr/>
          </p:nvGrpSpPr>
          <p:grpSpPr bwMode="auto">
            <a:xfrm>
              <a:off x="0" y="2327"/>
              <a:ext cx="1203" cy="1203"/>
              <a:chOff x="0" y="2327"/>
              <a:chExt cx="1203" cy="1203"/>
            </a:xfrm>
          </p:grpSpPr>
          <p:sp>
            <p:nvSpPr>
              <p:cNvPr id="19" name="Freeform 25"/>
              <p:cNvSpPr>
                <a:spLocks/>
              </p:cNvSpPr>
              <p:nvPr/>
            </p:nvSpPr>
            <p:spPr bwMode="invGray">
              <a:xfrm>
                <a:off x="0" y="2394"/>
                <a:ext cx="443" cy="1033"/>
              </a:xfrm>
              <a:custGeom>
                <a:avLst/>
                <a:gdLst>
                  <a:gd name="T0" fmla="*/ 290 w 443"/>
                  <a:gd name="T1" fmla="*/ 1016 h 1033"/>
                  <a:gd name="T2" fmla="*/ 316 w 443"/>
                  <a:gd name="T3" fmla="*/ 974 h 1033"/>
                  <a:gd name="T4" fmla="*/ 354 w 443"/>
                  <a:gd name="T5" fmla="*/ 920 h 1033"/>
                  <a:gd name="T6" fmla="*/ 384 w 443"/>
                  <a:gd name="T7" fmla="*/ 884 h 1033"/>
                  <a:gd name="T8" fmla="*/ 381 w 443"/>
                  <a:gd name="T9" fmla="*/ 832 h 1033"/>
                  <a:gd name="T10" fmla="*/ 370 w 443"/>
                  <a:gd name="T11" fmla="*/ 794 h 1033"/>
                  <a:gd name="T12" fmla="*/ 361 w 443"/>
                  <a:gd name="T13" fmla="*/ 760 h 1033"/>
                  <a:gd name="T14" fmla="*/ 361 w 443"/>
                  <a:gd name="T15" fmla="*/ 734 h 1033"/>
                  <a:gd name="T16" fmla="*/ 359 w 443"/>
                  <a:gd name="T17" fmla="*/ 707 h 1033"/>
                  <a:gd name="T18" fmla="*/ 373 w 443"/>
                  <a:gd name="T19" fmla="*/ 691 h 1033"/>
                  <a:gd name="T20" fmla="*/ 391 w 443"/>
                  <a:gd name="T21" fmla="*/ 686 h 1033"/>
                  <a:gd name="T22" fmla="*/ 395 w 443"/>
                  <a:gd name="T23" fmla="*/ 680 h 1033"/>
                  <a:gd name="T24" fmla="*/ 390 w 443"/>
                  <a:gd name="T25" fmla="*/ 671 h 1033"/>
                  <a:gd name="T26" fmla="*/ 386 w 443"/>
                  <a:gd name="T27" fmla="*/ 660 h 1033"/>
                  <a:gd name="T28" fmla="*/ 437 w 443"/>
                  <a:gd name="T29" fmla="*/ 635 h 1033"/>
                  <a:gd name="T30" fmla="*/ 442 w 443"/>
                  <a:gd name="T31" fmla="*/ 619 h 1033"/>
                  <a:gd name="T32" fmla="*/ 438 w 443"/>
                  <a:gd name="T33" fmla="*/ 604 h 1033"/>
                  <a:gd name="T34" fmla="*/ 400 w 443"/>
                  <a:gd name="T35" fmla="*/ 543 h 1033"/>
                  <a:gd name="T36" fmla="*/ 384 w 443"/>
                  <a:gd name="T37" fmla="*/ 474 h 1033"/>
                  <a:gd name="T38" fmla="*/ 354 w 443"/>
                  <a:gd name="T39" fmla="*/ 455 h 1033"/>
                  <a:gd name="T40" fmla="*/ 326 w 443"/>
                  <a:gd name="T41" fmla="*/ 433 h 1033"/>
                  <a:gd name="T42" fmla="*/ 312 w 443"/>
                  <a:gd name="T43" fmla="*/ 411 h 1033"/>
                  <a:gd name="T44" fmla="*/ 307 w 443"/>
                  <a:gd name="T45" fmla="*/ 391 h 1033"/>
                  <a:gd name="T46" fmla="*/ 290 w 443"/>
                  <a:gd name="T47" fmla="*/ 339 h 1033"/>
                  <a:gd name="T48" fmla="*/ 308 w 443"/>
                  <a:gd name="T49" fmla="*/ 289 h 1033"/>
                  <a:gd name="T50" fmla="*/ 298 w 443"/>
                  <a:gd name="T51" fmla="*/ 278 h 1033"/>
                  <a:gd name="T52" fmla="*/ 280 w 443"/>
                  <a:gd name="T53" fmla="*/ 307 h 1033"/>
                  <a:gd name="T54" fmla="*/ 269 w 443"/>
                  <a:gd name="T55" fmla="*/ 283 h 1033"/>
                  <a:gd name="T56" fmla="*/ 272 w 443"/>
                  <a:gd name="T57" fmla="*/ 224 h 1033"/>
                  <a:gd name="T58" fmla="*/ 280 w 443"/>
                  <a:gd name="T59" fmla="*/ 177 h 1033"/>
                  <a:gd name="T60" fmla="*/ 280 w 443"/>
                  <a:gd name="T61" fmla="*/ 146 h 1033"/>
                  <a:gd name="T62" fmla="*/ 281 w 443"/>
                  <a:gd name="T63" fmla="*/ 123 h 1033"/>
                  <a:gd name="T64" fmla="*/ 290 w 443"/>
                  <a:gd name="T65" fmla="*/ 104 h 1033"/>
                  <a:gd name="T66" fmla="*/ 296 w 443"/>
                  <a:gd name="T67" fmla="*/ 97 h 1033"/>
                  <a:gd name="T68" fmla="*/ 298 w 443"/>
                  <a:gd name="T69" fmla="*/ 94 h 1033"/>
                  <a:gd name="T70" fmla="*/ 301 w 443"/>
                  <a:gd name="T71" fmla="*/ 92 h 1033"/>
                  <a:gd name="T72" fmla="*/ 307 w 443"/>
                  <a:gd name="T73" fmla="*/ 83 h 1033"/>
                  <a:gd name="T74" fmla="*/ 317 w 443"/>
                  <a:gd name="T75" fmla="*/ 79 h 1033"/>
                  <a:gd name="T76" fmla="*/ 328 w 443"/>
                  <a:gd name="T77" fmla="*/ 77 h 1033"/>
                  <a:gd name="T78" fmla="*/ 337 w 443"/>
                  <a:gd name="T79" fmla="*/ 74 h 1033"/>
                  <a:gd name="T80" fmla="*/ 345 w 443"/>
                  <a:gd name="T81" fmla="*/ 67 h 1033"/>
                  <a:gd name="T82" fmla="*/ 337 w 443"/>
                  <a:gd name="T83" fmla="*/ 50 h 1033"/>
                  <a:gd name="T84" fmla="*/ 337 w 443"/>
                  <a:gd name="T85" fmla="*/ 47 h 1033"/>
                  <a:gd name="T86" fmla="*/ 337 w 443"/>
                  <a:gd name="T87" fmla="*/ 43 h 1033"/>
                  <a:gd name="T88" fmla="*/ 337 w 443"/>
                  <a:gd name="T89" fmla="*/ 41 h 1033"/>
                  <a:gd name="T90" fmla="*/ 334 w 443"/>
                  <a:gd name="T91" fmla="*/ 38 h 1033"/>
                  <a:gd name="T92" fmla="*/ 321 w 443"/>
                  <a:gd name="T93" fmla="*/ 21 h 1033"/>
                  <a:gd name="T94" fmla="*/ 316 w 443"/>
                  <a:gd name="T95" fmla="*/ 0 h 1033"/>
                  <a:gd name="T96" fmla="*/ 188 w 443"/>
                  <a:gd name="T97" fmla="*/ 94 h 1033"/>
                  <a:gd name="T98" fmla="*/ 88 w 443"/>
                  <a:gd name="T99" fmla="*/ 218 h 1033"/>
                  <a:gd name="T100" fmla="*/ 21 w 443"/>
                  <a:gd name="T101" fmla="*/ 366 h 1033"/>
                  <a:gd name="T102" fmla="*/ 0 w 443"/>
                  <a:gd name="T103" fmla="*/ 530 h 1033"/>
                  <a:gd name="T104" fmla="*/ 20 w 443"/>
                  <a:gd name="T105" fmla="*/ 680 h 1033"/>
                  <a:gd name="T106" fmla="*/ 74 w 443"/>
                  <a:gd name="T107" fmla="*/ 819 h 1033"/>
                  <a:gd name="T108" fmla="*/ 160 w 443"/>
                  <a:gd name="T109" fmla="*/ 938 h 1033"/>
                  <a:gd name="T110" fmla="*/ 272 w 443"/>
                  <a:gd name="T111" fmla="*/ 1032 h 103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443" h="1033">
                    <a:moveTo>
                      <a:pt x="272" y="1032"/>
                    </a:moveTo>
                    <a:lnTo>
                      <a:pt x="290" y="1016"/>
                    </a:lnTo>
                    <a:lnTo>
                      <a:pt x="301" y="992"/>
                    </a:lnTo>
                    <a:lnTo>
                      <a:pt x="316" y="974"/>
                    </a:lnTo>
                    <a:lnTo>
                      <a:pt x="328" y="955"/>
                    </a:lnTo>
                    <a:lnTo>
                      <a:pt x="354" y="920"/>
                    </a:lnTo>
                    <a:lnTo>
                      <a:pt x="373" y="904"/>
                    </a:lnTo>
                    <a:lnTo>
                      <a:pt x="384" y="884"/>
                    </a:lnTo>
                    <a:lnTo>
                      <a:pt x="390" y="848"/>
                    </a:lnTo>
                    <a:lnTo>
                      <a:pt x="381" y="832"/>
                    </a:lnTo>
                    <a:lnTo>
                      <a:pt x="375" y="812"/>
                    </a:lnTo>
                    <a:lnTo>
                      <a:pt x="370" y="794"/>
                    </a:lnTo>
                    <a:lnTo>
                      <a:pt x="361" y="774"/>
                    </a:lnTo>
                    <a:lnTo>
                      <a:pt x="361" y="760"/>
                    </a:lnTo>
                    <a:lnTo>
                      <a:pt x="361" y="747"/>
                    </a:lnTo>
                    <a:lnTo>
                      <a:pt x="361" y="734"/>
                    </a:lnTo>
                    <a:lnTo>
                      <a:pt x="359" y="722"/>
                    </a:lnTo>
                    <a:lnTo>
                      <a:pt x="359" y="707"/>
                    </a:lnTo>
                    <a:lnTo>
                      <a:pt x="364" y="698"/>
                    </a:lnTo>
                    <a:lnTo>
                      <a:pt x="373" y="691"/>
                    </a:lnTo>
                    <a:lnTo>
                      <a:pt x="390" y="686"/>
                    </a:lnTo>
                    <a:lnTo>
                      <a:pt x="391" y="686"/>
                    </a:lnTo>
                    <a:lnTo>
                      <a:pt x="395" y="682"/>
                    </a:lnTo>
                    <a:lnTo>
                      <a:pt x="395" y="680"/>
                    </a:lnTo>
                    <a:lnTo>
                      <a:pt x="395" y="677"/>
                    </a:lnTo>
                    <a:lnTo>
                      <a:pt x="390" y="671"/>
                    </a:lnTo>
                    <a:lnTo>
                      <a:pt x="386" y="666"/>
                    </a:lnTo>
                    <a:lnTo>
                      <a:pt x="386" y="660"/>
                    </a:lnTo>
                    <a:lnTo>
                      <a:pt x="395" y="655"/>
                    </a:lnTo>
                    <a:lnTo>
                      <a:pt x="437" y="635"/>
                    </a:lnTo>
                    <a:lnTo>
                      <a:pt x="442" y="626"/>
                    </a:lnTo>
                    <a:lnTo>
                      <a:pt x="442" y="619"/>
                    </a:lnTo>
                    <a:lnTo>
                      <a:pt x="442" y="613"/>
                    </a:lnTo>
                    <a:lnTo>
                      <a:pt x="438" y="604"/>
                    </a:lnTo>
                    <a:lnTo>
                      <a:pt x="417" y="577"/>
                    </a:lnTo>
                    <a:lnTo>
                      <a:pt x="400" y="543"/>
                    </a:lnTo>
                    <a:lnTo>
                      <a:pt x="391" y="511"/>
                    </a:lnTo>
                    <a:lnTo>
                      <a:pt x="384" y="474"/>
                    </a:lnTo>
                    <a:lnTo>
                      <a:pt x="368" y="465"/>
                    </a:lnTo>
                    <a:lnTo>
                      <a:pt x="354" y="455"/>
                    </a:lnTo>
                    <a:lnTo>
                      <a:pt x="339" y="444"/>
                    </a:lnTo>
                    <a:lnTo>
                      <a:pt x="326" y="433"/>
                    </a:lnTo>
                    <a:lnTo>
                      <a:pt x="317" y="422"/>
                    </a:lnTo>
                    <a:lnTo>
                      <a:pt x="312" y="411"/>
                    </a:lnTo>
                    <a:lnTo>
                      <a:pt x="308" y="402"/>
                    </a:lnTo>
                    <a:lnTo>
                      <a:pt x="307" y="391"/>
                    </a:lnTo>
                    <a:lnTo>
                      <a:pt x="285" y="363"/>
                    </a:lnTo>
                    <a:lnTo>
                      <a:pt x="290" y="339"/>
                    </a:lnTo>
                    <a:lnTo>
                      <a:pt x="301" y="314"/>
                    </a:lnTo>
                    <a:lnTo>
                      <a:pt x="308" y="289"/>
                    </a:lnTo>
                    <a:lnTo>
                      <a:pt x="308" y="267"/>
                    </a:lnTo>
                    <a:lnTo>
                      <a:pt x="298" y="278"/>
                    </a:lnTo>
                    <a:lnTo>
                      <a:pt x="287" y="294"/>
                    </a:lnTo>
                    <a:lnTo>
                      <a:pt x="280" y="307"/>
                    </a:lnTo>
                    <a:lnTo>
                      <a:pt x="272" y="314"/>
                    </a:lnTo>
                    <a:lnTo>
                      <a:pt x="269" y="283"/>
                    </a:lnTo>
                    <a:lnTo>
                      <a:pt x="271" y="254"/>
                    </a:lnTo>
                    <a:lnTo>
                      <a:pt x="272" y="224"/>
                    </a:lnTo>
                    <a:lnTo>
                      <a:pt x="272" y="195"/>
                    </a:lnTo>
                    <a:lnTo>
                      <a:pt x="280" y="177"/>
                    </a:lnTo>
                    <a:lnTo>
                      <a:pt x="280" y="164"/>
                    </a:lnTo>
                    <a:lnTo>
                      <a:pt x="280" y="146"/>
                    </a:lnTo>
                    <a:lnTo>
                      <a:pt x="281" y="133"/>
                    </a:lnTo>
                    <a:lnTo>
                      <a:pt x="281" y="123"/>
                    </a:lnTo>
                    <a:lnTo>
                      <a:pt x="285" y="113"/>
                    </a:lnTo>
                    <a:lnTo>
                      <a:pt x="290" y="104"/>
                    </a:lnTo>
                    <a:lnTo>
                      <a:pt x="296" y="97"/>
                    </a:lnTo>
                    <a:lnTo>
                      <a:pt x="298" y="94"/>
                    </a:lnTo>
                    <a:lnTo>
                      <a:pt x="301" y="92"/>
                    </a:lnTo>
                    <a:lnTo>
                      <a:pt x="303" y="86"/>
                    </a:lnTo>
                    <a:lnTo>
                      <a:pt x="307" y="83"/>
                    </a:lnTo>
                    <a:lnTo>
                      <a:pt x="308" y="83"/>
                    </a:lnTo>
                    <a:lnTo>
                      <a:pt x="317" y="79"/>
                    </a:lnTo>
                    <a:lnTo>
                      <a:pt x="323" y="77"/>
                    </a:lnTo>
                    <a:lnTo>
                      <a:pt x="328" y="77"/>
                    </a:lnTo>
                    <a:lnTo>
                      <a:pt x="334" y="74"/>
                    </a:lnTo>
                    <a:lnTo>
                      <a:pt x="337" y="74"/>
                    </a:lnTo>
                    <a:lnTo>
                      <a:pt x="339" y="72"/>
                    </a:lnTo>
                    <a:lnTo>
                      <a:pt x="345" y="67"/>
                    </a:lnTo>
                    <a:lnTo>
                      <a:pt x="345" y="63"/>
                    </a:lnTo>
                    <a:lnTo>
                      <a:pt x="337" y="50"/>
                    </a:lnTo>
                    <a:lnTo>
                      <a:pt x="337" y="47"/>
                    </a:lnTo>
                    <a:lnTo>
                      <a:pt x="337" y="43"/>
                    </a:lnTo>
                    <a:lnTo>
                      <a:pt x="337" y="41"/>
                    </a:lnTo>
                    <a:lnTo>
                      <a:pt x="334" y="41"/>
                    </a:lnTo>
                    <a:lnTo>
                      <a:pt x="334" y="38"/>
                    </a:lnTo>
                    <a:lnTo>
                      <a:pt x="328" y="30"/>
                    </a:lnTo>
                    <a:lnTo>
                      <a:pt x="321" y="21"/>
                    </a:lnTo>
                    <a:lnTo>
                      <a:pt x="317" y="11"/>
                    </a:lnTo>
                    <a:lnTo>
                      <a:pt x="316" y="0"/>
                    </a:lnTo>
                    <a:lnTo>
                      <a:pt x="249" y="41"/>
                    </a:lnTo>
                    <a:lnTo>
                      <a:pt x="188" y="94"/>
                    </a:lnTo>
                    <a:lnTo>
                      <a:pt x="133" y="151"/>
                    </a:lnTo>
                    <a:lnTo>
                      <a:pt x="88" y="218"/>
                    </a:lnTo>
                    <a:lnTo>
                      <a:pt x="50" y="289"/>
                    </a:lnTo>
                    <a:lnTo>
                      <a:pt x="21" y="366"/>
                    </a:lnTo>
                    <a:lnTo>
                      <a:pt x="5" y="446"/>
                    </a:lnTo>
                    <a:lnTo>
                      <a:pt x="0" y="530"/>
                    </a:lnTo>
                    <a:lnTo>
                      <a:pt x="5" y="608"/>
                    </a:lnTo>
                    <a:lnTo>
                      <a:pt x="20" y="680"/>
                    </a:lnTo>
                    <a:lnTo>
                      <a:pt x="45" y="751"/>
                    </a:lnTo>
                    <a:lnTo>
                      <a:pt x="74" y="819"/>
                    </a:lnTo>
                    <a:lnTo>
                      <a:pt x="114" y="879"/>
                    </a:lnTo>
                    <a:lnTo>
                      <a:pt x="160" y="938"/>
                    </a:lnTo>
                    <a:lnTo>
                      <a:pt x="215" y="987"/>
                    </a:lnTo>
                    <a:lnTo>
                      <a:pt x="272" y="1032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invGray">
              <a:xfrm>
                <a:off x="379" y="2327"/>
                <a:ext cx="824" cy="1203"/>
              </a:xfrm>
              <a:custGeom>
                <a:avLst/>
                <a:gdLst>
                  <a:gd name="T0" fmla="*/ 796 w 824"/>
                  <a:gd name="T1" fmla="*/ 688 h 1203"/>
                  <a:gd name="T2" fmla="*/ 756 w 824"/>
                  <a:gd name="T3" fmla="*/ 641 h 1203"/>
                  <a:gd name="T4" fmla="*/ 812 w 824"/>
                  <a:gd name="T5" fmla="*/ 615 h 1203"/>
                  <a:gd name="T6" fmla="*/ 814 w 824"/>
                  <a:gd name="T7" fmla="*/ 502 h 1203"/>
                  <a:gd name="T8" fmla="*/ 705 w 824"/>
                  <a:gd name="T9" fmla="*/ 247 h 1203"/>
                  <a:gd name="T10" fmla="*/ 651 w 824"/>
                  <a:gd name="T11" fmla="*/ 262 h 1203"/>
                  <a:gd name="T12" fmla="*/ 574 w 824"/>
                  <a:gd name="T13" fmla="*/ 289 h 1203"/>
                  <a:gd name="T14" fmla="*/ 536 w 824"/>
                  <a:gd name="T15" fmla="*/ 258 h 1203"/>
                  <a:gd name="T16" fmla="*/ 563 w 824"/>
                  <a:gd name="T17" fmla="*/ 170 h 1203"/>
                  <a:gd name="T18" fmla="*/ 532 w 824"/>
                  <a:gd name="T19" fmla="*/ 81 h 1203"/>
                  <a:gd name="T20" fmla="*/ 455 w 824"/>
                  <a:gd name="T21" fmla="*/ 56 h 1203"/>
                  <a:gd name="T22" fmla="*/ 484 w 824"/>
                  <a:gd name="T23" fmla="*/ 150 h 1203"/>
                  <a:gd name="T24" fmla="*/ 465 w 824"/>
                  <a:gd name="T25" fmla="*/ 190 h 1203"/>
                  <a:gd name="T26" fmla="*/ 442 w 824"/>
                  <a:gd name="T27" fmla="*/ 200 h 1203"/>
                  <a:gd name="T28" fmla="*/ 419 w 824"/>
                  <a:gd name="T29" fmla="*/ 164 h 1203"/>
                  <a:gd name="T30" fmla="*/ 381 w 824"/>
                  <a:gd name="T31" fmla="*/ 108 h 1203"/>
                  <a:gd name="T32" fmla="*/ 406 w 824"/>
                  <a:gd name="T33" fmla="*/ 108 h 1203"/>
                  <a:gd name="T34" fmla="*/ 424 w 824"/>
                  <a:gd name="T35" fmla="*/ 72 h 1203"/>
                  <a:gd name="T36" fmla="*/ 325 w 824"/>
                  <a:gd name="T37" fmla="*/ 0 h 1203"/>
                  <a:gd name="T38" fmla="*/ 281 w 824"/>
                  <a:gd name="T39" fmla="*/ 27 h 1203"/>
                  <a:gd name="T40" fmla="*/ 240 w 824"/>
                  <a:gd name="T41" fmla="*/ 72 h 1203"/>
                  <a:gd name="T42" fmla="*/ 209 w 824"/>
                  <a:gd name="T43" fmla="*/ 114 h 1203"/>
                  <a:gd name="T44" fmla="*/ 209 w 824"/>
                  <a:gd name="T45" fmla="*/ 150 h 1203"/>
                  <a:gd name="T46" fmla="*/ 240 w 824"/>
                  <a:gd name="T47" fmla="*/ 164 h 1203"/>
                  <a:gd name="T48" fmla="*/ 209 w 824"/>
                  <a:gd name="T49" fmla="*/ 222 h 1203"/>
                  <a:gd name="T50" fmla="*/ 213 w 824"/>
                  <a:gd name="T51" fmla="*/ 242 h 1203"/>
                  <a:gd name="T52" fmla="*/ 267 w 824"/>
                  <a:gd name="T53" fmla="*/ 222 h 1203"/>
                  <a:gd name="T54" fmla="*/ 303 w 824"/>
                  <a:gd name="T55" fmla="*/ 170 h 1203"/>
                  <a:gd name="T56" fmla="*/ 354 w 824"/>
                  <a:gd name="T57" fmla="*/ 231 h 1203"/>
                  <a:gd name="T58" fmla="*/ 372 w 824"/>
                  <a:gd name="T59" fmla="*/ 291 h 1203"/>
                  <a:gd name="T60" fmla="*/ 348 w 824"/>
                  <a:gd name="T61" fmla="*/ 294 h 1203"/>
                  <a:gd name="T62" fmla="*/ 298 w 824"/>
                  <a:gd name="T63" fmla="*/ 309 h 1203"/>
                  <a:gd name="T64" fmla="*/ 323 w 824"/>
                  <a:gd name="T65" fmla="*/ 330 h 1203"/>
                  <a:gd name="T66" fmla="*/ 260 w 824"/>
                  <a:gd name="T67" fmla="*/ 339 h 1203"/>
                  <a:gd name="T68" fmla="*/ 189 w 824"/>
                  <a:gd name="T69" fmla="*/ 411 h 1203"/>
                  <a:gd name="T70" fmla="*/ 184 w 824"/>
                  <a:gd name="T71" fmla="*/ 469 h 1203"/>
                  <a:gd name="T72" fmla="*/ 148 w 824"/>
                  <a:gd name="T73" fmla="*/ 435 h 1203"/>
                  <a:gd name="T74" fmla="*/ 83 w 824"/>
                  <a:gd name="T75" fmla="*/ 402 h 1203"/>
                  <a:gd name="T76" fmla="*/ 0 w 824"/>
                  <a:gd name="T77" fmla="*/ 455 h 1203"/>
                  <a:gd name="T78" fmla="*/ 54 w 824"/>
                  <a:gd name="T79" fmla="*/ 496 h 1203"/>
                  <a:gd name="T80" fmla="*/ 74 w 824"/>
                  <a:gd name="T81" fmla="*/ 485 h 1203"/>
                  <a:gd name="T82" fmla="*/ 54 w 824"/>
                  <a:gd name="T83" fmla="*/ 608 h 1203"/>
                  <a:gd name="T84" fmla="*/ 132 w 824"/>
                  <a:gd name="T85" fmla="*/ 641 h 1203"/>
                  <a:gd name="T86" fmla="*/ 195 w 824"/>
                  <a:gd name="T87" fmla="*/ 661 h 1203"/>
                  <a:gd name="T88" fmla="*/ 249 w 824"/>
                  <a:gd name="T89" fmla="*/ 744 h 1203"/>
                  <a:gd name="T90" fmla="*/ 334 w 824"/>
                  <a:gd name="T91" fmla="*/ 886 h 1203"/>
                  <a:gd name="T92" fmla="*/ 391 w 824"/>
                  <a:gd name="T93" fmla="*/ 1007 h 1203"/>
                  <a:gd name="T94" fmla="*/ 292 w 824"/>
                  <a:gd name="T95" fmla="*/ 1052 h 1203"/>
                  <a:gd name="T96" fmla="*/ 182 w 824"/>
                  <a:gd name="T97" fmla="*/ 1105 h 1203"/>
                  <a:gd name="T98" fmla="*/ 68 w 824"/>
                  <a:gd name="T99" fmla="*/ 1180 h 1203"/>
                  <a:gd name="T100" fmla="*/ 200 w 824"/>
                  <a:gd name="T101" fmla="*/ 1202 h 1203"/>
                  <a:gd name="T102" fmla="*/ 417 w 824"/>
                  <a:gd name="T103" fmla="*/ 1168 h 1203"/>
                  <a:gd name="T104" fmla="*/ 613 w 824"/>
                  <a:gd name="T105" fmla="*/ 1052 h 1203"/>
                  <a:gd name="T106" fmla="*/ 610 w 824"/>
                  <a:gd name="T107" fmla="*/ 929 h 1203"/>
                  <a:gd name="T108" fmla="*/ 543 w 824"/>
                  <a:gd name="T109" fmla="*/ 888 h 1203"/>
                  <a:gd name="T110" fmla="*/ 567 w 824"/>
                  <a:gd name="T111" fmla="*/ 791 h 1203"/>
                  <a:gd name="T112" fmla="*/ 655 w 824"/>
                  <a:gd name="T113" fmla="*/ 738 h 1203"/>
                  <a:gd name="T114" fmla="*/ 725 w 824"/>
                  <a:gd name="T115" fmla="*/ 713 h 1203"/>
                  <a:gd name="T116" fmla="*/ 792 w 824"/>
                  <a:gd name="T117" fmla="*/ 729 h 120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824" h="1203">
                    <a:moveTo>
                      <a:pt x="803" y="736"/>
                    </a:moveTo>
                    <a:lnTo>
                      <a:pt x="807" y="724"/>
                    </a:lnTo>
                    <a:lnTo>
                      <a:pt x="808" y="713"/>
                    </a:lnTo>
                    <a:lnTo>
                      <a:pt x="812" y="702"/>
                    </a:lnTo>
                    <a:lnTo>
                      <a:pt x="814" y="691"/>
                    </a:lnTo>
                    <a:lnTo>
                      <a:pt x="803" y="691"/>
                    </a:lnTo>
                    <a:lnTo>
                      <a:pt x="796" y="688"/>
                    </a:lnTo>
                    <a:lnTo>
                      <a:pt x="783" y="686"/>
                    </a:lnTo>
                    <a:lnTo>
                      <a:pt x="776" y="680"/>
                    </a:lnTo>
                    <a:lnTo>
                      <a:pt x="770" y="675"/>
                    </a:lnTo>
                    <a:lnTo>
                      <a:pt x="767" y="666"/>
                    </a:lnTo>
                    <a:lnTo>
                      <a:pt x="761" y="661"/>
                    </a:lnTo>
                    <a:lnTo>
                      <a:pt x="760" y="655"/>
                    </a:lnTo>
                    <a:lnTo>
                      <a:pt x="756" y="641"/>
                    </a:lnTo>
                    <a:lnTo>
                      <a:pt x="756" y="624"/>
                    </a:lnTo>
                    <a:lnTo>
                      <a:pt x="760" y="610"/>
                    </a:lnTo>
                    <a:lnTo>
                      <a:pt x="767" y="599"/>
                    </a:lnTo>
                    <a:lnTo>
                      <a:pt x="781" y="597"/>
                    </a:lnTo>
                    <a:lnTo>
                      <a:pt x="792" y="599"/>
                    </a:lnTo>
                    <a:lnTo>
                      <a:pt x="803" y="608"/>
                    </a:lnTo>
                    <a:lnTo>
                      <a:pt x="812" y="615"/>
                    </a:lnTo>
                    <a:lnTo>
                      <a:pt x="819" y="628"/>
                    </a:lnTo>
                    <a:lnTo>
                      <a:pt x="823" y="619"/>
                    </a:lnTo>
                    <a:lnTo>
                      <a:pt x="823" y="610"/>
                    </a:lnTo>
                    <a:lnTo>
                      <a:pt x="823" y="605"/>
                    </a:lnTo>
                    <a:lnTo>
                      <a:pt x="823" y="597"/>
                    </a:lnTo>
                    <a:lnTo>
                      <a:pt x="819" y="549"/>
                    </a:lnTo>
                    <a:lnTo>
                      <a:pt x="814" y="502"/>
                    </a:lnTo>
                    <a:lnTo>
                      <a:pt x="807" y="455"/>
                    </a:lnTo>
                    <a:lnTo>
                      <a:pt x="792" y="411"/>
                    </a:lnTo>
                    <a:lnTo>
                      <a:pt x="776" y="366"/>
                    </a:lnTo>
                    <a:lnTo>
                      <a:pt x="756" y="325"/>
                    </a:lnTo>
                    <a:lnTo>
                      <a:pt x="734" y="285"/>
                    </a:lnTo>
                    <a:lnTo>
                      <a:pt x="709" y="247"/>
                    </a:lnTo>
                    <a:lnTo>
                      <a:pt x="705" y="247"/>
                    </a:lnTo>
                    <a:lnTo>
                      <a:pt x="702" y="244"/>
                    </a:lnTo>
                    <a:lnTo>
                      <a:pt x="698" y="244"/>
                    </a:lnTo>
                    <a:lnTo>
                      <a:pt x="693" y="242"/>
                    </a:lnTo>
                    <a:lnTo>
                      <a:pt x="677" y="253"/>
                    </a:lnTo>
                    <a:lnTo>
                      <a:pt x="668" y="254"/>
                    </a:lnTo>
                    <a:lnTo>
                      <a:pt x="660" y="258"/>
                    </a:lnTo>
                    <a:lnTo>
                      <a:pt x="651" y="262"/>
                    </a:lnTo>
                    <a:lnTo>
                      <a:pt x="642" y="264"/>
                    </a:lnTo>
                    <a:lnTo>
                      <a:pt x="631" y="267"/>
                    </a:lnTo>
                    <a:lnTo>
                      <a:pt x="619" y="273"/>
                    </a:lnTo>
                    <a:lnTo>
                      <a:pt x="606" y="278"/>
                    </a:lnTo>
                    <a:lnTo>
                      <a:pt x="594" y="283"/>
                    </a:lnTo>
                    <a:lnTo>
                      <a:pt x="583" y="285"/>
                    </a:lnTo>
                    <a:lnTo>
                      <a:pt x="574" y="289"/>
                    </a:lnTo>
                    <a:lnTo>
                      <a:pt x="567" y="291"/>
                    </a:lnTo>
                    <a:lnTo>
                      <a:pt x="557" y="289"/>
                    </a:lnTo>
                    <a:lnTo>
                      <a:pt x="554" y="285"/>
                    </a:lnTo>
                    <a:lnTo>
                      <a:pt x="548" y="280"/>
                    </a:lnTo>
                    <a:lnTo>
                      <a:pt x="547" y="278"/>
                    </a:lnTo>
                    <a:lnTo>
                      <a:pt x="543" y="273"/>
                    </a:lnTo>
                    <a:lnTo>
                      <a:pt x="536" y="258"/>
                    </a:lnTo>
                    <a:lnTo>
                      <a:pt x="532" y="244"/>
                    </a:lnTo>
                    <a:lnTo>
                      <a:pt x="532" y="231"/>
                    </a:lnTo>
                    <a:lnTo>
                      <a:pt x="530" y="217"/>
                    </a:lnTo>
                    <a:lnTo>
                      <a:pt x="532" y="202"/>
                    </a:lnTo>
                    <a:lnTo>
                      <a:pt x="541" y="190"/>
                    </a:lnTo>
                    <a:lnTo>
                      <a:pt x="552" y="177"/>
                    </a:lnTo>
                    <a:lnTo>
                      <a:pt x="563" y="170"/>
                    </a:lnTo>
                    <a:lnTo>
                      <a:pt x="574" y="159"/>
                    </a:lnTo>
                    <a:lnTo>
                      <a:pt x="583" y="146"/>
                    </a:lnTo>
                    <a:lnTo>
                      <a:pt x="588" y="134"/>
                    </a:lnTo>
                    <a:lnTo>
                      <a:pt x="588" y="119"/>
                    </a:lnTo>
                    <a:lnTo>
                      <a:pt x="568" y="105"/>
                    </a:lnTo>
                    <a:lnTo>
                      <a:pt x="552" y="92"/>
                    </a:lnTo>
                    <a:lnTo>
                      <a:pt x="532" y="81"/>
                    </a:lnTo>
                    <a:lnTo>
                      <a:pt x="512" y="70"/>
                    </a:lnTo>
                    <a:lnTo>
                      <a:pt x="491" y="58"/>
                    </a:lnTo>
                    <a:lnTo>
                      <a:pt x="471" y="47"/>
                    </a:lnTo>
                    <a:lnTo>
                      <a:pt x="449" y="38"/>
                    </a:lnTo>
                    <a:lnTo>
                      <a:pt x="428" y="31"/>
                    </a:lnTo>
                    <a:lnTo>
                      <a:pt x="442" y="45"/>
                    </a:lnTo>
                    <a:lnTo>
                      <a:pt x="455" y="56"/>
                    </a:lnTo>
                    <a:lnTo>
                      <a:pt x="465" y="63"/>
                    </a:lnTo>
                    <a:lnTo>
                      <a:pt x="484" y="74"/>
                    </a:lnTo>
                    <a:lnTo>
                      <a:pt x="485" y="88"/>
                    </a:lnTo>
                    <a:lnTo>
                      <a:pt x="484" y="105"/>
                    </a:lnTo>
                    <a:lnTo>
                      <a:pt x="478" y="123"/>
                    </a:lnTo>
                    <a:lnTo>
                      <a:pt x="478" y="135"/>
                    </a:lnTo>
                    <a:lnTo>
                      <a:pt x="484" y="150"/>
                    </a:lnTo>
                    <a:lnTo>
                      <a:pt x="484" y="155"/>
                    </a:lnTo>
                    <a:lnTo>
                      <a:pt x="480" y="161"/>
                    </a:lnTo>
                    <a:lnTo>
                      <a:pt x="474" y="166"/>
                    </a:lnTo>
                    <a:lnTo>
                      <a:pt x="469" y="170"/>
                    </a:lnTo>
                    <a:lnTo>
                      <a:pt x="465" y="175"/>
                    </a:lnTo>
                    <a:lnTo>
                      <a:pt x="465" y="180"/>
                    </a:lnTo>
                    <a:lnTo>
                      <a:pt x="465" y="190"/>
                    </a:lnTo>
                    <a:lnTo>
                      <a:pt x="464" y="195"/>
                    </a:lnTo>
                    <a:lnTo>
                      <a:pt x="460" y="197"/>
                    </a:lnTo>
                    <a:lnTo>
                      <a:pt x="458" y="200"/>
                    </a:lnTo>
                    <a:lnTo>
                      <a:pt x="455" y="200"/>
                    </a:lnTo>
                    <a:lnTo>
                      <a:pt x="453" y="200"/>
                    </a:lnTo>
                    <a:lnTo>
                      <a:pt x="447" y="197"/>
                    </a:lnTo>
                    <a:lnTo>
                      <a:pt x="442" y="200"/>
                    </a:lnTo>
                    <a:lnTo>
                      <a:pt x="433" y="202"/>
                    </a:lnTo>
                    <a:lnTo>
                      <a:pt x="428" y="202"/>
                    </a:lnTo>
                    <a:lnTo>
                      <a:pt x="424" y="200"/>
                    </a:lnTo>
                    <a:lnTo>
                      <a:pt x="424" y="197"/>
                    </a:lnTo>
                    <a:lnTo>
                      <a:pt x="422" y="195"/>
                    </a:lnTo>
                    <a:lnTo>
                      <a:pt x="419" y="164"/>
                    </a:lnTo>
                    <a:lnTo>
                      <a:pt x="411" y="159"/>
                    </a:lnTo>
                    <a:lnTo>
                      <a:pt x="406" y="150"/>
                    </a:lnTo>
                    <a:lnTo>
                      <a:pt x="397" y="141"/>
                    </a:lnTo>
                    <a:lnTo>
                      <a:pt x="390" y="134"/>
                    </a:lnTo>
                    <a:lnTo>
                      <a:pt x="386" y="125"/>
                    </a:lnTo>
                    <a:lnTo>
                      <a:pt x="384" y="117"/>
                    </a:lnTo>
                    <a:lnTo>
                      <a:pt x="381" y="108"/>
                    </a:lnTo>
                    <a:lnTo>
                      <a:pt x="384" y="103"/>
                    </a:lnTo>
                    <a:lnTo>
                      <a:pt x="386" y="99"/>
                    </a:lnTo>
                    <a:lnTo>
                      <a:pt x="390" y="99"/>
                    </a:lnTo>
                    <a:lnTo>
                      <a:pt x="390" y="97"/>
                    </a:lnTo>
                    <a:lnTo>
                      <a:pt x="391" y="97"/>
                    </a:lnTo>
                    <a:lnTo>
                      <a:pt x="397" y="103"/>
                    </a:lnTo>
                    <a:lnTo>
                      <a:pt x="406" y="108"/>
                    </a:lnTo>
                    <a:lnTo>
                      <a:pt x="413" y="110"/>
                    </a:lnTo>
                    <a:lnTo>
                      <a:pt x="422" y="110"/>
                    </a:lnTo>
                    <a:lnTo>
                      <a:pt x="424" y="110"/>
                    </a:lnTo>
                    <a:lnTo>
                      <a:pt x="424" y="108"/>
                    </a:lnTo>
                    <a:lnTo>
                      <a:pt x="424" y="72"/>
                    </a:lnTo>
                    <a:lnTo>
                      <a:pt x="411" y="56"/>
                    </a:lnTo>
                    <a:lnTo>
                      <a:pt x="395" y="42"/>
                    </a:lnTo>
                    <a:lnTo>
                      <a:pt x="377" y="27"/>
                    </a:lnTo>
                    <a:lnTo>
                      <a:pt x="364" y="9"/>
                    </a:lnTo>
                    <a:lnTo>
                      <a:pt x="350" y="5"/>
                    </a:lnTo>
                    <a:lnTo>
                      <a:pt x="339" y="2"/>
                    </a:lnTo>
                    <a:lnTo>
                      <a:pt x="325" y="0"/>
                    </a:lnTo>
                    <a:lnTo>
                      <a:pt x="312" y="0"/>
                    </a:lnTo>
                    <a:lnTo>
                      <a:pt x="308" y="0"/>
                    </a:lnTo>
                    <a:lnTo>
                      <a:pt x="308" y="2"/>
                    </a:lnTo>
                    <a:lnTo>
                      <a:pt x="308" y="5"/>
                    </a:lnTo>
                    <a:lnTo>
                      <a:pt x="307" y="9"/>
                    </a:lnTo>
                    <a:lnTo>
                      <a:pt x="289" y="14"/>
                    </a:lnTo>
                    <a:lnTo>
                      <a:pt x="281" y="27"/>
                    </a:lnTo>
                    <a:lnTo>
                      <a:pt x="276" y="42"/>
                    </a:lnTo>
                    <a:lnTo>
                      <a:pt x="265" y="56"/>
                    </a:lnTo>
                    <a:lnTo>
                      <a:pt x="260" y="56"/>
                    </a:lnTo>
                    <a:lnTo>
                      <a:pt x="256" y="56"/>
                    </a:lnTo>
                    <a:lnTo>
                      <a:pt x="251" y="56"/>
                    </a:lnTo>
                    <a:lnTo>
                      <a:pt x="249" y="58"/>
                    </a:lnTo>
                    <a:lnTo>
                      <a:pt x="240" y="72"/>
                    </a:lnTo>
                    <a:lnTo>
                      <a:pt x="231" y="87"/>
                    </a:lnTo>
                    <a:lnTo>
                      <a:pt x="224" y="99"/>
                    </a:lnTo>
                    <a:lnTo>
                      <a:pt x="213" y="110"/>
                    </a:lnTo>
                    <a:lnTo>
                      <a:pt x="209" y="110"/>
                    </a:lnTo>
                    <a:lnTo>
                      <a:pt x="209" y="114"/>
                    </a:lnTo>
                    <a:lnTo>
                      <a:pt x="184" y="139"/>
                    </a:lnTo>
                    <a:lnTo>
                      <a:pt x="184" y="141"/>
                    </a:lnTo>
                    <a:lnTo>
                      <a:pt x="195" y="146"/>
                    </a:lnTo>
                    <a:lnTo>
                      <a:pt x="209" y="150"/>
                    </a:lnTo>
                    <a:lnTo>
                      <a:pt x="224" y="153"/>
                    </a:lnTo>
                    <a:lnTo>
                      <a:pt x="234" y="153"/>
                    </a:lnTo>
                    <a:lnTo>
                      <a:pt x="236" y="155"/>
                    </a:lnTo>
                    <a:lnTo>
                      <a:pt x="240" y="155"/>
                    </a:lnTo>
                    <a:lnTo>
                      <a:pt x="240" y="159"/>
                    </a:lnTo>
                    <a:lnTo>
                      <a:pt x="242" y="161"/>
                    </a:lnTo>
                    <a:lnTo>
                      <a:pt x="240" y="164"/>
                    </a:lnTo>
                    <a:lnTo>
                      <a:pt x="234" y="166"/>
                    </a:lnTo>
                    <a:lnTo>
                      <a:pt x="231" y="170"/>
                    </a:lnTo>
                    <a:lnTo>
                      <a:pt x="225" y="171"/>
                    </a:lnTo>
                    <a:lnTo>
                      <a:pt x="220" y="180"/>
                    </a:lnTo>
                    <a:lnTo>
                      <a:pt x="215" y="195"/>
                    </a:lnTo>
                    <a:lnTo>
                      <a:pt x="209" y="208"/>
                    </a:lnTo>
                    <a:lnTo>
                      <a:pt x="209" y="222"/>
                    </a:lnTo>
                    <a:lnTo>
                      <a:pt x="213" y="227"/>
                    </a:lnTo>
                    <a:lnTo>
                      <a:pt x="215" y="227"/>
                    </a:lnTo>
                    <a:lnTo>
                      <a:pt x="213" y="231"/>
                    </a:lnTo>
                    <a:lnTo>
                      <a:pt x="209" y="238"/>
                    </a:lnTo>
                    <a:lnTo>
                      <a:pt x="213" y="242"/>
                    </a:lnTo>
                    <a:lnTo>
                      <a:pt x="215" y="244"/>
                    </a:lnTo>
                    <a:lnTo>
                      <a:pt x="231" y="233"/>
                    </a:lnTo>
                    <a:lnTo>
                      <a:pt x="260" y="231"/>
                    </a:lnTo>
                    <a:lnTo>
                      <a:pt x="260" y="227"/>
                    </a:lnTo>
                    <a:lnTo>
                      <a:pt x="262" y="226"/>
                    </a:lnTo>
                    <a:lnTo>
                      <a:pt x="265" y="226"/>
                    </a:lnTo>
                    <a:lnTo>
                      <a:pt x="267" y="222"/>
                    </a:lnTo>
                    <a:lnTo>
                      <a:pt x="267" y="200"/>
                    </a:lnTo>
                    <a:lnTo>
                      <a:pt x="289" y="155"/>
                    </a:lnTo>
                    <a:lnTo>
                      <a:pt x="292" y="155"/>
                    </a:lnTo>
                    <a:lnTo>
                      <a:pt x="303" y="170"/>
                    </a:lnTo>
                    <a:lnTo>
                      <a:pt x="312" y="180"/>
                    </a:lnTo>
                    <a:lnTo>
                      <a:pt x="323" y="195"/>
                    </a:lnTo>
                    <a:lnTo>
                      <a:pt x="336" y="206"/>
                    </a:lnTo>
                    <a:lnTo>
                      <a:pt x="343" y="211"/>
                    </a:lnTo>
                    <a:lnTo>
                      <a:pt x="345" y="217"/>
                    </a:lnTo>
                    <a:lnTo>
                      <a:pt x="350" y="226"/>
                    </a:lnTo>
                    <a:lnTo>
                      <a:pt x="354" y="231"/>
                    </a:lnTo>
                    <a:lnTo>
                      <a:pt x="354" y="244"/>
                    </a:lnTo>
                    <a:lnTo>
                      <a:pt x="354" y="258"/>
                    </a:lnTo>
                    <a:lnTo>
                      <a:pt x="359" y="273"/>
                    </a:lnTo>
                    <a:lnTo>
                      <a:pt x="364" y="283"/>
                    </a:lnTo>
                    <a:lnTo>
                      <a:pt x="366" y="285"/>
                    </a:lnTo>
                    <a:lnTo>
                      <a:pt x="370" y="289"/>
                    </a:lnTo>
                    <a:lnTo>
                      <a:pt x="372" y="291"/>
                    </a:lnTo>
                    <a:lnTo>
                      <a:pt x="375" y="294"/>
                    </a:lnTo>
                    <a:lnTo>
                      <a:pt x="375" y="298"/>
                    </a:lnTo>
                    <a:lnTo>
                      <a:pt x="372" y="300"/>
                    </a:lnTo>
                    <a:lnTo>
                      <a:pt x="372" y="305"/>
                    </a:lnTo>
                    <a:lnTo>
                      <a:pt x="370" y="309"/>
                    </a:lnTo>
                    <a:lnTo>
                      <a:pt x="359" y="305"/>
                    </a:lnTo>
                    <a:lnTo>
                      <a:pt x="348" y="294"/>
                    </a:lnTo>
                    <a:lnTo>
                      <a:pt x="336" y="285"/>
                    </a:lnTo>
                    <a:lnTo>
                      <a:pt x="323" y="283"/>
                    </a:lnTo>
                    <a:lnTo>
                      <a:pt x="314" y="289"/>
                    </a:lnTo>
                    <a:lnTo>
                      <a:pt x="308" y="294"/>
                    </a:lnTo>
                    <a:lnTo>
                      <a:pt x="299" y="300"/>
                    </a:lnTo>
                    <a:lnTo>
                      <a:pt x="296" y="305"/>
                    </a:lnTo>
                    <a:lnTo>
                      <a:pt x="298" y="309"/>
                    </a:lnTo>
                    <a:lnTo>
                      <a:pt x="299" y="310"/>
                    </a:lnTo>
                    <a:lnTo>
                      <a:pt x="299" y="314"/>
                    </a:lnTo>
                    <a:lnTo>
                      <a:pt x="303" y="314"/>
                    </a:lnTo>
                    <a:lnTo>
                      <a:pt x="312" y="314"/>
                    </a:lnTo>
                    <a:lnTo>
                      <a:pt x="317" y="316"/>
                    </a:lnTo>
                    <a:lnTo>
                      <a:pt x="319" y="321"/>
                    </a:lnTo>
                    <a:lnTo>
                      <a:pt x="323" y="330"/>
                    </a:lnTo>
                    <a:lnTo>
                      <a:pt x="319" y="334"/>
                    </a:lnTo>
                    <a:lnTo>
                      <a:pt x="317" y="339"/>
                    </a:lnTo>
                    <a:lnTo>
                      <a:pt x="260" y="327"/>
                    </a:lnTo>
                    <a:lnTo>
                      <a:pt x="260" y="334"/>
                    </a:lnTo>
                    <a:lnTo>
                      <a:pt x="260" y="339"/>
                    </a:lnTo>
                    <a:lnTo>
                      <a:pt x="260" y="345"/>
                    </a:lnTo>
                    <a:lnTo>
                      <a:pt x="256" y="347"/>
                    </a:lnTo>
                    <a:lnTo>
                      <a:pt x="251" y="356"/>
                    </a:lnTo>
                    <a:lnTo>
                      <a:pt x="249" y="357"/>
                    </a:lnTo>
                    <a:lnTo>
                      <a:pt x="242" y="366"/>
                    </a:lnTo>
                    <a:lnTo>
                      <a:pt x="225" y="393"/>
                    </a:lnTo>
                    <a:lnTo>
                      <a:pt x="189" y="411"/>
                    </a:lnTo>
                    <a:lnTo>
                      <a:pt x="188" y="413"/>
                    </a:lnTo>
                    <a:lnTo>
                      <a:pt x="184" y="419"/>
                    </a:lnTo>
                    <a:lnTo>
                      <a:pt x="184" y="424"/>
                    </a:lnTo>
                    <a:lnTo>
                      <a:pt x="184" y="430"/>
                    </a:lnTo>
                    <a:lnTo>
                      <a:pt x="184" y="439"/>
                    </a:lnTo>
                    <a:lnTo>
                      <a:pt x="184" y="453"/>
                    </a:lnTo>
                    <a:lnTo>
                      <a:pt x="184" y="469"/>
                    </a:lnTo>
                    <a:lnTo>
                      <a:pt x="184" y="478"/>
                    </a:lnTo>
                    <a:lnTo>
                      <a:pt x="173" y="478"/>
                    </a:lnTo>
                    <a:lnTo>
                      <a:pt x="164" y="475"/>
                    </a:lnTo>
                    <a:lnTo>
                      <a:pt x="157" y="469"/>
                    </a:lnTo>
                    <a:lnTo>
                      <a:pt x="151" y="464"/>
                    </a:lnTo>
                    <a:lnTo>
                      <a:pt x="151" y="449"/>
                    </a:lnTo>
                    <a:lnTo>
                      <a:pt x="148" y="435"/>
                    </a:lnTo>
                    <a:lnTo>
                      <a:pt x="141" y="424"/>
                    </a:lnTo>
                    <a:lnTo>
                      <a:pt x="130" y="413"/>
                    </a:lnTo>
                    <a:lnTo>
                      <a:pt x="117" y="417"/>
                    </a:lnTo>
                    <a:lnTo>
                      <a:pt x="110" y="417"/>
                    </a:lnTo>
                    <a:lnTo>
                      <a:pt x="101" y="413"/>
                    </a:lnTo>
                    <a:lnTo>
                      <a:pt x="94" y="408"/>
                    </a:lnTo>
                    <a:lnTo>
                      <a:pt x="83" y="402"/>
                    </a:lnTo>
                    <a:lnTo>
                      <a:pt x="72" y="397"/>
                    </a:lnTo>
                    <a:lnTo>
                      <a:pt x="59" y="393"/>
                    </a:lnTo>
                    <a:lnTo>
                      <a:pt x="49" y="392"/>
                    </a:lnTo>
                    <a:lnTo>
                      <a:pt x="38" y="402"/>
                    </a:lnTo>
                    <a:lnTo>
                      <a:pt x="21" y="424"/>
                    </a:lnTo>
                    <a:lnTo>
                      <a:pt x="5" y="448"/>
                    </a:lnTo>
                    <a:lnTo>
                      <a:pt x="0" y="455"/>
                    </a:lnTo>
                    <a:lnTo>
                      <a:pt x="21" y="475"/>
                    </a:lnTo>
                    <a:lnTo>
                      <a:pt x="25" y="516"/>
                    </a:lnTo>
                    <a:lnTo>
                      <a:pt x="29" y="516"/>
                    </a:lnTo>
                    <a:lnTo>
                      <a:pt x="38" y="513"/>
                    </a:lnTo>
                    <a:lnTo>
                      <a:pt x="43" y="511"/>
                    </a:lnTo>
                    <a:lnTo>
                      <a:pt x="49" y="505"/>
                    </a:lnTo>
                    <a:lnTo>
                      <a:pt x="54" y="496"/>
                    </a:lnTo>
                    <a:lnTo>
                      <a:pt x="58" y="491"/>
                    </a:lnTo>
                    <a:lnTo>
                      <a:pt x="63" y="485"/>
                    </a:lnTo>
                    <a:lnTo>
                      <a:pt x="72" y="480"/>
                    </a:lnTo>
                    <a:lnTo>
                      <a:pt x="74" y="480"/>
                    </a:lnTo>
                    <a:lnTo>
                      <a:pt x="74" y="484"/>
                    </a:lnTo>
                    <a:lnTo>
                      <a:pt x="74" y="485"/>
                    </a:lnTo>
                    <a:lnTo>
                      <a:pt x="63" y="538"/>
                    </a:lnTo>
                    <a:lnTo>
                      <a:pt x="79" y="556"/>
                    </a:lnTo>
                    <a:lnTo>
                      <a:pt x="77" y="567"/>
                    </a:lnTo>
                    <a:lnTo>
                      <a:pt x="68" y="574"/>
                    </a:lnTo>
                    <a:lnTo>
                      <a:pt x="59" y="583"/>
                    </a:lnTo>
                    <a:lnTo>
                      <a:pt x="54" y="597"/>
                    </a:lnTo>
                    <a:lnTo>
                      <a:pt x="54" y="608"/>
                    </a:lnTo>
                    <a:lnTo>
                      <a:pt x="63" y="619"/>
                    </a:lnTo>
                    <a:lnTo>
                      <a:pt x="74" y="630"/>
                    </a:lnTo>
                    <a:lnTo>
                      <a:pt x="88" y="641"/>
                    </a:lnTo>
                    <a:lnTo>
                      <a:pt x="101" y="646"/>
                    </a:lnTo>
                    <a:lnTo>
                      <a:pt x="114" y="646"/>
                    </a:lnTo>
                    <a:lnTo>
                      <a:pt x="124" y="644"/>
                    </a:lnTo>
                    <a:lnTo>
                      <a:pt x="132" y="641"/>
                    </a:lnTo>
                    <a:lnTo>
                      <a:pt x="141" y="635"/>
                    </a:lnTo>
                    <a:lnTo>
                      <a:pt x="148" y="635"/>
                    </a:lnTo>
                    <a:lnTo>
                      <a:pt x="153" y="639"/>
                    </a:lnTo>
                    <a:lnTo>
                      <a:pt x="160" y="641"/>
                    </a:lnTo>
                    <a:lnTo>
                      <a:pt x="168" y="644"/>
                    </a:lnTo>
                    <a:lnTo>
                      <a:pt x="184" y="652"/>
                    </a:lnTo>
                    <a:lnTo>
                      <a:pt x="195" y="661"/>
                    </a:lnTo>
                    <a:lnTo>
                      <a:pt x="209" y="670"/>
                    </a:lnTo>
                    <a:lnTo>
                      <a:pt x="220" y="677"/>
                    </a:lnTo>
                    <a:lnTo>
                      <a:pt x="225" y="691"/>
                    </a:lnTo>
                    <a:lnTo>
                      <a:pt x="229" y="706"/>
                    </a:lnTo>
                    <a:lnTo>
                      <a:pt x="231" y="722"/>
                    </a:lnTo>
                    <a:lnTo>
                      <a:pt x="234" y="738"/>
                    </a:lnTo>
                    <a:lnTo>
                      <a:pt x="249" y="744"/>
                    </a:lnTo>
                    <a:lnTo>
                      <a:pt x="262" y="749"/>
                    </a:lnTo>
                    <a:lnTo>
                      <a:pt x="276" y="758"/>
                    </a:lnTo>
                    <a:lnTo>
                      <a:pt x="287" y="772"/>
                    </a:lnTo>
                    <a:lnTo>
                      <a:pt x="298" y="800"/>
                    </a:lnTo>
                    <a:lnTo>
                      <a:pt x="308" y="830"/>
                    </a:lnTo>
                    <a:lnTo>
                      <a:pt x="319" y="861"/>
                    </a:lnTo>
                    <a:lnTo>
                      <a:pt x="334" y="886"/>
                    </a:lnTo>
                    <a:lnTo>
                      <a:pt x="350" y="904"/>
                    </a:lnTo>
                    <a:lnTo>
                      <a:pt x="366" y="924"/>
                    </a:lnTo>
                    <a:lnTo>
                      <a:pt x="381" y="944"/>
                    </a:lnTo>
                    <a:lnTo>
                      <a:pt x="395" y="966"/>
                    </a:lnTo>
                    <a:lnTo>
                      <a:pt x="397" y="980"/>
                    </a:lnTo>
                    <a:lnTo>
                      <a:pt x="397" y="993"/>
                    </a:lnTo>
                    <a:lnTo>
                      <a:pt x="391" y="1007"/>
                    </a:lnTo>
                    <a:lnTo>
                      <a:pt x="381" y="1018"/>
                    </a:lnTo>
                    <a:lnTo>
                      <a:pt x="364" y="1022"/>
                    </a:lnTo>
                    <a:lnTo>
                      <a:pt x="348" y="1027"/>
                    </a:lnTo>
                    <a:lnTo>
                      <a:pt x="334" y="1032"/>
                    </a:lnTo>
                    <a:lnTo>
                      <a:pt x="319" y="1038"/>
                    </a:lnTo>
                    <a:lnTo>
                      <a:pt x="307" y="1043"/>
                    </a:lnTo>
                    <a:lnTo>
                      <a:pt x="292" y="1052"/>
                    </a:lnTo>
                    <a:lnTo>
                      <a:pt x="278" y="1063"/>
                    </a:lnTo>
                    <a:lnTo>
                      <a:pt x="262" y="1074"/>
                    </a:lnTo>
                    <a:lnTo>
                      <a:pt x="249" y="1083"/>
                    </a:lnTo>
                    <a:lnTo>
                      <a:pt x="231" y="1090"/>
                    </a:lnTo>
                    <a:lnTo>
                      <a:pt x="215" y="1094"/>
                    </a:lnTo>
                    <a:lnTo>
                      <a:pt x="198" y="1099"/>
                    </a:lnTo>
                    <a:lnTo>
                      <a:pt x="182" y="1105"/>
                    </a:lnTo>
                    <a:lnTo>
                      <a:pt x="164" y="1110"/>
                    </a:lnTo>
                    <a:lnTo>
                      <a:pt x="151" y="1119"/>
                    </a:lnTo>
                    <a:lnTo>
                      <a:pt x="141" y="1132"/>
                    </a:lnTo>
                    <a:lnTo>
                      <a:pt x="124" y="1146"/>
                    </a:lnTo>
                    <a:lnTo>
                      <a:pt x="106" y="1160"/>
                    </a:lnTo>
                    <a:lnTo>
                      <a:pt x="88" y="1171"/>
                    </a:lnTo>
                    <a:lnTo>
                      <a:pt x="68" y="1180"/>
                    </a:lnTo>
                    <a:lnTo>
                      <a:pt x="88" y="1186"/>
                    </a:lnTo>
                    <a:lnTo>
                      <a:pt x="106" y="1188"/>
                    </a:lnTo>
                    <a:lnTo>
                      <a:pt x="124" y="1193"/>
                    </a:lnTo>
                    <a:lnTo>
                      <a:pt x="142" y="1197"/>
                    </a:lnTo>
                    <a:lnTo>
                      <a:pt x="162" y="1198"/>
                    </a:lnTo>
                    <a:lnTo>
                      <a:pt x="182" y="1198"/>
                    </a:lnTo>
                    <a:lnTo>
                      <a:pt x="200" y="1202"/>
                    </a:lnTo>
                    <a:lnTo>
                      <a:pt x="220" y="1202"/>
                    </a:lnTo>
                    <a:lnTo>
                      <a:pt x="252" y="1202"/>
                    </a:lnTo>
                    <a:lnTo>
                      <a:pt x="287" y="1198"/>
                    </a:lnTo>
                    <a:lnTo>
                      <a:pt x="319" y="1193"/>
                    </a:lnTo>
                    <a:lnTo>
                      <a:pt x="354" y="1186"/>
                    </a:lnTo>
                    <a:lnTo>
                      <a:pt x="386" y="1177"/>
                    </a:lnTo>
                    <a:lnTo>
                      <a:pt x="417" y="1168"/>
                    </a:lnTo>
                    <a:lnTo>
                      <a:pt x="447" y="1155"/>
                    </a:lnTo>
                    <a:lnTo>
                      <a:pt x="478" y="1141"/>
                    </a:lnTo>
                    <a:lnTo>
                      <a:pt x="505" y="1126"/>
                    </a:lnTo>
                    <a:lnTo>
                      <a:pt x="536" y="1110"/>
                    </a:lnTo>
                    <a:lnTo>
                      <a:pt x="559" y="1094"/>
                    </a:lnTo>
                    <a:lnTo>
                      <a:pt x="588" y="1074"/>
                    </a:lnTo>
                    <a:lnTo>
                      <a:pt x="613" y="1052"/>
                    </a:lnTo>
                    <a:lnTo>
                      <a:pt x="637" y="1029"/>
                    </a:lnTo>
                    <a:lnTo>
                      <a:pt x="660" y="1007"/>
                    </a:lnTo>
                    <a:lnTo>
                      <a:pt x="682" y="982"/>
                    </a:lnTo>
                    <a:lnTo>
                      <a:pt x="666" y="966"/>
                    </a:lnTo>
                    <a:lnTo>
                      <a:pt x="646" y="955"/>
                    </a:lnTo>
                    <a:lnTo>
                      <a:pt x="626" y="940"/>
                    </a:lnTo>
                    <a:lnTo>
                      <a:pt x="610" y="929"/>
                    </a:lnTo>
                    <a:lnTo>
                      <a:pt x="590" y="922"/>
                    </a:lnTo>
                    <a:lnTo>
                      <a:pt x="574" y="917"/>
                    </a:lnTo>
                    <a:lnTo>
                      <a:pt x="557" y="904"/>
                    </a:lnTo>
                    <a:lnTo>
                      <a:pt x="547" y="893"/>
                    </a:lnTo>
                    <a:lnTo>
                      <a:pt x="547" y="892"/>
                    </a:lnTo>
                    <a:lnTo>
                      <a:pt x="547" y="888"/>
                    </a:lnTo>
                    <a:lnTo>
                      <a:pt x="543" y="888"/>
                    </a:lnTo>
                    <a:lnTo>
                      <a:pt x="543" y="886"/>
                    </a:lnTo>
                    <a:lnTo>
                      <a:pt x="543" y="874"/>
                    </a:lnTo>
                    <a:lnTo>
                      <a:pt x="547" y="863"/>
                    </a:lnTo>
                    <a:lnTo>
                      <a:pt x="547" y="855"/>
                    </a:lnTo>
                    <a:lnTo>
                      <a:pt x="548" y="845"/>
                    </a:lnTo>
                    <a:lnTo>
                      <a:pt x="557" y="819"/>
                    </a:lnTo>
                    <a:lnTo>
                      <a:pt x="567" y="791"/>
                    </a:lnTo>
                    <a:lnTo>
                      <a:pt x="579" y="769"/>
                    </a:lnTo>
                    <a:lnTo>
                      <a:pt x="601" y="753"/>
                    </a:lnTo>
                    <a:lnTo>
                      <a:pt x="613" y="749"/>
                    </a:lnTo>
                    <a:lnTo>
                      <a:pt x="624" y="744"/>
                    </a:lnTo>
                    <a:lnTo>
                      <a:pt x="631" y="742"/>
                    </a:lnTo>
                    <a:lnTo>
                      <a:pt x="642" y="738"/>
                    </a:lnTo>
                    <a:lnTo>
                      <a:pt x="655" y="738"/>
                    </a:lnTo>
                    <a:lnTo>
                      <a:pt x="666" y="736"/>
                    </a:lnTo>
                    <a:lnTo>
                      <a:pt x="673" y="729"/>
                    </a:lnTo>
                    <a:lnTo>
                      <a:pt x="684" y="727"/>
                    </a:lnTo>
                    <a:lnTo>
                      <a:pt x="695" y="727"/>
                    </a:lnTo>
                    <a:lnTo>
                      <a:pt x="704" y="722"/>
                    </a:lnTo>
                    <a:lnTo>
                      <a:pt x="715" y="718"/>
                    </a:lnTo>
                    <a:lnTo>
                      <a:pt x="725" y="713"/>
                    </a:lnTo>
                    <a:lnTo>
                      <a:pt x="736" y="711"/>
                    </a:lnTo>
                    <a:lnTo>
                      <a:pt x="749" y="707"/>
                    </a:lnTo>
                    <a:lnTo>
                      <a:pt x="760" y="707"/>
                    </a:lnTo>
                    <a:lnTo>
                      <a:pt x="770" y="711"/>
                    </a:lnTo>
                    <a:lnTo>
                      <a:pt x="776" y="717"/>
                    </a:lnTo>
                    <a:lnTo>
                      <a:pt x="783" y="722"/>
                    </a:lnTo>
                    <a:lnTo>
                      <a:pt x="792" y="729"/>
                    </a:lnTo>
                    <a:lnTo>
                      <a:pt x="803" y="736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invGray">
              <a:xfrm>
                <a:off x="530" y="2834"/>
                <a:ext cx="63" cy="73"/>
              </a:xfrm>
              <a:custGeom>
                <a:avLst/>
                <a:gdLst>
                  <a:gd name="T0" fmla="*/ 42 w 63"/>
                  <a:gd name="T1" fmla="*/ 65 h 73"/>
                  <a:gd name="T2" fmla="*/ 58 w 63"/>
                  <a:gd name="T3" fmla="*/ 72 h 73"/>
                  <a:gd name="T4" fmla="*/ 62 w 63"/>
                  <a:gd name="T5" fmla="*/ 72 h 73"/>
                  <a:gd name="T6" fmla="*/ 62 w 63"/>
                  <a:gd name="T7" fmla="*/ 67 h 73"/>
                  <a:gd name="T8" fmla="*/ 58 w 63"/>
                  <a:gd name="T9" fmla="*/ 65 h 73"/>
                  <a:gd name="T10" fmla="*/ 58 w 63"/>
                  <a:gd name="T11" fmla="*/ 62 h 73"/>
                  <a:gd name="T12" fmla="*/ 44 w 63"/>
                  <a:gd name="T13" fmla="*/ 56 h 73"/>
                  <a:gd name="T14" fmla="*/ 37 w 63"/>
                  <a:gd name="T15" fmla="*/ 45 h 73"/>
                  <a:gd name="T16" fmla="*/ 31 w 63"/>
                  <a:gd name="T17" fmla="*/ 34 h 73"/>
                  <a:gd name="T18" fmla="*/ 26 w 63"/>
                  <a:gd name="T19" fmla="*/ 20 h 73"/>
                  <a:gd name="T20" fmla="*/ 9 w 63"/>
                  <a:gd name="T21" fmla="*/ 0 h 73"/>
                  <a:gd name="T22" fmla="*/ 6 w 63"/>
                  <a:gd name="T23" fmla="*/ 4 h 73"/>
                  <a:gd name="T24" fmla="*/ 2 w 63"/>
                  <a:gd name="T25" fmla="*/ 9 h 73"/>
                  <a:gd name="T26" fmla="*/ 0 w 63"/>
                  <a:gd name="T27" fmla="*/ 11 h 73"/>
                  <a:gd name="T28" fmla="*/ 0 w 63"/>
                  <a:gd name="T29" fmla="*/ 18 h 73"/>
                  <a:gd name="T30" fmla="*/ 0 w 63"/>
                  <a:gd name="T31" fmla="*/ 20 h 73"/>
                  <a:gd name="T32" fmla="*/ 0 w 63"/>
                  <a:gd name="T33" fmla="*/ 20 h 73"/>
                  <a:gd name="T34" fmla="*/ 0 w 63"/>
                  <a:gd name="T35" fmla="*/ 20 h 73"/>
                  <a:gd name="T36" fmla="*/ 0 w 63"/>
                  <a:gd name="T37" fmla="*/ 20 h 73"/>
                  <a:gd name="T38" fmla="*/ 9 w 63"/>
                  <a:gd name="T39" fmla="*/ 31 h 73"/>
                  <a:gd name="T40" fmla="*/ 20 w 63"/>
                  <a:gd name="T41" fmla="*/ 45 h 73"/>
                  <a:gd name="T42" fmla="*/ 31 w 63"/>
                  <a:gd name="T43" fmla="*/ 56 h 73"/>
                  <a:gd name="T44" fmla="*/ 42 w 63"/>
                  <a:gd name="T45" fmla="*/ 65 h 7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63" h="73">
                    <a:moveTo>
                      <a:pt x="42" y="65"/>
                    </a:moveTo>
                    <a:lnTo>
                      <a:pt x="58" y="72"/>
                    </a:lnTo>
                    <a:lnTo>
                      <a:pt x="62" y="72"/>
                    </a:lnTo>
                    <a:lnTo>
                      <a:pt x="62" y="67"/>
                    </a:lnTo>
                    <a:lnTo>
                      <a:pt x="58" y="65"/>
                    </a:lnTo>
                    <a:lnTo>
                      <a:pt x="58" y="62"/>
                    </a:lnTo>
                    <a:lnTo>
                      <a:pt x="44" y="56"/>
                    </a:lnTo>
                    <a:lnTo>
                      <a:pt x="37" y="45"/>
                    </a:lnTo>
                    <a:lnTo>
                      <a:pt x="31" y="34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9" y="31"/>
                    </a:lnTo>
                    <a:lnTo>
                      <a:pt x="20" y="45"/>
                    </a:lnTo>
                    <a:lnTo>
                      <a:pt x="31" y="56"/>
                    </a:lnTo>
                    <a:lnTo>
                      <a:pt x="42" y="65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33180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33181" name="Rectangle 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Rectangle 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460994F-A30E-6940-861B-937959D0F2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635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25796-A752-1749-8F76-8AE98EA50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937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6DED6-2F08-8743-BF5A-2D731907FA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72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253ABE-82D7-3F4A-B8EB-A82B39783F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253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63A20-DBF2-A449-8946-D82D235A4B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0121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74F87-4104-9F4A-A897-32FDC4AEF7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83973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47C35-1459-AD41-B845-BC68C5B93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214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B594C-8BA9-6649-8CD4-F4BE3B818A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869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71DA3-4652-1541-BB46-6E8FFA982C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8279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CEC32-68A9-D742-86A3-C0496B2A6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4203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08750-E32E-8040-9564-94F739667B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551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605E5-77F5-E94E-8990-564C66A5D8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64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0903D-ADC0-8145-A674-6B4F027D92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246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63529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813 w 2780"/>
                <a:gd name="T1" fmla="*/ 18 h 953"/>
                <a:gd name="T2" fmla="*/ 2723 w 2780"/>
                <a:gd name="T3" fmla="*/ 24 h 953"/>
                <a:gd name="T4" fmla="*/ 2656 w 2780"/>
                <a:gd name="T5" fmla="*/ 102 h 953"/>
                <a:gd name="T6" fmla="*/ 2551 w 2780"/>
                <a:gd name="T7" fmla="*/ 156 h 953"/>
                <a:gd name="T8" fmla="*/ 2545 w 2780"/>
                <a:gd name="T9" fmla="*/ 222 h 953"/>
                <a:gd name="T10" fmla="*/ 2527 w 2780"/>
                <a:gd name="T11" fmla="*/ 246 h 953"/>
                <a:gd name="T12" fmla="*/ 2509 w 2780"/>
                <a:gd name="T13" fmla="*/ 252 h 953"/>
                <a:gd name="T14" fmla="*/ 2437 w 2780"/>
                <a:gd name="T15" fmla="*/ 210 h 953"/>
                <a:gd name="T16" fmla="*/ 2295 w 2780"/>
                <a:gd name="T17" fmla="*/ 192 h 953"/>
                <a:gd name="T18" fmla="*/ 2271 w 2780"/>
                <a:gd name="T19" fmla="*/ 186 h 953"/>
                <a:gd name="T20" fmla="*/ 2253 w 2780"/>
                <a:gd name="T21" fmla="*/ 192 h 953"/>
                <a:gd name="T22" fmla="*/ 2181 w 2780"/>
                <a:gd name="T23" fmla="*/ 228 h 953"/>
                <a:gd name="T24" fmla="*/ 2145 w 2780"/>
                <a:gd name="T25" fmla="*/ 240 h 953"/>
                <a:gd name="T26" fmla="*/ 2121 w 2780"/>
                <a:gd name="T27" fmla="*/ 246 h 953"/>
                <a:gd name="T28" fmla="*/ 2109 w 2780"/>
                <a:gd name="T29" fmla="*/ 258 h 953"/>
                <a:gd name="T30" fmla="*/ 2109 w 2780"/>
                <a:gd name="T31" fmla="*/ 276 h 953"/>
                <a:gd name="T32" fmla="*/ 2086 w 2780"/>
                <a:gd name="T33" fmla="*/ 300 h 953"/>
                <a:gd name="T34" fmla="*/ 2068 w 2780"/>
                <a:gd name="T35" fmla="*/ 312 h 953"/>
                <a:gd name="T36" fmla="*/ 2056 w 2780"/>
                <a:gd name="T37" fmla="*/ 324 h 953"/>
                <a:gd name="T38" fmla="*/ 2044 w 2780"/>
                <a:gd name="T39" fmla="*/ 336 h 953"/>
                <a:gd name="T40" fmla="*/ 2009 w 2780"/>
                <a:gd name="T41" fmla="*/ 342 h 953"/>
                <a:gd name="T42" fmla="*/ 1943 w 2780"/>
                <a:gd name="T43" fmla="*/ 336 h 953"/>
                <a:gd name="T44" fmla="*/ 1907 w 2780"/>
                <a:gd name="T45" fmla="*/ 330 h 953"/>
                <a:gd name="T46" fmla="*/ 1895 w 2780"/>
                <a:gd name="T47" fmla="*/ 342 h 953"/>
                <a:gd name="T48" fmla="*/ 1883 w 2780"/>
                <a:gd name="T49" fmla="*/ 354 h 953"/>
                <a:gd name="T50" fmla="*/ 1853 w 2780"/>
                <a:gd name="T51" fmla="*/ 360 h 953"/>
                <a:gd name="T52" fmla="*/ 1794 w 2780"/>
                <a:gd name="T53" fmla="*/ 342 h 953"/>
                <a:gd name="T54" fmla="*/ 1770 w 2780"/>
                <a:gd name="T55" fmla="*/ 342 h 953"/>
                <a:gd name="T56" fmla="*/ 1746 w 2780"/>
                <a:gd name="T57" fmla="*/ 354 h 953"/>
                <a:gd name="T58" fmla="*/ 1681 w 2780"/>
                <a:gd name="T59" fmla="*/ 425 h 953"/>
                <a:gd name="T60" fmla="*/ 1639 w 2780"/>
                <a:gd name="T61" fmla="*/ 569 h 953"/>
                <a:gd name="T62" fmla="*/ 1639 w 2780"/>
                <a:gd name="T63" fmla="*/ 593 h 953"/>
                <a:gd name="T64" fmla="*/ 1645 w 2780"/>
                <a:gd name="T65" fmla="*/ 641 h 953"/>
                <a:gd name="T66" fmla="*/ 1663 w 2780"/>
                <a:gd name="T67" fmla="*/ 659 h 953"/>
                <a:gd name="T68" fmla="*/ 1657 w 2780"/>
                <a:gd name="T69" fmla="*/ 671 h 953"/>
                <a:gd name="T70" fmla="*/ 1645 w 2780"/>
                <a:gd name="T71" fmla="*/ 683 h 953"/>
                <a:gd name="T72" fmla="*/ 1567 w 2780"/>
                <a:gd name="T73" fmla="*/ 689 h 953"/>
                <a:gd name="T74" fmla="*/ 1490 w 2780"/>
                <a:gd name="T75" fmla="*/ 629 h 953"/>
                <a:gd name="T76" fmla="*/ 1353 w 2780"/>
                <a:gd name="T77" fmla="*/ 587 h 953"/>
                <a:gd name="T78" fmla="*/ 1204 w 2780"/>
                <a:gd name="T79" fmla="*/ 671 h 953"/>
                <a:gd name="T80" fmla="*/ 1031 w 2780"/>
                <a:gd name="T81" fmla="*/ 731 h 953"/>
                <a:gd name="T82" fmla="*/ 828 w 2780"/>
                <a:gd name="T83" fmla="*/ 743 h 953"/>
                <a:gd name="T84" fmla="*/ 638 w 2780"/>
                <a:gd name="T85" fmla="*/ 701 h 953"/>
                <a:gd name="T86" fmla="*/ 578 w 2780"/>
                <a:gd name="T87" fmla="*/ 695 h 953"/>
                <a:gd name="T88" fmla="*/ 566 w 2780"/>
                <a:gd name="T89" fmla="*/ 701 h 953"/>
                <a:gd name="T90" fmla="*/ 530 w 2780"/>
                <a:gd name="T91" fmla="*/ 731 h 953"/>
                <a:gd name="T92" fmla="*/ 441 w 2780"/>
                <a:gd name="T93" fmla="*/ 809 h 953"/>
                <a:gd name="T94" fmla="*/ 411 w 2780"/>
                <a:gd name="T95" fmla="*/ 821 h 953"/>
                <a:gd name="T96" fmla="*/ 387 w 2780"/>
                <a:gd name="T97" fmla="*/ 821 h 953"/>
                <a:gd name="T98" fmla="*/ 340 w 2780"/>
                <a:gd name="T99" fmla="*/ 827 h 953"/>
                <a:gd name="T100" fmla="*/ 214 w 2780"/>
                <a:gd name="T101" fmla="*/ 851 h 953"/>
                <a:gd name="T102" fmla="*/ 178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825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988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169989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169990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169991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169992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169993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169994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169995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169996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169997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169998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169999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170000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170001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</p:grpSp>
      <p:sp>
        <p:nvSpPr>
          <p:cNvPr id="17000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0003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0004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0005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cs typeface="Arial" charset="0"/>
              </a:defRPr>
            </a:lvl1pPr>
          </a:lstStyle>
          <a:p>
            <a:pPr>
              <a:defRPr/>
            </a:pPr>
            <a:fld id="{5BB82C27-0FCA-D34C-BFF9-5CF88166C4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0006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143" r:id="rId1"/>
    <p:sldLayoutId id="2147485118" r:id="rId2"/>
    <p:sldLayoutId id="2147485119" r:id="rId3"/>
    <p:sldLayoutId id="2147485120" r:id="rId4"/>
    <p:sldLayoutId id="2147485121" r:id="rId5"/>
    <p:sldLayoutId id="2147485122" r:id="rId6"/>
    <p:sldLayoutId id="2147485123" r:id="rId7"/>
    <p:sldLayoutId id="2147485124" r:id="rId8"/>
    <p:sldLayoutId id="2147485125" r:id="rId9"/>
    <p:sldLayoutId id="2147485126" r:id="rId10"/>
    <p:sldLayoutId id="2147485127" r:id="rId11"/>
    <p:sldLayoutId id="214748512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  <a:ea typeface="ＭＳ Ｐゴシック" charset="0"/>
          <a:cs typeface="Arial" pitchFamily="-105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  <a:ea typeface="ＭＳ Ｐゴシック" charset="0"/>
          <a:cs typeface="Arial" pitchFamily="-105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  <a:ea typeface="ＭＳ Ｐゴシック" charset="0"/>
          <a:cs typeface="Arial" pitchFamily="-105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  <a:ea typeface="ＭＳ Ｐゴシック" charset="0"/>
          <a:cs typeface="Arial" pitchFamily="-105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  <a:ea typeface="Arial" pitchFamily="-105" charset="0"/>
          <a:cs typeface="Arial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  <a:ea typeface="Arial" pitchFamily="-105" charset="0"/>
          <a:cs typeface="Arial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  <a:ea typeface="Arial" pitchFamily="-105" charset="0"/>
          <a:cs typeface="Arial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  <a:ea typeface="Arial" pitchFamily="-105" charset="0"/>
          <a:cs typeface="Arial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0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-105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-105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-105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-105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A85D391-2175-AB49-8D79-8B97A6E7F1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3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90" r:id="rId1"/>
    <p:sldLayoutId id="2147485191" r:id="rId2"/>
    <p:sldLayoutId id="2147485192" r:id="rId3"/>
    <p:sldLayoutId id="2147485193" r:id="rId4"/>
    <p:sldLayoutId id="2147485194" r:id="rId5"/>
    <p:sldLayoutId id="2147485195" r:id="rId6"/>
    <p:sldLayoutId id="2147485196" r:id="rId7"/>
    <p:sldLayoutId id="2147485197" r:id="rId8"/>
    <p:sldLayoutId id="2147485198" r:id="rId9"/>
    <p:sldLayoutId id="2147485199" r:id="rId10"/>
    <p:sldLayoutId id="21474852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685800" y="117475"/>
            <a:ext cx="8456613" cy="6738938"/>
            <a:chOff x="432" y="74"/>
            <a:chExt cx="5327" cy="4245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invGray">
            <a:xfrm>
              <a:off x="432" y="4176"/>
              <a:ext cx="2208" cy="14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2859" y="4250"/>
              <a:ext cx="2729" cy="41"/>
              <a:chOff x="2859" y="4250"/>
              <a:chExt cx="2729" cy="41"/>
            </a:xfrm>
          </p:grpSpPr>
          <p:sp>
            <p:nvSpPr>
              <p:cNvPr id="1038" name="Oval 5"/>
              <p:cNvSpPr>
                <a:spLocks noChangeArrowheads="1"/>
              </p:cNvSpPr>
              <p:nvPr/>
            </p:nvSpPr>
            <p:spPr bwMode="invGray">
              <a:xfrm>
                <a:off x="285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Oval 6"/>
              <p:cNvSpPr>
                <a:spLocks noChangeArrowheads="1"/>
              </p:cNvSpPr>
              <p:nvPr/>
            </p:nvSpPr>
            <p:spPr bwMode="invGray">
              <a:xfrm>
                <a:off x="324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Oval 7"/>
              <p:cNvSpPr>
                <a:spLocks noChangeArrowheads="1"/>
              </p:cNvSpPr>
              <p:nvPr/>
            </p:nvSpPr>
            <p:spPr bwMode="invGray">
              <a:xfrm>
                <a:off x="362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Oval 8"/>
              <p:cNvSpPr>
                <a:spLocks noChangeArrowheads="1"/>
              </p:cNvSpPr>
              <p:nvPr/>
            </p:nvSpPr>
            <p:spPr bwMode="invGray">
              <a:xfrm>
                <a:off x="4011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Oval 9"/>
              <p:cNvSpPr>
                <a:spLocks noChangeArrowheads="1"/>
              </p:cNvSpPr>
              <p:nvPr/>
            </p:nvSpPr>
            <p:spPr bwMode="invGray">
              <a:xfrm>
                <a:off x="4395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Oval 10"/>
              <p:cNvSpPr>
                <a:spLocks noChangeArrowheads="1"/>
              </p:cNvSpPr>
              <p:nvPr/>
            </p:nvSpPr>
            <p:spPr bwMode="invGray">
              <a:xfrm>
                <a:off x="477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Oval 11"/>
              <p:cNvSpPr>
                <a:spLocks noChangeArrowheads="1"/>
              </p:cNvSpPr>
              <p:nvPr/>
            </p:nvSpPr>
            <p:spPr bwMode="invGray">
              <a:xfrm>
                <a:off x="516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Oval 12"/>
              <p:cNvSpPr>
                <a:spLocks noChangeArrowheads="1"/>
              </p:cNvSpPr>
              <p:nvPr/>
            </p:nvSpPr>
            <p:spPr bwMode="invGray">
              <a:xfrm>
                <a:off x="554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34" name="Rectangle 13"/>
            <p:cNvSpPr>
              <a:spLocks noChangeArrowheads="1"/>
            </p:cNvSpPr>
            <p:nvPr/>
          </p:nvSpPr>
          <p:spPr bwMode="invGray">
            <a:xfrm>
              <a:off x="480" y="480"/>
              <a:ext cx="5279" cy="48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Oval 14"/>
            <p:cNvSpPr>
              <a:spLocks noChangeArrowheads="1"/>
            </p:cNvSpPr>
            <p:nvPr/>
          </p:nvSpPr>
          <p:spPr bwMode="invGray">
            <a:xfrm>
              <a:off x="507" y="74"/>
              <a:ext cx="42" cy="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Oval 15"/>
            <p:cNvSpPr>
              <a:spLocks noChangeArrowheads="1"/>
            </p:cNvSpPr>
            <p:nvPr/>
          </p:nvSpPr>
          <p:spPr bwMode="invGray">
            <a:xfrm>
              <a:off x="507" y="219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Oval 16"/>
            <p:cNvSpPr>
              <a:spLocks noChangeArrowheads="1"/>
            </p:cNvSpPr>
            <p:nvPr/>
          </p:nvSpPr>
          <p:spPr bwMode="invGray">
            <a:xfrm>
              <a:off x="507" y="362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7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2147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Times New Roman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2148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Times New Roman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2149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45477187-0886-514C-8FA1-38D5810AC7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9769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202" r:id="rId1"/>
    <p:sldLayoutId id="2147485203" r:id="rId2"/>
    <p:sldLayoutId id="2147485204" r:id="rId3"/>
    <p:sldLayoutId id="2147485205" r:id="rId4"/>
    <p:sldLayoutId id="2147485206" r:id="rId5"/>
    <p:sldLayoutId id="2147485207" r:id="rId6"/>
    <p:sldLayoutId id="2147485208" r:id="rId7"/>
    <p:sldLayoutId id="2147485209" r:id="rId8"/>
    <p:sldLayoutId id="2147485210" r:id="rId9"/>
    <p:sldLayoutId id="2147485211" r:id="rId10"/>
    <p:sldLayoutId id="21474852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2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2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2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2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5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5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5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Arial" charset="0"/>
              </a:defRPr>
            </a:lvl1pPr>
          </a:lstStyle>
          <a:p>
            <a:pPr>
              <a:defRPr/>
            </a:pPr>
            <a:fld id="{4B858C85-1074-D14D-B013-1BE0793F8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29" r:id="rId1"/>
    <p:sldLayoutId id="2147485130" r:id="rId2"/>
    <p:sldLayoutId id="2147485131" r:id="rId3"/>
    <p:sldLayoutId id="2147485132" r:id="rId4"/>
    <p:sldLayoutId id="2147485133" r:id="rId5"/>
    <p:sldLayoutId id="2147485134" r:id="rId6"/>
    <p:sldLayoutId id="2147485135" r:id="rId7"/>
    <p:sldLayoutId id="2147485136" r:id="rId8"/>
    <p:sldLayoutId id="2147485137" r:id="rId9"/>
    <p:sldLayoutId id="2147485138" r:id="rId10"/>
    <p:sldLayoutId id="2147485139" r:id="rId11"/>
    <p:sldLayoutId id="214748514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charset="0"/>
          <a:cs typeface="Arial" pitchFamily="-105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charset="0"/>
          <a:cs typeface="Arial" pitchFamily="-105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charset="0"/>
          <a:cs typeface="Arial" pitchFamily="-105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charset="0"/>
          <a:cs typeface="Arial" pitchFamily="-105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Arial" pitchFamily="-105" charset="0"/>
          <a:cs typeface="Arial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Arial" pitchFamily="-105" charset="0"/>
          <a:cs typeface="Arial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Arial" pitchFamily="-105" charset="0"/>
          <a:cs typeface="Arial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Arial" pitchFamily="-105" charset="0"/>
          <a:cs typeface="Arial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ＭＳ Ｐゴシック" charset="0"/>
              </a:defRPr>
            </a:lvl1pPr>
          </a:lstStyle>
          <a:p>
            <a:pPr>
              <a:defRPr/>
            </a:pPr>
            <a:fld id="{69980D19-F7DA-404F-B9A7-2790172466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41" r:id="rId1"/>
    <p:sldLayoutId id="2147485142" r:id="rId2"/>
    <p:sldLayoutId id="2147485159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ＭＳ Ｐゴシック" charset="0"/>
              </a:defRPr>
            </a:lvl1pPr>
          </a:lstStyle>
          <a:p>
            <a:pPr>
              <a:defRPr/>
            </a:pPr>
            <a:fld id="{014C75B8-93D6-9245-9EC8-CA3745A4F5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4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ffectLst/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ffectLst/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cs typeface="Arial" charset="0"/>
              </a:defRPr>
            </a:lvl1pPr>
          </a:lstStyle>
          <a:p>
            <a:pPr>
              <a:defRPr/>
            </a:pPr>
            <a:fld id="{4155DECB-266F-7B45-9114-488DDDC90B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46" r:id="rId1"/>
    <p:sldLayoutId id="2147485147" r:id="rId2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ＭＳ Ｐゴシック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Arial"/>
          <a:ea typeface="ＭＳ Ｐゴシック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Arial"/>
          <a:ea typeface="ＭＳ Ｐゴシック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Arial"/>
          <a:ea typeface="ＭＳ Ｐゴシック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Arial"/>
          <a:ea typeface="ＭＳ Ｐゴシック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37896" name="Picture 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7" name="Rectangle 4"/>
            <p:cNvSpPr>
              <a:spLocks noChangeArrowheads="1"/>
            </p:cNvSpPr>
            <p:nvPr/>
          </p:nvSpPr>
          <p:spPr bwMode="auto">
            <a:xfrm>
              <a:off x="96" y="96"/>
              <a:ext cx="96" cy="96"/>
            </a:xfrm>
            <a:prstGeom prst="rect">
              <a:avLst/>
            </a:prstGeom>
            <a:solidFill>
              <a:srgbClr val="FFE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898" name="Rectangle 5"/>
            <p:cNvSpPr>
              <a:spLocks noChangeArrowheads="1"/>
            </p:cNvSpPr>
            <p:nvPr/>
          </p:nvSpPr>
          <p:spPr bwMode="auto">
            <a:xfrm>
              <a:off x="240" y="96"/>
              <a:ext cx="96" cy="96"/>
            </a:xfrm>
            <a:prstGeom prst="rect">
              <a:avLst/>
            </a:prstGeom>
            <a:solidFill>
              <a:srgbClr val="FFE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899" name="Rectangle 6"/>
            <p:cNvSpPr>
              <a:spLocks noChangeArrowheads="1"/>
            </p:cNvSpPr>
            <p:nvPr/>
          </p:nvSpPr>
          <p:spPr bwMode="auto">
            <a:xfrm>
              <a:off x="96" y="240"/>
              <a:ext cx="96" cy="96"/>
            </a:xfrm>
            <a:prstGeom prst="rect">
              <a:avLst/>
            </a:prstGeom>
            <a:solidFill>
              <a:srgbClr val="FFE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kumimoji="1" lang="en-US" altLang="ja-JP">
                <a:solidFill>
                  <a:srgbClr val="FFFFFF"/>
                </a:solidFill>
                <a:latin typeface="Helvetica" charset="0"/>
              </a:endParaRPr>
            </a:p>
          </p:txBody>
        </p:sp>
        <p:sp>
          <p:nvSpPr>
            <p:cNvPr id="37900" name="Rectangle 7"/>
            <p:cNvSpPr>
              <a:spLocks noChangeArrowheads="1"/>
            </p:cNvSpPr>
            <p:nvPr/>
          </p:nvSpPr>
          <p:spPr bwMode="auto">
            <a:xfrm>
              <a:off x="96" y="384"/>
              <a:ext cx="96" cy="96"/>
            </a:xfrm>
            <a:prstGeom prst="rect">
              <a:avLst/>
            </a:prstGeom>
            <a:solidFill>
              <a:srgbClr val="FFE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kumimoji="1" lang="en-US" altLang="ja-JP">
                <a:solidFill>
                  <a:srgbClr val="FFFFFF"/>
                </a:solidFill>
                <a:latin typeface="Helvetica" charset="0"/>
              </a:endParaRPr>
            </a:p>
          </p:txBody>
        </p:sp>
        <p:sp>
          <p:nvSpPr>
            <p:cNvPr id="37901" name="Rectangle 8"/>
            <p:cNvSpPr>
              <a:spLocks noChangeArrowheads="1"/>
            </p:cNvSpPr>
            <p:nvPr/>
          </p:nvSpPr>
          <p:spPr bwMode="auto">
            <a:xfrm>
              <a:off x="384" y="96"/>
              <a:ext cx="96" cy="96"/>
            </a:xfrm>
            <a:prstGeom prst="rect">
              <a:avLst/>
            </a:prstGeom>
            <a:solidFill>
              <a:srgbClr val="FFE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902" name="Rectangle 9"/>
            <p:cNvSpPr>
              <a:spLocks noChangeArrowheads="1"/>
            </p:cNvSpPr>
            <p:nvPr/>
          </p:nvSpPr>
          <p:spPr bwMode="auto">
            <a:xfrm>
              <a:off x="240" y="240"/>
              <a:ext cx="96" cy="96"/>
            </a:xfrm>
            <a:prstGeom prst="rect">
              <a:avLst/>
            </a:prstGeom>
            <a:solidFill>
              <a:srgbClr val="FFE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37903" name="Picture 10"/>
            <p:cNvPicPr preferRelativeResize="0"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" y="1152"/>
              <a:ext cx="5758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6811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6812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399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6813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1" sz="1400">
                <a:solidFill>
                  <a:srgbClr val="FFFFFF"/>
                </a:solidFill>
                <a:latin typeface="Helvetica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1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>
                <a:solidFill>
                  <a:srgbClr val="FFFFFF"/>
                </a:solidFill>
                <a:latin typeface="Helvetica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15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400">
                <a:solidFill>
                  <a:srgbClr val="FFFFFF"/>
                </a:solidFill>
                <a:latin typeface="Helvetica" charset="0"/>
              </a:defRPr>
            </a:lvl1pPr>
          </a:lstStyle>
          <a:p>
            <a:pPr>
              <a:defRPr/>
            </a:pPr>
            <a:fld id="{AA629ED3-4F35-0642-AFD2-9D33BFED5D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148" r:id="rId1"/>
    <p:sldLayoutId id="2147485149" r:id="rId2"/>
    <p:sldLayoutId id="2147485150" r:id="rId3"/>
    <p:sldLayoutId id="2147485151" r:id="rId4"/>
    <p:sldLayoutId id="2147485152" r:id="rId5"/>
    <p:sldLayoutId id="2147485153" r:id="rId6"/>
    <p:sldLayoutId id="2147485154" r:id="rId7"/>
    <p:sldLayoutId id="2147485155" r:id="rId8"/>
    <p:sldLayoutId id="2147485156" r:id="rId9"/>
    <p:sldLayoutId id="2147485157" r:id="rId10"/>
    <p:sldLayoutId id="214748515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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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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charset="2"/>
        <a:buChar char="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charset="2"/>
        <a:buChar char="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charset="2"/>
        <a:buChar char="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charset="2"/>
        <a:buChar char="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5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5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5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Arial" charset="0"/>
              </a:defRPr>
            </a:lvl1pPr>
          </a:lstStyle>
          <a:p>
            <a:pPr>
              <a:defRPr/>
            </a:pPr>
            <a:fld id="{0C72F4FA-5D4F-6B4B-A49D-933491F21A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372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61" r:id="rId1"/>
    <p:sldLayoutId id="2147485162" r:id="rId2"/>
    <p:sldLayoutId id="2147485163" r:id="rId3"/>
    <p:sldLayoutId id="2147485164" r:id="rId4"/>
    <p:sldLayoutId id="2147485165" r:id="rId5"/>
    <p:sldLayoutId id="2147485166" r:id="rId6"/>
    <p:sldLayoutId id="2147485167" r:id="rId7"/>
    <p:sldLayoutId id="2147485168" r:id="rId8"/>
    <p:sldLayoutId id="2147485169" r:id="rId9"/>
    <p:sldLayoutId id="2147485170" r:id="rId10"/>
    <p:sldLayoutId id="2147485171" r:id="rId11"/>
    <p:sldLayoutId id="21474851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charset="0"/>
          <a:cs typeface="Arial" pitchFamily="-105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charset="0"/>
          <a:cs typeface="Arial" pitchFamily="-105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charset="0"/>
          <a:cs typeface="Arial" pitchFamily="-105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charset="0"/>
          <a:cs typeface="Arial" pitchFamily="-105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Arial" pitchFamily="-105" charset="0"/>
          <a:cs typeface="Arial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Arial" pitchFamily="-105" charset="0"/>
          <a:cs typeface="Arial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Arial" pitchFamily="-105" charset="0"/>
          <a:cs typeface="Arial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Arial" pitchFamily="-105" charset="0"/>
          <a:cs typeface="Arial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5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5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5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Arial" charset="0"/>
              </a:defRPr>
            </a:lvl1pPr>
          </a:lstStyle>
          <a:p>
            <a:pPr>
              <a:defRPr/>
            </a:pPr>
            <a:fld id="{0C72F4FA-5D4F-6B4B-A49D-933491F21A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43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74" r:id="rId1"/>
    <p:sldLayoutId id="2147485175" r:id="rId2"/>
    <p:sldLayoutId id="2147485176" r:id="rId3"/>
    <p:sldLayoutId id="2147485177" r:id="rId4"/>
    <p:sldLayoutId id="2147485178" r:id="rId5"/>
    <p:sldLayoutId id="2147485179" r:id="rId6"/>
    <p:sldLayoutId id="2147485180" r:id="rId7"/>
    <p:sldLayoutId id="2147485181" r:id="rId8"/>
    <p:sldLayoutId id="2147485182" r:id="rId9"/>
    <p:sldLayoutId id="2147485183" r:id="rId10"/>
    <p:sldLayoutId id="2147485184" r:id="rId11"/>
    <p:sldLayoutId id="21474851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charset="0"/>
          <a:cs typeface="Arial" pitchFamily="-105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charset="0"/>
          <a:cs typeface="Arial" pitchFamily="-105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charset="0"/>
          <a:cs typeface="Arial" pitchFamily="-105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charset="0"/>
          <a:cs typeface="Arial" pitchFamily="-105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Arial" pitchFamily="-105" charset="0"/>
          <a:cs typeface="Arial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Arial" pitchFamily="-105" charset="0"/>
          <a:cs typeface="Arial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Arial" pitchFamily="-105" charset="0"/>
          <a:cs typeface="Arial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Arial" pitchFamily="-105" charset="0"/>
          <a:cs typeface="Arial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ffectLst/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ffectLst/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cs typeface="Arial" charset="0"/>
              </a:defRPr>
            </a:lvl1pPr>
          </a:lstStyle>
          <a:p>
            <a:pPr>
              <a:defRPr/>
            </a:pPr>
            <a:fld id="{A40E72C3-DD2D-B84B-909B-BAC440A6F8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352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87" r:id="rId1"/>
    <p:sldLayoutId id="2147485188" r:id="rId2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ＭＳ Ｐゴシック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Arial"/>
          <a:ea typeface="ＭＳ Ｐゴシック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Arial"/>
          <a:ea typeface="ＭＳ Ｐゴシック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Arial"/>
          <a:ea typeface="ＭＳ Ｐゴシック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Arial"/>
          <a:ea typeface="ＭＳ Ｐゴシック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4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21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screen">
            <a:lum bright="28000" contrast="-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1341438"/>
            <a:ext cx="8229600" cy="2316162"/>
          </a:xfrm>
          <a:noFill/>
        </p:spPr>
        <p:txBody>
          <a:bodyPr/>
          <a:lstStyle/>
          <a:p>
            <a:pPr eaLnBrk="1" hangingPunct="1"/>
            <a:r>
              <a:rPr lang="en-GB" sz="8800" b="1">
                <a:solidFill>
                  <a:srgbClr val="B12143"/>
                </a:solidFill>
                <a:latin typeface="Arial Black" charset="0"/>
              </a:rPr>
              <a:t>Figures of Speech</a:t>
            </a:r>
            <a:endParaRPr lang="en-US" sz="8800" b="1">
              <a:solidFill>
                <a:srgbClr val="B12143"/>
              </a:solidFill>
              <a:latin typeface="Arial Black" charset="0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1219200" y="3962400"/>
            <a:ext cx="6858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GB" sz="3000" b="1">
                <a:solidFill>
                  <a:srgbClr val="B12143"/>
                </a:solidFill>
                <a:latin typeface="Arial Black" charset="0"/>
              </a:rPr>
              <a:t>Evocative language for effect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-100013"/>
            <a:ext cx="9144000" cy="1100138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3200" b="1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Another key to interpreting properly…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87C783-46C9-FC0F-E155-7A48C15EF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19800"/>
            <a:ext cx="9144000" cy="833573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Dr. Rick Griffith •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Jordan Evangelical Theological Seminary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• BibleStudyDownloads.org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61" name="Picture 6" descr="bible"/>
          <p:cNvPicPr>
            <a:picLocks noChangeAspect="1" noChangeArrowheads="1"/>
          </p:cNvPicPr>
          <p:nvPr/>
        </p:nvPicPr>
        <p:blipFill>
          <a:blip r:embed="rId2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2" name="Text Box 2"/>
          <p:cNvSpPr txBox="1">
            <a:spLocks noChangeArrowheads="1"/>
          </p:cNvSpPr>
          <p:nvPr/>
        </p:nvSpPr>
        <p:spPr bwMode="auto">
          <a:xfrm>
            <a:off x="685800" y="1031875"/>
            <a:ext cx="7696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Synonymous:  2</a:t>
            </a:r>
            <a:r>
              <a:rPr lang="en-US" sz="3600" b="1" baseline="30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nd</a:t>
            </a: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line restates the 1</a:t>
            </a:r>
            <a:r>
              <a:rPr lang="en-US" sz="3600" b="1" baseline="30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st</a:t>
            </a: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in the same or similar form</a:t>
            </a:r>
          </a:p>
        </p:txBody>
      </p:sp>
      <p:sp>
        <p:nvSpPr>
          <p:cNvPr id="179203" name="Text Box 3"/>
          <p:cNvSpPr txBox="1">
            <a:spLocks noChangeArrowheads="1"/>
          </p:cNvSpPr>
          <p:nvPr/>
        </p:nvSpPr>
        <p:spPr bwMode="auto">
          <a:xfrm>
            <a:off x="381000" y="2439988"/>
            <a:ext cx="8382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Psalm 2:3                                                     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"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Let us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break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their </a:t>
            </a:r>
            <a:r>
              <a:rPr lang="en-US" sz="3600" b="1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chains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,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"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they say,    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"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and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throw off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their </a:t>
            </a:r>
            <a:r>
              <a:rPr lang="en-US" sz="3600" b="1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fetters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.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"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8301038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390</a:t>
            </a:r>
          </a:p>
        </p:txBody>
      </p:sp>
      <p:sp>
        <p:nvSpPr>
          <p:cNvPr id="348165" name="Text Box 4"/>
          <p:cNvSpPr txBox="1">
            <a:spLocks noChangeArrowheads="1"/>
          </p:cNvSpPr>
          <p:nvPr/>
        </p:nvSpPr>
        <p:spPr bwMode="auto">
          <a:xfrm>
            <a:off x="8243888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</a:rPr>
              <a:t>P 13</a:t>
            </a:r>
          </a:p>
        </p:txBody>
      </p:sp>
    </p:spTree>
    <p:extLst>
      <p:ext uri="{BB962C8B-B14F-4D97-AF65-F5344CB8AC3E}">
        <p14:creationId xmlns:p14="http://schemas.microsoft.com/office/powerpoint/2010/main" val="968862625"/>
      </p:ext>
    </p:extLst>
  </p:cSld>
  <p:clrMapOvr>
    <a:masterClrMapping/>
  </p:clrMapOvr>
  <p:transition spd="med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5" name="Picture 6" descr="bible"/>
          <p:cNvPicPr>
            <a:picLocks noChangeAspect="1" noChangeArrowheads="1"/>
          </p:cNvPicPr>
          <p:nvPr/>
        </p:nvPicPr>
        <p:blipFill>
          <a:blip r:embed="rId2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2" name="Text Box 2"/>
          <p:cNvSpPr txBox="1">
            <a:spLocks noChangeArrowheads="1"/>
          </p:cNvSpPr>
          <p:nvPr/>
        </p:nvSpPr>
        <p:spPr bwMode="auto">
          <a:xfrm>
            <a:off x="685800" y="1031875"/>
            <a:ext cx="7696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Synonymous:  2</a:t>
            </a:r>
            <a:r>
              <a:rPr lang="en-US" sz="3600" b="1" baseline="30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nd</a:t>
            </a: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line restates the 1</a:t>
            </a:r>
            <a:r>
              <a:rPr lang="en-US" sz="3600" b="1" baseline="30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st</a:t>
            </a: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in the same or similar form</a:t>
            </a:r>
          </a:p>
        </p:txBody>
      </p:sp>
      <p:sp>
        <p:nvSpPr>
          <p:cNvPr id="179203" name="Text Box 3"/>
          <p:cNvSpPr txBox="1">
            <a:spLocks noChangeArrowheads="1"/>
          </p:cNvSpPr>
          <p:nvPr/>
        </p:nvSpPr>
        <p:spPr bwMode="auto">
          <a:xfrm>
            <a:off x="381000" y="2439988"/>
            <a:ext cx="8382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Psalm 2:3                                                     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"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Let us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break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their </a:t>
            </a:r>
            <a:r>
              <a:rPr lang="en-US" sz="3600" b="1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chains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,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"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they say,    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"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and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throw off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their </a:t>
            </a:r>
            <a:r>
              <a:rPr lang="en-US" sz="3600" b="1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fetters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.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"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8301038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390</a:t>
            </a:r>
          </a:p>
        </p:txBody>
      </p:sp>
      <p:sp>
        <p:nvSpPr>
          <p:cNvPr id="349189" name="Text Box 4"/>
          <p:cNvSpPr txBox="1">
            <a:spLocks noChangeArrowheads="1"/>
          </p:cNvSpPr>
          <p:nvPr/>
        </p:nvSpPr>
        <p:spPr bwMode="auto">
          <a:xfrm>
            <a:off x="8243888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</a:rPr>
              <a:t>P 13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52400" y="4343400"/>
            <a:ext cx="8763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Psalm 10:1                                                    “Why, O L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ORD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, do you stand far off?    Why do you hide yourself                            in times of trouble?”</a:t>
            </a: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2269688"/>
      </p:ext>
    </p:extLst>
  </p:cSld>
  <p:clrMapOvr>
    <a:masterClrMapping/>
  </p:clrMapOvr>
  <p:transition spd="med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09" name="Picture 6" descr="bible"/>
          <p:cNvPicPr>
            <a:picLocks noChangeAspect="1" noChangeArrowheads="1"/>
          </p:cNvPicPr>
          <p:nvPr/>
        </p:nvPicPr>
        <p:blipFill>
          <a:blip r:embed="rId2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2" name="Text Box 2"/>
          <p:cNvSpPr txBox="1">
            <a:spLocks noChangeArrowheads="1"/>
          </p:cNvSpPr>
          <p:nvPr/>
        </p:nvSpPr>
        <p:spPr bwMode="auto">
          <a:xfrm>
            <a:off x="685800" y="1031875"/>
            <a:ext cx="7696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Synonymous:  2</a:t>
            </a:r>
            <a:r>
              <a:rPr lang="en-US" sz="3600" b="1" baseline="30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nd</a:t>
            </a: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line restates the 1</a:t>
            </a:r>
            <a:r>
              <a:rPr lang="en-US" sz="3600" b="1" baseline="30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st</a:t>
            </a: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in the same or similar form</a:t>
            </a:r>
          </a:p>
        </p:txBody>
      </p:sp>
      <p:sp>
        <p:nvSpPr>
          <p:cNvPr id="179203" name="Text Box 3"/>
          <p:cNvSpPr txBox="1">
            <a:spLocks noChangeArrowheads="1"/>
          </p:cNvSpPr>
          <p:nvPr/>
        </p:nvSpPr>
        <p:spPr bwMode="auto">
          <a:xfrm>
            <a:off x="381000" y="2439988"/>
            <a:ext cx="8382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Psalm 2:3                                                     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"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Let us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break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their </a:t>
            </a:r>
            <a:r>
              <a:rPr lang="en-US" sz="3600" b="1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chains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,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"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they say,    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"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and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throw off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their </a:t>
            </a:r>
            <a:r>
              <a:rPr lang="en-US" sz="3600" b="1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fetters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.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"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8301038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390</a:t>
            </a:r>
          </a:p>
        </p:txBody>
      </p:sp>
      <p:sp>
        <p:nvSpPr>
          <p:cNvPr id="350213" name="Text Box 4"/>
          <p:cNvSpPr txBox="1">
            <a:spLocks noChangeArrowheads="1"/>
          </p:cNvSpPr>
          <p:nvPr/>
        </p:nvSpPr>
        <p:spPr bwMode="auto">
          <a:xfrm>
            <a:off x="8243888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</a:rPr>
              <a:t>P 13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52400" y="4343400"/>
            <a:ext cx="8763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Psalm 10:1                                                    “Why, O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L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ORD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, do you stand far off?    Why do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you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hide yourself                            in times of trouble?”</a:t>
            </a:r>
            <a:endParaRPr lang="en-US" sz="3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288344"/>
      </p:ext>
    </p:extLst>
  </p:cSld>
  <p:clrMapOvr>
    <a:masterClrMapping/>
  </p:clrMapOvr>
  <p:transition spd="med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3" name="Picture 6" descr="bible"/>
          <p:cNvPicPr>
            <a:picLocks noChangeAspect="1" noChangeArrowheads="1"/>
          </p:cNvPicPr>
          <p:nvPr/>
        </p:nvPicPr>
        <p:blipFill>
          <a:blip r:embed="rId2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2" name="Text Box 2"/>
          <p:cNvSpPr txBox="1">
            <a:spLocks noChangeArrowheads="1"/>
          </p:cNvSpPr>
          <p:nvPr/>
        </p:nvSpPr>
        <p:spPr bwMode="auto">
          <a:xfrm>
            <a:off x="685800" y="1031875"/>
            <a:ext cx="7696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Synonymous:  2</a:t>
            </a:r>
            <a:r>
              <a:rPr lang="en-US" sz="3600" b="1" baseline="30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nd</a:t>
            </a: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line restates the 1</a:t>
            </a:r>
            <a:r>
              <a:rPr lang="en-US" sz="3600" b="1" baseline="30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st</a:t>
            </a: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in the same or similar form</a:t>
            </a:r>
          </a:p>
        </p:txBody>
      </p:sp>
      <p:sp>
        <p:nvSpPr>
          <p:cNvPr id="179203" name="Text Box 3"/>
          <p:cNvSpPr txBox="1">
            <a:spLocks noChangeArrowheads="1"/>
          </p:cNvSpPr>
          <p:nvPr/>
        </p:nvSpPr>
        <p:spPr bwMode="auto">
          <a:xfrm>
            <a:off x="381000" y="2439988"/>
            <a:ext cx="8382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Psalm 2:3                                                     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"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Let us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break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their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chains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,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"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they say,    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"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and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throw off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their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fetters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.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"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8301038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390</a:t>
            </a:r>
          </a:p>
        </p:txBody>
      </p:sp>
      <p:sp>
        <p:nvSpPr>
          <p:cNvPr id="351237" name="Text Box 4"/>
          <p:cNvSpPr txBox="1">
            <a:spLocks noChangeArrowheads="1"/>
          </p:cNvSpPr>
          <p:nvPr/>
        </p:nvSpPr>
        <p:spPr bwMode="auto">
          <a:xfrm>
            <a:off x="8243888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</a:rPr>
              <a:t>P 13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52400" y="4343400"/>
            <a:ext cx="8763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Psalm 10:1                                                    “Why, O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L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ORD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, do you </a:t>
            </a:r>
            <a:r>
              <a:rPr lang="en-US" sz="3600" b="1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stand far off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?    Why do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you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</a:t>
            </a:r>
            <a:r>
              <a:rPr lang="en-US" sz="3600" b="1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hide 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yourself                            in times of trouble?”</a:t>
            </a:r>
            <a:endParaRPr lang="en-US" sz="3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1046738"/>
      </p:ext>
    </p:extLst>
  </p:cSld>
  <p:clrMapOvr>
    <a:masterClrMapping/>
  </p:clrMapOvr>
  <p:transition spd="med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57" name="Picture 4" descr="0574004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11"/>
          <a:stretch>
            <a:fillRect/>
          </a:stretch>
        </p:blipFill>
        <p:spPr bwMode="auto">
          <a:xfrm>
            <a:off x="0" y="0"/>
            <a:ext cx="9144000" cy="815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0" name="Text Box 2"/>
          <p:cNvSpPr txBox="1">
            <a:spLocks noChangeArrowheads="1"/>
          </p:cNvSpPr>
          <p:nvPr/>
        </p:nvSpPr>
        <p:spPr bwMode="auto">
          <a:xfrm>
            <a:off x="0" y="541338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Psalm 19:2                                                       ”Day after day they pour forth speech;      night after night they display knowledge.”</a:t>
            </a: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390</a:t>
            </a:r>
          </a:p>
        </p:txBody>
      </p:sp>
      <p:sp>
        <p:nvSpPr>
          <p:cNvPr id="352260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</a:rPr>
              <a:t>P 13</a:t>
            </a:r>
          </a:p>
        </p:txBody>
      </p:sp>
    </p:spTree>
    <p:extLst>
      <p:ext uri="{BB962C8B-B14F-4D97-AF65-F5344CB8AC3E}">
        <p14:creationId xmlns:p14="http://schemas.microsoft.com/office/powerpoint/2010/main" val="2900067341"/>
      </p:ext>
    </p:extLst>
  </p:cSld>
  <p:clrMapOvr>
    <a:masterClrMapping/>
  </p:clrMapOvr>
  <p:transition spd="med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1" name="Picture 3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4" name="Text Box 2"/>
          <p:cNvSpPr txBox="1">
            <a:spLocks noChangeArrowheads="1"/>
          </p:cNvSpPr>
          <p:nvPr/>
        </p:nvSpPr>
        <p:spPr bwMode="auto">
          <a:xfrm>
            <a:off x="0" y="541338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Psalm 19:2                                                        “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Day after day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they </a:t>
            </a:r>
            <a:r>
              <a:rPr lang="en-US" sz="3600" b="1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pour forth speech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;     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night after night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they </a:t>
            </a:r>
            <a:r>
              <a:rPr lang="en-US" sz="3600" b="1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display knowledge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.”</a:t>
            </a: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390</a:t>
            </a:r>
          </a:p>
        </p:txBody>
      </p:sp>
      <p:sp>
        <p:nvSpPr>
          <p:cNvPr id="353284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</a:rPr>
              <a:t>P 13</a:t>
            </a:r>
          </a:p>
        </p:txBody>
      </p:sp>
    </p:spTree>
    <p:extLst>
      <p:ext uri="{BB962C8B-B14F-4D97-AF65-F5344CB8AC3E}">
        <p14:creationId xmlns:p14="http://schemas.microsoft.com/office/powerpoint/2010/main" val="188048966"/>
      </p:ext>
    </p:extLst>
  </p:cSld>
  <p:clrMapOvr>
    <a:masterClrMapping/>
  </p:clrMapOvr>
  <p:transition spd="med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5" name="Picture 4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298" name="Text Box 2"/>
          <p:cNvSpPr txBox="1">
            <a:spLocks noChangeArrowheads="1"/>
          </p:cNvSpPr>
          <p:nvPr/>
        </p:nvSpPr>
        <p:spPr bwMode="auto">
          <a:xfrm>
            <a:off x="0" y="2952750"/>
            <a:ext cx="91440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Psalm 27:1                                                      “The L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ORD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is my light and my salvation—whom shall I fear?                                         The L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ORD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is the stronghold of my life—        of whom shall I be afraid?”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390</a:t>
            </a:r>
          </a:p>
        </p:txBody>
      </p:sp>
      <p:sp>
        <p:nvSpPr>
          <p:cNvPr id="354308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</a:rPr>
              <a:t>P 13</a:t>
            </a:r>
          </a:p>
        </p:txBody>
      </p:sp>
    </p:spTree>
    <p:extLst>
      <p:ext uri="{BB962C8B-B14F-4D97-AF65-F5344CB8AC3E}">
        <p14:creationId xmlns:p14="http://schemas.microsoft.com/office/powerpoint/2010/main" val="833433975"/>
      </p:ext>
    </p:extLst>
  </p:cSld>
  <p:clrMapOvr>
    <a:masterClrMapping/>
  </p:clrMapOvr>
  <p:transition spd="med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29" name="Picture 4" descr="Mountain Scene 0030"/>
          <p:cNvPicPr>
            <a:picLocks noChangeAspect="1" noChangeArrowheads="1"/>
          </p:cNvPicPr>
          <p:nvPr/>
        </p:nvPicPr>
        <p:blipFill>
          <a:blip r:embed="rId2" cstate="screen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2" name="Text Box 2"/>
          <p:cNvSpPr txBox="1">
            <a:spLocks noChangeArrowheads="1"/>
          </p:cNvSpPr>
          <p:nvPr/>
        </p:nvSpPr>
        <p:spPr bwMode="auto">
          <a:xfrm>
            <a:off x="0" y="2924175"/>
            <a:ext cx="91440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Psalm 27:1                                                      “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The L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ORD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is my light and my salvation—whom shall I fear?                                        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The L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ORD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is the stronghold of my life</a:t>
            </a:r>
            <a:b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</a:b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—of whom shall I be afraid?”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390</a:t>
            </a:r>
          </a:p>
        </p:txBody>
      </p:sp>
      <p:sp>
        <p:nvSpPr>
          <p:cNvPr id="355332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</a:rPr>
              <a:t>P 13</a:t>
            </a:r>
          </a:p>
        </p:txBody>
      </p:sp>
    </p:spTree>
    <p:extLst>
      <p:ext uri="{BB962C8B-B14F-4D97-AF65-F5344CB8AC3E}">
        <p14:creationId xmlns:p14="http://schemas.microsoft.com/office/powerpoint/2010/main" val="2083768159"/>
      </p:ext>
    </p:extLst>
  </p:cSld>
  <p:clrMapOvr>
    <a:masterClrMapping/>
  </p:clrMapOvr>
  <p:transition spd="med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3" name="Picture 4" descr="Clouds &amp; Sky 0876"/>
          <p:cNvPicPr>
            <a:picLocks noChangeAspect="1" noChangeArrowheads="1"/>
          </p:cNvPicPr>
          <p:nvPr/>
        </p:nvPicPr>
        <p:blipFill>
          <a:blip r:embed="rId2" cstate="screen">
            <a:lum bright="-6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6" name="Text Box 2"/>
          <p:cNvSpPr txBox="1">
            <a:spLocks noChangeArrowheads="1"/>
          </p:cNvSpPr>
          <p:nvPr/>
        </p:nvSpPr>
        <p:spPr bwMode="auto">
          <a:xfrm>
            <a:off x="0" y="2997200"/>
            <a:ext cx="91440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Psalm 27:1                                                      “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The L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ORD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is my </a:t>
            </a:r>
            <a:r>
              <a:rPr lang="en-US" sz="3600" b="1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light and my salvation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—whom shall I fear?                                        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The L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ORD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is the </a:t>
            </a:r>
            <a:r>
              <a:rPr lang="en-US" sz="3600" b="1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stronghold of my life</a:t>
            </a:r>
            <a:br>
              <a:rPr lang="en-US" sz="3600" b="1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</a:b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—of whom shall I be afraid?”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3629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390</a:t>
            </a:r>
          </a:p>
        </p:txBody>
      </p:sp>
      <p:sp>
        <p:nvSpPr>
          <p:cNvPr id="356356" name="Text Box 4"/>
          <p:cNvSpPr txBox="1">
            <a:spLocks noChangeArrowheads="1"/>
          </p:cNvSpPr>
          <p:nvPr/>
        </p:nvSpPr>
        <p:spPr bwMode="auto">
          <a:xfrm>
            <a:off x="83058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</a:rPr>
              <a:t>P 13</a:t>
            </a:r>
          </a:p>
        </p:txBody>
      </p:sp>
    </p:spTree>
    <p:extLst>
      <p:ext uri="{BB962C8B-B14F-4D97-AF65-F5344CB8AC3E}">
        <p14:creationId xmlns:p14="http://schemas.microsoft.com/office/powerpoint/2010/main" val="2705558178"/>
      </p:ext>
    </p:extLst>
  </p:cSld>
  <p:clrMapOvr>
    <a:masterClrMapping/>
  </p:clrMapOvr>
  <p:transition spd="med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7" name="Picture 8" descr="mtn5"/>
          <p:cNvPicPr>
            <a:picLocks noChangeAspect="1" noChangeArrowheads="1"/>
          </p:cNvPicPr>
          <p:nvPr/>
        </p:nvPicPr>
        <p:blipFill>
          <a:blip r:embed="rId2">
            <a:lum bright="-12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0" name="Text Box 2"/>
          <p:cNvSpPr txBox="1">
            <a:spLocks noChangeArrowheads="1"/>
          </p:cNvSpPr>
          <p:nvPr/>
        </p:nvSpPr>
        <p:spPr bwMode="auto">
          <a:xfrm>
            <a:off x="0" y="2952750"/>
            <a:ext cx="91440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Psalm 27:1                                                      “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The L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ORD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is my </a:t>
            </a:r>
            <a:r>
              <a:rPr lang="en-US" sz="3600" b="1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light and my salvation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—</a:t>
            </a:r>
            <a:r>
              <a:rPr lang="en-US" sz="3600" b="1" dirty="0">
                <a:solidFill>
                  <a:srgbClr val="3333CC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whom shall I fear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?                                        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The L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ORD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is the </a:t>
            </a:r>
            <a:r>
              <a:rPr lang="en-US" sz="3600" b="1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stronghold of my life</a:t>
            </a:r>
            <a:br>
              <a:rPr lang="en-US" sz="3600" b="1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</a:b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—</a:t>
            </a:r>
            <a:r>
              <a:rPr lang="en-US" sz="3600" b="1" dirty="0">
                <a:solidFill>
                  <a:srgbClr val="D6D6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of whom shall I be afraid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?”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390</a:t>
            </a:r>
          </a:p>
        </p:txBody>
      </p:sp>
      <p:sp>
        <p:nvSpPr>
          <p:cNvPr id="357380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</a:rPr>
              <a:t>P 13</a:t>
            </a:r>
          </a:p>
        </p:txBody>
      </p:sp>
    </p:spTree>
    <p:extLst>
      <p:ext uri="{BB962C8B-B14F-4D97-AF65-F5344CB8AC3E}">
        <p14:creationId xmlns:p14="http://schemas.microsoft.com/office/powerpoint/2010/main" val="264421874"/>
      </p:ext>
    </p:extLst>
  </p:cSld>
  <p:clrMapOvr>
    <a:masterClrMapping/>
  </p:clrMapOvr>
  <p:transition spd="med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9" name="Rectangle 7"/>
          <p:cNvSpPr>
            <a:spLocks noGrp="1" noChangeArrowheads="1"/>
          </p:cNvSpPr>
          <p:nvPr>
            <p:ph type="title"/>
          </p:nvPr>
        </p:nvSpPr>
        <p:spPr>
          <a:xfrm>
            <a:off x="6781800" y="6096000"/>
            <a:ext cx="2362200" cy="762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2000">
                <a:effectLst/>
                <a:latin typeface="Arial" charset="0"/>
                <a:cs typeface="Arial" charset="0"/>
              </a:rPr>
              <a:t>Title Slide</a:t>
            </a:r>
            <a:endParaRPr lang="en-US" sz="3200">
              <a:latin typeface="Arial" charset="0"/>
              <a:cs typeface="Arial" charset="0"/>
            </a:endParaRPr>
          </a:p>
        </p:txBody>
      </p:sp>
      <p:pic>
        <p:nvPicPr>
          <p:cNvPr id="53250" name="Picture 3" descr="Psalm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405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3810000" y="490538"/>
            <a:ext cx="4313238" cy="187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13500000" algn="ctr" rotWithShape="0">
              <a:srgbClr val="000099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1700"/>
              <a:t>Palms</a:t>
            </a:r>
            <a:endParaRPr lang="en-US" sz="6000"/>
          </a:p>
        </p:txBody>
      </p:sp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3825875" y="457200"/>
            <a:ext cx="5138738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13500000" algn="ctr" rotWithShape="0">
              <a:srgbClr val="000099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1700"/>
              <a:t>P  alms</a:t>
            </a:r>
            <a:endParaRPr lang="en-US" sz="6000"/>
          </a:p>
        </p:txBody>
      </p:sp>
      <p:sp>
        <p:nvSpPr>
          <p:cNvPr id="115718" name="Text Box 6"/>
          <p:cNvSpPr txBox="1">
            <a:spLocks noChangeArrowheads="1"/>
          </p:cNvSpPr>
          <p:nvPr/>
        </p:nvSpPr>
        <p:spPr bwMode="auto">
          <a:xfrm>
            <a:off x="4787900" y="457200"/>
            <a:ext cx="927100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13500000" algn="ctr" rotWithShape="0">
              <a:srgbClr val="000099">
                <a:alpha val="74998"/>
              </a:srgb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1700"/>
              <a:t>s</a:t>
            </a:r>
            <a:endParaRPr lang="en-US" sz="6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157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5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6" grpId="0" autoUpdateAnimBg="0"/>
      <p:bldP spid="115716" grpId="1" autoUpdateAnimBg="0"/>
      <p:bldP spid="115717" grpId="0" autoUpdateAnimBg="0"/>
      <p:bldP spid="115718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01" name="Picture 4"/>
          <p:cNvPicPr>
            <a:picLocks noChangeAspect="1" noChangeArrowheads="1"/>
          </p:cNvPicPr>
          <p:nvPr/>
        </p:nvPicPr>
        <p:blipFill>
          <a:blip r:embed="rId2">
            <a:lum bright="-12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4" name="Text Box 2"/>
          <p:cNvSpPr txBox="1">
            <a:spLocks noChangeArrowheads="1"/>
          </p:cNvSpPr>
          <p:nvPr/>
        </p:nvSpPr>
        <p:spPr bwMode="auto">
          <a:xfrm>
            <a:off x="0" y="541338"/>
            <a:ext cx="9144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Psalm 34:1                                                   “Glorify the L</a:t>
            </a:r>
            <a:r>
              <a:rPr lang="en-US" sz="32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ORD</a:t>
            </a: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with me;                                 let us exalt his name together.”</a:t>
            </a: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390</a:t>
            </a:r>
          </a:p>
        </p:txBody>
      </p:sp>
      <p:sp>
        <p:nvSpPr>
          <p:cNvPr id="356356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</a:rPr>
              <a:t>P 13</a:t>
            </a:r>
          </a:p>
        </p:txBody>
      </p:sp>
    </p:spTree>
    <p:extLst>
      <p:ext uri="{BB962C8B-B14F-4D97-AF65-F5344CB8AC3E}">
        <p14:creationId xmlns:p14="http://schemas.microsoft.com/office/powerpoint/2010/main" val="430855631"/>
      </p:ext>
    </p:extLst>
  </p:cSld>
  <p:clrMapOvr>
    <a:masterClrMapping/>
  </p:clrMapOvr>
  <p:transition spd="med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425" name="Picture 4" descr="mtn2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18" name="Text Box 2"/>
          <p:cNvSpPr txBox="1">
            <a:spLocks noChangeArrowheads="1"/>
          </p:cNvSpPr>
          <p:nvPr/>
        </p:nvSpPr>
        <p:spPr bwMode="auto">
          <a:xfrm>
            <a:off x="0" y="541338"/>
            <a:ext cx="9144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cs typeface="Times New Roman" charset="0"/>
              </a:rPr>
              <a:t>Psalm 34:1                                                   “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cs typeface="Times New Roman" charset="0"/>
              </a:rPr>
              <a:t>Glorify</a:t>
            </a: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cs typeface="Times New Roman" charset="0"/>
              </a:rPr>
              <a:t> the L</a:t>
            </a:r>
            <a:r>
              <a:rPr lang="en-US" sz="32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cs typeface="Times New Roman" charset="0"/>
              </a:rPr>
              <a:t>ORD</a:t>
            </a: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cs typeface="Times New Roman" charset="0"/>
              </a:rPr>
              <a:t> with me;                                 let us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cs typeface="Times New Roman" charset="0"/>
              </a:rPr>
              <a:t>exalt</a:t>
            </a: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cs typeface="Times New Roman" charset="0"/>
              </a:rPr>
              <a:t> his name together.”</a:t>
            </a: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latin typeface="Arial"/>
                <a:cs typeface="Arial"/>
              </a:rPr>
              <a:t>390</a:t>
            </a:r>
          </a:p>
        </p:txBody>
      </p:sp>
      <p:sp>
        <p:nvSpPr>
          <p:cNvPr id="357380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</a:rPr>
              <a:t>P 13</a:t>
            </a:r>
          </a:p>
        </p:txBody>
      </p:sp>
    </p:spTree>
    <p:extLst>
      <p:ext uri="{BB962C8B-B14F-4D97-AF65-F5344CB8AC3E}">
        <p14:creationId xmlns:p14="http://schemas.microsoft.com/office/powerpoint/2010/main" val="1127459065"/>
      </p:ext>
    </p:extLst>
  </p:cSld>
  <p:clrMapOvr>
    <a:masterClrMapping/>
  </p:clrMapOvr>
  <p:transition spd="med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49" name="Picture 4" descr="mtn3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2" name="Text Box 2"/>
          <p:cNvSpPr txBox="1">
            <a:spLocks noChangeArrowheads="1"/>
          </p:cNvSpPr>
          <p:nvPr/>
        </p:nvSpPr>
        <p:spPr bwMode="auto">
          <a:xfrm>
            <a:off x="0" y="541338"/>
            <a:ext cx="9144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cs typeface="Times New Roman" charset="0"/>
              </a:rPr>
              <a:t>Psalm 34:1                                                   “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cs typeface="Times New Roman" charset="0"/>
              </a:rPr>
              <a:t>Glorify</a:t>
            </a: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cs typeface="Times New Roman" charset="0"/>
              </a:rPr>
              <a:t> the </a:t>
            </a:r>
            <a:r>
              <a:rPr lang="en-US" sz="3600" b="1" dirty="0">
                <a:solidFill>
                  <a:srgbClr val="CCFFCC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cs typeface="Times New Roman" charset="0"/>
              </a:rPr>
              <a:t>L</a:t>
            </a:r>
            <a:r>
              <a:rPr lang="en-US" sz="3200" b="1" dirty="0">
                <a:solidFill>
                  <a:srgbClr val="CCFFCC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cs typeface="Times New Roman" charset="0"/>
              </a:rPr>
              <a:t>ORD</a:t>
            </a:r>
            <a:r>
              <a:rPr lang="en-US" sz="3600" b="1" dirty="0">
                <a:solidFill>
                  <a:srgbClr val="CCFFCC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cs typeface="Times New Roman" charset="0"/>
              </a:rPr>
              <a:t> </a:t>
            </a: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cs typeface="Times New Roman" charset="0"/>
              </a:rPr>
              <a:t>with me;                                 let us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cs typeface="Times New Roman" charset="0"/>
              </a:rPr>
              <a:t>exalt</a:t>
            </a: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cs typeface="Times New Roman" charset="0"/>
              </a:rPr>
              <a:t> his </a:t>
            </a:r>
            <a:r>
              <a:rPr lang="en-US" sz="3600" b="1" dirty="0">
                <a:solidFill>
                  <a:srgbClr val="CCFFCC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cs typeface="Times New Roman" charset="0"/>
              </a:rPr>
              <a:t>name</a:t>
            </a: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cs typeface="Times New Roman" charset="0"/>
              </a:rPr>
              <a:t> together.”</a:t>
            </a: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390</a:t>
            </a:r>
          </a:p>
        </p:txBody>
      </p:sp>
      <p:sp>
        <p:nvSpPr>
          <p:cNvPr id="358404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</a:rPr>
              <a:t>P 13</a:t>
            </a:r>
          </a:p>
        </p:txBody>
      </p:sp>
    </p:spTree>
    <p:extLst>
      <p:ext uri="{BB962C8B-B14F-4D97-AF65-F5344CB8AC3E}">
        <p14:creationId xmlns:p14="http://schemas.microsoft.com/office/powerpoint/2010/main" val="1218216835"/>
      </p:ext>
    </p:extLst>
  </p:cSld>
  <p:clrMapOvr>
    <a:masterClrMapping/>
  </p:clrMapOvr>
  <p:transition spd="med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3" name="Picture 4" descr="mtn4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6" name="Text Box 2"/>
          <p:cNvSpPr txBox="1">
            <a:spLocks noChangeArrowheads="1"/>
          </p:cNvSpPr>
          <p:nvPr/>
        </p:nvSpPr>
        <p:spPr bwMode="auto">
          <a:xfrm>
            <a:off x="0" y="541338"/>
            <a:ext cx="9144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cs typeface="Times New Roman" charset="0"/>
              </a:rPr>
              <a:t>Psalm 34:1                                                   “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cs typeface="Times New Roman" charset="0"/>
              </a:rPr>
              <a:t>Glorify</a:t>
            </a: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cs typeface="Times New Roman" charset="0"/>
              </a:rPr>
              <a:t> the </a:t>
            </a:r>
            <a:r>
              <a:rPr lang="en-US" sz="3600" b="1" dirty="0">
                <a:solidFill>
                  <a:srgbClr val="CCFFCC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cs typeface="Times New Roman" charset="0"/>
              </a:rPr>
              <a:t>L</a:t>
            </a:r>
            <a:r>
              <a:rPr lang="en-US" sz="3200" b="1" dirty="0">
                <a:solidFill>
                  <a:srgbClr val="CCFFCC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cs typeface="Times New Roman" charset="0"/>
              </a:rPr>
              <a:t>ORD</a:t>
            </a:r>
            <a:r>
              <a:rPr lang="en-US" sz="3600" b="1" dirty="0">
                <a:solidFill>
                  <a:srgbClr val="CCFFCC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cs typeface="Times New Roman" charset="0"/>
              </a:rPr>
              <a:t> </a:t>
            </a:r>
            <a:r>
              <a:rPr lang="en-US" sz="3600" b="1" dirty="0">
                <a:solidFill>
                  <a:srgbClr val="3333CC">
                    <a:lumMod val="20000"/>
                    <a:lumOff val="80000"/>
                  </a:srgbClr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cs typeface="Times New Roman" charset="0"/>
              </a:rPr>
              <a:t>with me</a:t>
            </a: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cs typeface="Times New Roman" charset="0"/>
              </a:rPr>
              <a:t>;                                 let us </a:t>
            </a: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cs typeface="Times New Roman" charset="0"/>
              </a:rPr>
              <a:t>exalt</a:t>
            </a: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cs typeface="Times New Roman" charset="0"/>
              </a:rPr>
              <a:t> his </a:t>
            </a:r>
            <a:r>
              <a:rPr lang="en-US" sz="3600" b="1" dirty="0">
                <a:solidFill>
                  <a:srgbClr val="CCFFCC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cs typeface="Times New Roman" charset="0"/>
              </a:rPr>
              <a:t>name</a:t>
            </a: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cs typeface="Times New Roman" charset="0"/>
              </a:rPr>
              <a:t> </a:t>
            </a:r>
            <a:r>
              <a:rPr lang="en-US" sz="3600" b="1" dirty="0">
                <a:solidFill>
                  <a:srgbClr val="D6D6F5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cs typeface="Times New Roman" charset="0"/>
              </a:rPr>
              <a:t>together</a:t>
            </a: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cs typeface="Times New Roman" charset="0"/>
              </a:rPr>
              <a:t>.”</a:t>
            </a: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latin typeface="Arial"/>
                <a:cs typeface="Arial"/>
              </a:rPr>
              <a:t>390</a:t>
            </a:r>
          </a:p>
        </p:txBody>
      </p:sp>
      <p:sp>
        <p:nvSpPr>
          <p:cNvPr id="359428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</a:rPr>
              <a:t>P 13</a:t>
            </a:r>
          </a:p>
        </p:txBody>
      </p:sp>
    </p:spTree>
    <p:extLst>
      <p:ext uri="{BB962C8B-B14F-4D97-AF65-F5344CB8AC3E}">
        <p14:creationId xmlns:p14="http://schemas.microsoft.com/office/powerpoint/2010/main" val="1053624522"/>
      </p:ext>
    </p:extLst>
  </p:cSld>
  <p:clrMapOvr>
    <a:masterClrMapping/>
  </p:clrMapOvr>
  <p:transition spd="med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497" name="Picture 5" descr="Sandymtn1"/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4" name="Text Box 2"/>
          <p:cNvSpPr txBox="1">
            <a:spLocks noChangeArrowheads="1"/>
          </p:cNvSpPr>
          <p:nvPr/>
        </p:nvSpPr>
        <p:spPr bwMode="auto">
          <a:xfrm>
            <a:off x="250825" y="987425"/>
            <a:ext cx="8839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Antithetic:  2</a:t>
            </a:r>
            <a:r>
              <a:rPr lang="en-US" sz="3600" b="1" baseline="30000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nd</a:t>
            </a: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line offers a contrast of thought to the 1</a:t>
            </a:r>
            <a:r>
              <a:rPr lang="en-US" sz="3600" b="1" baseline="30000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st</a:t>
            </a:r>
            <a:endParaRPr lang="en-US" sz="3600" b="1" dirty="0">
              <a:solidFill>
                <a:srgbClr val="FFFFFF"/>
              </a:solidFill>
              <a:effectLst>
                <a:glow rad="101600">
                  <a:srgbClr val="100D00">
                    <a:alpha val="7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charset="0"/>
            </a:endParaRPr>
          </a:p>
        </p:txBody>
      </p:sp>
      <p:sp>
        <p:nvSpPr>
          <p:cNvPr id="192515" name="Text Box 3"/>
          <p:cNvSpPr txBox="1">
            <a:spLocks noChangeArrowheads="1"/>
          </p:cNvSpPr>
          <p:nvPr/>
        </p:nvSpPr>
        <p:spPr bwMode="auto">
          <a:xfrm>
            <a:off x="0" y="2435225"/>
            <a:ext cx="90900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Psalm 1:6                                              “For the L</a:t>
            </a:r>
            <a:r>
              <a:rPr lang="en-US" sz="32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ORD</a:t>
            </a: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watches over the way </a:t>
            </a:r>
            <a:b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</a:b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of the righteous, </a:t>
            </a:r>
            <a:b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</a:b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but the way of the wicked will perish.”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b="1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DDDDDD"/>
                  </a:outerShdw>
                </a:effectLst>
              </a:rPr>
              <a:t>391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b="1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DDDDDD"/>
                  </a:outerShdw>
                </a:effectLst>
              </a:rPr>
              <a:t>P 14</a:t>
            </a:r>
          </a:p>
        </p:txBody>
      </p:sp>
    </p:spTree>
    <p:extLst>
      <p:ext uri="{BB962C8B-B14F-4D97-AF65-F5344CB8AC3E}">
        <p14:creationId xmlns:p14="http://schemas.microsoft.com/office/powerpoint/2010/main" val="318773253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5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21" name="Picture 5" descr="snymtn10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38" name="Text Box 2"/>
          <p:cNvSpPr txBox="1">
            <a:spLocks noChangeArrowheads="1"/>
          </p:cNvSpPr>
          <p:nvPr/>
        </p:nvSpPr>
        <p:spPr bwMode="auto">
          <a:xfrm>
            <a:off x="381000" y="835025"/>
            <a:ext cx="8229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Antithetic:  2</a:t>
            </a:r>
            <a:r>
              <a:rPr lang="en-US" sz="3600" b="1" baseline="30000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nd</a:t>
            </a: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line offers a contrast of thought to the 1</a:t>
            </a:r>
            <a:r>
              <a:rPr lang="en-US" sz="3600" b="1" baseline="30000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st</a:t>
            </a:r>
            <a:endParaRPr lang="en-US" sz="3600" b="1" dirty="0">
              <a:solidFill>
                <a:srgbClr val="FFFFFF"/>
              </a:solidFill>
              <a:effectLst>
                <a:glow rad="101600">
                  <a:srgbClr val="100D00">
                    <a:alpha val="7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charset="0"/>
            </a:endParaRPr>
          </a:p>
        </p:txBody>
      </p:sp>
      <p:sp>
        <p:nvSpPr>
          <p:cNvPr id="193539" name="Text Box 3"/>
          <p:cNvSpPr txBox="1">
            <a:spLocks noChangeArrowheads="1"/>
          </p:cNvSpPr>
          <p:nvPr/>
        </p:nvSpPr>
        <p:spPr bwMode="auto">
          <a:xfrm>
            <a:off x="0" y="2344738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Psalm 1:6</a:t>
            </a:r>
            <a:b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</a:b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“For the L</a:t>
            </a:r>
            <a:r>
              <a:rPr lang="en-US" sz="32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ORD</a:t>
            </a: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watches over the way of the righteous,</a:t>
            </a:r>
            <a:b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</a:b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but</a:t>
            </a: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the way of the wicked will perish.”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latin typeface="Arial"/>
                <a:cs typeface="Arial"/>
              </a:rPr>
              <a:t>391</a:t>
            </a:r>
          </a:p>
        </p:txBody>
      </p:sp>
      <p:sp>
        <p:nvSpPr>
          <p:cNvPr id="361477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</a:rPr>
              <a:t>P 14</a:t>
            </a:r>
          </a:p>
        </p:txBody>
      </p:sp>
    </p:spTree>
    <p:extLst>
      <p:ext uri="{BB962C8B-B14F-4D97-AF65-F5344CB8AC3E}">
        <p14:creationId xmlns:p14="http://schemas.microsoft.com/office/powerpoint/2010/main" val="3087273775"/>
      </p:ext>
    </p:extLst>
  </p:cSld>
  <p:clrMapOvr>
    <a:masterClrMapping/>
  </p:clrMapOvr>
  <p:transition spd="med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545" name="Picture 5" descr="snymtn2"/>
          <p:cNvPicPr>
            <a:picLocks noChangeAspect="1" noChangeArrowheads="1"/>
          </p:cNvPicPr>
          <p:nvPr/>
        </p:nvPicPr>
        <p:blipFill>
          <a:blip r:embed="rId2">
            <a:lum bright="-24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2" name="Text Box 2"/>
          <p:cNvSpPr txBox="1">
            <a:spLocks noChangeArrowheads="1"/>
          </p:cNvSpPr>
          <p:nvPr/>
        </p:nvSpPr>
        <p:spPr bwMode="auto">
          <a:xfrm>
            <a:off x="533400" y="835025"/>
            <a:ext cx="8382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defRPr>
            </a:lvl1pPr>
            <a:lvl2pPr marL="37931725" indent="-37474525" eaLnBrk="0" hangingPunct="0">
              <a:defRPr>
                <a:ea typeface="Arial" charset="0"/>
                <a:cs typeface="Arial" charset="0"/>
              </a:defRPr>
            </a:lvl2pPr>
            <a:lvl3pPr eaLnBrk="0" hangingPunct="0">
              <a:defRPr>
                <a:ea typeface="Arial" charset="0"/>
                <a:cs typeface="Arial" charset="0"/>
              </a:defRPr>
            </a:lvl3pPr>
            <a:lvl4pPr eaLnBrk="0" hangingPunct="0">
              <a:defRPr>
                <a:ea typeface="Arial" charset="0"/>
                <a:cs typeface="Arial" charset="0"/>
              </a:defRPr>
            </a:lvl4pPr>
            <a:lvl5pPr eaLnBrk="0" hangingPunct="0">
              <a:defRPr>
                <a:ea typeface="Arial" charset="0"/>
                <a:cs typeface="Arial" charset="0"/>
              </a:defRPr>
            </a:lvl5pPr>
            <a:lvl6pPr marL="4572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6pPr>
            <a:lvl7pPr marL="9144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7pPr>
            <a:lvl8pPr marL="1371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8pPr>
            <a:lvl9pPr marL="18288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9pPr>
          </a:lstStyle>
          <a:p>
            <a:r>
              <a:rPr lang="en-US" dirty="0"/>
              <a:t>Antithetic:  2nd line offers a contrast of thought to the 1st</a:t>
            </a:r>
          </a:p>
        </p:txBody>
      </p:sp>
      <p:sp>
        <p:nvSpPr>
          <p:cNvPr id="194563" name="Text Box 3"/>
          <p:cNvSpPr txBox="1">
            <a:spLocks noChangeArrowheads="1"/>
          </p:cNvSpPr>
          <p:nvPr/>
        </p:nvSpPr>
        <p:spPr bwMode="auto">
          <a:xfrm>
            <a:off x="0" y="2282825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Psalm 1:6</a:t>
            </a:r>
            <a:b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</a:b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“For the L</a:t>
            </a:r>
            <a:r>
              <a:rPr lang="en-US" sz="32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ORD</a:t>
            </a: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</a:t>
            </a:r>
            <a:r>
              <a:rPr lang="en-US" sz="3600" b="1" dirty="0">
                <a:solidFill>
                  <a:srgbClr val="CCFFCC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watches over</a:t>
            </a: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the way of the righteous, </a:t>
            </a:r>
            <a:b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</a:b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but</a:t>
            </a: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the way of the wicked </a:t>
            </a:r>
            <a:r>
              <a:rPr lang="en-US" sz="3600" b="1" dirty="0">
                <a:solidFill>
                  <a:srgbClr val="CCFFCC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will perish</a:t>
            </a: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.”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  <a:latin typeface="Arial"/>
                <a:cs typeface="Arial"/>
              </a:rPr>
              <a:t>391</a:t>
            </a:r>
          </a:p>
        </p:txBody>
      </p:sp>
      <p:sp>
        <p:nvSpPr>
          <p:cNvPr id="362501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</a:effectLst>
              </a:rPr>
              <a:t>P 14</a:t>
            </a:r>
          </a:p>
        </p:txBody>
      </p:sp>
    </p:spTree>
    <p:extLst>
      <p:ext uri="{BB962C8B-B14F-4D97-AF65-F5344CB8AC3E}">
        <p14:creationId xmlns:p14="http://schemas.microsoft.com/office/powerpoint/2010/main" val="2361234556"/>
      </p:ext>
    </p:extLst>
  </p:cSld>
  <p:clrMapOvr>
    <a:masterClrMapping/>
  </p:clrMapOvr>
  <p:transition spd="med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569" name="Picture 5" descr="snymtn4"/>
          <p:cNvPicPr>
            <a:picLocks noChangeAspect="1" noChangeArrowheads="1"/>
          </p:cNvPicPr>
          <p:nvPr/>
        </p:nvPicPr>
        <p:blipFill>
          <a:blip r:embed="rId2">
            <a:lum bright="-18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6" name="Text Box 2"/>
          <p:cNvSpPr txBox="1">
            <a:spLocks noChangeArrowheads="1"/>
          </p:cNvSpPr>
          <p:nvPr/>
        </p:nvSpPr>
        <p:spPr bwMode="auto">
          <a:xfrm>
            <a:off x="457200" y="835025"/>
            <a:ext cx="8534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defRPr>
            </a:lvl1pPr>
            <a:lvl2pPr marL="37931725" indent="-37474525" eaLnBrk="0" hangingPunct="0">
              <a:defRPr>
                <a:ea typeface="Arial" charset="0"/>
                <a:cs typeface="Arial" charset="0"/>
              </a:defRPr>
            </a:lvl2pPr>
            <a:lvl3pPr eaLnBrk="0" hangingPunct="0">
              <a:defRPr>
                <a:ea typeface="Arial" charset="0"/>
                <a:cs typeface="Arial" charset="0"/>
              </a:defRPr>
            </a:lvl3pPr>
            <a:lvl4pPr eaLnBrk="0" hangingPunct="0">
              <a:defRPr>
                <a:ea typeface="Arial" charset="0"/>
                <a:cs typeface="Arial" charset="0"/>
              </a:defRPr>
            </a:lvl4pPr>
            <a:lvl5pPr eaLnBrk="0" hangingPunct="0">
              <a:defRPr>
                <a:ea typeface="Arial" charset="0"/>
                <a:cs typeface="Arial" charset="0"/>
              </a:defRPr>
            </a:lvl5pPr>
            <a:lvl6pPr marL="4572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6pPr>
            <a:lvl7pPr marL="9144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7pPr>
            <a:lvl8pPr marL="1371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8pPr>
            <a:lvl9pPr marL="18288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9pPr>
          </a:lstStyle>
          <a:p>
            <a:r>
              <a:rPr lang="en-US" dirty="0"/>
              <a:t>Antithetic:  2nd line offers a contrast of thought to the 1st</a:t>
            </a:r>
          </a:p>
        </p:txBody>
      </p:sp>
      <p:sp>
        <p:nvSpPr>
          <p:cNvPr id="195587" name="Text Box 3"/>
          <p:cNvSpPr txBox="1">
            <a:spLocks noChangeArrowheads="1"/>
          </p:cNvSpPr>
          <p:nvPr/>
        </p:nvSpPr>
        <p:spPr bwMode="auto">
          <a:xfrm>
            <a:off x="0" y="2282825"/>
            <a:ext cx="9144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Psalm 1:6</a:t>
            </a:r>
            <a:b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</a:b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“For the L</a:t>
            </a:r>
            <a:r>
              <a:rPr lang="en-US" sz="32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ORD</a:t>
            </a: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</a:t>
            </a:r>
            <a:r>
              <a:rPr lang="en-US" sz="3600" b="1" dirty="0">
                <a:solidFill>
                  <a:srgbClr val="CCFFCC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watches over</a:t>
            </a: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the way of the </a:t>
            </a:r>
            <a:r>
              <a:rPr lang="en-US" sz="3600" b="1" dirty="0">
                <a:solidFill>
                  <a:srgbClr val="3333CC">
                    <a:lumMod val="20000"/>
                    <a:lumOff val="80000"/>
                  </a:srgbClr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righteous</a:t>
            </a: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, </a:t>
            </a:r>
            <a:b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</a:br>
            <a:r>
              <a:rPr lang="en-US" sz="3600" b="1" dirty="0">
                <a:solidFill>
                  <a:srgbClr val="FFFF00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but</a:t>
            </a: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the way of the </a:t>
            </a:r>
            <a:r>
              <a:rPr lang="en-US" sz="3600" b="1" dirty="0">
                <a:solidFill>
                  <a:srgbClr val="D6D6F5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wicked</a:t>
            </a: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</a:t>
            </a:r>
            <a:r>
              <a:rPr lang="en-US" sz="3600" b="1" dirty="0">
                <a:solidFill>
                  <a:srgbClr val="CCFFCC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will perish</a:t>
            </a:r>
            <a:r>
              <a:rPr lang="en-US" sz="3600" b="1" dirty="0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.”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391</a:t>
            </a:r>
          </a:p>
        </p:txBody>
      </p:sp>
      <p:sp>
        <p:nvSpPr>
          <p:cNvPr id="363525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</a:rPr>
              <a:t>P 14</a:t>
            </a:r>
          </a:p>
        </p:txBody>
      </p:sp>
    </p:spTree>
    <p:extLst>
      <p:ext uri="{BB962C8B-B14F-4D97-AF65-F5344CB8AC3E}">
        <p14:creationId xmlns:p14="http://schemas.microsoft.com/office/powerpoint/2010/main" val="2265633793"/>
      </p:ext>
    </p:extLst>
  </p:cSld>
  <p:clrMapOvr>
    <a:masterClrMapping/>
  </p:clrMapOvr>
  <p:transition spd="med"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593" name="Picture 5" descr="Clouds &amp; Sky 0645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Text Box 2"/>
          <p:cNvSpPr txBox="1">
            <a:spLocks noChangeArrowheads="1"/>
          </p:cNvSpPr>
          <p:nvPr/>
        </p:nvSpPr>
        <p:spPr bwMode="auto">
          <a:xfrm>
            <a:off x="685800" y="835025"/>
            <a:ext cx="7696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defRPr>
            </a:lvl1pPr>
            <a:lvl2pPr marL="37931725" indent="-37474525" eaLnBrk="0" hangingPunct="0">
              <a:defRPr>
                <a:ea typeface="Arial" charset="0"/>
                <a:cs typeface="Arial" charset="0"/>
              </a:defRPr>
            </a:lvl2pPr>
            <a:lvl3pPr eaLnBrk="0" hangingPunct="0">
              <a:defRPr>
                <a:ea typeface="Arial" charset="0"/>
                <a:cs typeface="Arial" charset="0"/>
              </a:defRPr>
            </a:lvl3pPr>
            <a:lvl4pPr eaLnBrk="0" hangingPunct="0">
              <a:defRPr>
                <a:ea typeface="Arial" charset="0"/>
                <a:cs typeface="Arial" charset="0"/>
              </a:defRPr>
            </a:lvl4pPr>
            <a:lvl5pPr eaLnBrk="0" hangingPunct="0">
              <a:defRPr>
                <a:ea typeface="Arial" charset="0"/>
                <a:cs typeface="Arial" charset="0"/>
              </a:defRPr>
            </a:lvl5pPr>
            <a:lvl6pPr marL="4572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6pPr>
            <a:lvl7pPr marL="9144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7pPr>
            <a:lvl8pPr marL="1371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8pPr>
            <a:lvl9pPr marL="18288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9pPr>
          </a:lstStyle>
          <a:p>
            <a:r>
              <a:rPr lang="en-US" dirty="0"/>
              <a:t>Antithetic:  2nd line offers a contrast of thought to the 1st</a:t>
            </a:r>
          </a:p>
        </p:txBody>
      </p:sp>
      <p:sp>
        <p:nvSpPr>
          <p:cNvPr id="196611" name="Text Box 3"/>
          <p:cNvSpPr txBox="1">
            <a:spLocks noChangeArrowheads="1"/>
          </p:cNvSpPr>
          <p:nvPr/>
        </p:nvSpPr>
        <p:spPr bwMode="auto">
          <a:xfrm>
            <a:off x="685800" y="2282825"/>
            <a:ext cx="76962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defRPr>
            </a:lvl1pPr>
            <a:lvl2pPr marL="37931725" indent="-37474525" eaLnBrk="0" hangingPunct="0">
              <a:defRPr>
                <a:ea typeface="Arial" charset="0"/>
                <a:cs typeface="Arial" charset="0"/>
              </a:defRPr>
            </a:lvl2pPr>
            <a:lvl3pPr eaLnBrk="0" hangingPunct="0">
              <a:defRPr>
                <a:ea typeface="Arial" charset="0"/>
                <a:cs typeface="Arial" charset="0"/>
              </a:defRPr>
            </a:lvl3pPr>
            <a:lvl4pPr eaLnBrk="0" hangingPunct="0">
              <a:defRPr>
                <a:ea typeface="Arial" charset="0"/>
                <a:cs typeface="Arial" charset="0"/>
              </a:defRPr>
            </a:lvl4pPr>
            <a:lvl5pPr eaLnBrk="0" hangingPunct="0">
              <a:defRPr>
                <a:ea typeface="Arial" charset="0"/>
                <a:cs typeface="Arial" charset="0"/>
              </a:defRPr>
            </a:lvl5pPr>
            <a:lvl6pPr marL="4572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6pPr>
            <a:lvl7pPr marL="9144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7pPr>
            <a:lvl8pPr marL="1371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8pPr>
            <a:lvl9pPr marL="18288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dirty="0"/>
              <a:t>Psalm 37:9                                            “For evil men will be cut off,                 but those who hope in the L</a:t>
            </a:r>
            <a:r>
              <a:rPr lang="en-US" sz="3200" dirty="0"/>
              <a:t>ORD</a:t>
            </a:r>
            <a:r>
              <a:rPr lang="en-US" dirty="0"/>
              <a:t>      will inherit the land.”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391</a:t>
            </a:r>
          </a:p>
        </p:txBody>
      </p:sp>
      <p:sp>
        <p:nvSpPr>
          <p:cNvPr id="366597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</a:rPr>
              <a:t>P 14</a:t>
            </a:r>
          </a:p>
        </p:txBody>
      </p:sp>
    </p:spTree>
    <p:extLst>
      <p:ext uri="{BB962C8B-B14F-4D97-AF65-F5344CB8AC3E}">
        <p14:creationId xmlns:p14="http://schemas.microsoft.com/office/powerpoint/2010/main" val="831486574"/>
      </p:ext>
    </p:extLst>
  </p:cSld>
  <p:clrMapOvr>
    <a:masterClrMapping/>
  </p:clrMapOvr>
  <p:transition spd="med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617" name="Picture 5" descr="Mountain Scene 0391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4" name="Text Box 2"/>
          <p:cNvSpPr txBox="1">
            <a:spLocks noChangeArrowheads="1"/>
          </p:cNvSpPr>
          <p:nvPr/>
        </p:nvSpPr>
        <p:spPr bwMode="auto">
          <a:xfrm>
            <a:off x="685800" y="836712"/>
            <a:ext cx="7696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defRPr>
            </a:lvl1pPr>
            <a:lvl2pPr marL="37931725" indent="-37474525" eaLnBrk="0" hangingPunct="0">
              <a:defRPr>
                <a:ea typeface="Arial" charset="0"/>
                <a:cs typeface="Arial" charset="0"/>
              </a:defRPr>
            </a:lvl2pPr>
            <a:lvl3pPr eaLnBrk="0" hangingPunct="0">
              <a:defRPr>
                <a:ea typeface="Arial" charset="0"/>
                <a:cs typeface="Arial" charset="0"/>
              </a:defRPr>
            </a:lvl3pPr>
            <a:lvl4pPr eaLnBrk="0" hangingPunct="0">
              <a:defRPr>
                <a:ea typeface="Arial" charset="0"/>
                <a:cs typeface="Arial" charset="0"/>
              </a:defRPr>
            </a:lvl4pPr>
            <a:lvl5pPr eaLnBrk="0" hangingPunct="0">
              <a:defRPr>
                <a:ea typeface="Arial" charset="0"/>
                <a:cs typeface="Arial" charset="0"/>
              </a:defRPr>
            </a:lvl5pPr>
            <a:lvl6pPr marL="4572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6pPr>
            <a:lvl7pPr marL="9144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7pPr>
            <a:lvl8pPr marL="1371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8pPr>
            <a:lvl9pPr marL="18288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9pPr>
          </a:lstStyle>
          <a:p>
            <a:r>
              <a:rPr lang="en-US" dirty="0"/>
              <a:t>Antithetic:  2nd line offers a contrast of thought to the 1st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391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 14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85800" y="2282825"/>
            <a:ext cx="76962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defRPr>
            </a:lvl1pPr>
            <a:lvl2pPr marL="37931725" indent="-37474525" eaLnBrk="0" hangingPunct="0">
              <a:defRPr>
                <a:ea typeface="Arial" charset="0"/>
                <a:cs typeface="Arial" charset="0"/>
              </a:defRPr>
            </a:lvl2pPr>
            <a:lvl3pPr eaLnBrk="0" hangingPunct="0">
              <a:defRPr>
                <a:ea typeface="Arial" charset="0"/>
                <a:cs typeface="Arial" charset="0"/>
              </a:defRPr>
            </a:lvl3pPr>
            <a:lvl4pPr eaLnBrk="0" hangingPunct="0">
              <a:defRPr>
                <a:ea typeface="Arial" charset="0"/>
                <a:cs typeface="Arial" charset="0"/>
              </a:defRPr>
            </a:lvl4pPr>
            <a:lvl5pPr eaLnBrk="0" hangingPunct="0">
              <a:defRPr>
                <a:ea typeface="Arial" charset="0"/>
                <a:cs typeface="Arial" charset="0"/>
              </a:defRPr>
            </a:lvl5pPr>
            <a:lvl6pPr marL="4572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6pPr>
            <a:lvl7pPr marL="9144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7pPr>
            <a:lvl8pPr marL="1371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8pPr>
            <a:lvl9pPr marL="18288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dirty="0"/>
              <a:t>Psalm 37:9                                            “For evil men will be cut off,                 </a:t>
            </a:r>
            <a:r>
              <a:rPr lang="en-US" dirty="0">
                <a:solidFill>
                  <a:srgbClr val="FFFF00"/>
                </a:solidFill>
              </a:rPr>
              <a:t>but</a:t>
            </a:r>
            <a:r>
              <a:rPr lang="en-US" dirty="0"/>
              <a:t> those who hope in the L</a:t>
            </a:r>
            <a:r>
              <a:rPr lang="en-US" sz="3200" dirty="0"/>
              <a:t>ORD</a:t>
            </a:r>
            <a:r>
              <a:rPr lang="en-US" dirty="0"/>
              <a:t>      will inherit the land.”</a:t>
            </a:r>
          </a:p>
        </p:txBody>
      </p:sp>
    </p:spTree>
    <p:extLst>
      <p:ext uri="{BB962C8B-B14F-4D97-AF65-F5344CB8AC3E}">
        <p14:creationId xmlns:p14="http://schemas.microsoft.com/office/powerpoint/2010/main" val="2368856492"/>
      </p:ext>
    </p:extLst>
  </p:cSld>
  <p:clrMapOvr>
    <a:masterClrMapping/>
  </p:clrMapOvr>
  <p:transition spd="med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3" descr="trust-by-schmollmolch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3515" y="116632"/>
            <a:ext cx="9103783" cy="1470025"/>
          </a:xfr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>
              <a:defRPr/>
            </a:pPr>
            <a:r>
              <a:rPr lang="en-US" sz="80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What is Poetry?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6512" y="1700808"/>
            <a:ext cx="9109012" cy="1752600"/>
          </a:xfr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In the next 30 seconds define poetry to the person next to you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41" name="Picture 5" descr="Sunrise &amp; Sunset 0695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58" name="Text Box 2"/>
          <p:cNvSpPr txBox="1">
            <a:spLocks noChangeArrowheads="1"/>
          </p:cNvSpPr>
          <p:nvPr/>
        </p:nvSpPr>
        <p:spPr bwMode="auto">
          <a:xfrm>
            <a:off x="685800" y="758825"/>
            <a:ext cx="7696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defRPr>
            </a:lvl1pPr>
            <a:lvl2pPr marL="37931725" indent="-37474525" eaLnBrk="0" hangingPunct="0">
              <a:defRPr>
                <a:ea typeface="Arial" charset="0"/>
                <a:cs typeface="Arial" charset="0"/>
              </a:defRPr>
            </a:lvl2pPr>
            <a:lvl3pPr eaLnBrk="0" hangingPunct="0">
              <a:defRPr>
                <a:ea typeface="Arial" charset="0"/>
                <a:cs typeface="Arial" charset="0"/>
              </a:defRPr>
            </a:lvl3pPr>
            <a:lvl4pPr eaLnBrk="0" hangingPunct="0">
              <a:defRPr>
                <a:ea typeface="Arial" charset="0"/>
                <a:cs typeface="Arial" charset="0"/>
              </a:defRPr>
            </a:lvl4pPr>
            <a:lvl5pPr eaLnBrk="0" hangingPunct="0">
              <a:defRPr>
                <a:ea typeface="Arial" charset="0"/>
                <a:cs typeface="Arial" charset="0"/>
              </a:defRPr>
            </a:lvl5pPr>
            <a:lvl6pPr marL="4572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6pPr>
            <a:lvl7pPr marL="9144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7pPr>
            <a:lvl8pPr marL="1371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8pPr>
            <a:lvl9pPr marL="18288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9pPr>
          </a:lstStyle>
          <a:p>
            <a:r>
              <a:rPr lang="en-US" dirty="0"/>
              <a:t>Antithetic:  2nd line offers a contrast of thought to the 1st</a:t>
            </a:r>
          </a:p>
        </p:txBody>
      </p:sp>
      <p:sp>
        <p:nvSpPr>
          <p:cNvPr id="198659" name="Text Box 3"/>
          <p:cNvSpPr txBox="1">
            <a:spLocks noChangeArrowheads="1"/>
          </p:cNvSpPr>
          <p:nvPr/>
        </p:nvSpPr>
        <p:spPr bwMode="auto">
          <a:xfrm>
            <a:off x="685800" y="2206625"/>
            <a:ext cx="7696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;" charset="0"/>
                <a:ea typeface="Times New Roman" charset="0"/>
              </a:rPr>
              <a:t>Psalm 37:9                                            “For </a:t>
            </a:r>
            <a:r>
              <a:rPr lang="en-US" sz="3600" b="1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;" charset="0"/>
                <a:ea typeface="Times New Roman" charset="0"/>
              </a:rPr>
              <a:t>evil men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;" charset="0"/>
                <a:ea typeface="Times New Roman" charset="0"/>
              </a:rPr>
              <a:t> will be cut off,                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;" charset="0"/>
                <a:ea typeface="Times New Roman" charset="0"/>
              </a:rPr>
              <a:t>but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;" charset="0"/>
                <a:ea typeface="Times New Roman" charset="0"/>
              </a:rPr>
              <a:t> </a:t>
            </a:r>
            <a:r>
              <a:rPr lang="en-US" sz="3600" b="1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;" charset="0"/>
                <a:ea typeface="Times New Roman" charset="0"/>
              </a:rPr>
              <a:t>those who hope in the L</a:t>
            </a:r>
            <a:r>
              <a:rPr lang="en-US" sz="3200" b="1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;" charset="0"/>
                <a:ea typeface="Times New Roman" charset="0"/>
              </a:rPr>
              <a:t>ORD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;" charset="0"/>
                <a:ea typeface="Times New Roman" charset="0"/>
              </a:rPr>
              <a:t>      will inherit the land.”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391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 14</a:t>
            </a:r>
          </a:p>
        </p:txBody>
      </p:sp>
    </p:spTree>
    <p:extLst>
      <p:ext uri="{BB962C8B-B14F-4D97-AF65-F5344CB8AC3E}">
        <p14:creationId xmlns:p14="http://schemas.microsoft.com/office/powerpoint/2010/main" val="389973345"/>
      </p:ext>
    </p:extLst>
  </p:cSld>
  <p:clrMapOvr>
    <a:masterClrMapping/>
  </p:clrMapOvr>
  <p:transition spd="med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5" name="Picture 5" descr="Mountain Scene 0623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2" name="Text Box 2"/>
          <p:cNvSpPr txBox="1">
            <a:spLocks noChangeArrowheads="1"/>
          </p:cNvSpPr>
          <p:nvPr/>
        </p:nvSpPr>
        <p:spPr bwMode="auto">
          <a:xfrm>
            <a:off x="685800" y="835025"/>
            <a:ext cx="7696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defRPr>
            </a:lvl1pPr>
            <a:lvl2pPr marL="37931725" indent="-37474525" eaLnBrk="0" hangingPunct="0">
              <a:defRPr>
                <a:ea typeface="Arial" charset="0"/>
                <a:cs typeface="Arial" charset="0"/>
              </a:defRPr>
            </a:lvl2pPr>
            <a:lvl3pPr eaLnBrk="0" hangingPunct="0">
              <a:defRPr>
                <a:ea typeface="Arial" charset="0"/>
                <a:cs typeface="Arial" charset="0"/>
              </a:defRPr>
            </a:lvl3pPr>
            <a:lvl4pPr eaLnBrk="0" hangingPunct="0">
              <a:defRPr>
                <a:ea typeface="Arial" charset="0"/>
                <a:cs typeface="Arial" charset="0"/>
              </a:defRPr>
            </a:lvl4pPr>
            <a:lvl5pPr eaLnBrk="0" hangingPunct="0">
              <a:defRPr>
                <a:ea typeface="Arial" charset="0"/>
                <a:cs typeface="Arial" charset="0"/>
              </a:defRPr>
            </a:lvl5pPr>
            <a:lvl6pPr marL="4572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6pPr>
            <a:lvl7pPr marL="9144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7pPr>
            <a:lvl8pPr marL="1371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8pPr>
            <a:lvl9pPr marL="18288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9pPr>
          </a:lstStyle>
          <a:p>
            <a:r>
              <a:rPr lang="en-US" dirty="0"/>
              <a:t>Antithetic:  2nd line offers a contrast of thought to the 1st</a:t>
            </a:r>
          </a:p>
        </p:txBody>
      </p:sp>
      <p:sp>
        <p:nvSpPr>
          <p:cNvPr id="199683" name="Text Box 3"/>
          <p:cNvSpPr txBox="1">
            <a:spLocks noChangeArrowheads="1"/>
          </p:cNvSpPr>
          <p:nvPr/>
        </p:nvSpPr>
        <p:spPr bwMode="auto">
          <a:xfrm>
            <a:off x="685800" y="2282825"/>
            <a:ext cx="76962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;" charset="0"/>
                <a:ea typeface="Times New Roman" charset="0"/>
              </a:rPr>
              <a:t>Psalm 37:9                                            “For </a:t>
            </a:r>
            <a:r>
              <a:rPr lang="en-US" sz="3600" b="1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;" charset="0"/>
                <a:ea typeface="Times New Roman" charset="0"/>
              </a:rPr>
              <a:t>evil men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;" charset="0"/>
                <a:ea typeface="Times New Roman" charset="0"/>
              </a:rPr>
              <a:t> will be </a:t>
            </a:r>
            <a:r>
              <a:rPr lang="en-US" sz="3600" b="1" dirty="0">
                <a:solidFill>
                  <a:srgbClr val="3333CC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;" charset="0"/>
                <a:ea typeface="Times New Roman" charset="0"/>
              </a:rPr>
              <a:t>cut off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;" charset="0"/>
                <a:ea typeface="Times New Roman" charset="0"/>
              </a:rPr>
              <a:t>,                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;" charset="0"/>
                <a:ea typeface="Times New Roman" charset="0"/>
              </a:rPr>
              <a:t>but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;" charset="0"/>
                <a:ea typeface="Times New Roman" charset="0"/>
              </a:rPr>
              <a:t> </a:t>
            </a:r>
            <a:r>
              <a:rPr lang="en-US" sz="3600" b="1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;" charset="0"/>
                <a:ea typeface="Times New Roman" charset="0"/>
              </a:rPr>
              <a:t>those who hope in the L</a:t>
            </a:r>
            <a:r>
              <a:rPr lang="en-US" sz="3200" b="1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;" charset="0"/>
                <a:ea typeface="Times New Roman" charset="0"/>
              </a:rPr>
              <a:t>ORD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;" charset="0"/>
                <a:ea typeface="Times New Roman" charset="0"/>
              </a:rPr>
              <a:t>      will </a:t>
            </a:r>
            <a:r>
              <a:rPr lang="en-US" sz="3600" b="1" dirty="0">
                <a:solidFill>
                  <a:srgbClr val="D6D6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;" charset="0"/>
                <a:ea typeface="Times New Roman" charset="0"/>
              </a:rPr>
              <a:t>inherit the land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;" charset="0"/>
                <a:ea typeface="Times New Roman" charset="0"/>
              </a:rPr>
              <a:t>.”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391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 14</a:t>
            </a:r>
          </a:p>
        </p:txBody>
      </p:sp>
    </p:spTree>
    <p:extLst>
      <p:ext uri="{BB962C8B-B14F-4D97-AF65-F5344CB8AC3E}">
        <p14:creationId xmlns:p14="http://schemas.microsoft.com/office/powerpoint/2010/main" val="3811391845"/>
      </p:ext>
    </p:extLst>
  </p:cSld>
  <p:clrMapOvr>
    <a:masterClrMapping/>
  </p:clrMapOvr>
  <p:transition spd="med">
    <p:randomBar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689" name="Picture 5" descr="Mountain Scene 1346"/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2" name="Text Box 2"/>
          <p:cNvSpPr txBox="1">
            <a:spLocks noChangeArrowheads="1"/>
          </p:cNvSpPr>
          <p:nvPr/>
        </p:nvSpPr>
        <p:spPr bwMode="auto">
          <a:xfrm>
            <a:off x="533400" y="735013"/>
            <a:ext cx="838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>
                <a:solidFill>
                  <a:srgbClr val="100D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Emblematic:  2</a:t>
            </a:r>
            <a:r>
              <a:rPr lang="en-US" sz="3600" b="1" baseline="30000">
                <a:solidFill>
                  <a:srgbClr val="100D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nd</a:t>
            </a:r>
            <a:r>
              <a:rPr lang="en-US" sz="3600" b="1">
                <a:solidFill>
                  <a:srgbClr val="100D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line reproduces the 1</a:t>
            </a:r>
            <a:r>
              <a:rPr lang="en-US" sz="3600" b="1" baseline="30000">
                <a:solidFill>
                  <a:srgbClr val="100D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st</a:t>
            </a:r>
            <a:r>
              <a:rPr lang="en-US" sz="3600" b="1">
                <a:solidFill>
                  <a:srgbClr val="100D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Times New Roman" charset="0"/>
              </a:rPr>
              <a:t> line by metaphorical comparison  </a:t>
            </a:r>
          </a:p>
        </p:txBody>
      </p:sp>
      <p:sp>
        <p:nvSpPr>
          <p:cNvPr id="204803" name="Text Box 3"/>
          <p:cNvSpPr txBox="1">
            <a:spLocks noChangeArrowheads="1"/>
          </p:cNvSpPr>
          <p:nvPr/>
        </p:nvSpPr>
        <p:spPr bwMode="auto">
          <a:xfrm>
            <a:off x="611560" y="3140968"/>
            <a:ext cx="76962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defRPr>
            </a:lvl1pPr>
            <a:lvl2pPr marL="37931725" indent="-37474525" eaLnBrk="0" hangingPunct="0">
              <a:defRPr>
                <a:ea typeface="Arial" charset="0"/>
                <a:cs typeface="Arial" charset="0"/>
              </a:defRPr>
            </a:lvl2pPr>
            <a:lvl3pPr eaLnBrk="0" hangingPunct="0">
              <a:defRPr>
                <a:ea typeface="Arial" charset="0"/>
                <a:cs typeface="Arial" charset="0"/>
              </a:defRPr>
            </a:lvl3pPr>
            <a:lvl4pPr eaLnBrk="0" hangingPunct="0">
              <a:defRPr>
                <a:ea typeface="Arial" charset="0"/>
                <a:cs typeface="Arial" charset="0"/>
              </a:defRPr>
            </a:lvl4pPr>
            <a:lvl5pPr eaLnBrk="0" hangingPunct="0">
              <a:defRPr>
                <a:ea typeface="Arial" charset="0"/>
                <a:cs typeface="Arial" charset="0"/>
              </a:defRPr>
            </a:lvl5pPr>
            <a:lvl6pPr marL="4572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6pPr>
            <a:lvl7pPr marL="9144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7pPr>
            <a:lvl8pPr marL="1371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8pPr>
            <a:lvl9pPr marL="18288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9pPr>
          </a:lstStyle>
          <a:p>
            <a:r>
              <a:rPr lang="en-US" dirty="0"/>
              <a:t>Psalm 1:4                                               “Not so the wicked!                           They are like chaff                              that the wind blows away.”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391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 14</a:t>
            </a:r>
          </a:p>
        </p:txBody>
      </p:sp>
    </p:spTree>
    <p:extLst>
      <p:ext uri="{BB962C8B-B14F-4D97-AF65-F5344CB8AC3E}">
        <p14:creationId xmlns:p14="http://schemas.microsoft.com/office/powerpoint/2010/main" val="56300927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3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713" name="Picture 5" descr="Mountain Scene 1257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4" name="Text Box 2"/>
          <p:cNvSpPr txBox="1">
            <a:spLocks noChangeArrowheads="1"/>
          </p:cNvSpPr>
          <p:nvPr/>
        </p:nvSpPr>
        <p:spPr bwMode="auto">
          <a:xfrm>
            <a:off x="683568" y="3356992"/>
            <a:ext cx="76962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defRPr>
            </a:lvl1pPr>
            <a:lvl2pPr marL="37931725" indent="-37474525" eaLnBrk="0" hangingPunct="0">
              <a:defRPr>
                <a:ea typeface="Arial" charset="0"/>
                <a:cs typeface="Arial" charset="0"/>
              </a:defRPr>
            </a:lvl2pPr>
            <a:lvl3pPr eaLnBrk="0" hangingPunct="0">
              <a:defRPr>
                <a:ea typeface="Arial" charset="0"/>
                <a:cs typeface="Arial" charset="0"/>
              </a:defRPr>
            </a:lvl3pPr>
            <a:lvl4pPr eaLnBrk="0" hangingPunct="0">
              <a:defRPr>
                <a:ea typeface="Arial" charset="0"/>
                <a:cs typeface="Arial" charset="0"/>
              </a:defRPr>
            </a:lvl4pPr>
            <a:lvl5pPr eaLnBrk="0" hangingPunct="0">
              <a:defRPr>
                <a:ea typeface="Arial" charset="0"/>
                <a:cs typeface="Arial" charset="0"/>
              </a:defRPr>
            </a:lvl5pPr>
            <a:lvl6pPr marL="4572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6pPr>
            <a:lvl7pPr marL="9144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7pPr>
            <a:lvl8pPr marL="1371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8pPr>
            <a:lvl9pPr marL="18288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dirty="0"/>
              <a:t>Psalm 95:3                                            “For the L</a:t>
            </a:r>
            <a:r>
              <a:rPr lang="en-US" sz="3200" dirty="0"/>
              <a:t>ORD</a:t>
            </a:r>
            <a:r>
              <a:rPr lang="en-US" dirty="0"/>
              <a:t> is the great God,       the great King above all gods.”</a:t>
            </a:r>
          </a:p>
        </p:txBody>
      </p:sp>
      <p:sp>
        <p:nvSpPr>
          <p:cNvPr id="202755" name="Text Box 3"/>
          <p:cNvSpPr txBox="1">
            <a:spLocks noChangeArrowheads="1"/>
          </p:cNvSpPr>
          <p:nvPr/>
        </p:nvSpPr>
        <p:spPr bwMode="auto">
          <a:xfrm>
            <a:off x="685800" y="457200"/>
            <a:ext cx="76962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defRPr>
            </a:lvl1pPr>
            <a:lvl2pPr marL="37931725" indent="-37474525" eaLnBrk="0" hangingPunct="0">
              <a:defRPr>
                <a:ea typeface="Arial" charset="0"/>
                <a:cs typeface="Arial" charset="0"/>
              </a:defRPr>
            </a:lvl2pPr>
            <a:lvl3pPr eaLnBrk="0" hangingPunct="0">
              <a:defRPr>
                <a:ea typeface="Arial" charset="0"/>
                <a:cs typeface="Arial" charset="0"/>
              </a:defRPr>
            </a:lvl3pPr>
            <a:lvl4pPr eaLnBrk="0" hangingPunct="0">
              <a:defRPr>
                <a:ea typeface="Arial" charset="0"/>
                <a:cs typeface="Arial" charset="0"/>
              </a:defRPr>
            </a:lvl4pPr>
            <a:lvl5pPr eaLnBrk="0" hangingPunct="0">
              <a:defRPr>
                <a:ea typeface="Arial" charset="0"/>
                <a:cs typeface="Arial" charset="0"/>
              </a:defRPr>
            </a:lvl5pPr>
            <a:lvl6pPr marL="4572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6pPr>
            <a:lvl7pPr marL="9144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7pPr>
            <a:lvl8pPr marL="1371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8pPr>
            <a:lvl9pPr marL="18288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9pPr>
          </a:lstStyle>
          <a:p>
            <a:r>
              <a:rPr lang="en-US" dirty="0"/>
              <a:t>Synthetic (Incomplete with Compensation): 2nd line develops the thought of the 1st line  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3883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391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331200" y="457200"/>
            <a:ext cx="81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 14</a:t>
            </a:r>
          </a:p>
        </p:txBody>
      </p:sp>
    </p:spTree>
    <p:extLst>
      <p:ext uri="{BB962C8B-B14F-4D97-AF65-F5344CB8AC3E}">
        <p14:creationId xmlns:p14="http://schemas.microsoft.com/office/powerpoint/2010/main" val="2178699193"/>
      </p:ext>
    </p:extLst>
  </p:cSld>
  <p:clrMapOvr>
    <a:masterClrMapping/>
  </p:clrMapOvr>
  <p:transition spd="med"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37" name="Picture 5" descr="Mountain Scene 0395"/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0" name="Text Box 2"/>
          <p:cNvSpPr txBox="1">
            <a:spLocks noChangeArrowheads="1"/>
          </p:cNvSpPr>
          <p:nvPr/>
        </p:nvSpPr>
        <p:spPr bwMode="auto">
          <a:xfrm>
            <a:off x="304800" y="457200"/>
            <a:ext cx="8458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defRPr>
            </a:lvl1pPr>
            <a:lvl2pPr marL="37931725" indent="-37474525" eaLnBrk="0" hangingPunct="0">
              <a:defRPr>
                <a:ea typeface="Arial" charset="0"/>
                <a:cs typeface="Arial" charset="0"/>
              </a:defRPr>
            </a:lvl2pPr>
            <a:lvl3pPr eaLnBrk="0" hangingPunct="0">
              <a:defRPr>
                <a:ea typeface="Arial" charset="0"/>
                <a:cs typeface="Arial" charset="0"/>
              </a:defRPr>
            </a:lvl3pPr>
            <a:lvl4pPr eaLnBrk="0" hangingPunct="0">
              <a:defRPr>
                <a:ea typeface="Arial" charset="0"/>
                <a:cs typeface="Arial" charset="0"/>
              </a:defRPr>
            </a:lvl4pPr>
            <a:lvl5pPr eaLnBrk="0" hangingPunct="0">
              <a:defRPr>
                <a:ea typeface="Arial" charset="0"/>
                <a:cs typeface="Arial" charset="0"/>
              </a:defRPr>
            </a:lvl5pPr>
            <a:lvl6pPr marL="4572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6pPr>
            <a:lvl7pPr marL="9144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7pPr>
            <a:lvl8pPr marL="1371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8pPr>
            <a:lvl9pPr marL="18288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9pPr>
          </a:lstStyle>
          <a:p>
            <a:r>
              <a:rPr lang="en-US" dirty="0"/>
              <a:t>Synthetic Climatic:  2nd line repeats the first, but omits the last term</a:t>
            </a:r>
          </a:p>
        </p:txBody>
      </p:sp>
      <p:sp>
        <p:nvSpPr>
          <p:cNvPr id="206851" name="Text Box 3"/>
          <p:cNvSpPr txBox="1">
            <a:spLocks noChangeArrowheads="1"/>
          </p:cNvSpPr>
          <p:nvPr/>
        </p:nvSpPr>
        <p:spPr bwMode="auto">
          <a:xfrm>
            <a:off x="152400" y="1852613"/>
            <a:ext cx="89916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defRPr>
            </a:lvl1pPr>
            <a:lvl2pPr marL="37931725" indent="-37474525" eaLnBrk="0" hangingPunct="0">
              <a:defRPr>
                <a:ea typeface="Arial" charset="0"/>
                <a:cs typeface="Arial" charset="0"/>
              </a:defRPr>
            </a:lvl2pPr>
            <a:lvl3pPr eaLnBrk="0" hangingPunct="0">
              <a:defRPr>
                <a:ea typeface="Arial" charset="0"/>
                <a:cs typeface="Arial" charset="0"/>
              </a:defRPr>
            </a:lvl3pPr>
            <a:lvl4pPr eaLnBrk="0" hangingPunct="0">
              <a:defRPr>
                <a:ea typeface="Arial" charset="0"/>
                <a:cs typeface="Arial" charset="0"/>
              </a:defRPr>
            </a:lvl4pPr>
            <a:lvl5pPr eaLnBrk="0" hangingPunct="0">
              <a:defRPr>
                <a:ea typeface="Arial" charset="0"/>
                <a:cs typeface="Arial" charset="0"/>
              </a:defRPr>
            </a:lvl5pPr>
            <a:lvl6pPr marL="4572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6pPr>
            <a:lvl7pPr marL="9144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7pPr>
            <a:lvl8pPr marL="1371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8pPr>
            <a:lvl9pPr marL="18288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9pPr>
          </a:lstStyle>
          <a:p>
            <a:r>
              <a:rPr lang="en-US" dirty="0"/>
              <a:t>Psalm 29:1-2</a:t>
            </a:r>
          </a:p>
          <a:p>
            <a:r>
              <a:rPr lang="en-US" dirty="0"/>
              <a:t>“Ascribe to the L</a:t>
            </a:r>
            <a:r>
              <a:rPr lang="en-US" sz="3200" dirty="0"/>
              <a:t>ORD</a:t>
            </a:r>
            <a:r>
              <a:rPr lang="en-US" dirty="0"/>
              <a:t>, O mighty ones, ascribe to the L</a:t>
            </a:r>
            <a:r>
              <a:rPr lang="en-US" sz="3200" dirty="0"/>
              <a:t>ORD</a:t>
            </a:r>
            <a:r>
              <a:rPr lang="en-US" dirty="0"/>
              <a:t> glory and strength.</a:t>
            </a:r>
          </a:p>
          <a:p>
            <a:r>
              <a:rPr lang="en-US" dirty="0"/>
              <a:t>Ascribe to the L</a:t>
            </a:r>
            <a:r>
              <a:rPr lang="en-US" sz="3200" dirty="0"/>
              <a:t>ORD</a:t>
            </a:r>
            <a:r>
              <a:rPr lang="en-US" dirty="0"/>
              <a:t> the glory               due his name;                                                        worship the L</a:t>
            </a:r>
            <a:r>
              <a:rPr lang="en-US" sz="3200" dirty="0"/>
              <a:t>ORD</a:t>
            </a:r>
            <a:r>
              <a:rPr lang="en-US" dirty="0"/>
              <a:t> in the splendor             of his holiness.”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3629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b="1">
                <a:solidFill>
                  <a:srgbClr val="100D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391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305800" y="457200"/>
            <a:ext cx="81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b="1">
                <a:solidFill>
                  <a:srgbClr val="100D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 14</a:t>
            </a:r>
          </a:p>
        </p:txBody>
      </p:sp>
    </p:spTree>
    <p:extLst>
      <p:ext uri="{BB962C8B-B14F-4D97-AF65-F5344CB8AC3E}">
        <p14:creationId xmlns:p14="http://schemas.microsoft.com/office/powerpoint/2010/main" val="289470145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1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761" name="Picture 5" descr="Mountain Scene 0362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0" name="Text Box 2"/>
          <p:cNvSpPr txBox="1">
            <a:spLocks noChangeArrowheads="1"/>
          </p:cNvSpPr>
          <p:nvPr/>
        </p:nvSpPr>
        <p:spPr bwMode="auto">
          <a:xfrm>
            <a:off x="609600" y="684213"/>
            <a:ext cx="83820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defRPr>
            </a:lvl1pPr>
            <a:lvl2pPr marL="37931725" indent="-37474525" eaLnBrk="0" hangingPunct="0">
              <a:defRPr>
                <a:ea typeface="Arial" charset="0"/>
                <a:cs typeface="Arial" charset="0"/>
              </a:defRPr>
            </a:lvl2pPr>
            <a:lvl3pPr eaLnBrk="0" hangingPunct="0">
              <a:defRPr>
                <a:ea typeface="Arial" charset="0"/>
                <a:cs typeface="Arial" charset="0"/>
              </a:defRPr>
            </a:lvl3pPr>
            <a:lvl4pPr eaLnBrk="0" hangingPunct="0">
              <a:defRPr>
                <a:ea typeface="Arial" charset="0"/>
                <a:cs typeface="Arial" charset="0"/>
              </a:defRPr>
            </a:lvl4pPr>
            <a:lvl5pPr eaLnBrk="0" hangingPunct="0">
              <a:defRPr>
                <a:ea typeface="Arial" charset="0"/>
                <a:cs typeface="Arial" charset="0"/>
              </a:defRPr>
            </a:lvl5pPr>
            <a:lvl6pPr marL="4572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6pPr>
            <a:lvl7pPr marL="9144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7pPr>
            <a:lvl8pPr marL="1371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8pPr>
            <a:lvl9pPr marL="18288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9pPr>
          </a:lstStyle>
          <a:p>
            <a:r>
              <a:rPr lang="en-US" dirty="0"/>
              <a:t>Synthetic (Incomplete without Compensation): lines of different length with only some terms parallel  </a:t>
            </a:r>
          </a:p>
        </p:txBody>
      </p:sp>
      <p:sp>
        <p:nvSpPr>
          <p:cNvPr id="201731" name="Text Box 3"/>
          <p:cNvSpPr txBox="1">
            <a:spLocks noChangeArrowheads="1"/>
          </p:cNvSpPr>
          <p:nvPr/>
        </p:nvSpPr>
        <p:spPr bwMode="auto">
          <a:xfrm>
            <a:off x="0" y="2679700"/>
            <a:ext cx="9144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defRPr>
            </a:lvl1pPr>
            <a:lvl2pPr marL="37931725" indent="-37474525" eaLnBrk="0" hangingPunct="0">
              <a:defRPr>
                <a:ea typeface="Arial" charset="0"/>
                <a:cs typeface="Arial" charset="0"/>
              </a:defRPr>
            </a:lvl2pPr>
            <a:lvl3pPr eaLnBrk="0" hangingPunct="0">
              <a:defRPr>
                <a:ea typeface="Arial" charset="0"/>
                <a:cs typeface="Arial" charset="0"/>
              </a:defRPr>
            </a:lvl3pPr>
            <a:lvl4pPr eaLnBrk="0" hangingPunct="0">
              <a:defRPr>
                <a:ea typeface="Arial" charset="0"/>
                <a:cs typeface="Arial" charset="0"/>
              </a:defRPr>
            </a:lvl4pPr>
            <a:lvl5pPr eaLnBrk="0" hangingPunct="0">
              <a:defRPr>
                <a:ea typeface="Arial" charset="0"/>
                <a:cs typeface="Arial" charset="0"/>
              </a:defRPr>
            </a:lvl5pPr>
            <a:lvl6pPr marL="4572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6pPr>
            <a:lvl7pPr marL="9144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7pPr>
            <a:lvl8pPr marL="1371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8pPr>
            <a:lvl9pPr marL="18288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9pPr>
          </a:lstStyle>
          <a:p>
            <a:r>
              <a:rPr lang="en-US" dirty="0"/>
              <a:t>Psalm 6:1</a:t>
            </a:r>
          </a:p>
          <a:p>
            <a:r>
              <a:rPr lang="en-US" altLang="ja-JP" dirty="0"/>
              <a:t>"</a:t>
            </a:r>
            <a:r>
              <a:rPr lang="en-US" dirty="0"/>
              <a:t>O L</a:t>
            </a:r>
            <a:r>
              <a:rPr lang="en-US" sz="3200" dirty="0"/>
              <a:t>ORD</a:t>
            </a:r>
            <a:r>
              <a:rPr lang="en-US" dirty="0"/>
              <a:t>, do not rebuke me in Your anger </a:t>
            </a:r>
            <a:br>
              <a:rPr lang="en-US" dirty="0"/>
            </a:br>
            <a:r>
              <a:rPr lang="en-US" dirty="0"/>
              <a:t>or discipline me in Your wrath.</a:t>
            </a:r>
            <a:r>
              <a:rPr lang="en-US" altLang="ja-JP" dirty="0"/>
              <a:t>"</a:t>
            </a:r>
            <a:endParaRPr lang="en-US" dirty="0"/>
          </a:p>
        </p:txBody>
      </p:sp>
      <p:sp>
        <p:nvSpPr>
          <p:cNvPr id="201732" name="Text Box 4"/>
          <p:cNvSpPr txBox="1">
            <a:spLocks noChangeArrowheads="1"/>
          </p:cNvSpPr>
          <p:nvPr/>
        </p:nvSpPr>
        <p:spPr bwMode="auto">
          <a:xfrm>
            <a:off x="84264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391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305800" y="457200"/>
            <a:ext cx="81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 14</a:t>
            </a:r>
          </a:p>
        </p:txBody>
      </p:sp>
    </p:spTree>
    <p:extLst>
      <p:ext uri="{BB962C8B-B14F-4D97-AF65-F5344CB8AC3E}">
        <p14:creationId xmlns:p14="http://schemas.microsoft.com/office/powerpoint/2010/main" val="144501381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31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85" name="Picture 5" descr="Fire &amp; Ice 083"/>
          <p:cNvPicPr>
            <a:picLocks noChangeAspect="1" noChangeArrowheads="1"/>
          </p:cNvPicPr>
          <p:nvPr/>
        </p:nvPicPr>
        <p:blipFill>
          <a:blip r:embed="rId2" cstate="screen">
            <a:lum bright="-18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58" name="Text Box 2"/>
          <p:cNvSpPr txBox="1">
            <a:spLocks noChangeArrowheads="1"/>
          </p:cNvSpPr>
          <p:nvPr/>
        </p:nvSpPr>
        <p:spPr bwMode="auto">
          <a:xfrm>
            <a:off x="609600" y="719138"/>
            <a:ext cx="838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defRPr>
            </a:lvl1pPr>
            <a:lvl2pPr marL="37931725" indent="-37474525" eaLnBrk="0" hangingPunct="0">
              <a:defRPr>
                <a:ea typeface="Arial" charset="0"/>
                <a:cs typeface="Arial" charset="0"/>
              </a:defRPr>
            </a:lvl2pPr>
            <a:lvl3pPr eaLnBrk="0" hangingPunct="0">
              <a:defRPr>
                <a:ea typeface="Arial" charset="0"/>
                <a:cs typeface="Arial" charset="0"/>
              </a:defRPr>
            </a:lvl3pPr>
            <a:lvl4pPr eaLnBrk="0" hangingPunct="0">
              <a:defRPr>
                <a:ea typeface="Arial" charset="0"/>
                <a:cs typeface="Arial" charset="0"/>
              </a:defRPr>
            </a:lvl4pPr>
            <a:lvl5pPr eaLnBrk="0" hangingPunct="0">
              <a:defRPr>
                <a:ea typeface="Arial" charset="0"/>
                <a:cs typeface="Arial" charset="0"/>
              </a:defRPr>
            </a:lvl5pPr>
            <a:lvl6pPr marL="4572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6pPr>
            <a:lvl7pPr marL="9144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7pPr>
            <a:lvl8pPr marL="1371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8pPr>
            <a:lvl9pPr marL="18288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9pPr>
          </a:lstStyle>
          <a:p>
            <a:r>
              <a:rPr lang="en-US" dirty="0"/>
              <a:t>Synthetic Formal: 2nd line develops the thought of the 1st line  </a:t>
            </a:r>
          </a:p>
        </p:txBody>
      </p:sp>
      <p:sp>
        <p:nvSpPr>
          <p:cNvPr id="224259" name="Text Box 3"/>
          <p:cNvSpPr txBox="1">
            <a:spLocks noChangeArrowheads="1"/>
          </p:cNvSpPr>
          <p:nvPr/>
        </p:nvSpPr>
        <p:spPr bwMode="auto">
          <a:xfrm>
            <a:off x="0" y="2374900"/>
            <a:ext cx="89916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01600">
                    <a:srgbClr val="100D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defRPr>
            </a:lvl1pPr>
            <a:lvl2pPr marL="37931725" indent="-37474525" eaLnBrk="0" hangingPunct="0">
              <a:defRPr>
                <a:ea typeface="Arial" charset="0"/>
                <a:cs typeface="Arial" charset="0"/>
              </a:defRPr>
            </a:lvl2pPr>
            <a:lvl3pPr eaLnBrk="0" hangingPunct="0">
              <a:defRPr>
                <a:ea typeface="Arial" charset="0"/>
                <a:cs typeface="Arial" charset="0"/>
              </a:defRPr>
            </a:lvl3pPr>
            <a:lvl4pPr eaLnBrk="0" hangingPunct="0">
              <a:defRPr>
                <a:ea typeface="Arial" charset="0"/>
                <a:cs typeface="Arial" charset="0"/>
              </a:defRPr>
            </a:lvl4pPr>
            <a:lvl5pPr eaLnBrk="0" hangingPunct="0">
              <a:defRPr>
                <a:ea typeface="Arial" charset="0"/>
                <a:cs typeface="Arial" charset="0"/>
              </a:defRPr>
            </a:lvl5pPr>
            <a:lvl6pPr marL="4572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6pPr>
            <a:lvl7pPr marL="9144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7pPr>
            <a:lvl8pPr marL="13716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8pPr>
            <a:lvl9pPr marL="1828800"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9pPr>
          </a:lstStyle>
          <a:p>
            <a:r>
              <a:rPr lang="en-US" dirty="0"/>
              <a:t>Psalm 2:6                                                  </a:t>
            </a:r>
            <a:r>
              <a:rPr lang="en-US" altLang="ja-JP" dirty="0"/>
              <a:t>"</a:t>
            </a:r>
            <a:r>
              <a:rPr lang="en-US" dirty="0"/>
              <a:t>I have installed my King on Zion, </a:t>
            </a:r>
            <a:br>
              <a:rPr lang="en-US" dirty="0"/>
            </a:br>
            <a:r>
              <a:rPr lang="en-US" dirty="0"/>
              <a:t>my holy hill.</a:t>
            </a:r>
            <a:r>
              <a:rPr lang="en-US" altLang="ja-JP" dirty="0"/>
              <a:t>"</a:t>
            </a:r>
            <a:endParaRPr lang="en-US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42645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391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305800" y="457200"/>
            <a:ext cx="81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 14</a:t>
            </a:r>
          </a:p>
        </p:txBody>
      </p:sp>
    </p:spTree>
    <p:extLst>
      <p:ext uri="{BB962C8B-B14F-4D97-AF65-F5344CB8AC3E}">
        <p14:creationId xmlns:p14="http://schemas.microsoft.com/office/powerpoint/2010/main" val="117229048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4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59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81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0211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" charset="0"/>
              </a:rPr>
              <a:t>PARALLELISM</a:t>
            </a:r>
          </a:p>
        </p:txBody>
      </p:sp>
      <p:sp>
        <p:nvSpPr>
          <p:cNvPr id="3502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43608" y="2057400"/>
            <a:ext cx="7414592" cy="3505200"/>
          </a:xfrm>
          <a:solidFill>
            <a:schemeClr val="bg1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b="1" dirty="0">
                <a:latin typeface="Arial" charset="0"/>
              </a:rPr>
              <a:t>Similarities &amp; Differences</a:t>
            </a:r>
          </a:p>
          <a:p>
            <a:pPr eaLnBrk="1" hangingPunct="1">
              <a:buFontTx/>
              <a:buNone/>
            </a:pPr>
            <a:r>
              <a:rPr lang="en-US" sz="3600" dirty="0">
                <a:latin typeface="Arial" charset="0"/>
              </a:rPr>
              <a:t>Two categories of Parallelism :</a:t>
            </a:r>
          </a:p>
          <a:p>
            <a:pPr eaLnBrk="1" hangingPunct="1"/>
            <a:r>
              <a:rPr lang="en-US" sz="3600" dirty="0">
                <a:latin typeface="Arial" charset="0"/>
              </a:rPr>
              <a:t>Grammatical Parallelism (syntax)</a:t>
            </a:r>
          </a:p>
          <a:p>
            <a:pPr eaLnBrk="1" hangingPunct="1"/>
            <a:r>
              <a:rPr lang="en-US" sz="3600" dirty="0">
                <a:latin typeface="Arial" charset="0"/>
              </a:rPr>
              <a:t>Semantic Parallelism (meaning of words)</a:t>
            </a:r>
          </a:p>
        </p:txBody>
      </p:sp>
      <p:sp>
        <p:nvSpPr>
          <p:cNvPr id="350214" name="Text Box 6"/>
          <p:cNvSpPr txBox="1">
            <a:spLocks noChangeArrowheads="1"/>
          </p:cNvSpPr>
          <p:nvPr/>
        </p:nvSpPr>
        <p:spPr bwMode="auto">
          <a:xfrm>
            <a:off x="8153412" y="76208"/>
            <a:ext cx="8693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05" charset="0"/>
                <a:ea typeface="Arial" pitchFamily="-105" charset="0"/>
                <a:cs typeface="Arial" pitchFamily="-105" charset="0"/>
              </a:rPr>
              <a:t>388c</a:t>
            </a:r>
          </a:p>
        </p:txBody>
      </p:sp>
    </p:spTree>
    <p:extLst>
      <p:ext uri="{BB962C8B-B14F-4D97-AF65-F5344CB8AC3E}">
        <p14:creationId xmlns:p14="http://schemas.microsoft.com/office/powerpoint/2010/main" val="2832273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0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0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50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50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50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211" grpId="0"/>
      <p:bldP spid="350212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81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0211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" charset="0"/>
              </a:rPr>
              <a:t>PARALLELISM</a:t>
            </a:r>
          </a:p>
        </p:txBody>
      </p:sp>
      <p:sp>
        <p:nvSpPr>
          <p:cNvPr id="350213" name="Text Box 5"/>
          <p:cNvSpPr txBox="1">
            <a:spLocks noChangeArrowheads="1"/>
          </p:cNvSpPr>
          <p:nvPr/>
        </p:nvSpPr>
        <p:spPr bwMode="auto">
          <a:xfrm>
            <a:off x="838200" y="1482434"/>
            <a:ext cx="7467600" cy="4401205"/>
          </a:xfrm>
          <a:prstGeom prst="rect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“Then He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rebukes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them in his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anger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  And in his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wrath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he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terrifies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them.”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					(Psalm 2:5)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Semantic parallelism: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rebukes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and </a:t>
            </a:r>
            <a:r>
              <a:rPr kumimoji="0" lang="en-US" sz="2800" b="0" i="1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terrifies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anger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and </a:t>
            </a:r>
            <a:r>
              <a:rPr kumimoji="0" lang="en-US" sz="2800" b="0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wrath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 are 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parallel in meaning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Grammatical parallelism: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Verb --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direct object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--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prepositional phrase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Prepositional phrase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-- verb --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direct object</a:t>
            </a:r>
          </a:p>
        </p:txBody>
      </p:sp>
      <p:sp>
        <p:nvSpPr>
          <p:cNvPr id="350214" name="Text Box 6"/>
          <p:cNvSpPr txBox="1">
            <a:spLocks noChangeArrowheads="1"/>
          </p:cNvSpPr>
          <p:nvPr/>
        </p:nvSpPr>
        <p:spPr bwMode="auto">
          <a:xfrm>
            <a:off x="8153412" y="76208"/>
            <a:ext cx="8693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05" charset="0"/>
                <a:ea typeface="Arial" pitchFamily="-105" charset="0"/>
                <a:cs typeface="Arial" pitchFamily="-105" charset="0"/>
              </a:rPr>
              <a:t>388c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3" name="Picture 1" descr="Key ho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16113"/>
            <a:ext cx="7772400" cy="2449512"/>
          </a:xfrm>
          <a:effectLst>
            <a:outerShdw blurRad="63500" dist="107763" dir="81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72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Unlocking Figures of Speech…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8366125" y="76209"/>
            <a:ext cx="6981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392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308975" y="457209"/>
            <a:ext cx="8122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 15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 cstate="screen">
            <a:lum brigh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143000"/>
            <a:ext cx="8229600" cy="1981200"/>
          </a:xfrm>
        </p:spPr>
        <p:txBody>
          <a:bodyPr/>
          <a:lstStyle/>
          <a:p>
            <a:pPr eaLnBrk="1" hangingPunct="1">
              <a:defRPr/>
            </a:pPr>
            <a:r>
              <a:rPr lang="en-US" sz="7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Characteristics of Hebrew Poetry</a:t>
            </a:r>
            <a:endParaRPr lang="en-GB" sz="7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48164" name="Text Box 4"/>
          <p:cNvSpPr txBox="1">
            <a:spLocks noChangeArrowheads="1"/>
          </p:cNvSpPr>
          <p:nvPr/>
        </p:nvSpPr>
        <p:spPr bwMode="auto">
          <a:xfrm>
            <a:off x="815340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latin typeface="Arial" pitchFamily="-105" charset="0"/>
                <a:ea typeface="Arial" pitchFamily="-105" charset="0"/>
                <a:cs typeface="Arial" pitchFamily="-105" charset="0"/>
              </a:rPr>
              <a:t>390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153400" y="457200"/>
            <a:ext cx="81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latin typeface="Arial" pitchFamily="-105" charset="0"/>
                <a:ea typeface="Arial" pitchFamily="-105" charset="0"/>
                <a:cs typeface="Arial" pitchFamily="-105" charset="0"/>
              </a:rPr>
              <a:t>P 13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85800" y="3482975"/>
            <a:ext cx="84582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AutoNum type="arabicPeriod"/>
              <a:defRPr/>
            </a:pPr>
            <a:r>
              <a:rPr 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Stress Patterns (not rhymes)</a:t>
            </a:r>
          </a:p>
          <a:p>
            <a:pPr eaLnBrk="1" hangingPunct="1">
              <a:buFont typeface="Arial" charset="0"/>
              <a:buAutoNum type="arabicPeriod"/>
              <a:defRPr/>
            </a:pPr>
            <a:r>
              <a:rPr 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Evocative language</a:t>
            </a:r>
          </a:p>
          <a:p>
            <a:pPr eaLnBrk="1" hangingPunct="1">
              <a:buFont typeface="Arial" charset="0"/>
              <a:buAutoNum type="arabicPeriod"/>
              <a:defRPr/>
            </a:pPr>
            <a:r>
              <a:rPr 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Acrostic Arrangement</a:t>
            </a:r>
          </a:p>
          <a:p>
            <a:pPr eaLnBrk="1" hangingPunct="1">
              <a:buFont typeface="Arial" charset="0"/>
              <a:buAutoNum type="arabicPeriod"/>
              <a:defRPr/>
            </a:pPr>
            <a:r>
              <a:rPr 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Thought Rhyme</a:t>
            </a:r>
          </a:p>
        </p:txBody>
      </p:sp>
    </p:spTree>
    <p:extLst>
      <p:ext uri="{BB962C8B-B14F-4D97-AF65-F5344CB8AC3E}">
        <p14:creationId xmlns:p14="http://schemas.microsoft.com/office/powerpoint/2010/main" val="25866033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 descr="Green marble"/>
          <p:cNvSpPr>
            <a:spLocks noChangeArrowheads="1"/>
          </p:cNvSpPr>
          <p:nvPr/>
        </p:nvSpPr>
        <p:spPr bwMode="auto">
          <a:xfrm>
            <a:off x="5562600" y="0"/>
            <a:ext cx="35814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382978" name="Picture 3" descr="dee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" y="0"/>
            <a:ext cx="583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0" name="Text Box 4"/>
          <p:cNvSpPr txBox="1">
            <a:spLocks noChangeArrowheads="1"/>
          </p:cNvSpPr>
          <p:nvPr/>
        </p:nvSpPr>
        <p:spPr bwMode="auto">
          <a:xfrm>
            <a:off x="381000" y="1295407"/>
            <a:ext cx="83058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uLnTx/>
                <a:uFillTx/>
                <a:latin typeface="Arial"/>
                <a:ea typeface="Times New Roman" charset="0"/>
                <a:cs typeface="Arial"/>
              </a:rPr>
              <a:t>Formal comparison between two different objects where one is likened to another. 				</a:t>
            </a:r>
          </a:p>
        </p:txBody>
      </p:sp>
      <p:sp>
        <p:nvSpPr>
          <p:cNvPr id="208901" name="Text Box 5"/>
          <p:cNvSpPr txBox="1">
            <a:spLocks noChangeArrowheads="1"/>
          </p:cNvSpPr>
          <p:nvPr/>
        </p:nvSpPr>
        <p:spPr bwMode="auto">
          <a:xfrm>
            <a:off x="457200" y="212733"/>
            <a:ext cx="8229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uLnTx/>
                <a:uFillTx/>
                <a:latin typeface="Arial"/>
                <a:ea typeface="Times New Roman" charset="0"/>
                <a:cs typeface="Arial"/>
              </a:rPr>
              <a:t>Simile</a:t>
            </a:r>
          </a:p>
        </p:txBody>
      </p:sp>
      <p:sp>
        <p:nvSpPr>
          <p:cNvPr id="208902" name="Text Box 6"/>
          <p:cNvSpPr txBox="1">
            <a:spLocks noChangeArrowheads="1"/>
          </p:cNvSpPr>
          <p:nvPr/>
        </p:nvSpPr>
        <p:spPr bwMode="auto">
          <a:xfrm>
            <a:off x="304800" y="4191007"/>
            <a:ext cx="84582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Psalm 42:1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                                               “As the deer pants for streams of water,  so my soul pants for you, O God.”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28600">
                  <a:srgbClr val="100D00"/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366125" y="76209"/>
            <a:ext cx="6981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defRPr b="1"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cs typeface="Arial" charset="0"/>
              </a:defRPr>
            </a:lvl1pPr>
            <a:lvl2pPr marL="37931725" indent="-37474525" eaLnBrk="0" hangingPunct="0">
              <a:defRPr>
                <a:ea typeface="Arial" charset="0"/>
                <a:cs typeface="Arial" charset="0"/>
              </a:defRPr>
            </a:lvl2pPr>
            <a:lvl3pPr eaLnBrk="0" hangingPunct="0">
              <a:defRPr>
                <a:ea typeface="Arial" charset="0"/>
                <a:cs typeface="Arial" charset="0"/>
              </a:defRPr>
            </a:lvl3pPr>
            <a:lvl4pPr eaLnBrk="0" hangingPunct="0">
              <a:defRPr>
                <a:ea typeface="Arial" charset="0"/>
                <a:cs typeface="Arial" charset="0"/>
              </a:defRPr>
            </a:lvl4pPr>
            <a:lvl5pPr eaLnBrk="0" hangingPunct="0">
              <a:defRPr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392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8308975" y="457209"/>
            <a:ext cx="8122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 15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8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8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001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7" name="Text Box 3"/>
          <p:cNvSpPr txBox="1">
            <a:spLocks noChangeArrowheads="1"/>
          </p:cNvSpPr>
          <p:nvPr/>
        </p:nvSpPr>
        <p:spPr bwMode="auto">
          <a:xfrm>
            <a:off x="381000" y="1295400"/>
            <a:ext cx="83058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4000" b="1"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latin typeface="Arial"/>
                <a:ea typeface="Times New Roman" charset="0"/>
                <a:cs typeface="Arial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uLnTx/>
                <a:uFillTx/>
                <a:latin typeface="Arial"/>
                <a:cs typeface="Arial"/>
              </a:rPr>
              <a:t>A figure of speech containing an implied comparison between two different objects.		</a:t>
            </a:r>
          </a:p>
        </p:txBody>
      </p:sp>
      <p:sp>
        <p:nvSpPr>
          <p:cNvPr id="210948" name="Text Box 4"/>
          <p:cNvSpPr txBox="1">
            <a:spLocks noChangeArrowheads="1"/>
          </p:cNvSpPr>
          <p:nvPr/>
        </p:nvSpPr>
        <p:spPr bwMode="auto">
          <a:xfrm>
            <a:off x="457200" y="212725"/>
            <a:ext cx="822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4000" b="1"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cs typeface="Times New Roman" charset="0"/>
              </a:defRPr>
            </a:lvl1pPr>
            <a:lvl2pPr marL="37931725" indent="-37474525" eaLnBrk="0" hangingPunct="0">
              <a:defRPr>
                <a:ea typeface="Arial" charset="0"/>
                <a:cs typeface="Arial" charset="0"/>
              </a:defRPr>
            </a:lvl2pPr>
            <a:lvl3pPr eaLnBrk="0" hangingPunct="0">
              <a:defRPr>
                <a:ea typeface="Arial" charset="0"/>
                <a:cs typeface="Arial" charset="0"/>
              </a:defRPr>
            </a:lvl3pPr>
            <a:lvl4pPr eaLnBrk="0" hangingPunct="0">
              <a:defRPr>
                <a:ea typeface="Arial" charset="0"/>
                <a:cs typeface="Arial" charset="0"/>
              </a:defRPr>
            </a:lvl4pPr>
            <a:lvl5pPr eaLnBrk="0" hangingPunct="0">
              <a:defRPr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Metaphor</a:t>
            </a:r>
          </a:p>
        </p:txBody>
      </p:sp>
      <p:sp>
        <p:nvSpPr>
          <p:cNvPr id="210949" name="Text Box 5"/>
          <p:cNvSpPr txBox="1">
            <a:spLocks noChangeArrowheads="1"/>
          </p:cNvSpPr>
          <p:nvPr/>
        </p:nvSpPr>
        <p:spPr bwMode="auto">
          <a:xfrm>
            <a:off x="0" y="3505203"/>
            <a:ext cx="9144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4000" b="1"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cs typeface="Times New Roman" charset="0"/>
              </a:defRPr>
            </a:lvl1pPr>
            <a:lvl2pPr marL="37931725" indent="-37474525" eaLnBrk="0" hangingPunct="0">
              <a:defRPr>
                <a:ea typeface="Arial" charset="0"/>
                <a:cs typeface="Arial" charset="0"/>
              </a:defRPr>
            </a:lvl2pPr>
            <a:lvl3pPr eaLnBrk="0" hangingPunct="0">
              <a:defRPr>
                <a:ea typeface="Arial" charset="0"/>
                <a:cs typeface="Arial" charset="0"/>
              </a:defRPr>
            </a:lvl3pPr>
            <a:lvl4pPr eaLnBrk="0" hangingPunct="0">
              <a:defRPr>
                <a:ea typeface="Arial" charset="0"/>
                <a:cs typeface="Arial" charset="0"/>
              </a:defRPr>
            </a:lvl4pPr>
            <a:lvl5pPr eaLnBrk="0" hangingPunct="0">
              <a:defRPr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Psalm 27:1                                             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“The L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ORD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 is my light and my salvation—The L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ORD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 is the stronghold of my life.”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366125" y="76209"/>
            <a:ext cx="6981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392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305800" y="457209"/>
            <a:ext cx="8122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 15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0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0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47" grpId="0" autoUpdateAnimBg="0"/>
      <p:bldP spid="210949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025" name="Picture 2" descr="Israel 040"/>
          <p:cNvPicPr>
            <a:picLocks noChangeAspect="1" noChangeArrowheads="1"/>
          </p:cNvPicPr>
          <p:nvPr/>
        </p:nvPicPr>
        <p:blipFill>
          <a:blip r:embed="rId2">
            <a:lum bright="-18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51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5" name="Text Box 3"/>
          <p:cNvSpPr txBox="1">
            <a:spLocks noChangeArrowheads="1"/>
          </p:cNvSpPr>
          <p:nvPr/>
        </p:nvSpPr>
        <p:spPr bwMode="auto">
          <a:xfrm>
            <a:off x="381000" y="1295400"/>
            <a:ext cx="8305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4000" b="1"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latin typeface="Arial"/>
                <a:ea typeface="Times New Roman" charset="0"/>
                <a:cs typeface="Arial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uLnTx/>
                <a:uFillTx/>
                <a:latin typeface="Arial"/>
                <a:cs typeface="Arial"/>
              </a:rPr>
              <a:t>When more is said than is literally meant; exaggeration.		</a:t>
            </a:r>
          </a:p>
        </p:txBody>
      </p:sp>
      <p:sp>
        <p:nvSpPr>
          <p:cNvPr id="212996" name="Text Box 4"/>
          <p:cNvSpPr txBox="1">
            <a:spLocks noChangeArrowheads="1"/>
          </p:cNvSpPr>
          <p:nvPr/>
        </p:nvSpPr>
        <p:spPr bwMode="auto">
          <a:xfrm>
            <a:off x="457200" y="212725"/>
            <a:ext cx="822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4000" b="1"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cs typeface="Times New Roman" charset="0"/>
              </a:defRPr>
            </a:lvl1pPr>
            <a:lvl2pPr marL="37931725" indent="-37474525" eaLnBrk="0" hangingPunct="0">
              <a:defRPr>
                <a:ea typeface="Arial" charset="0"/>
                <a:cs typeface="Arial" charset="0"/>
              </a:defRPr>
            </a:lvl2pPr>
            <a:lvl3pPr eaLnBrk="0" hangingPunct="0">
              <a:defRPr>
                <a:ea typeface="Arial" charset="0"/>
                <a:cs typeface="Arial" charset="0"/>
              </a:defRPr>
            </a:lvl3pPr>
            <a:lvl4pPr eaLnBrk="0" hangingPunct="0">
              <a:defRPr>
                <a:ea typeface="Arial" charset="0"/>
                <a:cs typeface="Arial" charset="0"/>
              </a:defRPr>
            </a:lvl4pPr>
            <a:lvl5pPr eaLnBrk="0" hangingPunct="0">
              <a:defRPr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Hyperbole</a:t>
            </a:r>
          </a:p>
        </p:txBody>
      </p:sp>
      <p:sp>
        <p:nvSpPr>
          <p:cNvPr id="212997" name="Text Box 5"/>
          <p:cNvSpPr txBox="1">
            <a:spLocks noChangeArrowheads="1"/>
          </p:cNvSpPr>
          <p:nvPr/>
        </p:nvSpPr>
        <p:spPr bwMode="auto">
          <a:xfrm>
            <a:off x="0" y="3505207"/>
            <a:ext cx="9144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4000" b="1"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cs typeface="Times New Roman" charset="0"/>
              </a:defRPr>
            </a:lvl1pPr>
            <a:lvl2pPr marL="37931725" indent="-37474525" eaLnBrk="0" hangingPunct="0">
              <a:defRPr>
                <a:ea typeface="Arial" charset="0"/>
                <a:cs typeface="Arial" charset="0"/>
              </a:defRPr>
            </a:lvl2pPr>
            <a:lvl3pPr eaLnBrk="0" hangingPunct="0">
              <a:defRPr>
                <a:ea typeface="Arial" charset="0"/>
                <a:cs typeface="Arial" charset="0"/>
              </a:defRPr>
            </a:lvl3pPr>
            <a:lvl4pPr eaLnBrk="0" hangingPunct="0">
              <a:defRPr>
                <a:ea typeface="Arial" charset="0"/>
                <a:cs typeface="Arial" charset="0"/>
              </a:defRPr>
            </a:lvl4pPr>
            <a:lvl5pPr eaLnBrk="0" hangingPunct="0">
              <a:defRPr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Psalm 6:6                                                    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“I am worn out from groaning;                    all night long I flood my bed with weeping and drench my couch with tears.”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366125" y="76209"/>
            <a:ext cx="6981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392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308975" y="457209"/>
            <a:ext cx="8122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P 15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2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2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995" grpId="0" autoUpdateAnimBg="0"/>
      <p:bldP spid="212997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049" name="Picture 2" descr="tongue poster"/>
          <p:cNvPicPr>
            <a:picLocks noChangeAspect="1" noChangeArrowheads="1"/>
          </p:cNvPicPr>
          <p:nvPr/>
        </p:nvPicPr>
        <p:blipFill>
          <a:blip r:embed="rId2" cstate="screen">
            <a:lum brigh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84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3" name="Rectangle 3"/>
          <p:cNvSpPr>
            <a:spLocks noChangeArrowheads="1"/>
          </p:cNvSpPr>
          <p:nvPr/>
        </p:nvSpPr>
        <p:spPr bwMode="auto">
          <a:xfrm>
            <a:off x="4572000" y="0"/>
            <a:ext cx="46863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15044" name="Text Box 4"/>
          <p:cNvSpPr txBox="1">
            <a:spLocks noChangeArrowheads="1"/>
          </p:cNvSpPr>
          <p:nvPr/>
        </p:nvSpPr>
        <p:spPr bwMode="auto">
          <a:xfrm>
            <a:off x="457200" y="1295400"/>
            <a:ext cx="8763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4000" b="1"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latin typeface="Arial"/>
                <a:ea typeface="Times New Roman" charset="0"/>
                <a:cs typeface="Arial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uLnTx/>
                <a:uFillTx/>
                <a:latin typeface="Arial"/>
                <a:cs typeface="Arial"/>
              </a:rPr>
              <a:t>Inanimate objects are given properties or characteristics of living things 		</a:t>
            </a:r>
          </a:p>
        </p:txBody>
      </p:sp>
      <p:sp>
        <p:nvSpPr>
          <p:cNvPr id="215045" name="Text Box 5"/>
          <p:cNvSpPr txBox="1">
            <a:spLocks noChangeArrowheads="1"/>
          </p:cNvSpPr>
          <p:nvPr/>
        </p:nvSpPr>
        <p:spPr bwMode="auto">
          <a:xfrm>
            <a:off x="457200" y="212725"/>
            <a:ext cx="822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4000" b="1"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cs typeface="Times New Roman" charset="0"/>
              </a:defRPr>
            </a:lvl1pPr>
            <a:lvl2pPr marL="37931725" indent="-37474525" eaLnBrk="0" hangingPunct="0">
              <a:defRPr>
                <a:ea typeface="Arial" charset="0"/>
                <a:cs typeface="Arial" charset="0"/>
              </a:defRPr>
            </a:lvl2pPr>
            <a:lvl3pPr eaLnBrk="0" hangingPunct="0">
              <a:defRPr>
                <a:ea typeface="Arial" charset="0"/>
                <a:cs typeface="Arial" charset="0"/>
              </a:defRPr>
            </a:lvl3pPr>
            <a:lvl4pPr eaLnBrk="0" hangingPunct="0">
              <a:defRPr>
                <a:ea typeface="Arial" charset="0"/>
                <a:cs typeface="Arial" charset="0"/>
              </a:defRPr>
            </a:lvl4pPr>
            <a:lvl5pPr eaLnBrk="0" hangingPunct="0">
              <a:defRPr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Personification</a:t>
            </a:r>
          </a:p>
        </p:txBody>
      </p:sp>
      <p:sp>
        <p:nvSpPr>
          <p:cNvPr id="215046" name="Text Box 6"/>
          <p:cNvSpPr txBox="1">
            <a:spLocks noChangeArrowheads="1"/>
          </p:cNvSpPr>
          <p:nvPr/>
        </p:nvSpPr>
        <p:spPr bwMode="auto">
          <a:xfrm>
            <a:off x="0" y="3706843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4000" b="1"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cs typeface="Times New Roman" charset="0"/>
              </a:defRPr>
            </a:lvl1pPr>
            <a:lvl2pPr marL="37931725" indent="-37474525" eaLnBrk="0" hangingPunct="0">
              <a:defRPr>
                <a:ea typeface="Arial" charset="0"/>
                <a:cs typeface="Arial" charset="0"/>
              </a:defRPr>
            </a:lvl2pPr>
            <a:lvl3pPr eaLnBrk="0" hangingPunct="0">
              <a:defRPr>
                <a:ea typeface="Arial" charset="0"/>
                <a:cs typeface="Arial" charset="0"/>
              </a:defRPr>
            </a:lvl3pPr>
            <a:lvl4pPr eaLnBrk="0" hangingPunct="0">
              <a:defRPr>
                <a:ea typeface="Arial" charset="0"/>
                <a:cs typeface="Arial" charset="0"/>
              </a:defRPr>
            </a:lvl4pPr>
            <a:lvl5pPr eaLnBrk="0" hangingPunct="0">
              <a:defRPr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Psalm 73:9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“Their mouths lay claim to heaven, and their tongues take possession of the earth.”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366125" y="76209"/>
            <a:ext cx="6981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392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308975" y="457209"/>
            <a:ext cx="8122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 15</a:t>
            </a:r>
          </a:p>
        </p:txBody>
      </p:sp>
    </p:spTree>
    <p:extLst>
      <p:ext uri="{BB962C8B-B14F-4D97-AF65-F5344CB8AC3E}">
        <p14:creationId xmlns:p14="http://schemas.microsoft.com/office/powerpoint/2010/main" val="269914240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5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4" grpId="0" autoUpdateAnimBg="0"/>
      <p:bldP spid="215046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073" name="Picture 8" descr="fretbo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8" name="Text Box 4"/>
          <p:cNvSpPr txBox="1">
            <a:spLocks noChangeArrowheads="1"/>
          </p:cNvSpPr>
          <p:nvPr/>
        </p:nvSpPr>
        <p:spPr bwMode="auto">
          <a:xfrm>
            <a:off x="381000" y="914400"/>
            <a:ext cx="7315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4000" b="1"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latin typeface="Arial"/>
                <a:ea typeface="Times New Roman" charset="0"/>
                <a:cs typeface="Arial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uLnTx/>
                <a:uFillTx/>
                <a:latin typeface="Arial"/>
                <a:cs typeface="Arial"/>
              </a:rPr>
              <a:t>Inanimate objects given properties or characteristics of living things 		</a:t>
            </a:r>
          </a:p>
        </p:txBody>
      </p:sp>
      <p:sp>
        <p:nvSpPr>
          <p:cNvPr id="216069" name="Text Box 5"/>
          <p:cNvSpPr txBox="1">
            <a:spLocks noChangeArrowheads="1"/>
          </p:cNvSpPr>
          <p:nvPr/>
        </p:nvSpPr>
        <p:spPr bwMode="auto">
          <a:xfrm>
            <a:off x="457200" y="0"/>
            <a:ext cx="822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4000" b="1"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cs typeface="Times New Roman" charset="0"/>
              </a:defRPr>
            </a:lvl1pPr>
            <a:lvl2pPr marL="37931725" indent="-37474525" eaLnBrk="0" hangingPunct="0">
              <a:defRPr>
                <a:ea typeface="Arial" charset="0"/>
                <a:cs typeface="Arial" charset="0"/>
              </a:defRPr>
            </a:lvl2pPr>
            <a:lvl3pPr eaLnBrk="0" hangingPunct="0">
              <a:defRPr>
                <a:ea typeface="Arial" charset="0"/>
                <a:cs typeface="Arial" charset="0"/>
              </a:defRPr>
            </a:lvl3pPr>
            <a:lvl4pPr eaLnBrk="0" hangingPunct="0">
              <a:defRPr>
                <a:ea typeface="Arial" charset="0"/>
                <a:cs typeface="Arial" charset="0"/>
              </a:defRPr>
            </a:lvl4pPr>
            <a:lvl5pPr eaLnBrk="0" hangingPunct="0">
              <a:defRPr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Personification</a:t>
            </a:r>
          </a:p>
        </p:txBody>
      </p:sp>
      <p:sp>
        <p:nvSpPr>
          <p:cNvPr id="216070" name="Text Box 6"/>
          <p:cNvSpPr txBox="1">
            <a:spLocks noChangeArrowheads="1"/>
          </p:cNvSpPr>
          <p:nvPr/>
        </p:nvSpPr>
        <p:spPr bwMode="auto">
          <a:xfrm>
            <a:off x="0" y="3184533"/>
            <a:ext cx="62484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4000" b="1"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cs typeface="Times New Roman" charset="0"/>
              </a:defRPr>
            </a:lvl1pPr>
            <a:lvl2pPr marL="37931725" indent="-37474525" eaLnBrk="0" hangingPunct="0">
              <a:defRPr>
                <a:ea typeface="Arial" charset="0"/>
                <a:cs typeface="Arial" charset="0"/>
              </a:defRPr>
            </a:lvl2pPr>
            <a:lvl3pPr eaLnBrk="0" hangingPunct="0">
              <a:defRPr>
                <a:ea typeface="Arial" charset="0"/>
                <a:cs typeface="Arial" charset="0"/>
              </a:defRPr>
            </a:lvl3pPr>
            <a:lvl4pPr eaLnBrk="0" hangingPunct="0">
              <a:defRPr>
                <a:ea typeface="Arial" charset="0"/>
                <a:cs typeface="Arial" charset="0"/>
              </a:defRPr>
            </a:lvl4pPr>
            <a:lvl5pPr eaLnBrk="0" hangingPunct="0">
              <a:defRPr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Psalm 137:5                                                    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“If I forget you, </a:t>
            </a:r>
            <a:b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</a:b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O Jerusalem,                  may my right hand forget its skill.”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 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366125" y="76209"/>
            <a:ext cx="6981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392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308975" y="457209"/>
            <a:ext cx="8122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 15</a:t>
            </a:r>
          </a:p>
        </p:txBody>
      </p:sp>
      <p:pic>
        <p:nvPicPr>
          <p:cNvPr id="387079" name="Picture 9" descr="right hand writ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0700" y="3667125"/>
            <a:ext cx="35433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6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70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097" name="Picture 2" descr="Sheep following shephe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7200" y="3"/>
            <a:ext cx="9601200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2259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141357"/>
            <a:ext cx="3048000" cy="70788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 b="1" kern="1200"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latin typeface="Arial"/>
                <a:ea typeface="Times New Roman" charset="0"/>
                <a:cs typeface="Arial"/>
              </a:rPr>
              <a:t>IMAGERY</a:t>
            </a:r>
          </a:p>
        </p:txBody>
      </p:sp>
      <p:sp>
        <p:nvSpPr>
          <p:cNvPr id="3522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5517244"/>
            <a:ext cx="8748464" cy="1323439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indent="0" algn="ctr" eaLnBrk="1" hangingPunct="1">
              <a:spcBef>
                <a:spcPct val="50000"/>
              </a:spcBef>
              <a:buNone/>
            </a:pPr>
            <a:r>
              <a:rPr lang="en-US" sz="4000" b="1" kern="1200" dirty="0"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latin typeface="Arial" charset="0"/>
                <a:cs typeface="Times New Roman" charset="0"/>
              </a:rPr>
              <a:t>Imagery accomplishes the word pictures by means of a comparison </a:t>
            </a:r>
          </a:p>
        </p:txBody>
      </p:sp>
      <p:sp>
        <p:nvSpPr>
          <p:cNvPr id="352261" name="Text Box 5"/>
          <p:cNvSpPr txBox="1">
            <a:spLocks noChangeArrowheads="1"/>
          </p:cNvSpPr>
          <p:nvPr/>
        </p:nvSpPr>
        <p:spPr bwMode="auto">
          <a:xfrm>
            <a:off x="1475657" y="838207"/>
            <a:ext cx="754074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4000" b="1"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cs typeface="Times New Roman" charset="0"/>
              </a:defRPr>
            </a:lvl1pPr>
            <a:lvl2pPr marL="37931725" indent="-37474525" eaLnBrk="0" hangingPunct="0">
              <a:defRPr>
                <a:ea typeface="Arial" charset="0"/>
                <a:cs typeface="Arial" charset="0"/>
              </a:defRPr>
            </a:lvl2pPr>
            <a:lvl3pPr eaLnBrk="0" hangingPunct="0">
              <a:defRPr>
                <a:ea typeface="Arial" charset="0"/>
                <a:cs typeface="Arial" charset="0"/>
              </a:defRPr>
            </a:lvl3pPr>
            <a:lvl4pPr eaLnBrk="0" hangingPunct="0">
              <a:defRPr>
                <a:ea typeface="Arial" charset="0"/>
                <a:cs typeface="Arial" charset="0"/>
              </a:defRPr>
            </a:lvl4pPr>
            <a:lvl5pPr eaLnBrk="0" hangingPunct="0">
              <a:defRPr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“The Lord is my shepherd; 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I shall not be in want.”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100D00"/>
                  </a:glow>
                </a:effectLst>
                <a:uLnTx/>
                <a:uFillTx/>
                <a:latin typeface="Arial" charset="0"/>
                <a:ea typeface="ＭＳ Ｐゴシック" charset="0"/>
                <a:cs typeface="Times New Roman" charset="0"/>
              </a:rPr>
              <a:t>(Ps. 23:1)</a:t>
            </a:r>
          </a:p>
        </p:txBody>
      </p:sp>
      <p:sp>
        <p:nvSpPr>
          <p:cNvPr id="352262" name="Text Box 6"/>
          <p:cNvSpPr txBox="1">
            <a:spLocks noChangeArrowheads="1"/>
          </p:cNvSpPr>
          <p:nvPr/>
        </p:nvSpPr>
        <p:spPr bwMode="auto">
          <a:xfrm>
            <a:off x="8153412" y="76208"/>
            <a:ext cx="8693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05" charset="0"/>
                <a:ea typeface="Arial" pitchFamily="-105" charset="0"/>
                <a:cs typeface="Arial" pitchFamily="-105" charset="0"/>
              </a:rPr>
              <a:t>388c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352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 descr="Israel 007"/>
          <p:cNvPicPr>
            <a:picLocks noChangeAspect="1" noChangeArrowheads="1"/>
          </p:cNvPicPr>
          <p:nvPr/>
        </p:nvPicPr>
        <p:blipFill>
          <a:blip r:embed="rId3" cstate="screen">
            <a:lum bright="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622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57200"/>
            <a:ext cx="7772400" cy="701675"/>
          </a:xfrm>
          <a:solidFill>
            <a:srgbClr val="006600"/>
          </a:solid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What kind of animal are you?</a:t>
            </a:r>
            <a:endParaRPr lang="en-US" sz="4000" b="1" u="sng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665487"/>
      </p:ext>
    </p:extLst>
  </p:cSld>
  <p:clrMapOvr>
    <a:masterClrMapping/>
  </p:clrMapOvr>
  <p:transition spd="med">
    <p:randomBar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2" descr="Landscape 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803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229600" cy="914400"/>
          </a:xfrm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000" b="1">
                <a:solidFill>
                  <a:schemeClr val="bg1"/>
                </a:solidFill>
                <a:latin typeface="Aramis Regular" charset="0"/>
                <a:ea typeface="ＭＳ Ｐゴシック" charset="0"/>
                <a:cs typeface="ＭＳ Ｐゴシック" charset="0"/>
              </a:rPr>
              <a:t>Psalm 23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28036" name="Text Box 4"/>
          <p:cNvSpPr txBox="1">
            <a:spLocks noChangeArrowheads="1"/>
          </p:cNvSpPr>
          <p:nvPr/>
        </p:nvSpPr>
        <p:spPr bwMode="auto">
          <a:xfrm>
            <a:off x="201613" y="1096963"/>
            <a:ext cx="8763000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ORD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is my shepherd, I shall not be in want. 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He makes me lie down in green pastures, he leads me beside quiet waters, 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he restores my soul. He guides me in paths of righteousness for his name's sake. 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Even though I walk through the valley of the shadow of death, I will fear no evil, for you are with me; your rod and your staff, they comfort me. 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You prepare a table before me in the presence of my enemies. You anoint my head with oil; my cup overflows. 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Surely goodness and love will follow me all the days of my life, and I will dwell in the house of the 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ORD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forever.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5881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00050" y="990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2"/>
                </a:solidFill>
                <a:effectLst>
                  <a:glow rad="127000">
                    <a:schemeClr val="tx1">
                      <a:alpha val="97000"/>
                    </a:schemeClr>
                  </a:glow>
                </a:effectLst>
                <a:latin typeface="Arial" charset="0"/>
                <a:ea typeface="ＭＳ Ｐゴシック" charset="0"/>
                <a:cs typeface="Arial" charset="0"/>
              </a:rPr>
              <a:t>You're a sheep</a:t>
            </a:r>
            <a:endParaRPr lang="en-US" b="1" dirty="0">
              <a:effectLst>
                <a:glow rad="127000">
                  <a:schemeClr val="tx1">
                    <a:alpha val="97000"/>
                  </a:schemeClr>
                </a:glo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1273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Content Placeholder 3" descr="Pine Tree by Green Rive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2057400"/>
            <a:ext cx="4876800" cy="2819400"/>
          </a:xfrm>
        </p:spPr>
        <p:txBody>
          <a:bodyPr/>
          <a:lstStyle/>
          <a:p>
            <a:pPr>
              <a:defRPr/>
            </a:pPr>
            <a:r>
              <a:rPr lang="en-US" sz="5400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Snell Roundhand Black" charset="0"/>
                <a:ea typeface="ＭＳ Ｐゴシック" charset="0"/>
                <a:cs typeface="Snell Roundhand Black" charset="0"/>
              </a:rPr>
              <a:t>He leads me beside still waters </a:t>
            </a:r>
          </a:p>
        </p:txBody>
      </p:sp>
    </p:spTree>
    <p:extLst>
      <p:ext uri="{BB962C8B-B14F-4D97-AF65-F5344CB8AC3E}">
        <p14:creationId xmlns:p14="http://schemas.microsoft.com/office/powerpoint/2010/main" val="1589157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4" descr="parallelism-steven-miln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43000"/>
            <a:ext cx="9220200" cy="2362200"/>
          </a:xfrm>
          <a:effectLst>
            <a:outerShdw blurRad="63500" dist="107763" dir="81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7200">
                <a:solidFill>
                  <a:schemeClr val="bg1"/>
                </a:solidFill>
                <a:latin typeface="Arial" charset="0"/>
                <a:ea typeface="ＭＳ Ｐゴシック" charset="0"/>
              </a:rPr>
              <a:t>The Key: </a:t>
            </a:r>
            <a:br>
              <a:rPr lang="en-US" sz="7200">
                <a:solidFill>
                  <a:schemeClr val="bg1"/>
                </a:solidFill>
                <a:latin typeface="Arial" charset="0"/>
                <a:ea typeface="ＭＳ Ｐゴシック" charset="0"/>
              </a:rPr>
            </a:br>
            <a:r>
              <a:rPr lang="en-US" sz="7200">
                <a:solidFill>
                  <a:schemeClr val="bg1"/>
                </a:solidFill>
                <a:latin typeface="Arial" charset="0"/>
                <a:ea typeface="ＭＳ Ｐゴシック" charset="0"/>
              </a:rPr>
              <a:t>Hebrew Parallelism</a:t>
            </a: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815340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latin typeface="Arial" pitchFamily="-105" charset="0"/>
                <a:ea typeface="Arial" pitchFamily="-105" charset="0"/>
                <a:cs typeface="Arial" pitchFamily="-105" charset="0"/>
              </a:rPr>
              <a:t>390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153400" y="457200"/>
            <a:ext cx="81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latin typeface="Arial" pitchFamily="-105" charset="0"/>
                <a:ea typeface="Arial" pitchFamily="-105" charset="0"/>
                <a:cs typeface="Arial" pitchFamily="-105" charset="0"/>
              </a:rPr>
              <a:t>P 13</a:t>
            </a:r>
          </a:p>
        </p:txBody>
      </p:sp>
    </p:spTree>
    <p:extLst>
      <p:ext uri="{BB962C8B-B14F-4D97-AF65-F5344CB8AC3E}">
        <p14:creationId xmlns:p14="http://schemas.microsoft.com/office/powerpoint/2010/main" val="2676334557"/>
      </p:ext>
    </p:extLst>
  </p:cSld>
  <p:clrMapOvr>
    <a:masterClrMapping/>
  </p:clrMapOvr>
  <p:transition spd="med">
    <p:randomBar dir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2" descr="Landscape 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803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229600" cy="914400"/>
          </a:xfrm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000" b="1">
                <a:solidFill>
                  <a:schemeClr val="bg1"/>
                </a:solidFill>
                <a:latin typeface="Aramis Regular" charset="0"/>
                <a:ea typeface="ＭＳ Ｐゴシック" charset="0"/>
                <a:cs typeface="ＭＳ Ｐゴシック" charset="0"/>
              </a:rPr>
              <a:t>Psalm 23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28036" name="Text Box 4"/>
          <p:cNvSpPr txBox="1">
            <a:spLocks noChangeArrowheads="1"/>
          </p:cNvSpPr>
          <p:nvPr/>
        </p:nvSpPr>
        <p:spPr bwMode="auto">
          <a:xfrm>
            <a:off x="179388" y="1096963"/>
            <a:ext cx="8763000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ORD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is my shepherd, I shall not be in want. 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He makes me lie down in green pastures, he leads me beside quiet waters, 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he restores my soul. He guides me in paths of righteousness for his name's sake. 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Even though I walk through the valley of the shadow of death, I will fear no evil, for you are with me; your rod and your staff, they comfort me. 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You prepare a table before me in the presence of my enemies. You anoint my head with oil; my cup overflows. 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Surely goodness and love will follow me all the days of my life, and I will dwell in the house of the 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ORD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forever.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4643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2" descr="Landscape 080"/>
          <p:cNvPicPr>
            <a:picLocks noChangeAspect="1" noChangeArrowheads="1"/>
          </p:cNvPicPr>
          <p:nvPr/>
        </p:nvPicPr>
        <p:blipFill>
          <a:blip r:embed="rId3">
            <a:lum bright="-18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066800" y="4884738"/>
            <a:ext cx="7924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marR="0" lvl="3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3.	The 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ORD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provided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guidance in holiness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to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69B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protect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His own name (3b) .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85800" y="1981200"/>
            <a:ext cx="8458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marR="0" lvl="3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A.	The way the 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ORD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satisfied David was by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providing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all of his needs (1-3).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066800" y="2903538"/>
            <a:ext cx="7924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marR="0" lvl="3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1.	The 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ORD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provided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quality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physical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food, rest and water that satisfied David (1-2) .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066800" y="3894138"/>
            <a:ext cx="7924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marR="0" lvl="3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2.	The 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ORD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provided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spiritual refreshment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that restored David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's soul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(3a) 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990600"/>
          </a:xfrm>
          <a:solidFill>
            <a:schemeClr val="tx2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chemeClr val="bg1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Psalm 23 Exegetical Outline</a:t>
            </a:r>
            <a:endParaRPr lang="en-US">
              <a:effectLst>
                <a:outerShdw blurRad="50800" dist="63500" dir="2700000" algn="tl" rotWithShape="0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14695" name="Text Box 5"/>
          <p:cNvSpPr txBox="1">
            <a:spLocks noChangeArrowheads="1"/>
          </p:cNvSpPr>
          <p:nvPr/>
        </p:nvSpPr>
        <p:spPr bwMode="auto">
          <a:xfrm>
            <a:off x="8543925" y="762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46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39302" name="Line 6"/>
          <p:cNvSpPr>
            <a:spLocks noChangeShapeType="1"/>
          </p:cNvSpPr>
          <p:nvPr/>
        </p:nvSpPr>
        <p:spPr bwMode="auto">
          <a:xfrm>
            <a:off x="2514600" y="5638800"/>
            <a:ext cx="5105400" cy="228600"/>
          </a:xfrm>
          <a:prstGeom prst="line">
            <a:avLst/>
          </a:prstGeom>
          <a:noFill/>
          <a:ln w="9525">
            <a:solidFill>
              <a:srgbClr val="FFF6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39303" name="Line 7"/>
          <p:cNvSpPr>
            <a:spLocks noChangeShapeType="1"/>
          </p:cNvSpPr>
          <p:nvPr/>
        </p:nvSpPr>
        <p:spPr bwMode="auto">
          <a:xfrm>
            <a:off x="1331640" y="1524000"/>
            <a:ext cx="609600" cy="4419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39304" name="Line 8"/>
          <p:cNvSpPr>
            <a:spLocks noChangeShapeType="1"/>
          </p:cNvSpPr>
          <p:nvPr/>
        </p:nvSpPr>
        <p:spPr bwMode="auto">
          <a:xfrm flipH="1">
            <a:off x="2438400" y="1531936"/>
            <a:ext cx="3213720" cy="830264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39305" name="Line 9"/>
          <p:cNvSpPr>
            <a:spLocks noChangeShapeType="1"/>
          </p:cNvSpPr>
          <p:nvPr/>
        </p:nvSpPr>
        <p:spPr bwMode="auto">
          <a:xfrm>
            <a:off x="3856112" y="3276600"/>
            <a:ext cx="0" cy="6858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39306" name="Line 10"/>
          <p:cNvSpPr>
            <a:spLocks noChangeShapeType="1"/>
          </p:cNvSpPr>
          <p:nvPr/>
        </p:nvSpPr>
        <p:spPr bwMode="auto">
          <a:xfrm flipH="1">
            <a:off x="3779912" y="4343400"/>
            <a:ext cx="76200" cy="6858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" name="Line 6"/>
          <p:cNvSpPr>
            <a:spLocks noChangeShapeType="1"/>
          </p:cNvSpPr>
          <p:nvPr/>
        </p:nvSpPr>
        <p:spPr bwMode="auto">
          <a:xfrm flipH="1">
            <a:off x="2286000" y="1524000"/>
            <a:ext cx="5334000" cy="3810000"/>
          </a:xfrm>
          <a:prstGeom prst="line">
            <a:avLst/>
          </a:prstGeom>
          <a:noFill/>
          <a:ln w="9525">
            <a:solidFill>
              <a:srgbClr val="FFF6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8796" name="Text Box 12"/>
          <p:cNvSpPr txBox="1">
            <a:spLocks noChangeArrowheads="1"/>
          </p:cNvSpPr>
          <p:nvPr/>
        </p:nvSpPr>
        <p:spPr bwMode="auto">
          <a:xfrm>
            <a:off x="0" y="1066800"/>
            <a:ext cx="9220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Arial" charset="0"/>
                <a:cs typeface="Arial" charset="0"/>
              </a:rPr>
              <a:t>I.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Arial" charset="0"/>
                <a:cs typeface="Arial" charset="0"/>
              </a:rPr>
              <a:t>response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Arial" charset="0"/>
                <a:cs typeface="Arial" charset="0"/>
              </a:rPr>
              <a:t> of David to God's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Arial" charset="0"/>
                <a:cs typeface="Arial" charset="0"/>
              </a:rPr>
              <a:t>provision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Arial" charset="0"/>
                <a:cs typeface="Arial" charset="0"/>
              </a:rPr>
              <a:t> &amp;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69B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Arial" charset="0"/>
                <a:cs typeface="Arial" charset="0"/>
              </a:rPr>
              <a:t>protection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Arial" charset="0"/>
                <a:cs typeface="Arial" charset="0"/>
              </a:rPr>
              <a:t> [like a shepherd for his sheep] was comfort instead of fear (1-4).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33400" y="5799138"/>
            <a:ext cx="8458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marR="0" lvl="3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B.	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response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of David to the 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ORD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69B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protecting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him in dangerous situations was a lack of fear (4).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>
            <a:off x="2057400" y="2743200"/>
            <a:ext cx="2133600" cy="2286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96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9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39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39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39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39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7" grpId="0"/>
      <p:bldP spid="16" grpId="0"/>
      <p:bldP spid="118796" grpId="0"/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nquet_of_Ahasuerus_Aert_de_Gelder_c168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1905000"/>
            <a:ext cx="3810000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083" name="Rectangle 3"/>
          <p:cNvSpPr>
            <a:spLocks noGrp="1" noChangeArrowheads="1"/>
          </p:cNvSpPr>
          <p:nvPr>
            <p:ph type="title" idx="4294967295"/>
          </p:nvPr>
        </p:nvSpPr>
        <p:spPr>
          <a:effectLst/>
        </p:spPr>
        <p:txBody>
          <a:bodyPr/>
          <a:lstStyle/>
          <a:p>
            <a:pPr algn="l" eaLnBrk="1" hangingPunct="1">
              <a:defRPr/>
            </a:pPr>
            <a:r>
              <a:rPr lang="en-US" altLang="ja-JP" sz="3600" b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"You prepare a table before me in the presence of my enemies</a:t>
            </a:r>
            <a:r>
              <a:rPr lang="ru-RU" altLang="ja-JP" sz="3600" b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"</a:t>
            </a:r>
            <a:r>
              <a:rPr lang="en-US" altLang="ja-JP" sz="3600" b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 (v. 5)</a:t>
            </a:r>
            <a:endParaRPr lang="en-US" b="1" dirty="0"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430084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39624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090" name="WordArt 10"/>
          <p:cNvSpPr>
            <a:spLocks noChangeArrowheads="1" noChangeShapeType="1" noTextEdit="1"/>
          </p:cNvSpPr>
          <p:nvPr/>
        </p:nvSpPr>
        <p:spPr bwMode="auto">
          <a:xfrm>
            <a:off x="5257800" y="4419600"/>
            <a:ext cx="1066800" cy="22098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Impact"/>
                <a:ea typeface="Impact"/>
                <a:cs typeface="Impact"/>
              </a:rPr>
              <a:t>?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267200" y="3733800"/>
            <a:ext cx="711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or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04800" y="5627688"/>
            <a:ext cx="3505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Sheep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096000" y="5627688"/>
            <a:ext cx="27432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Banqueting Victor</a:t>
            </a:r>
          </a:p>
        </p:txBody>
      </p:sp>
    </p:spTree>
    <p:extLst>
      <p:ext uri="{BB962C8B-B14F-4D97-AF65-F5344CB8AC3E}">
        <p14:creationId xmlns:p14="http://schemas.microsoft.com/office/powerpoint/2010/main" val="186299103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30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430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090" grpId="0" animBg="1"/>
      <p:bldP spid="9" grpId="0"/>
      <p:bldP spid="12" grpId="0"/>
      <p:bldP spid="1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nque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6188" y="2362200"/>
            <a:ext cx="4087812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083" name="Rectangle 3"/>
          <p:cNvSpPr>
            <a:spLocks noGrp="1" noChangeArrowheads="1"/>
          </p:cNvSpPr>
          <p:nvPr>
            <p:ph type="title" idx="4294967295"/>
          </p:nvPr>
        </p:nvSpPr>
        <p:spPr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ru-RU" altLang="ja-JP" sz="3600" b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"</a:t>
            </a:r>
            <a:r>
              <a:rPr lang="en-US" altLang="ja-JP" sz="3600" b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You prepare a table before me in the presence of my enemies</a:t>
            </a:r>
            <a:r>
              <a:rPr lang="ru-RU" altLang="ja-JP" sz="3600" b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"</a:t>
            </a:r>
            <a:r>
              <a:rPr lang="en-US" altLang="ja-JP" sz="3600" b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 (v. 5)</a:t>
            </a:r>
            <a:endParaRPr lang="en-US" sz="3600" b="1" dirty="0">
              <a:solidFill>
                <a:schemeClr val="bg1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30090" name="WordArt 10"/>
          <p:cNvSpPr>
            <a:spLocks noChangeArrowheads="1" noChangeShapeType="1" noTextEdit="1"/>
          </p:cNvSpPr>
          <p:nvPr/>
        </p:nvSpPr>
        <p:spPr bwMode="auto">
          <a:xfrm>
            <a:off x="5257800" y="4419600"/>
            <a:ext cx="1066800" cy="22098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Impact"/>
                <a:ea typeface="Impact"/>
                <a:cs typeface="Impact"/>
              </a:rPr>
              <a:t>?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038600" y="3733800"/>
            <a:ext cx="711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or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01600" y="5410200"/>
            <a:ext cx="3505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ja-JP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"</a:t>
            </a:r>
            <a:r>
              <a:rPr kumimoji="0" lang="en-US" altLang="ja-JP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Banquet</a:t>
            </a:r>
            <a:r>
              <a:rPr kumimoji="0" lang="ru-RU" altLang="ja-JP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"</a:t>
            </a:r>
            <a:r>
              <a:rPr kumimoji="0" lang="en-US" altLang="ja-JP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of grass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727700" y="5410200"/>
            <a:ext cx="2743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Literal banquet</a:t>
            </a:r>
          </a:p>
        </p:txBody>
      </p:sp>
      <p:pic>
        <p:nvPicPr>
          <p:cNvPr id="10" name="Picture 2" descr="Landscape 080"/>
          <p:cNvPicPr>
            <a:picLocks noChangeAspect="1" noChangeArrowheads="1"/>
          </p:cNvPicPr>
          <p:nvPr/>
        </p:nvPicPr>
        <p:blipFill>
          <a:blip r:embed="rId4" cstate="screen">
            <a:lum bright="-18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2362200"/>
            <a:ext cx="3581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318159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430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090" grpId="0" animBg="1"/>
      <p:bldP spid="9" grpId="0"/>
      <p:bldP spid="12" grpId="0"/>
      <p:bldP spid="1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 descr="Landscape 080"/>
          <p:cNvPicPr>
            <a:picLocks noChangeAspect="1" noChangeArrowheads="1"/>
          </p:cNvPicPr>
          <p:nvPr/>
        </p:nvPicPr>
        <p:blipFill>
          <a:blip r:embed="rId3">
            <a:lum bright="-18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7491" name="Rectangle 3"/>
          <p:cNvSpPr>
            <a:spLocks noGrp="1" noChangeArrowheads="1"/>
          </p:cNvSpPr>
          <p:nvPr>
            <p:ph type="title" idx="4294967295"/>
          </p:nvPr>
        </p:nvSpPr>
        <p:spPr>
          <a:solidFill>
            <a:schemeClr val="tx2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Psalm 23 Exegetical Outline</a:t>
            </a:r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47492" name="Text Box 4"/>
          <p:cNvSpPr txBox="1">
            <a:spLocks noChangeArrowheads="1"/>
          </p:cNvSpPr>
          <p:nvPr/>
        </p:nvSpPr>
        <p:spPr bwMode="auto">
          <a:xfrm>
            <a:off x="0" y="3125841"/>
            <a:ext cx="891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341438" marR="0" lvl="3" indent="-5365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89000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A.	The 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89000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ORD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89000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protected &amp; exalted David like a banqueting victor before humbled enemies (5a).</a:t>
            </a:r>
          </a:p>
        </p:txBody>
      </p:sp>
      <p:sp>
        <p:nvSpPr>
          <p:cNvPr id="120836" name="Text Box 5"/>
          <p:cNvSpPr txBox="1">
            <a:spLocks noChangeArrowheads="1"/>
          </p:cNvSpPr>
          <p:nvPr/>
        </p:nvSpPr>
        <p:spPr bwMode="auto">
          <a:xfrm>
            <a:off x="8543925" y="762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46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5313" y="2708920"/>
            <a:ext cx="8320087" cy="400050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>
                      <a:alpha val="89000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"</a:t>
            </a: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>
                      <a:alpha val="89000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You prepare a table before me in the presence of my enemies</a:t>
            </a:r>
            <a:r>
              <a:rPr kumimoji="0" lang="ru-RU" sz="20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>
                      <a:alpha val="89000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"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50800" dist="76200" dir="2700000" algn="tl" rotWithShape="0">
                  <a:srgbClr val="000000">
                    <a:alpha val="89000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5313" y="4119786"/>
            <a:ext cx="6748462" cy="400050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>
                      <a:alpha val="89000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"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>
                      <a:alpha val="89000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You anoint my head with oil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>
                      <a:alpha val="89000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"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76200" dir="2700000" algn="tl" rotWithShape="0">
                  <a:srgbClr val="000000">
                    <a:alpha val="89000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5313" y="5201036"/>
            <a:ext cx="6748462" cy="400050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>
                      <a:alpha val="89000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"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>
                      <a:alpha val="89000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My cup overflows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>
                      <a:alpha val="89000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"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76200" dir="2700000" algn="tl" rotWithShape="0">
                  <a:srgbClr val="000000">
                    <a:alpha val="89000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B70503F3-DABA-6FBC-2507-08D9E66C8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9538" y="1468257"/>
            <a:ext cx="8915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804863" marR="0" lvl="2" indent="-3587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89000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II.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76200" dir="2700000" algn="tl" rotWithShape="0">
                    <a:srgbClr val="000000">
                      <a:alpha val="89000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manner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89000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in which God showed His goodness to David was by exalting him like honoring a banqueting victor before his enemies (5).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B0B30BFA-104E-E3E2-B57A-64537D87A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22339"/>
            <a:ext cx="891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341438" marR="0" lvl="3" indent="-5365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89000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C.	The 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89000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ORD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89000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provided more blessings than David could possibly enjoy (5c).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07211A70-CC88-E39D-6ECD-D27F746F5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51511"/>
            <a:ext cx="891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341438" marR="0" lvl="3" indent="-5365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89000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B.	The 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89000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ORD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>
                      <a:alpha val="89000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honored David (5b).</a:t>
            </a:r>
          </a:p>
        </p:txBody>
      </p:sp>
    </p:spTree>
    <p:extLst>
      <p:ext uri="{BB962C8B-B14F-4D97-AF65-F5344CB8AC3E}">
        <p14:creationId xmlns:p14="http://schemas.microsoft.com/office/powerpoint/2010/main" val="79396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492" grpId="0" uiExpand="1" build="p"/>
      <p:bldP spid="2" grpId="0"/>
      <p:bldP spid="7" grpId="0"/>
      <p:bldP spid="8" grpId="0"/>
      <p:bldP spid="3" grpId="0" uiExpand="1" build="p"/>
      <p:bldP spid="4" grpId="0" uiExpand="1" build="p"/>
      <p:bldP spid="5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2" descr="Landscape 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803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229600" cy="914400"/>
          </a:xfrm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000" b="1">
                <a:solidFill>
                  <a:schemeClr val="bg1"/>
                </a:solidFill>
                <a:latin typeface="Aramis Regular" charset="0"/>
                <a:ea typeface="ＭＳ Ｐゴシック" charset="0"/>
                <a:cs typeface="ＭＳ Ｐゴシック" charset="0"/>
              </a:rPr>
              <a:t>Psalm 23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28036" name="Text Box 4"/>
          <p:cNvSpPr txBox="1">
            <a:spLocks noChangeArrowheads="1"/>
          </p:cNvSpPr>
          <p:nvPr/>
        </p:nvSpPr>
        <p:spPr bwMode="auto">
          <a:xfrm>
            <a:off x="304800" y="1096963"/>
            <a:ext cx="8458200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ORD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is my shepherd, I shall not be in want. 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He makes me lie down in green pastures, he leads me beside quiet waters, 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he restores my soul. He guides me in paths of righteousness for his name's sake. 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Even though I walk through the valley of the shadow of death, I will fear no evil, for you are with me; your rod and your staff, they comfort me. 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You prepare a table before me in the presence of my enemies. You anoint my head with oil; my cup overflows. 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Surely goodness and love will follow me all the days of my life, and I will dwell in the house of the 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ORD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forever.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2893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3" name="Rectangle 3"/>
          <p:cNvSpPr>
            <a:spLocks noGrp="1" noChangeArrowheads="1"/>
          </p:cNvSpPr>
          <p:nvPr>
            <p:ph type="title" idx="4294967295"/>
          </p:nvPr>
        </p:nvSpPr>
        <p:spPr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What is dwelling </a:t>
            </a:r>
            <a:br>
              <a:rPr lang="en-US"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ru-RU" altLang="ja-JP"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altLang="ja-JP"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in the house of the Lord forever</a:t>
            </a:r>
            <a:r>
              <a:rPr lang="ru-RU" altLang="ja-JP"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altLang="ja-JP" sz="36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?</a:t>
            </a:r>
            <a:endParaRPr lang="en-US" b="1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241800" y="3733800"/>
            <a:ext cx="711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or</a:t>
            </a:r>
          </a:p>
        </p:txBody>
      </p:sp>
      <p:pic>
        <p:nvPicPr>
          <p:cNvPr id="7" name="Picture 6" descr="SETTING-UP-THE-TABERNAC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22860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heaveny mans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04800" y="5410200"/>
            <a:ext cx="3505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Living in heavenly house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096000" y="5410200"/>
            <a:ext cx="2743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Tabernacle worship</a:t>
            </a:r>
          </a:p>
        </p:txBody>
      </p:sp>
      <p:sp>
        <p:nvSpPr>
          <p:cNvPr id="430090" name="WordArt 10"/>
          <p:cNvSpPr>
            <a:spLocks noChangeArrowheads="1" noChangeShapeType="1" noTextEdit="1"/>
          </p:cNvSpPr>
          <p:nvPr/>
        </p:nvSpPr>
        <p:spPr bwMode="auto">
          <a:xfrm>
            <a:off x="5257800" y="4419600"/>
            <a:ext cx="1066800" cy="22098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Impact"/>
                <a:ea typeface="Impact"/>
                <a:cs typeface="Impac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4194081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430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43009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en-US" b="1">
                <a:solidFill>
                  <a:srgbClr val="FFFFFF"/>
                </a:solidFill>
                <a:latin typeface="Arial" charset="0"/>
                <a:ea typeface="ＭＳ Ｐゴシック" charset="0"/>
              </a:rPr>
              <a:t>Colossians 4:6 EO &amp; HO</a:t>
            </a:r>
          </a:p>
        </p:txBody>
      </p:sp>
      <p:sp>
        <p:nvSpPr>
          <p:cNvPr id="1167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sz="3600" b="1">
                <a:solidFill>
                  <a:srgbClr val="FFFFFF"/>
                </a:solidFill>
                <a:latin typeface="Arial" charset="0"/>
                <a:ea typeface="ＭＳ Ｐゴシック" charset="0"/>
              </a:rPr>
              <a:t>Let your speech always </a:t>
            </a:r>
          </a:p>
          <a:p>
            <a:pPr marL="0" indent="0">
              <a:buFontTx/>
              <a:buNone/>
            </a:pPr>
            <a:r>
              <a:rPr lang="en-US" sz="3600" b="1">
                <a:solidFill>
                  <a:srgbClr val="FFFFFF"/>
                </a:solidFill>
                <a:latin typeface="Arial" charset="0"/>
                <a:ea typeface="ＭＳ Ｐゴシック" charset="0"/>
              </a:rPr>
              <a:t>	be with grace, </a:t>
            </a:r>
          </a:p>
          <a:p>
            <a:pPr marL="0" indent="0">
              <a:buFontTx/>
              <a:buNone/>
            </a:pPr>
            <a:r>
              <a:rPr lang="en-US" sz="3600" b="1">
                <a:solidFill>
                  <a:srgbClr val="FFFFFF"/>
                </a:solidFill>
                <a:latin typeface="Arial" charset="0"/>
                <a:ea typeface="ＭＳ Ｐゴシック" charset="0"/>
              </a:rPr>
              <a:t>	as though seasoned with salt,</a:t>
            </a:r>
          </a:p>
          <a:p>
            <a:pPr marL="0" indent="0">
              <a:buFontTx/>
              <a:buNone/>
            </a:pPr>
            <a:r>
              <a:rPr lang="en-US" sz="3600" b="1">
                <a:solidFill>
                  <a:srgbClr val="FFFFFF"/>
                </a:solidFill>
                <a:latin typeface="Arial" charset="0"/>
                <a:ea typeface="ＭＳ Ｐゴシック" charset="0"/>
              </a:rPr>
              <a:t>so that you will know </a:t>
            </a:r>
          </a:p>
          <a:p>
            <a:pPr marL="0" indent="0">
              <a:buFontTx/>
              <a:buNone/>
            </a:pPr>
            <a:r>
              <a:rPr lang="en-US" sz="3600" b="1">
                <a:solidFill>
                  <a:srgbClr val="FFFFFF"/>
                </a:solidFill>
                <a:latin typeface="Arial" charset="0"/>
                <a:ea typeface="ＭＳ Ｐゴシック" charset="0"/>
              </a:rPr>
              <a:t>	how you should respond </a:t>
            </a:r>
          </a:p>
          <a:p>
            <a:pPr marL="0" indent="0">
              <a:buFontTx/>
              <a:buNone/>
            </a:pPr>
            <a:r>
              <a:rPr lang="en-US" sz="3600" b="1">
                <a:solidFill>
                  <a:srgbClr val="FFFFFF"/>
                </a:solidFill>
                <a:latin typeface="Arial" charset="0"/>
                <a:ea typeface="ＭＳ Ｐゴシック" charset="0"/>
              </a:rPr>
              <a:t>		to each person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1" descr="20120905153302882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691356" y="-862806"/>
            <a:ext cx="7761288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719138" y="-26988"/>
            <a:ext cx="8424862" cy="741363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kumimoji="0" lang="en-US" sz="3200" b="1" dirty="0">
                <a:latin typeface="Arial" charset="0"/>
                <a:ea typeface="ＭＳ Ｐゴシック" charset="0"/>
                <a:cs typeface="Arial" charset="0"/>
              </a:rPr>
              <a:t>How I grade Col. 4:6 EO (Assign. #8)</a:t>
            </a:r>
            <a:endParaRPr kumimoji="0" lang="en-US" sz="4000" b="1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39"/>
          <p:cNvSpPr>
            <a:spLocks noChangeArrowheads="1"/>
          </p:cNvSpPr>
          <p:nvPr/>
        </p:nvSpPr>
        <p:spPr bwMode="auto">
          <a:xfrm>
            <a:off x="3995738" y="820738"/>
            <a:ext cx="5148262" cy="952500"/>
          </a:xfrm>
          <a:prstGeom prst="rect">
            <a:avLst/>
          </a:prstGeom>
          <a:solidFill>
            <a:schemeClr val="accent4">
              <a:lumMod val="1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 eaLnBrk="0" hangingPunct="0">
              <a:defRPr/>
            </a:pPr>
            <a:r>
              <a:rPr lang="en-US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Make sure you follow each item on the p. 22 checklist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4925" y="1828800"/>
            <a:ext cx="7993063" cy="13858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19138" indent="-719138" eaLnBrk="0" hangingPunct="0"/>
            <a:r>
              <a:rPr lang="en-US" sz="2800" b="1">
                <a:solidFill>
                  <a:srgbClr val="FFFFFF"/>
                </a:solidFill>
              </a:rPr>
              <a:t>1.	Have you written your </a:t>
            </a:r>
            <a:r>
              <a:rPr lang="en-US" sz="2800" b="1" u="sng">
                <a:solidFill>
                  <a:srgbClr val="FFFFFF"/>
                </a:solidFill>
              </a:rPr>
              <a:t>questions &amp; answers</a:t>
            </a:r>
            <a:r>
              <a:rPr lang="en-US" sz="2800" b="1">
                <a:solidFill>
                  <a:srgbClr val="FFFFFF"/>
                </a:solidFill>
              </a:rPr>
              <a:t> of the text and the </a:t>
            </a:r>
            <a:r>
              <a:rPr lang="en-US" sz="2800" b="1" u="sng">
                <a:solidFill>
                  <a:srgbClr val="FFFFFF"/>
                </a:solidFill>
              </a:rPr>
              <a:t>text</a:t>
            </a:r>
            <a:r>
              <a:rPr lang="en-US" sz="2800" b="1">
                <a:solidFill>
                  <a:srgbClr val="FFFFFF"/>
                </a:solidFill>
              </a:rPr>
              <a:t> itself at the top (if preaching 1-2 verses)? 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39750" y="1828800"/>
            <a:ext cx="7993063" cy="1385888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19138" indent="-719138" eaLnBrk="0" hangingPunct="0"/>
            <a:r>
              <a:rPr lang="en-US" sz="2800" b="1">
                <a:solidFill>
                  <a:srgbClr val="FFFFFF"/>
                </a:solidFill>
              </a:rPr>
              <a:t>2.	Are the Exegetical Idea (EI) and Main Points (MPs) all written in proper Z1+X+Z2+Y </a:t>
            </a:r>
            <a:r>
              <a:rPr lang="en-US" sz="2800" b="1" u="sng">
                <a:solidFill>
                  <a:srgbClr val="FFFFFF"/>
                </a:solidFill>
              </a:rPr>
              <a:t>form</a:t>
            </a:r>
            <a:r>
              <a:rPr lang="en-US" sz="2800" b="1">
                <a:solidFill>
                  <a:srgbClr val="FFFFFF"/>
                </a:solidFill>
              </a:rPr>
              <a:t>? 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4925" y="2420938"/>
            <a:ext cx="7993063" cy="13843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19138" indent="-719138" eaLnBrk="0" hangingPunct="0"/>
            <a:r>
              <a:rPr lang="en-US" sz="2800" b="1">
                <a:solidFill>
                  <a:srgbClr val="FFFFFF"/>
                </a:solidFill>
              </a:rPr>
              <a:t>22.	Does each point have a </a:t>
            </a:r>
            <a:r>
              <a:rPr lang="en-US" sz="2800" b="1" u="sng">
                <a:solidFill>
                  <a:srgbClr val="FFFFFF"/>
                </a:solidFill>
              </a:rPr>
              <a:t>coordinating</a:t>
            </a:r>
            <a:r>
              <a:rPr lang="en-US" sz="2800" b="1">
                <a:solidFill>
                  <a:srgbClr val="FFFFFF"/>
                </a:solidFill>
              </a:rPr>
              <a:t> point (“I” has “II”, “A” has “B”; p. 61 [II.A.1.] &amp; p. 55)?</a:t>
            </a:r>
          </a:p>
        </p:txBody>
      </p:sp>
      <p:sp>
        <p:nvSpPr>
          <p:cNvPr id="117767" name="Text Box 40"/>
          <p:cNvSpPr txBox="1">
            <a:spLocks noChangeArrowheads="1"/>
          </p:cNvSpPr>
          <p:nvPr/>
        </p:nvSpPr>
        <p:spPr bwMode="auto">
          <a:xfrm>
            <a:off x="8604250" y="0"/>
            <a:ext cx="576263" cy="457200"/>
          </a:xfrm>
          <a:prstGeom prst="rect">
            <a:avLst/>
          </a:prstGeom>
          <a:solidFill>
            <a:srgbClr val="6600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cs typeface="Arial" charset="0"/>
              </a:rPr>
              <a:t>22</a:t>
            </a: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042988" y="1828800"/>
            <a:ext cx="7993062" cy="18161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19138" indent="-719138" eaLnBrk="0" hangingPunct="0"/>
            <a:r>
              <a:rPr lang="en-US" sz="2800" b="1">
                <a:solidFill>
                  <a:srgbClr val="FFFFFF"/>
                </a:solidFill>
              </a:rPr>
              <a:t>20.	Is the focus the </a:t>
            </a:r>
            <a:r>
              <a:rPr lang="en-US" sz="2800" b="1" u="sng">
                <a:solidFill>
                  <a:srgbClr val="FFFFFF"/>
                </a:solidFill>
              </a:rPr>
              <a:t>recipients</a:t>
            </a:r>
            <a:r>
              <a:rPr lang="en-US" sz="2800" b="1">
                <a:solidFill>
                  <a:srgbClr val="FFFFFF"/>
                </a:solidFill>
              </a:rPr>
              <a:t> in the </a:t>
            </a:r>
            <a:r>
              <a:rPr lang="en-US" sz="2800" b="1" u="sng">
                <a:solidFill>
                  <a:srgbClr val="FFFFFF"/>
                </a:solidFill>
              </a:rPr>
              <a:t>past</a:t>
            </a:r>
            <a:r>
              <a:rPr lang="en-US" sz="2800" b="1">
                <a:solidFill>
                  <a:srgbClr val="FFFFFF"/>
                </a:solidFill>
              </a:rPr>
              <a:t> (not present) tense (Write “The way the Colossians should…” not “We should…”) and in </a:t>
            </a:r>
            <a:r>
              <a:rPr lang="en-US" sz="2800" b="1" u="sng">
                <a:solidFill>
                  <a:srgbClr val="FFFFFF"/>
                </a:solidFill>
              </a:rPr>
              <a:t>active</a:t>
            </a:r>
            <a:r>
              <a:rPr lang="en-US" sz="2800" b="1">
                <a:solidFill>
                  <a:srgbClr val="FFFFFF"/>
                </a:solidFill>
              </a:rPr>
              <a:t> (not passive) voice?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63713" y="1844675"/>
            <a:ext cx="7272337" cy="1816100"/>
          </a:xfrm>
          <a:prstGeom prst="rect">
            <a:avLst/>
          </a:prstGeom>
          <a:solidFill>
            <a:srgbClr val="000090"/>
          </a:solidFill>
        </p:spPr>
        <p:txBody>
          <a:bodyPr>
            <a:spAutoFit/>
          </a:bodyPr>
          <a:lstStyle/>
          <a:p>
            <a:pPr marL="719138" indent="-719138" eaLnBrk="0" hangingPunct="0">
              <a:buFontTx/>
              <a:buAutoNum type="arabicPeriod" startAt="6"/>
              <a:defRPr/>
            </a:pPr>
            <a:r>
              <a:rPr lang="en-US" sz="2800" b="1" dirty="0">
                <a:solidFill>
                  <a:srgbClr val="FFFFFF"/>
                </a:solidFill>
              </a:rPr>
              <a:t>Is the EI and outline exegesis true to the </a:t>
            </a:r>
            <a:r>
              <a:rPr lang="en-US" sz="2800" b="1" u="sng" dirty="0">
                <a:solidFill>
                  <a:srgbClr val="FFFFFF"/>
                </a:solidFill>
              </a:rPr>
              <a:t>author’s intent</a:t>
            </a:r>
            <a:r>
              <a:rPr lang="en-US" sz="2800" b="1" dirty="0">
                <a:solidFill>
                  <a:srgbClr val="FFFFFF"/>
                </a:solidFill>
              </a:rPr>
              <a:t>?  (AI = evaluate Authorial Intent)?</a:t>
            </a:r>
          </a:p>
          <a:p>
            <a:pPr eaLnBrk="0" hangingPunct="0">
              <a:defRPr/>
            </a:pP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484438" y="1844675"/>
            <a:ext cx="6551612" cy="18161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19138" indent="-719138" eaLnBrk="0" hangingPunct="0"/>
            <a:r>
              <a:rPr lang="en-US" sz="2800" b="1">
                <a:solidFill>
                  <a:srgbClr val="FFFFFF"/>
                </a:solidFill>
              </a:rPr>
              <a:t>19.	Do SPs (or MPs) avoid ideas not in the text (e.g., from cross-references)? (“</a:t>
            </a:r>
            <a:r>
              <a:rPr lang="en-US" altLang="ja-JP" sz="2800" b="1" u="sng">
                <a:solidFill>
                  <a:srgbClr val="FFFFFF"/>
                </a:solidFill>
              </a:rPr>
              <a:t>NP</a:t>
            </a:r>
            <a:r>
              <a:rPr lang="en-US" sz="2800" b="1">
                <a:solidFill>
                  <a:srgbClr val="FFFFFF"/>
                </a:solidFill>
              </a:rPr>
              <a:t>”</a:t>
            </a:r>
            <a:r>
              <a:rPr lang="en-US" altLang="ja-JP" sz="2800" b="1">
                <a:solidFill>
                  <a:srgbClr val="FFFFFF"/>
                </a:solidFill>
              </a:rPr>
              <a:t> = not in passage)?</a:t>
            </a:r>
            <a:endParaRPr lang="en-US" sz="2800" b="1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39750" y="2420938"/>
            <a:ext cx="7993063" cy="1384300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19138" indent="-719138" eaLnBrk="0" hangingPunct="0"/>
            <a:r>
              <a:rPr lang="en-US" sz="2800" b="1">
                <a:solidFill>
                  <a:srgbClr val="FFFFFF"/>
                </a:solidFill>
              </a:rPr>
              <a:t>2.	Are the Exegetical Idea (EI) and Main Points (MPs) all written in proper Z1+X+Z2+Y </a:t>
            </a:r>
            <a:r>
              <a:rPr lang="en-US" sz="2800" b="1" u="sng">
                <a:solidFill>
                  <a:srgbClr val="FFFFFF"/>
                </a:solidFill>
              </a:rPr>
              <a:t>form</a:t>
            </a:r>
            <a:r>
              <a:rPr lang="en-US" sz="2800" b="1">
                <a:solidFill>
                  <a:srgbClr val="FFFFFF"/>
                </a:solidFill>
              </a:rPr>
              <a:t>? 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042988" y="2420938"/>
            <a:ext cx="7993062" cy="13843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19138" indent="-719138" eaLnBrk="0" hangingPunct="0"/>
            <a:r>
              <a:rPr lang="en-US" sz="2800" b="1">
                <a:solidFill>
                  <a:srgbClr val="FFFFFF"/>
                </a:solidFill>
              </a:rPr>
              <a:t>27.	Does each sentence in the outline include its correct </a:t>
            </a:r>
            <a:r>
              <a:rPr lang="en-US" sz="2800" b="1" u="sng">
                <a:solidFill>
                  <a:srgbClr val="FFFFFF"/>
                </a:solidFill>
              </a:rPr>
              <a:t>verse</a:t>
            </a:r>
            <a:r>
              <a:rPr lang="en-US" sz="2800" b="1">
                <a:solidFill>
                  <a:srgbClr val="FFFFFF"/>
                </a:solidFill>
              </a:rPr>
              <a:t>, verses, or verse portion (1a, 1b, 1c, etc.)?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763713" y="2436813"/>
            <a:ext cx="7272337" cy="1384300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19138" indent="-719138" eaLnBrk="0" hangingPunct="0"/>
            <a:r>
              <a:rPr lang="en-US" sz="2800" b="1">
                <a:solidFill>
                  <a:srgbClr val="FFFFFF"/>
                </a:solidFill>
              </a:rPr>
              <a:t>16.	Do statements </a:t>
            </a:r>
            <a:r>
              <a:rPr lang="en-US" sz="2800" b="1" u="sng">
                <a:solidFill>
                  <a:srgbClr val="FFFFFF"/>
                </a:solidFill>
              </a:rPr>
              <a:t>translate figures</a:t>
            </a:r>
            <a:r>
              <a:rPr lang="en-US" sz="2800" b="1">
                <a:solidFill>
                  <a:srgbClr val="FFFFFF"/>
                </a:solidFill>
              </a:rPr>
              <a:t> of speech rather than use the text’s words? (“TF”)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484438" y="2420938"/>
            <a:ext cx="6551612" cy="1384300"/>
          </a:xfrm>
          <a:prstGeom prst="rect">
            <a:avLst/>
          </a:prstGeom>
          <a:solidFill>
            <a:srgbClr val="000000"/>
          </a:solidFill>
        </p:spPr>
        <p:txBody>
          <a:bodyPr>
            <a:spAutoFit/>
          </a:bodyPr>
          <a:lstStyle/>
          <a:p>
            <a:pPr marL="719138" indent="-719138" eaLnBrk="0" hangingPunct="0">
              <a:buFontTx/>
              <a:buAutoNum type="arabicPeriod" startAt="9"/>
              <a:defRPr/>
            </a:pPr>
            <a:r>
              <a:rPr lang="en-US" sz="2800" b="1" dirty="0">
                <a:solidFill>
                  <a:srgbClr val="FFFFFF"/>
                </a:solidFill>
              </a:rPr>
              <a:t>Does at least one Z1 in the </a:t>
            </a:r>
            <a:r>
              <a:rPr lang="en-US" sz="2800" b="1" u="sng" dirty="0">
                <a:solidFill>
                  <a:srgbClr val="FFFFFF"/>
                </a:solidFill>
              </a:rPr>
              <a:t>MPs match</a:t>
            </a:r>
            <a:r>
              <a:rPr lang="en-US" sz="2800" b="1" dirty="0">
                <a:solidFill>
                  <a:srgbClr val="FFFFFF"/>
                </a:solidFill>
              </a:rPr>
              <a:t> that of the EI? </a:t>
            </a:r>
          </a:p>
          <a:p>
            <a:pPr eaLnBrk="0" hangingPunct="0">
              <a:defRPr/>
            </a:pP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117775" name="Picture 20" descr="20120905153302882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4469606" y="2164557"/>
            <a:ext cx="709613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 animBg="1"/>
      <p:bldP spid="5" grpId="0" animBg="1"/>
      <p:bldP spid="4" grpId="0" animBg="1"/>
      <p:bldP spid="4" grpId="1" animBg="1"/>
      <p:bldP spid="10" grpId="0" animBg="1"/>
      <p:bldP spid="10" grpId="1" animBg="1"/>
      <p:bldP spid="15" grpId="0" animBg="1"/>
      <p:bldP spid="15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rallelism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3195638"/>
            <a:ext cx="4876800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8153400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latin typeface="Arial" pitchFamily="-105" charset="0"/>
                <a:ea typeface="Arial" pitchFamily="-105" charset="0"/>
                <a:cs typeface="Arial" pitchFamily="-105" charset="0"/>
              </a:rPr>
              <a:t>390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153400" y="457200"/>
            <a:ext cx="81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latin typeface="Arial" pitchFamily="-105" charset="0"/>
                <a:ea typeface="Arial" pitchFamily="-105" charset="0"/>
                <a:cs typeface="Arial" pitchFamily="-105" charset="0"/>
              </a:rPr>
              <a:t>P 13</a:t>
            </a:r>
          </a:p>
        </p:txBody>
      </p:sp>
      <p:pic>
        <p:nvPicPr>
          <p:cNvPr id="6" name="Picture 5" descr="parallelis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91200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810000"/>
            <a:ext cx="4267200" cy="3048000"/>
          </a:xfrm>
          <a:effectLst>
            <a:outerShdw blurRad="63500" dist="107763" dir="81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5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What is Parallelism?</a:t>
            </a:r>
            <a:endParaRPr lang="en-US" sz="3200" dirty="0">
              <a:latin typeface="Arial" charset="0"/>
              <a:ea typeface="ＭＳ Ｐゴシック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140200" y="836613"/>
            <a:ext cx="5003800" cy="3048000"/>
          </a:xfrm>
          <a:prstGeom prst="rect">
            <a:avLst/>
          </a:prstGeom>
          <a:noFill/>
          <a:ln>
            <a:noFill/>
          </a:ln>
          <a:effectLst>
            <a:outerShdw blurRad="63500" dist="107763" dir="81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latin typeface="Arial" charset="0"/>
                <a:ea typeface="ＭＳ Ｐゴシック" charset="0"/>
              </a:rPr>
              <a:t>"the repetition of meaning in parallel expressions" </a:t>
            </a:r>
            <a:br>
              <a:rPr lang="en-US" sz="4000" b="1" dirty="0">
                <a:latin typeface="Arial" charset="0"/>
                <a:ea typeface="ＭＳ Ｐゴシック" charset="0"/>
              </a:rPr>
            </a:br>
            <a:r>
              <a:rPr lang="en-US" sz="4000" b="1" dirty="0">
                <a:latin typeface="Arial" charset="0"/>
                <a:ea typeface="ＭＳ Ｐゴシック" charset="0"/>
              </a:rPr>
              <a:t>(Ross, </a:t>
            </a:r>
            <a:r>
              <a:rPr lang="en-US" sz="4000" b="1" i="1" dirty="0">
                <a:latin typeface="Arial" charset="0"/>
                <a:ea typeface="ＭＳ Ｐゴシック" charset="0"/>
              </a:rPr>
              <a:t>BKC</a:t>
            </a:r>
            <a:r>
              <a:rPr lang="en-US" sz="4000" b="1" dirty="0">
                <a:latin typeface="Arial" charset="0"/>
                <a:ea typeface="ＭＳ Ｐゴシック" charset="0"/>
              </a:rPr>
              <a:t>, 1:780)</a:t>
            </a:r>
            <a:endParaRPr lang="en-US" sz="2000" b="1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82733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 Study link at </a:t>
            </a:r>
            <a:r>
              <a:rPr lang="en-US" sz="32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1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FFFF"/>
                </a:solidFill>
                <a:latin typeface="Arial" charset="0"/>
                <a:cs typeface="Arial" charset="0"/>
              </a:rPr>
              <a:t>Get this presentation for free!</a:t>
            </a:r>
            <a:endParaRPr lang="en-US" sz="14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1697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89" name="Picture 6" descr="bible"/>
          <p:cNvPicPr>
            <a:picLocks noChangeAspect="1" noChangeArrowheads="1"/>
          </p:cNvPicPr>
          <p:nvPr/>
        </p:nvPicPr>
        <p:blipFill>
          <a:blip r:embed="rId2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2" name="Text Box 2"/>
          <p:cNvSpPr txBox="1">
            <a:spLocks noChangeArrowheads="1"/>
          </p:cNvSpPr>
          <p:nvPr/>
        </p:nvSpPr>
        <p:spPr bwMode="auto">
          <a:xfrm>
            <a:off x="685800" y="1031875"/>
            <a:ext cx="7696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Synonymous:  2</a:t>
            </a:r>
            <a:r>
              <a:rPr lang="en-US" sz="3600" b="1" baseline="30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nd</a:t>
            </a: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line restates the 1</a:t>
            </a:r>
            <a:r>
              <a:rPr lang="en-US" sz="3600" b="1" baseline="30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st</a:t>
            </a: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in the same or similar form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8301038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390</a:t>
            </a:r>
          </a:p>
        </p:txBody>
      </p:sp>
      <p:sp>
        <p:nvSpPr>
          <p:cNvPr id="345092" name="Text Box 4"/>
          <p:cNvSpPr txBox="1">
            <a:spLocks noChangeArrowheads="1"/>
          </p:cNvSpPr>
          <p:nvPr/>
        </p:nvSpPr>
        <p:spPr bwMode="auto">
          <a:xfrm>
            <a:off x="8243888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</a:rPr>
              <a:t>P 13</a:t>
            </a:r>
          </a:p>
        </p:txBody>
      </p:sp>
    </p:spTree>
    <p:extLst>
      <p:ext uri="{BB962C8B-B14F-4D97-AF65-F5344CB8AC3E}">
        <p14:creationId xmlns:p14="http://schemas.microsoft.com/office/powerpoint/2010/main" val="3135379781"/>
      </p:ext>
    </p:extLst>
  </p:cSld>
  <p:clrMapOvr>
    <a:masterClrMapping/>
  </p:clrMapOvr>
  <p:transition spd="med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3" name="Picture 6" descr="bible"/>
          <p:cNvPicPr>
            <a:picLocks noChangeAspect="1" noChangeArrowheads="1"/>
          </p:cNvPicPr>
          <p:nvPr/>
        </p:nvPicPr>
        <p:blipFill>
          <a:blip r:embed="rId2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2" name="Text Box 2"/>
          <p:cNvSpPr txBox="1">
            <a:spLocks noChangeArrowheads="1"/>
          </p:cNvSpPr>
          <p:nvPr/>
        </p:nvSpPr>
        <p:spPr bwMode="auto">
          <a:xfrm>
            <a:off x="685800" y="1031875"/>
            <a:ext cx="7696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Synonymous:  2</a:t>
            </a:r>
            <a:r>
              <a:rPr lang="en-US" sz="3600" b="1" baseline="30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nd</a:t>
            </a: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line restates the 1</a:t>
            </a:r>
            <a:r>
              <a:rPr lang="en-US" sz="3600" b="1" baseline="30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st</a:t>
            </a: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in the same or similar form</a:t>
            </a:r>
          </a:p>
        </p:txBody>
      </p:sp>
      <p:sp>
        <p:nvSpPr>
          <p:cNvPr id="179203" name="Text Box 3"/>
          <p:cNvSpPr txBox="1">
            <a:spLocks noChangeArrowheads="1"/>
          </p:cNvSpPr>
          <p:nvPr/>
        </p:nvSpPr>
        <p:spPr bwMode="auto">
          <a:xfrm>
            <a:off x="381000" y="2439988"/>
            <a:ext cx="8382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Psalm 2:3                                                     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"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Let us break their chains,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"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they say,    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"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and throw off their fetters.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"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8301038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390</a:t>
            </a:r>
          </a:p>
        </p:txBody>
      </p:sp>
      <p:sp>
        <p:nvSpPr>
          <p:cNvPr id="346117" name="Text Box 4"/>
          <p:cNvSpPr txBox="1">
            <a:spLocks noChangeArrowheads="1"/>
          </p:cNvSpPr>
          <p:nvPr/>
        </p:nvSpPr>
        <p:spPr bwMode="auto">
          <a:xfrm>
            <a:off x="8243888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</a:rPr>
              <a:t>P 13</a:t>
            </a:r>
          </a:p>
        </p:txBody>
      </p:sp>
    </p:spTree>
    <p:extLst>
      <p:ext uri="{BB962C8B-B14F-4D97-AF65-F5344CB8AC3E}">
        <p14:creationId xmlns:p14="http://schemas.microsoft.com/office/powerpoint/2010/main" val="3989865424"/>
      </p:ext>
    </p:extLst>
  </p:cSld>
  <p:clrMapOvr>
    <a:masterClrMapping/>
  </p:clrMapOvr>
  <p:transition spd="med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137" name="Picture 6" descr="bible"/>
          <p:cNvPicPr>
            <a:picLocks noChangeAspect="1" noChangeArrowheads="1"/>
          </p:cNvPicPr>
          <p:nvPr/>
        </p:nvPicPr>
        <p:blipFill>
          <a:blip r:embed="rId2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2" name="Text Box 2"/>
          <p:cNvSpPr txBox="1">
            <a:spLocks noChangeArrowheads="1"/>
          </p:cNvSpPr>
          <p:nvPr/>
        </p:nvSpPr>
        <p:spPr bwMode="auto">
          <a:xfrm>
            <a:off x="685800" y="1031875"/>
            <a:ext cx="7696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Synonymous:  2</a:t>
            </a:r>
            <a:r>
              <a:rPr lang="en-US" sz="3600" b="1" baseline="30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nd</a:t>
            </a: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line restates the 1</a:t>
            </a:r>
            <a:r>
              <a:rPr lang="en-US" sz="3600" b="1" baseline="30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st</a:t>
            </a: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in the same or similar form</a:t>
            </a:r>
          </a:p>
        </p:txBody>
      </p:sp>
      <p:sp>
        <p:nvSpPr>
          <p:cNvPr id="179203" name="Text Box 3"/>
          <p:cNvSpPr txBox="1">
            <a:spLocks noChangeArrowheads="1"/>
          </p:cNvSpPr>
          <p:nvPr/>
        </p:nvSpPr>
        <p:spPr bwMode="auto">
          <a:xfrm>
            <a:off x="381000" y="2439988"/>
            <a:ext cx="8382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Psalm 2:3                                                     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"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Let us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break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their chains,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"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they say,    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"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and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throw off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their fetters.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"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8301038" y="7620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390</a:t>
            </a:r>
          </a:p>
        </p:txBody>
      </p:sp>
      <p:sp>
        <p:nvSpPr>
          <p:cNvPr id="347141" name="Text Box 4"/>
          <p:cNvSpPr txBox="1">
            <a:spLocks noChangeArrowheads="1"/>
          </p:cNvSpPr>
          <p:nvPr/>
        </p:nvSpPr>
        <p:spPr bwMode="auto">
          <a:xfrm>
            <a:off x="8243888" y="457200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</a:rPr>
              <a:t>P 13</a:t>
            </a:r>
          </a:p>
        </p:txBody>
      </p:sp>
    </p:spTree>
    <p:extLst>
      <p:ext uri="{BB962C8B-B14F-4D97-AF65-F5344CB8AC3E}">
        <p14:creationId xmlns:p14="http://schemas.microsoft.com/office/powerpoint/2010/main" val="2999029528"/>
      </p:ext>
    </p:extLst>
  </p:cSld>
  <p:clrMapOvr>
    <a:masterClrMapping/>
  </p:clrMapOvr>
  <p:transition spd="med">
    <p:randomBar dir="vert"/>
  </p:transition>
</p:sld>
</file>

<file path=ppt/theme/theme1.xml><?xml version="1.0" encoding="utf-8"?>
<a:theme xmlns:a="http://schemas.openxmlformats.org/drawingml/2006/main" name="Cliff">
  <a:themeElements>
    <a:clrScheme name="Cliff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Cliff">
      <a:majorFont>
        <a:latin typeface="Arial"/>
        <a:ea typeface="Arial"/>
        <a:cs typeface="Arial"/>
      </a:majorFont>
      <a:minorFont>
        <a:latin typeface="Verdana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liff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Contemporary">
  <a:themeElements>
    <a:clrScheme name="Contemporary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Contemporary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Fossil">
  <a:themeElements>
    <a:clrScheme name="Fossil 1">
      <a:dk1>
        <a:srgbClr val="969696"/>
      </a:dk1>
      <a:lt1>
        <a:srgbClr val="FFFFFF"/>
      </a:lt1>
      <a:dk2>
        <a:srgbClr val="0081CB"/>
      </a:dk2>
      <a:lt2>
        <a:srgbClr val="FFFFFF"/>
      </a:lt2>
      <a:accent1>
        <a:srgbClr val="000080"/>
      </a:accent1>
      <a:accent2>
        <a:srgbClr val="8DC6FF"/>
      </a:accent2>
      <a:accent3>
        <a:srgbClr val="AAC1E2"/>
      </a:accent3>
      <a:accent4>
        <a:srgbClr val="DADADA"/>
      </a:accent4>
      <a:accent5>
        <a:srgbClr val="AAAAC0"/>
      </a:accent5>
      <a:accent6>
        <a:srgbClr val="7FB3E7"/>
      </a:accent6>
      <a:hlink>
        <a:srgbClr val="0066CC"/>
      </a:hlink>
      <a:folHlink>
        <a:srgbClr val="00A800"/>
      </a:folHlink>
    </a:clrScheme>
    <a:fontScheme name="Fossil">
      <a:majorFont>
        <a:latin typeface="Futura"/>
        <a:ea typeface="ＭＳ Ｐゴシック"/>
        <a:cs typeface="ＭＳ Ｐゴシック"/>
      </a:majorFont>
      <a:minorFont>
        <a:latin typeface="Helvetic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Fossil 1">
        <a:dk1>
          <a:srgbClr val="969696"/>
        </a:dk1>
        <a:lt1>
          <a:srgbClr val="FFFFFF"/>
        </a:lt1>
        <a:dk2>
          <a:srgbClr val="0081CB"/>
        </a:dk2>
        <a:lt2>
          <a:srgbClr val="FFFFFF"/>
        </a:lt2>
        <a:accent1>
          <a:srgbClr val="000080"/>
        </a:accent1>
        <a:accent2>
          <a:srgbClr val="8DC6FF"/>
        </a:accent2>
        <a:accent3>
          <a:srgbClr val="AAC1E2"/>
        </a:accent3>
        <a:accent4>
          <a:srgbClr val="DADADA"/>
        </a:accent4>
        <a:accent5>
          <a:srgbClr val="AAAAC0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Cliff</Template>
  <TotalTime>6319</TotalTime>
  <Words>2588</Words>
  <Application>Microsoft Macintosh PowerPoint</Application>
  <PresentationFormat>On-screen Show (4:3)</PresentationFormat>
  <Paragraphs>274</Paragraphs>
  <Slides>60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60</vt:i4>
      </vt:variant>
    </vt:vector>
  </HeadingPairs>
  <TitlesOfParts>
    <vt:vector size="83" baseType="lpstr">
      <vt:lpstr>Aramis Regular</vt:lpstr>
      <vt:lpstr>Aria;</vt:lpstr>
      <vt:lpstr>ＭＳ Ｐゴシック</vt:lpstr>
      <vt:lpstr>Arial</vt:lpstr>
      <vt:lpstr>Arial Black</vt:lpstr>
      <vt:lpstr>Futura</vt:lpstr>
      <vt:lpstr>Helvetica</vt:lpstr>
      <vt:lpstr>Impact</vt:lpstr>
      <vt:lpstr>Snell Roundhand Black</vt:lpstr>
      <vt:lpstr>Times New Roman</vt:lpstr>
      <vt:lpstr>Verdana</vt:lpstr>
      <vt:lpstr>Wingdings</vt:lpstr>
      <vt:lpstr>Cliff</vt:lpstr>
      <vt:lpstr>Default Design</vt:lpstr>
      <vt:lpstr>3_Default Design</vt:lpstr>
      <vt:lpstr>9_Default Design</vt:lpstr>
      <vt:lpstr>10_Default Design</vt:lpstr>
      <vt:lpstr>Fossil</vt:lpstr>
      <vt:lpstr>1_Default Design</vt:lpstr>
      <vt:lpstr>2_Default Design</vt:lpstr>
      <vt:lpstr>11_Default Design</vt:lpstr>
      <vt:lpstr>16_Default Design</vt:lpstr>
      <vt:lpstr>1_Contemporary</vt:lpstr>
      <vt:lpstr>Figures of Speech</vt:lpstr>
      <vt:lpstr>Title Slide</vt:lpstr>
      <vt:lpstr>What is Poetry?</vt:lpstr>
      <vt:lpstr>Characteristics of Hebrew Poetry</vt:lpstr>
      <vt:lpstr>The Key:  Hebrew Parallelism</vt:lpstr>
      <vt:lpstr>What is Parallelism?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PARALLELISM</vt:lpstr>
      <vt:lpstr>PARALLELISM</vt:lpstr>
      <vt:lpstr>Unlocking Figures of Speech…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IMAGERY</vt:lpstr>
      <vt:lpstr>What kind of animal are you?</vt:lpstr>
      <vt:lpstr>Psalm 23</vt:lpstr>
      <vt:lpstr>You're a sheep</vt:lpstr>
      <vt:lpstr>He leads me beside still waters </vt:lpstr>
      <vt:lpstr>Psalm 23</vt:lpstr>
      <vt:lpstr>Psalm 23 Exegetical Outline</vt:lpstr>
      <vt:lpstr>"You prepare a table before me in the presence of my enemies" (v. 5)</vt:lpstr>
      <vt:lpstr>"You prepare a table before me in the presence of my enemies" (v. 5)</vt:lpstr>
      <vt:lpstr>Psalm 23 Exegetical Outline</vt:lpstr>
      <vt:lpstr>Psalm 23</vt:lpstr>
      <vt:lpstr>What is dwelling  "in the house of the Lord forever"?</vt:lpstr>
      <vt:lpstr>Colossians 4:6 EO &amp; HO</vt:lpstr>
      <vt:lpstr>How I grade Col. 4:6 EO (Assign. #8)</vt:lpstr>
      <vt:lpstr>PowerPoint Presentation</vt:lpstr>
      <vt:lpstr>Bible Study link at BibleStudyDownloads.org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About Psalms</dc:title>
  <dc:creator>Lishan</dc:creator>
  <cp:lastModifiedBy>Rick Griffith</cp:lastModifiedBy>
  <cp:revision>225</cp:revision>
  <dcterms:created xsi:type="dcterms:W3CDTF">2009-09-02T23:41:52Z</dcterms:created>
  <dcterms:modified xsi:type="dcterms:W3CDTF">2024-01-15T18:27:10Z</dcterms:modified>
</cp:coreProperties>
</file>