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8" r:id="rId5"/>
  </p:sldMasterIdLst>
  <p:notesMasterIdLst>
    <p:notesMasterId r:id="rId36"/>
  </p:notesMasterIdLst>
  <p:sldIdLst>
    <p:sldId id="258" r:id="rId6"/>
    <p:sldId id="257" r:id="rId7"/>
    <p:sldId id="287" r:id="rId8"/>
    <p:sldId id="261" r:id="rId9"/>
    <p:sldId id="262" r:id="rId10"/>
    <p:sldId id="997"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60" r:id="rId33"/>
    <p:sldId id="286" r:id="rId34"/>
    <p:sldId id="285"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325"/>
    <p:restoredTop sz="77558"/>
  </p:normalViewPr>
  <p:slideViewPr>
    <p:cSldViewPr snapToGrid="0" snapToObjects="1">
      <p:cViewPr varScale="1">
        <p:scale>
          <a:sx n="82" d="100"/>
          <a:sy n="82" d="100"/>
        </p:scale>
        <p:origin x="160" y="104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3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3C457-9579-6B48-9CEE-D40451C172A1}" type="datetimeFigureOut">
              <a:rPr lang="en-US" smtClean="0"/>
              <a:t>1/13/24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CF4407-AE4E-3347-88E1-F4D7FF0804E5}" type="slidenum">
              <a:rPr lang="en-US" smtClean="0"/>
              <a:t>‹#›</a:t>
            </a:fld>
            <a:endParaRPr lang="en-US"/>
          </a:p>
        </p:txBody>
      </p:sp>
    </p:spTree>
    <p:extLst>
      <p:ext uri="{BB962C8B-B14F-4D97-AF65-F5344CB8AC3E}">
        <p14:creationId xmlns:p14="http://schemas.microsoft.com/office/powerpoint/2010/main" val="3694724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4D3B8FE-7ECE-174D-9E4F-6A09E75C6E20}" type="slidenum">
              <a:rPr lang="en-US" sz="1200">
                <a:solidFill>
                  <a:prstClr val="black"/>
                </a:solidFill>
                <a:latin typeface="Arial" charset="0"/>
              </a:rPr>
              <a:pPr/>
              <a:t>1</a:t>
            </a:fld>
            <a:endParaRPr lang="en-US" sz="1200">
              <a:solidFill>
                <a:prstClr val="black"/>
              </a:solidFill>
              <a:latin typeface="Arial" charset="0"/>
            </a:endParaRPr>
          </a:p>
        </p:txBody>
      </p:sp>
      <p:sp>
        <p:nvSpPr>
          <p:cNvPr id="185346" name="Rectangle 1026"/>
          <p:cNvSpPr>
            <a:spLocks noGrp="1" noRot="1" noChangeAspect="1" noChangeArrowheads="1" noTextEdit="1"/>
          </p:cNvSpPr>
          <p:nvPr>
            <p:ph type="sldImg"/>
          </p:nvPr>
        </p:nvSpPr>
        <p:spPr>
          <a:ln/>
        </p:spPr>
      </p:sp>
      <p:sp>
        <p:nvSpPr>
          <p:cNvPr id="185347"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49" name="Rectangle 7"/>
          <p:cNvSpPr>
            <a:spLocks noGrp="1" noChangeArrowheads="1"/>
          </p:cNvSpPr>
          <p:nvPr>
            <p:ph type="sldNum" sz="quarter" idx="5"/>
          </p:nvPr>
        </p:nvSpPr>
        <p:spPr>
          <a:xfrm>
            <a:off x="3884613" y="8685213"/>
            <a:ext cx="2971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6183CA-5296-A844-9FC0-16998D45FC56}" type="slidenum">
              <a:rPr lang="en-US" sz="1200">
                <a:solidFill>
                  <a:srgbClr val="000000"/>
                </a:solidFill>
              </a:rPr>
              <a:pPr eaLnBrk="1" hangingPunct="1"/>
              <a:t>2</a:t>
            </a:fld>
            <a:endParaRPr lang="en-US" sz="1200">
              <a:solidFill>
                <a:srgbClr val="000000"/>
              </a:solidFill>
            </a:endParaRPr>
          </a:p>
        </p:txBody>
      </p:sp>
      <p:sp>
        <p:nvSpPr>
          <p:cNvPr id="770050" name="Rectangle 2"/>
          <p:cNvSpPr>
            <a:spLocks noGrp="1" noRot="1" noChangeAspect="1" noChangeArrowheads="1"/>
          </p:cNvSpPr>
          <p:nvPr>
            <p:ph type="sldImg"/>
          </p:nvPr>
        </p:nvSpPr>
        <p:spPr>
          <a:xfrm>
            <a:off x="1150938" y="692150"/>
            <a:ext cx="4556125" cy="3416300"/>
          </a:xfrm>
          <a:solidFill>
            <a:srgbClr val="FFFFFF"/>
          </a:solidFill>
          <a:ln/>
        </p:spPr>
      </p:sp>
      <p:sp>
        <p:nvSpPr>
          <p:cNvPr id="7700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FreeBibleImages.org</a:t>
            </a:r>
            <a:r>
              <a:rPr lang="en-US" dirty="0"/>
              <a:t> does what it says it does, offering photos and cartoons on narrative portions of Scripture. These are copyright-free as well and continually updated.</a:t>
            </a:r>
          </a:p>
          <a:p>
            <a:endParaRPr lang="en-US" dirty="0"/>
          </a:p>
          <a:p>
            <a:r>
              <a:rPr lang="en-US" dirty="0"/>
              <a:t>This 1980s song accurately narrates how Mary of Bethany anointed Jesus for his burial as no time would be available to perform these Jewish rites the next day when the body of Jesus was hastily buried.</a:t>
            </a:r>
          </a:p>
          <a:p>
            <a:r>
              <a:rPr lang="en-US" dirty="0"/>
              <a:t>______________</a:t>
            </a:r>
          </a:p>
          <a:p>
            <a:r>
              <a:rPr lang="en-US" dirty="0"/>
              <a:t>Common-431</a:t>
            </a:r>
          </a:p>
          <a:p>
            <a:r>
              <a:rPr lang="en-US" dirty="0"/>
              <a:t>BS-20-Study Tools-6</a:t>
            </a:r>
          </a:p>
          <a:p>
            <a:r>
              <a:rPr lang="en-US" dirty="0"/>
              <a:t>NS-01-Matt15-28-slide</a:t>
            </a:r>
          </a:p>
          <a:p>
            <a:r>
              <a:rPr lang="en-US" dirty="0"/>
              <a:t>NS-02-Mark9-16-slide </a:t>
            </a:r>
          </a:p>
          <a:p>
            <a:r>
              <a:rPr lang="en-US" dirty="0"/>
              <a:t>NS-04-John12-21-slide 5</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D456C3-71BC-CD47-A411-B0D1A05D2059}"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46959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Music background 1 of 2</a:t>
            </a:r>
          </a:p>
        </p:txBody>
      </p:sp>
      <p:sp>
        <p:nvSpPr>
          <p:cNvPr id="16387" name="Slide Number Placeholder 3"/>
          <p:cNvSpPr>
            <a:spLocks noGrp="1"/>
          </p:cNvSpPr>
          <p:nvPr>
            <p:ph type="sldNum" sz="quarter" idx="5"/>
          </p:nvPr>
        </p:nvSpPr>
        <p:spPr bwMode="auto">
          <a:noFill/>
          <a:ln>
            <a:miter lim="800000"/>
            <a:headEnd/>
            <a:tailEnd/>
          </a:ln>
        </p:spPr>
        <p:txBody>
          <a:bodyPr/>
          <a:lstStyle/>
          <a:p>
            <a:fld id="{58241B2F-0C49-4BF9-87B1-D5CE6A1CEB71}" type="slidenum">
              <a:rPr lang="en-US">
                <a:solidFill>
                  <a:prstClr val="black"/>
                </a:solidFill>
                <a:latin typeface="Calibri"/>
              </a:rPr>
              <a:pPr/>
              <a:t>7</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Music background 1 of 2</a:t>
            </a:r>
          </a:p>
        </p:txBody>
      </p:sp>
      <p:sp>
        <p:nvSpPr>
          <p:cNvPr id="18435" name="Slide Number Placeholder 3"/>
          <p:cNvSpPr>
            <a:spLocks noGrp="1"/>
          </p:cNvSpPr>
          <p:nvPr>
            <p:ph type="sldNum" sz="quarter" idx="5"/>
          </p:nvPr>
        </p:nvSpPr>
        <p:spPr bwMode="auto">
          <a:noFill/>
          <a:ln>
            <a:miter lim="800000"/>
            <a:headEnd/>
            <a:tailEnd/>
          </a:ln>
        </p:spPr>
        <p:txBody>
          <a:bodyPr/>
          <a:lstStyle/>
          <a:p>
            <a:fld id="{4DF6F165-61F2-4FF9-AF58-5766FB64985C}" type="slidenum">
              <a:rPr lang="en-US">
                <a:solidFill>
                  <a:prstClr val="black"/>
                </a:solidFill>
                <a:latin typeface="Calibri"/>
              </a:rPr>
              <a:pPr/>
              <a:t>8</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Bible Study (</a:t>
            </a:r>
            <a:r>
              <a:rPr lang="en-US" dirty="0" err="1">
                <a:latin typeface="Arial" charset="0"/>
                <a:ea typeface="ＭＳ Ｐゴシック" charset="0"/>
                <a:cs typeface="ＭＳ Ｐゴシック" charset="0"/>
              </a:rPr>
              <a:t>bs</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Book Antiqua" charset="0"/>
              </a:defRPr>
            </a:lvl1pPr>
          </a:lstStyle>
          <a:p>
            <a:pPr>
              <a:defRPr/>
            </a:pPr>
            <a:fld id="{C911256B-F59F-CB47-855A-BD620D586D5D}" type="slidenum">
              <a:rPr lang="en-US"/>
              <a:pPr>
                <a:defRPr/>
              </a:pPr>
              <a:t>‹#›</a:t>
            </a:fld>
            <a:endParaRPr lang="en-US"/>
          </a:p>
        </p:txBody>
      </p:sp>
    </p:spTree>
    <p:extLst>
      <p:ext uri="{BB962C8B-B14F-4D97-AF65-F5344CB8AC3E}">
        <p14:creationId xmlns:p14="http://schemas.microsoft.com/office/powerpoint/2010/main" val="345304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Book Antiqua" charset="0"/>
              </a:defRPr>
            </a:lvl1pPr>
          </a:lstStyle>
          <a:p>
            <a:pPr>
              <a:defRPr/>
            </a:pPr>
            <a:fld id="{FA3052D4-55D0-9D4A-8B94-DFE0DC36E444}" type="slidenum">
              <a:rPr lang="en-US"/>
              <a:pPr>
                <a:defRPr/>
              </a:pPr>
              <a:t>‹#›</a:t>
            </a:fld>
            <a:endParaRPr lang="en-US"/>
          </a:p>
        </p:txBody>
      </p:sp>
    </p:spTree>
    <p:extLst>
      <p:ext uri="{BB962C8B-B14F-4D97-AF65-F5344CB8AC3E}">
        <p14:creationId xmlns:p14="http://schemas.microsoft.com/office/powerpoint/2010/main" val="14702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Book Antiqua" charset="0"/>
              </a:defRPr>
            </a:lvl1pPr>
          </a:lstStyle>
          <a:p>
            <a:pPr>
              <a:defRPr/>
            </a:pPr>
            <a:fld id="{3E3ABAD7-9C45-114D-9AFE-89A56C724F8A}" type="slidenum">
              <a:rPr lang="en-US"/>
              <a:pPr>
                <a:defRPr/>
              </a:pPr>
              <a:t>‹#›</a:t>
            </a:fld>
            <a:endParaRPr lang="en-US"/>
          </a:p>
        </p:txBody>
      </p:sp>
    </p:spTree>
    <p:extLst>
      <p:ext uri="{BB962C8B-B14F-4D97-AF65-F5344CB8AC3E}">
        <p14:creationId xmlns:p14="http://schemas.microsoft.com/office/powerpoint/2010/main" val="2207464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7" name="Rectangle 10"/>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8" name="Rectangle 11"/>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9" name="Rectangle 12"/>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10" name="Rectangle 13"/>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11" name="Rectangle 14"/>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12" name="Rectangle 15"/>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13" name="Rectangle 16"/>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14" name="Rectangle 17"/>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15" name="Rectangle 18"/>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16" name="Rectangle 19"/>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17" name="Rectangle 20"/>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18" name="Rectangle 21"/>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105474" name="Rectangle 2"/>
          <p:cNvSpPr>
            <a:spLocks noGrp="1" noChangeArrowheads="1"/>
          </p:cNvSpPr>
          <p:nvPr>
            <p:ph type="ctrTitle"/>
          </p:nvPr>
        </p:nvSpPr>
        <p:spPr>
          <a:xfrm>
            <a:off x="2895600" y="1371600"/>
            <a:ext cx="5867400" cy="2286000"/>
          </a:xfrm>
        </p:spPr>
        <p:txBody>
          <a:bodyPr/>
          <a:lstStyle>
            <a:lvl1pPr>
              <a:defRPr sz="4500"/>
            </a:lvl1pPr>
          </a:lstStyle>
          <a:p>
            <a:r>
              <a:rPr lang="en-US"/>
              <a:t>Click to edit Master title style</a:t>
            </a:r>
          </a:p>
        </p:txBody>
      </p:sp>
      <p:sp>
        <p:nvSpPr>
          <p:cNvPr id="105475" name="Rectangle 3"/>
          <p:cNvSpPr>
            <a:spLocks noGrp="1" noChangeArrowheads="1"/>
          </p:cNvSpPr>
          <p:nvPr>
            <p:ph type="subTitle" idx="1"/>
          </p:nvPr>
        </p:nvSpPr>
        <p:spPr>
          <a:xfrm>
            <a:off x="2971800" y="4267200"/>
            <a:ext cx="5791200" cy="1447800"/>
          </a:xfrm>
        </p:spPr>
        <p:txBody>
          <a:bodyPr/>
          <a:lstStyle>
            <a:lvl1pPr marL="0" indent="0">
              <a:buFont typeface="Wingdings" pitchFamily="-107" charset="2"/>
              <a:buNone/>
              <a:defRPr sz="2600" b="1"/>
            </a:lvl1pPr>
          </a:lstStyle>
          <a:p>
            <a:r>
              <a:rPr lang="en-US"/>
              <a:t>Click to edit Master subtitle style</a:t>
            </a:r>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FFFFF"/>
              </a:solidFill>
              <a:latin typeface="Arial"/>
            </a:endParaRPr>
          </a:p>
        </p:txBody>
      </p:sp>
      <p:sp>
        <p:nvSpPr>
          <p:cNvPr id="21" name="Rectangle 5"/>
          <p:cNvSpPr>
            <a:spLocks noGrp="1" noChangeArrowheads="1"/>
          </p:cNvSpPr>
          <p:nvPr>
            <p:ph type="ftr" sz="quarter" idx="11"/>
          </p:nvPr>
        </p:nvSpPr>
        <p:spPr/>
        <p:txBody>
          <a:bodyPr/>
          <a:lstStyle>
            <a:lvl1pPr>
              <a:defRPr/>
            </a:lvl1pPr>
          </a:lstStyle>
          <a:p>
            <a:pPr>
              <a:defRPr/>
            </a:pPr>
            <a:endParaRPr lang="en-US">
              <a:solidFill>
                <a:srgbClr val="FFFFFF"/>
              </a:solidFill>
              <a:latin typeface="Arial"/>
            </a:endParaRPr>
          </a:p>
        </p:txBody>
      </p:sp>
      <p:sp>
        <p:nvSpPr>
          <p:cNvPr id="22" name="Rectangle 6"/>
          <p:cNvSpPr>
            <a:spLocks noGrp="1" noChangeArrowheads="1"/>
          </p:cNvSpPr>
          <p:nvPr>
            <p:ph type="sldNum" sz="quarter" idx="12"/>
          </p:nvPr>
        </p:nvSpPr>
        <p:spPr/>
        <p:txBody>
          <a:bodyPr/>
          <a:lstStyle>
            <a:lvl1pPr>
              <a:defRPr/>
            </a:lvl1pPr>
          </a:lstStyle>
          <a:p>
            <a:pPr>
              <a:defRPr/>
            </a:pPr>
            <a:fld id="{42C459C4-94B2-8A4B-A133-0EA2C4454C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5250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ftr" sz="quarter" idx="10"/>
          </p:nvPr>
        </p:nvSpPr>
        <p:spPr>
          <a:ln/>
        </p:spPr>
        <p:txBody>
          <a:bodyPr/>
          <a:lstStyle>
            <a:lvl1pPr>
              <a:defRPr/>
            </a:lvl1pPr>
          </a:lstStyle>
          <a:p>
            <a:pPr>
              <a:defRPr/>
            </a:pPr>
            <a:endParaRPr lang="en-US">
              <a:solidFill>
                <a:srgbClr val="FFFFFF"/>
              </a:solidFill>
              <a:latin typeface="Arial"/>
            </a:endParaRPr>
          </a:p>
        </p:txBody>
      </p:sp>
      <p:sp>
        <p:nvSpPr>
          <p:cNvPr id="5" name="Rectangle 1029"/>
          <p:cNvSpPr>
            <a:spLocks noGrp="1" noChangeArrowheads="1"/>
          </p:cNvSpPr>
          <p:nvPr>
            <p:ph type="sldNum" sz="quarter" idx="11"/>
          </p:nvPr>
        </p:nvSpPr>
        <p:spPr>
          <a:ln/>
        </p:spPr>
        <p:txBody>
          <a:bodyPr/>
          <a:lstStyle>
            <a:lvl1pPr>
              <a:defRPr/>
            </a:lvl1pPr>
          </a:lstStyle>
          <a:p>
            <a:pPr>
              <a:defRPr/>
            </a:pPr>
            <a:fld id="{9CD33904-678D-F540-B8BF-E90811DE4D0D}" type="slidenum">
              <a:rPr lang="en-US">
                <a:solidFill>
                  <a:srgbClr val="FFFFFF"/>
                </a:solidFill>
              </a:rPr>
              <a:pPr>
                <a:defRPr/>
              </a:pPr>
              <a:t>‹#›</a:t>
            </a:fld>
            <a:endParaRPr lang="en-US">
              <a:solidFill>
                <a:srgbClr val="FFFFFF"/>
              </a:solidFill>
            </a:endParaRPr>
          </a:p>
        </p:txBody>
      </p:sp>
      <p:sp>
        <p:nvSpPr>
          <p:cNvPr id="6" name="Rectangle 1046"/>
          <p:cNvSpPr>
            <a:spLocks noGrp="1" noChangeArrowheads="1"/>
          </p:cNvSpPr>
          <p:nvPr>
            <p:ph type="dt" sz="half" idx="12"/>
          </p:nvPr>
        </p:nvSpPr>
        <p:spPr>
          <a:ln/>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3939786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ftr" sz="quarter" idx="10"/>
          </p:nvPr>
        </p:nvSpPr>
        <p:spPr>
          <a:ln/>
        </p:spPr>
        <p:txBody>
          <a:bodyPr/>
          <a:lstStyle>
            <a:lvl1pPr>
              <a:defRPr/>
            </a:lvl1pPr>
          </a:lstStyle>
          <a:p>
            <a:pPr>
              <a:defRPr/>
            </a:pPr>
            <a:endParaRPr lang="en-US">
              <a:solidFill>
                <a:srgbClr val="FFFFFF"/>
              </a:solidFill>
              <a:latin typeface="Arial"/>
            </a:endParaRPr>
          </a:p>
        </p:txBody>
      </p:sp>
      <p:sp>
        <p:nvSpPr>
          <p:cNvPr id="5" name="Rectangle 1029"/>
          <p:cNvSpPr>
            <a:spLocks noGrp="1" noChangeArrowheads="1"/>
          </p:cNvSpPr>
          <p:nvPr>
            <p:ph type="sldNum" sz="quarter" idx="11"/>
          </p:nvPr>
        </p:nvSpPr>
        <p:spPr>
          <a:ln/>
        </p:spPr>
        <p:txBody>
          <a:bodyPr/>
          <a:lstStyle>
            <a:lvl1pPr>
              <a:defRPr/>
            </a:lvl1pPr>
          </a:lstStyle>
          <a:p>
            <a:pPr>
              <a:defRPr/>
            </a:pPr>
            <a:fld id="{FF2D0CC4-22D0-DA40-B696-3682D41E5AAE}" type="slidenum">
              <a:rPr lang="en-US">
                <a:solidFill>
                  <a:srgbClr val="FFFFFF"/>
                </a:solidFill>
              </a:rPr>
              <a:pPr>
                <a:defRPr/>
              </a:pPr>
              <a:t>‹#›</a:t>
            </a:fld>
            <a:endParaRPr lang="en-US">
              <a:solidFill>
                <a:srgbClr val="FFFFFF"/>
              </a:solidFill>
            </a:endParaRPr>
          </a:p>
        </p:txBody>
      </p:sp>
      <p:sp>
        <p:nvSpPr>
          <p:cNvPr id="6" name="Rectangle 1046"/>
          <p:cNvSpPr>
            <a:spLocks noGrp="1" noChangeArrowheads="1"/>
          </p:cNvSpPr>
          <p:nvPr>
            <p:ph type="dt" sz="half" idx="12"/>
          </p:nvPr>
        </p:nvSpPr>
        <p:spPr>
          <a:ln/>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238863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ftr" sz="quarter" idx="10"/>
          </p:nvPr>
        </p:nvSpPr>
        <p:spPr>
          <a:ln/>
        </p:spPr>
        <p:txBody>
          <a:bodyPr/>
          <a:lstStyle>
            <a:lvl1pPr>
              <a:defRPr/>
            </a:lvl1pPr>
          </a:lstStyle>
          <a:p>
            <a:pPr>
              <a:defRPr/>
            </a:pPr>
            <a:endParaRPr lang="en-US">
              <a:solidFill>
                <a:srgbClr val="FFFFFF"/>
              </a:solidFill>
              <a:latin typeface="Arial"/>
            </a:endParaRPr>
          </a:p>
        </p:txBody>
      </p:sp>
      <p:sp>
        <p:nvSpPr>
          <p:cNvPr id="6" name="Rectangle 1029"/>
          <p:cNvSpPr>
            <a:spLocks noGrp="1" noChangeArrowheads="1"/>
          </p:cNvSpPr>
          <p:nvPr>
            <p:ph type="sldNum" sz="quarter" idx="11"/>
          </p:nvPr>
        </p:nvSpPr>
        <p:spPr>
          <a:ln/>
        </p:spPr>
        <p:txBody>
          <a:bodyPr/>
          <a:lstStyle>
            <a:lvl1pPr>
              <a:defRPr/>
            </a:lvl1pPr>
          </a:lstStyle>
          <a:p>
            <a:pPr>
              <a:defRPr/>
            </a:pPr>
            <a:fld id="{305809CC-6C95-C54C-9B86-C697E790E9F3}" type="slidenum">
              <a:rPr lang="en-US">
                <a:solidFill>
                  <a:srgbClr val="FFFFFF"/>
                </a:solidFill>
              </a:rPr>
              <a:pPr>
                <a:defRPr/>
              </a:pPr>
              <a:t>‹#›</a:t>
            </a:fld>
            <a:endParaRPr lang="en-US">
              <a:solidFill>
                <a:srgbClr val="FFFFFF"/>
              </a:solidFill>
            </a:endParaRPr>
          </a:p>
        </p:txBody>
      </p:sp>
      <p:sp>
        <p:nvSpPr>
          <p:cNvPr id="7" name="Rectangle 1046"/>
          <p:cNvSpPr>
            <a:spLocks noGrp="1" noChangeArrowheads="1"/>
          </p:cNvSpPr>
          <p:nvPr>
            <p:ph type="dt" sz="half" idx="12"/>
          </p:nvPr>
        </p:nvSpPr>
        <p:spPr>
          <a:ln/>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2836789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ftr" sz="quarter" idx="10"/>
          </p:nvPr>
        </p:nvSpPr>
        <p:spPr>
          <a:ln/>
        </p:spPr>
        <p:txBody>
          <a:bodyPr/>
          <a:lstStyle>
            <a:lvl1pPr>
              <a:defRPr/>
            </a:lvl1pPr>
          </a:lstStyle>
          <a:p>
            <a:pPr>
              <a:defRPr/>
            </a:pPr>
            <a:endParaRPr lang="en-US">
              <a:solidFill>
                <a:srgbClr val="FFFFFF"/>
              </a:solidFill>
              <a:latin typeface="Arial"/>
            </a:endParaRPr>
          </a:p>
        </p:txBody>
      </p:sp>
      <p:sp>
        <p:nvSpPr>
          <p:cNvPr id="8" name="Rectangle 1029"/>
          <p:cNvSpPr>
            <a:spLocks noGrp="1" noChangeArrowheads="1"/>
          </p:cNvSpPr>
          <p:nvPr>
            <p:ph type="sldNum" sz="quarter" idx="11"/>
          </p:nvPr>
        </p:nvSpPr>
        <p:spPr>
          <a:ln/>
        </p:spPr>
        <p:txBody>
          <a:bodyPr/>
          <a:lstStyle>
            <a:lvl1pPr>
              <a:defRPr/>
            </a:lvl1pPr>
          </a:lstStyle>
          <a:p>
            <a:pPr>
              <a:defRPr/>
            </a:pPr>
            <a:fld id="{214278E5-6B40-5945-A692-65B4E3E9DE5B}" type="slidenum">
              <a:rPr lang="en-US">
                <a:solidFill>
                  <a:srgbClr val="FFFFFF"/>
                </a:solidFill>
              </a:rPr>
              <a:pPr>
                <a:defRPr/>
              </a:pPr>
              <a:t>‹#›</a:t>
            </a:fld>
            <a:endParaRPr lang="en-US">
              <a:solidFill>
                <a:srgbClr val="FFFFFF"/>
              </a:solidFill>
            </a:endParaRPr>
          </a:p>
        </p:txBody>
      </p:sp>
      <p:sp>
        <p:nvSpPr>
          <p:cNvPr id="9" name="Rectangle 1046"/>
          <p:cNvSpPr>
            <a:spLocks noGrp="1" noChangeArrowheads="1"/>
          </p:cNvSpPr>
          <p:nvPr>
            <p:ph type="dt" sz="half" idx="12"/>
          </p:nvPr>
        </p:nvSpPr>
        <p:spPr>
          <a:ln/>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2515189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ftr" sz="quarter" idx="10"/>
          </p:nvPr>
        </p:nvSpPr>
        <p:spPr>
          <a:ln/>
        </p:spPr>
        <p:txBody>
          <a:bodyPr/>
          <a:lstStyle>
            <a:lvl1pPr>
              <a:defRPr/>
            </a:lvl1pPr>
          </a:lstStyle>
          <a:p>
            <a:pPr>
              <a:defRPr/>
            </a:pPr>
            <a:endParaRPr lang="en-US">
              <a:solidFill>
                <a:srgbClr val="FFFFFF"/>
              </a:solidFill>
              <a:latin typeface="Arial"/>
            </a:endParaRPr>
          </a:p>
        </p:txBody>
      </p:sp>
      <p:sp>
        <p:nvSpPr>
          <p:cNvPr id="4" name="Rectangle 1029"/>
          <p:cNvSpPr>
            <a:spLocks noGrp="1" noChangeArrowheads="1"/>
          </p:cNvSpPr>
          <p:nvPr>
            <p:ph type="sldNum" sz="quarter" idx="11"/>
          </p:nvPr>
        </p:nvSpPr>
        <p:spPr>
          <a:ln/>
        </p:spPr>
        <p:txBody>
          <a:bodyPr/>
          <a:lstStyle>
            <a:lvl1pPr>
              <a:defRPr/>
            </a:lvl1pPr>
          </a:lstStyle>
          <a:p>
            <a:pPr>
              <a:defRPr/>
            </a:pPr>
            <a:fld id="{0B50245D-4E98-9342-BDA7-8B068F58B890}" type="slidenum">
              <a:rPr lang="en-US">
                <a:solidFill>
                  <a:srgbClr val="FFFFFF"/>
                </a:solidFill>
              </a:rPr>
              <a:pPr>
                <a:defRPr/>
              </a:pPr>
              <a:t>‹#›</a:t>
            </a:fld>
            <a:endParaRPr lang="en-US">
              <a:solidFill>
                <a:srgbClr val="FFFFFF"/>
              </a:solidFill>
            </a:endParaRPr>
          </a:p>
        </p:txBody>
      </p:sp>
      <p:sp>
        <p:nvSpPr>
          <p:cNvPr id="5" name="Rectangle 1046"/>
          <p:cNvSpPr>
            <a:spLocks noGrp="1" noChangeArrowheads="1"/>
          </p:cNvSpPr>
          <p:nvPr>
            <p:ph type="dt" sz="half" idx="12"/>
          </p:nvPr>
        </p:nvSpPr>
        <p:spPr>
          <a:ln/>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426711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ftr" sz="quarter" idx="10"/>
          </p:nvPr>
        </p:nvSpPr>
        <p:spPr>
          <a:ln/>
        </p:spPr>
        <p:txBody>
          <a:bodyPr/>
          <a:lstStyle>
            <a:lvl1pPr>
              <a:defRPr/>
            </a:lvl1pPr>
          </a:lstStyle>
          <a:p>
            <a:pPr>
              <a:defRPr/>
            </a:pPr>
            <a:endParaRPr lang="en-US">
              <a:solidFill>
                <a:srgbClr val="FFFFFF"/>
              </a:solidFill>
              <a:latin typeface="Arial"/>
            </a:endParaRPr>
          </a:p>
        </p:txBody>
      </p:sp>
      <p:sp>
        <p:nvSpPr>
          <p:cNvPr id="3" name="Rectangle 1029"/>
          <p:cNvSpPr>
            <a:spLocks noGrp="1" noChangeArrowheads="1"/>
          </p:cNvSpPr>
          <p:nvPr>
            <p:ph type="sldNum" sz="quarter" idx="11"/>
          </p:nvPr>
        </p:nvSpPr>
        <p:spPr>
          <a:ln/>
        </p:spPr>
        <p:txBody>
          <a:bodyPr/>
          <a:lstStyle>
            <a:lvl1pPr>
              <a:defRPr/>
            </a:lvl1pPr>
          </a:lstStyle>
          <a:p>
            <a:pPr>
              <a:defRPr/>
            </a:pPr>
            <a:fld id="{F49EC0E6-D484-D548-AB5F-84D1F553D0C9}" type="slidenum">
              <a:rPr lang="en-US">
                <a:solidFill>
                  <a:srgbClr val="FFFFFF"/>
                </a:solidFill>
              </a:rPr>
              <a:pPr>
                <a:defRPr/>
              </a:pPr>
              <a:t>‹#›</a:t>
            </a:fld>
            <a:endParaRPr lang="en-US">
              <a:solidFill>
                <a:srgbClr val="FFFFFF"/>
              </a:solidFill>
            </a:endParaRPr>
          </a:p>
        </p:txBody>
      </p:sp>
      <p:sp>
        <p:nvSpPr>
          <p:cNvPr id="4" name="Rectangle 1046"/>
          <p:cNvSpPr>
            <a:spLocks noGrp="1" noChangeArrowheads="1"/>
          </p:cNvSpPr>
          <p:nvPr>
            <p:ph type="dt" sz="half" idx="12"/>
          </p:nvPr>
        </p:nvSpPr>
        <p:spPr>
          <a:ln/>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3477978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ftr" sz="quarter" idx="10"/>
          </p:nvPr>
        </p:nvSpPr>
        <p:spPr>
          <a:ln/>
        </p:spPr>
        <p:txBody>
          <a:bodyPr/>
          <a:lstStyle>
            <a:lvl1pPr>
              <a:defRPr/>
            </a:lvl1pPr>
          </a:lstStyle>
          <a:p>
            <a:pPr>
              <a:defRPr/>
            </a:pPr>
            <a:endParaRPr lang="en-US">
              <a:solidFill>
                <a:srgbClr val="FFFFFF"/>
              </a:solidFill>
              <a:latin typeface="Arial"/>
            </a:endParaRPr>
          </a:p>
        </p:txBody>
      </p:sp>
      <p:sp>
        <p:nvSpPr>
          <p:cNvPr id="6" name="Rectangle 1029"/>
          <p:cNvSpPr>
            <a:spLocks noGrp="1" noChangeArrowheads="1"/>
          </p:cNvSpPr>
          <p:nvPr>
            <p:ph type="sldNum" sz="quarter" idx="11"/>
          </p:nvPr>
        </p:nvSpPr>
        <p:spPr>
          <a:ln/>
        </p:spPr>
        <p:txBody>
          <a:bodyPr/>
          <a:lstStyle>
            <a:lvl1pPr>
              <a:defRPr/>
            </a:lvl1pPr>
          </a:lstStyle>
          <a:p>
            <a:pPr>
              <a:defRPr/>
            </a:pPr>
            <a:fld id="{975060B3-1601-3C4E-B40E-11CD43573421}" type="slidenum">
              <a:rPr lang="en-US">
                <a:solidFill>
                  <a:srgbClr val="FFFFFF"/>
                </a:solidFill>
              </a:rPr>
              <a:pPr>
                <a:defRPr/>
              </a:pPr>
              <a:t>‹#›</a:t>
            </a:fld>
            <a:endParaRPr lang="en-US">
              <a:solidFill>
                <a:srgbClr val="FFFFFF"/>
              </a:solidFill>
            </a:endParaRPr>
          </a:p>
        </p:txBody>
      </p:sp>
      <p:sp>
        <p:nvSpPr>
          <p:cNvPr id="7" name="Rectangle 1046"/>
          <p:cNvSpPr>
            <a:spLocks noGrp="1" noChangeArrowheads="1"/>
          </p:cNvSpPr>
          <p:nvPr>
            <p:ph type="dt" sz="half" idx="12"/>
          </p:nvPr>
        </p:nvSpPr>
        <p:spPr>
          <a:ln/>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301177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Book Antiqua" charset="0"/>
              </a:defRPr>
            </a:lvl1pPr>
          </a:lstStyle>
          <a:p>
            <a:pPr>
              <a:defRPr/>
            </a:pPr>
            <a:fld id="{B34488D8-B2DC-5E43-B195-6FA1A8783F1E}" type="slidenum">
              <a:rPr lang="en-US"/>
              <a:pPr>
                <a:defRPr/>
              </a:pPr>
              <a:t>‹#›</a:t>
            </a:fld>
            <a:endParaRPr lang="en-US"/>
          </a:p>
        </p:txBody>
      </p:sp>
    </p:spTree>
    <p:extLst>
      <p:ext uri="{BB962C8B-B14F-4D97-AF65-F5344CB8AC3E}">
        <p14:creationId xmlns:p14="http://schemas.microsoft.com/office/powerpoint/2010/main" val="50607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ftr" sz="quarter" idx="10"/>
          </p:nvPr>
        </p:nvSpPr>
        <p:spPr>
          <a:ln/>
        </p:spPr>
        <p:txBody>
          <a:bodyPr/>
          <a:lstStyle>
            <a:lvl1pPr>
              <a:defRPr/>
            </a:lvl1pPr>
          </a:lstStyle>
          <a:p>
            <a:pPr>
              <a:defRPr/>
            </a:pPr>
            <a:endParaRPr lang="en-US">
              <a:solidFill>
                <a:srgbClr val="FFFFFF"/>
              </a:solidFill>
              <a:latin typeface="Arial"/>
            </a:endParaRPr>
          </a:p>
        </p:txBody>
      </p:sp>
      <p:sp>
        <p:nvSpPr>
          <p:cNvPr id="6" name="Rectangle 1029"/>
          <p:cNvSpPr>
            <a:spLocks noGrp="1" noChangeArrowheads="1"/>
          </p:cNvSpPr>
          <p:nvPr>
            <p:ph type="sldNum" sz="quarter" idx="11"/>
          </p:nvPr>
        </p:nvSpPr>
        <p:spPr>
          <a:ln/>
        </p:spPr>
        <p:txBody>
          <a:bodyPr/>
          <a:lstStyle>
            <a:lvl1pPr>
              <a:defRPr/>
            </a:lvl1pPr>
          </a:lstStyle>
          <a:p>
            <a:pPr>
              <a:defRPr/>
            </a:pPr>
            <a:fld id="{5DFDE008-F7F9-944B-9BE1-58AE9BC6AFAF}" type="slidenum">
              <a:rPr lang="en-US">
                <a:solidFill>
                  <a:srgbClr val="FFFFFF"/>
                </a:solidFill>
              </a:rPr>
              <a:pPr>
                <a:defRPr/>
              </a:pPr>
              <a:t>‹#›</a:t>
            </a:fld>
            <a:endParaRPr lang="en-US">
              <a:solidFill>
                <a:srgbClr val="FFFFFF"/>
              </a:solidFill>
            </a:endParaRPr>
          </a:p>
        </p:txBody>
      </p:sp>
      <p:sp>
        <p:nvSpPr>
          <p:cNvPr id="7" name="Rectangle 1046"/>
          <p:cNvSpPr>
            <a:spLocks noGrp="1" noChangeArrowheads="1"/>
          </p:cNvSpPr>
          <p:nvPr>
            <p:ph type="dt" sz="half" idx="12"/>
          </p:nvPr>
        </p:nvSpPr>
        <p:spPr>
          <a:ln/>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319078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ftr" sz="quarter" idx="10"/>
          </p:nvPr>
        </p:nvSpPr>
        <p:spPr>
          <a:ln/>
        </p:spPr>
        <p:txBody>
          <a:bodyPr/>
          <a:lstStyle>
            <a:lvl1pPr>
              <a:defRPr/>
            </a:lvl1pPr>
          </a:lstStyle>
          <a:p>
            <a:pPr>
              <a:defRPr/>
            </a:pPr>
            <a:endParaRPr lang="en-US">
              <a:solidFill>
                <a:srgbClr val="FFFFFF"/>
              </a:solidFill>
              <a:latin typeface="Arial"/>
            </a:endParaRPr>
          </a:p>
        </p:txBody>
      </p:sp>
      <p:sp>
        <p:nvSpPr>
          <p:cNvPr id="5" name="Rectangle 1029"/>
          <p:cNvSpPr>
            <a:spLocks noGrp="1" noChangeArrowheads="1"/>
          </p:cNvSpPr>
          <p:nvPr>
            <p:ph type="sldNum" sz="quarter" idx="11"/>
          </p:nvPr>
        </p:nvSpPr>
        <p:spPr>
          <a:ln/>
        </p:spPr>
        <p:txBody>
          <a:bodyPr/>
          <a:lstStyle>
            <a:lvl1pPr>
              <a:defRPr/>
            </a:lvl1pPr>
          </a:lstStyle>
          <a:p>
            <a:pPr>
              <a:defRPr/>
            </a:pPr>
            <a:fld id="{9E2A1360-ADF2-2B46-B639-6B108BF4470F}" type="slidenum">
              <a:rPr lang="en-US">
                <a:solidFill>
                  <a:srgbClr val="FFFFFF"/>
                </a:solidFill>
              </a:rPr>
              <a:pPr>
                <a:defRPr/>
              </a:pPr>
              <a:t>‹#›</a:t>
            </a:fld>
            <a:endParaRPr lang="en-US">
              <a:solidFill>
                <a:srgbClr val="FFFFFF"/>
              </a:solidFill>
            </a:endParaRPr>
          </a:p>
        </p:txBody>
      </p:sp>
      <p:sp>
        <p:nvSpPr>
          <p:cNvPr id="6" name="Rectangle 1046"/>
          <p:cNvSpPr>
            <a:spLocks noGrp="1" noChangeArrowheads="1"/>
          </p:cNvSpPr>
          <p:nvPr>
            <p:ph type="dt" sz="half" idx="12"/>
          </p:nvPr>
        </p:nvSpPr>
        <p:spPr>
          <a:ln/>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23368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ftr" sz="quarter" idx="10"/>
          </p:nvPr>
        </p:nvSpPr>
        <p:spPr>
          <a:ln/>
        </p:spPr>
        <p:txBody>
          <a:bodyPr/>
          <a:lstStyle>
            <a:lvl1pPr>
              <a:defRPr/>
            </a:lvl1pPr>
          </a:lstStyle>
          <a:p>
            <a:pPr>
              <a:defRPr/>
            </a:pPr>
            <a:endParaRPr lang="en-US">
              <a:solidFill>
                <a:srgbClr val="FFFFFF"/>
              </a:solidFill>
              <a:latin typeface="Arial"/>
            </a:endParaRPr>
          </a:p>
        </p:txBody>
      </p:sp>
      <p:sp>
        <p:nvSpPr>
          <p:cNvPr id="5" name="Rectangle 1029"/>
          <p:cNvSpPr>
            <a:spLocks noGrp="1" noChangeArrowheads="1"/>
          </p:cNvSpPr>
          <p:nvPr>
            <p:ph type="sldNum" sz="quarter" idx="11"/>
          </p:nvPr>
        </p:nvSpPr>
        <p:spPr>
          <a:ln/>
        </p:spPr>
        <p:txBody>
          <a:bodyPr/>
          <a:lstStyle>
            <a:lvl1pPr>
              <a:defRPr/>
            </a:lvl1pPr>
          </a:lstStyle>
          <a:p>
            <a:pPr>
              <a:defRPr/>
            </a:pPr>
            <a:fld id="{180611FB-2BDD-7247-A065-A1DD19654B16}" type="slidenum">
              <a:rPr lang="en-US">
                <a:solidFill>
                  <a:srgbClr val="FFFFFF"/>
                </a:solidFill>
              </a:rPr>
              <a:pPr>
                <a:defRPr/>
              </a:pPr>
              <a:t>‹#›</a:t>
            </a:fld>
            <a:endParaRPr lang="en-US">
              <a:solidFill>
                <a:srgbClr val="FFFFFF"/>
              </a:solidFill>
            </a:endParaRPr>
          </a:p>
        </p:txBody>
      </p:sp>
      <p:sp>
        <p:nvSpPr>
          <p:cNvPr id="6" name="Rectangle 1046"/>
          <p:cNvSpPr>
            <a:spLocks noGrp="1" noChangeArrowheads="1"/>
          </p:cNvSpPr>
          <p:nvPr>
            <p:ph type="dt" sz="half" idx="12"/>
          </p:nvPr>
        </p:nvSpPr>
        <p:spPr>
          <a:ln/>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2365017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CC551A-AC75-4179-8B1A-E6E1AE8E931C}" type="datetimeFigureOut">
              <a:rPr lang="en-US" smtClean="0">
                <a:solidFill>
                  <a:prstClr val="black">
                    <a:tint val="75000"/>
                  </a:prstClr>
                </a:solidFill>
                <a:latin typeface="Calibri"/>
              </a:rPr>
              <a:pPr/>
              <a:t>1/13/24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01A7432-2312-48ED-8683-238A976EC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23718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CC551A-AC75-4179-8B1A-E6E1AE8E931C}" type="datetimeFigureOut">
              <a:rPr lang="en-US" smtClean="0">
                <a:solidFill>
                  <a:prstClr val="black">
                    <a:tint val="75000"/>
                  </a:prstClr>
                </a:solidFill>
                <a:latin typeface="Calibri"/>
              </a:rPr>
              <a:pPr/>
              <a:t>1/13/24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01A7432-2312-48ED-8683-238A976EC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9921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CC551A-AC75-4179-8B1A-E6E1AE8E931C}" type="datetimeFigureOut">
              <a:rPr lang="en-US" smtClean="0">
                <a:solidFill>
                  <a:prstClr val="black">
                    <a:tint val="75000"/>
                  </a:prstClr>
                </a:solidFill>
                <a:latin typeface="Calibri"/>
              </a:rPr>
              <a:pPr/>
              <a:t>1/13/24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01A7432-2312-48ED-8683-238A976EC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70176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CC551A-AC75-4179-8B1A-E6E1AE8E931C}" type="datetimeFigureOut">
              <a:rPr lang="en-US" smtClean="0">
                <a:solidFill>
                  <a:prstClr val="black">
                    <a:tint val="75000"/>
                  </a:prstClr>
                </a:solidFill>
                <a:latin typeface="Calibri"/>
              </a:rPr>
              <a:pPr/>
              <a:t>1/13/24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01A7432-2312-48ED-8683-238A976EC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10769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CC551A-AC75-4179-8B1A-E6E1AE8E931C}" type="datetimeFigureOut">
              <a:rPr lang="en-US" smtClean="0">
                <a:solidFill>
                  <a:prstClr val="black">
                    <a:tint val="75000"/>
                  </a:prstClr>
                </a:solidFill>
                <a:latin typeface="Calibri"/>
              </a:rPr>
              <a:pPr/>
              <a:t>1/13/24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01A7432-2312-48ED-8683-238A976EC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04308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CC551A-AC75-4179-8B1A-E6E1AE8E931C}" type="datetimeFigureOut">
              <a:rPr lang="en-US" smtClean="0">
                <a:solidFill>
                  <a:prstClr val="black">
                    <a:tint val="75000"/>
                  </a:prstClr>
                </a:solidFill>
                <a:latin typeface="Calibri"/>
              </a:rPr>
              <a:pPr/>
              <a:t>1/13/24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01A7432-2312-48ED-8683-238A976EC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5720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C551A-AC75-4179-8B1A-E6E1AE8E931C}" type="datetimeFigureOut">
              <a:rPr lang="en-US" smtClean="0">
                <a:solidFill>
                  <a:prstClr val="black">
                    <a:tint val="75000"/>
                  </a:prstClr>
                </a:solidFill>
                <a:latin typeface="Calibri"/>
              </a:rPr>
              <a:pPr/>
              <a:t>1/13/24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01A7432-2312-48ED-8683-238A976EC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933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Book Antiqua" charset="0"/>
              </a:defRPr>
            </a:lvl1pPr>
          </a:lstStyle>
          <a:p>
            <a:pPr>
              <a:defRPr/>
            </a:pPr>
            <a:fld id="{74FE62B8-C775-C44B-B8FE-36AA52ABA4D6}" type="slidenum">
              <a:rPr lang="en-US"/>
              <a:pPr>
                <a:defRPr/>
              </a:pPr>
              <a:t>‹#›</a:t>
            </a:fld>
            <a:endParaRPr lang="en-US"/>
          </a:p>
        </p:txBody>
      </p:sp>
    </p:spTree>
    <p:extLst>
      <p:ext uri="{BB962C8B-B14F-4D97-AF65-F5344CB8AC3E}">
        <p14:creationId xmlns:p14="http://schemas.microsoft.com/office/powerpoint/2010/main" val="3803731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CC551A-AC75-4179-8B1A-E6E1AE8E931C}" type="datetimeFigureOut">
              <a:rPr lang="en-US" smtClean="0">
                <a:solidFill>
                  <a:prstClr val="black">
                    <a:tint val="75000"/>
                  </a:prstClr>
                </a:solidFill>
                <a:latin typeface="Calibri"/>
              </a:rPr>
              <a:pPr/>
              <a:t>1/13/24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01A7432-2312-48ED-8683-238A976EC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33633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CC551A-AC75-4179-8B1A-E6E1AE8E931C}" type="datetimeFigureOut">
              <a:rPr lang="en-US" smtClean="0">
                <a:solidFill>
                  <a:prstClr val="black">
                    <a:tint val="75000"/>
                  </a:prstClr>
                </a:solidFill>
                <a:latin typeface="Calibri"/>
              </a:rPr>
              <a:pPr/>
              <a:t>1/13/24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01A7432-2312-48ED-8683-238A976EC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9261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CC551A-AC75-4179-8B1A-E6E1AE8E931C}" type="datetimeFigureOut">
              <a:rPr lang="en-US" smtClean="0">
                <a:solidFill>
                  <a:prstClr val="black">
                    <a:tint val="75000"/>
                  </a:prstClr>
                </a:solidFill>
                <a:latin typeface="Calibri"/>
              </a:rPr>
              <a:pPr/>
              <a:t>1/13/24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01A7432-2312-48ED-8683-238A976EC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3075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CC551A-AC75-4179-8B1A-E6E1AE8E931C}" type="datetimeFigureOut">
              <a:rPr lang="en-US" smtClean="0">
                <a:solidFill>
                  <a:prstClr val="black">
                    <a:tint val="75000"/>
                  </a:prstClr>
                </a:solidFill>
                <a:latin typeface="Calibri"/>
              </a:rPr>
              <a:pPr/>
              <a:t>1/13/24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01A7432-2312-48ED-8683-238A976EC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43278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11099328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61492165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51054199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91255909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45505781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6625914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Book Antiqua" charset="0"/>
              </a:defRPr>
            </a:lvl1pPr>
          </a:lstStyle>
          <a:p>
            <a:pPr>
              <a:defRPr/>
            </a:pPr>
            <a:fld id="{44FBAF05-009F-F344-83BF-8D4FECD8887F}" type="slidenum">
              <a:rPr lang="en-US"/>
              <a:pPr>
                <a:defRPr/>
              </a:pPr>
              <a:t>‹#›</a:t>
            </a:fld>
            <a:endParaRPr lang="en-US"/>
          </a:p>
        </p:txBody>
      </p:sp>
    </p:spTree>
    <p:extLst>
      <p:ext uri="{BB962C8B-B14F-4D97-AF65-F5344CB8AC3E}">
        <p14:creationId xmlns:p14="http://schemas.microsoft.com/office/powerpoint/2010/main" val="23070900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3613853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82490940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04613688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4728484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81508532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8"/>
            <a:ext cx="9144000" cy="1281043"/>
          </a:xfrm>
        </p:spPr>
        <p:txBody>
          <a:bodyPr/>
          <a:lstStyle>
            <a:lvl1pPr>
              <a:defRPr sz="3600"/>
            </a:lvl1pPr>
          </a:lstStyle>
          <a:p>
            <a:r>
              <a:rPr lang="en-GB" dirty="0"/>
              <a:t>Click to edit Master title style</a:t>
            </a:r>
            <a:endParaRPr lang="en-US" dirty="0"/>
          </a:p>
        </p:txBody>
      </p:sp>
      <p:sp>
        <p:nvSpPr>
          <p:cNvPr id="3" name="Subtitle 2"/>
          <p:cNvSpPr>
            <a:spLocks noGrp="1"/>
          </p:cNvSpPr>
          <p:nvPr>
            <p:ph type="subTitle" idx="1"/>
          </p:nvPr>
        </p:nvSpPr>
        <p:spPr>
          <a:xfrm>
            <a:off x="1371600" y="3886201"/>
            <a:ext cx="6400800" cy="1752600"/>
          </a:xfrm>
          <a:prstGeom prst="rect">
            <a:avLst/>
          </a:prstGeom>
        </p:spPr>
        <p:txBody>
          <a:bodyPr lIns="91403" tIns="45702" rIns="91403" bIns="45702"/>
          <a:lstStyle>
            <a:lvl1pPr marL="0" indent="0" algn="ctr">
              <a:buNone/>
              <a:defRPr>
                <a:solidFill>
                  <a:schemeClr val="tx1">
                    <a:tint val="75000"/>
                  </a:schemeClr>
                </a:solidFill>
              </a:defRPr>
            </a:lvl1pPr>
            <a:lvl2pPr marL="457020" indent="0" algn="ctr">
              <a:buNone/>
              <a:defRPr>
                <a:solidFill>
                  <a:schemeClr val="tx1">
                    <a:tint val="75000"/>
                  </a:schemeClr>
                </a:solidFill>
              </a:defRPr>
            </a:lvl2pPr>
            <a:lvl3pPr marL="914040" indent="0" algn="ctr">
              <a:buNone/>
              <a:defRPr>
                <a:solidFill>
                  <a:schemeClr val="tx1">
                    <a:tint val="75000"/>
                  </a:schemeClr>
                </a:solidFill>
              </a:defRPr>
            </a:lvl3pPr>
            <a:lvl4pPr marL="1371056" indent="0" algn="ctr">
              <a:buNone/>
              <a:defRPr>
                <a:solidFill>
                  <a:schemeClr val="tx1">
                    <a:tint val="75000"/>
                  </a:schemeClr>
                </a:solidFill>
              </a:defRPr>
            </a:lvl4pPr>
            <a:lvl5pPr marL="1828080" indent="0" algn="ctr">
              <a:buNone/>
              <a:defRPr>
                <a:solidFill>
                  <a:schemeClr val="tx1">
                    <a:tint val="75000"/>
                  </a:schemeClr>
                </a:solidFill>
              </a:defRPr>
            </a:lvl5pPr>
            <a:lvl6pPr marL="2285092" indent="0" algn="ctr">
              <a:buNone/>
              <a:defRPr>
                <a:solidFill>
                  <a:schemeClr val="tx1">
                    <a:tint val="75000"/>
                  </a:schemeClr>
                </a:solidFill>
              </a:defRPr>
            </a:lvl6pPr>
            <a:lvl7pPr marL="2742112" indent="0" algn="ctr">
              <a:buNone/>
              <a:defRPr>
                <a:solidFill>
                  <a:schemeClr val="tx1">
                    <a:tint val="75000"/>
                  </a:schemeClr>
                </a:solidFill>
              </a:defRPr>
            </a:lvl7pPr>
            <a:lvl8pPr marL="3199130" indent="0" algn="ctr">
              <a:buNone/>
              <a:defRPr>
                <a:solidFill>
                  <a:schemeClr val="tx1">
                    <a:tint val="75000"/>
                  </a:schemeClr>
                </a:solidFill>
              </a:defRPr>
            </a:lvl8pPr>
            <a:lvl9pPr marL="3656146"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defTabSz="914040">
              <a:defRPr/>
            </a:lvl1pPr>
          </a:lstStyle>
          <a:p>
            <a:pPr>
              <a:defRPr/>
            </a:pPr>
            <a:fld id="{E0F127E6-51E4-BA46-B30F-2F8CC95F19E0}" type="datetimeFigureOut">
              <a:rPr lang="en-US"/>
              <a:pPr>
                <a:defRPr/>
              </a:pPr>
              <a:t>1/13/24</a:t>
            </a:fld>
            <a:endParaRPr lang="en-US"/>
          </a:p>
        </p:txBody>
      </p:sp>
      <p:sp>
        <p:nvSpPr>
          <p:cNvPr id="5" name="Footer Placeholder 4"/>
          <p:cNvSpPr>
            <a:spLocks noGrp="1"/>
          </p:cNvSpPr>
          <p:nvPr>
            <p:ph type="ftr" sz="quarter" idx="11"/>
          </p:nvPr>
        </p:nvSpPr>
        <p:spPr/>
        <p:txBody>
          <a:bodyPr/>
          <a:lstStyle>
            <a:lvl1pPr defTabSz="914040">
              <a:defRPr/>
            </a:lvl1pPr>
          </a:lstStyle>
          <a:p>
            <a:pPr>
              <a:defRPr/>
            </a:pPr>
            <a:endParaRPr lang="en-US"/>
          </a:p>
        </p:txBody>
      </p:sp>
      <p:sp>
        <p:nvSpPr>
          <p:cNvPr id="6" name="Slide Number Placeholder 5"/>
          <p:cNvSpPr>
            <a:spLocks noGrp="1"/>
          </p:cNvSpPr>
          <p:nvPr>
            <p:ph type="sldNum" sz="quarter" idx="12"/>
          </p:nvPr>
        </p:nvSpPr>
        <p:spPr/>
        <p:txBody>
          <a:bodyPr/>
          <a:lstStyle>
            <a:lvl1pPr defTabSz="914040">
              <a:defRPr/>
            </a:lvl1pPr>
          </a:lstStyle>
          <a:p>
            <a:pPr>
              <a:defRPr/>
            </a:pPr>
            <a:fld id="{F792387C-9615-7842-93FC-807C7A799234}" type="slidenum">
              <a:rPr lang="en-US"/>
              <a:pPr>
                <a:defRPr/>
              </a:pPr>
              <a:t>‹#›</a:t>
            </a:fld>
            <a:endParaRPr lang="en-US"/>
          </a:p>
        </p:txBody>
      </p:sp>
    </p:spTree>
    <p:extLst>
      <p:ext uri="{BB962C8B-B14F-4D97-AF65-F5344CB8AC3E}">
        <p14:creationId xmlns:p14="http://schemas.microsoft.com/office/powerpoint/2010/main" val="1653360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lIns="91403" tIns="45702" rIns="91403" bIns="45702"/>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040">
              <a:defRPr/>
            </a:lvl1pPr>
          </a:lstStyle>
          <a:p>
            <a:pPr>
              <a:defRPr/>
            </a:pPr>
            <a:fld id="{7F673C14-D815-C74A-BD1C-3D557E1462AA}" type="datetimeFigureOut">
              <a:rPr lang="en-US"/>
              <a:pPr>
                <a:defRPr/>
              </a:pPr>
              <a:t>1/13/24</a:t>
            </a:fld>
            <a:endParaRPr lang="en-US"/>
          </a:p>
        </p:txBody>
      </p:sp>
      <p:sp>
        <p:nvSpPr>
          <p:cNvPr id="5" name="Footer Placeholder 4"/>
          <p:cNvSpPr>
            <a:spLocks noGrp="1"/>
          </p:cNvSpPr>
          <p:nvPr>
            <p:ph type="ftr" sz="quarter" idx="11"/>
          </p:nvPr>
        </p:nvSpPr>
        <p:spPr/>
        <p:txBody>
          <a:bodyPr/>
          <a:lstStyle>
            <a:lvl1pPr defTabSz="914040">
              <a:defRPr/>
            </a:lvl1pPr>
          </a:lstStyle>
          <a:p>
            <a:pPr>
              <a:defRPr/>
            </a:pPr>
            <a:endParaRPr lang="en-US"/>
          </a:p>
        </p:txBody>
      </p:sp>
      <p:sp>
        <p:nvSpPr>
          <p:cNvPr id="6" name="Slide Number Placeholder 5"/>
          <p:cNvSpPr>
            <a:spLocks noGrp="1"/>
          </p:cNvSpPr>
          <p:nvPr>
            <p:ph type="sldNum" sz="quarter" idx="12"/>
          </p:nvPr>
        </p:nvSpPr>
        <p:spPr/>
        <p:txBody>
          <a:bodyPr/>
          <a:lstStyle>
            <a:lvl1pPr defTabSz="914040">
              <a:defRPr/>
            </a:lvl1pPr>
          </a:lstStyle>
          <a:p>
            <a:pPr>
              <a:defRPr/>
            </a:pPr>
            <a:fld id="{2DAF8234-E2EC-BB43-8A79-C2DFCFF4BC38}" type="slidenum">
              <a:rPr lang="en-US"/>
              <a:pPr>
                <a:defRPr/>
              </a:pPr>
              <a:t>‹#›</a:t>
            </a:fld>
            <a:endParaRPr lang="en-US"/>
          </a:p>
        </p:txBody>
      </p:sp>
    </p:spTree>
    <p:extLst>
      <p:ext uri="{BB962C8B-B14F-4D97-AF65-F5344CB8AC3E}">
        <p14:creationId xmlns:p14="http://schemas.microsoft.com/office/powerpoint/2010/main" val="2767027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lIns="91403" tIns="45702" rIns="91403" bIns="45702" anchor="b"/>
          <a:lstStyle>
            <a:lvl1pPr marL="0" indent="0">
              <a:buNone/>
              <a:defRPr sz="2000">
                <a:solidFill>
                  <a:schemeClr val="tx1">
                    <a:tint val="75000"/>
                  </a:schemeClr>
                </a:solidFill>
              </a:defRPr>
            </a:lvl1pPr>
            <a:lvl2pPr marL="457020" indent="0">
              <a:buNone/>
              <a:defRPr sz="1800">
                <a:solidFill>
                  <a:schemeClr val="tx1">
                    <a:tint val="75000"/>
                  </a:schemeClr>
                </a:solidFill>
              </a:defRPr>
            </a:lvl2pPr>
            <a:lvl3pPr marL="914040" indent="0">
              <a:buNone/>
              <a:defRPr sz="1600">
                <a:solidFill>
                  <a:schemeClr val="tx1">
                    <a:tint val="75000"/>
                  </a:schemeClr>
                </a:solidFill>
              </a:defRPr>
            </a:lvl3pPr>
            <a:lvl4pPr marL="1371056" indent="0">
              <a:buNone/>
              <a:defRPr sz="1400">
                <a:solidFill>
                  <a:schemeClr val="tx1">
                    <a:tint val="75000"/>
                  </a:schemeClr>
                </a:solidFill>
              </a:defRPr>
            </a:lvl4pPr>
            <a:lvl5pPr marL="1828080" indent="0">
              <a:buNone/>
              <a:defRPr sz="1400">
                <a:solidFill>
                  <a:schemeClr val="tx1">
                    <a:tint val="75000"/>
                  </a:schemeClr>
                </a:solidFill>
              </a:defRPr>
            </a:lvl5pPr>
            <a:lvl6pPr marL="2285092" indent="0">
              <a:buNone/>
              <a:defRPr sz="1400">
                <a:solidFill>
                  <a:schemeClr val="tx1">
                    <a:tint val="75000"/>
                  </a:schemeClr>
                </a:solidFill>
              </a:defRPr>
            </a:lvl6pPr>
            <a:lvl7pPr marL="2742112" indent="0">
              <a:buNone/>
              <a:defRPr sz="1400">
                <a:solidFill>
                  <a:schemeClr val="tx1">
                    <a:tint val="75000"/>
                  </a:schemeClr>
                </a:solidFill>
              </a:defRPr>
            </a:lvl7pPr>
            <a:lvl8pPr marL="3199130" indent="0">
              <a:buNone/>
              <a:defRPr sz="1400">
                <a:solidFill>
                  <a:schemeClr val="tx1">
                    <a:tint val="75000"/>
                  </a:schemeClr>
                </a:solidFill>
              </a:defRPr>
            </a:lvl8pPr>
            <a:lvl9pPr marL="3656146"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defTabSz="914040">
              <a:defRPr/>
            </a:lvl1pPr>
          </a:lstStyle>
          <a:p>
            <a:pPr>
              <a:defRPr/>
            </a:pPr>
            <a:fld id="{B99FAB22-4309-FC43-AD56-AFD1DB6505A9}" type="datetimeFigureOut">
              <a:rPr lang="en-US"/>
              <a:pPr>
                <a:defRPr/>
              </a:pPr>
              <a:t>1/13/24</a:t>
            </a:fld>
            <a:endParaRPr lang="en-US"/>
          </a:p>
        </p:txBody>
      </p:sp>
      <p:sp>
        <p:nvSpPr>
          <p:cNvPr id="5" name="Footer Placeholder 4"/>
          <p:cNvSpPr>
            <a:spLocks noGrp="1"/>
          </p:cNvSpPr>
          <p:nvPr>
            <p:ph type="ftr" sz="quarter" idx="11"/>
          </p:nvPr>
        </p:nvSpPr>
        <p:spPr/>
        <p:txBody>
          <a:bodyPr/>
          <a:lstStyle>
            <a:lvl1pPr defTabSz="914040">
              <a:defRPr/>
            </a:lvl1pPr>
          </a:lstStyle>
          <a:p>
            <a:pPr>
              <a:defRPr/>
            </a:pPr>
            <a:endParaRPr lang="en-US"/>
          </a:p>
        </p:txBody>
      </p:sp>
      <p:sp>
        <p:nvSpPr>
          <p:cNvPr id="6" name="Slide Number Placeholder 5"/>
          <p:cNvSpPr>
            <a:spLocks noGrp="1"/>
          </p:cNvSpPr>
          <p:nvPr>
            <p:ph type="sldNum" sz="quarter" idx="12"/>
          </p:nvPr>
        </p:nvSpPr>
        <p:spPr/>
        <p:txBody>
          <a:bodyPr/>
          <a:lstStyle>
            <a:lvl1pPr defTabSz="914040">
              <a:defRPr/>
            </a:lvl1pPr>
          </a:lstStyle>
          <a:p>
            <a:pPr>
              <a:defRPr/>
            </a:pPr>
            <a:fld id="{F9E9825B-E7E7-F341-A70F-713A4362658B}" type="slidenum">
              <a:rPr lang="en-US"/>
              <a:pPr>
                <a:defRPr/>
              </a:pPr>
              <a:t>‹#›</a:t>
            </a:fld>
            <a:endParaRPr lang="en-US"/>
          </a:p>
        </p:txBody>
      </p:sp>
    </p:spTree>
    <p:extLst>
      <p:ext uri="{BB962C8B-B14F-4D97-AF65-F5344CB8AC3E}">
        <p14:creationId xmlns:p14="http://schemas.microsoft.com/office/powerpoint/2010/main" val="36160869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lIns="91403" tIns="45702" rIns="91403"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lIns="91403" tIns="45702" rIns="91403" bIns="4570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defTabSz="914040">
              <a:defRPr/>
            </a:lvl1pPr>
          </a:lstStyle>
          <a:p>
            <a:pPr>
              <a:defRPr/>
            </a:pPr>
            <a:fld id="{DD0170A7-191B-DD48-9581-99F912E40866}" type="datetimeFigureOut">
              <a:rPr lang="en-US"/>
              <a:pPr>
                <a:defRPr/>
              </a:pPr>
              <a:t>1/13/24</a:t>
            </a:fld>
            <a:endParaRPr lang="en-US"/>
          </a:p>
        </p:txBody>
      </p:sp>
      <p:sp>
        <p:nvSpPr>
          <p:cNvPr id="6" name="Footer Placeholder 4"/>
          <p:cNvSpPr>
            <a:spLocks noGrp="1"/>
          </p:cNvSpPr>
          <p:nvPr>
            <p:ph type="ftr" sz="quarter" idx="11"/>
          </p:nvPr>
        </p:nvSpPr>
        <p:spPr/>
        <p:txBody>
          <a:bodyPr/>
          <a:lstStyle>
            <a:lvl1pPr defTabSz="914040">
              <a:defRPr/>
            </a:lvl1pPr>
          </a:lstStyle>
          <a:p>
            <a:pPr>
              <a:defRPr/>
            </a:pPr>
            <a:endParaRPr lang="en-US"/>
          </a:p>
        </p:txBody>
      </p:sp>
      <p:sp>
        <p:nvSpPr>
          <p:cNvPr id="7" name="Slide Number Placeholder 5"/>
          <p:cNvSpPr>
            <a:spLocks noGrp="1"/>
          </p:cNvSpPr>
          <p:nvPr>
            <p:ph type="sldNum" sz="quarter" idx="12"/>
          </p:nvPr>
        </p:nvSpPr>
        <p:spPr/>
        <p:txBody>
          <a:bodyPr/>
          <a:lstStyle>
            <a:lvl1pPr defTabSz="914040">
              <a:defRPr/>
            </a:lvl1pPr>
          </a:lstStyle>
          <a:p>
            <a:pPr>
              <a:defRPr/>
            </a:pPr>
            <a:fld id="{8A7C156E-436C-A547-BD11-1A422C6B4C05}" type="slidenum">
              <a:rPr lang="en-US"/>
              <a:pPr>
                <a:defRPr/>
              </a:pPr>
              <a:t>‹#›</a:t>
            </a:fld>
            <a:endParaRPr lang="en-US"/>
          </a:p>
        </p:txBody>
      </p:sp>
    </p:spTree>
    <p:extLst>
      <p:ext uri="{BB962C8B-B14F-4D97-AF65-F5344CB8AC3E}">
        <p14:creationId xmlns:p14="http://schemas.microsoft.com/office/powerpoint/2010/main" val="7644214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03" tIns="45702" rIns="91403" bIns="45702" anchor="b"/>
          <a:lstStyle>
            <a:lvl1pPr marL="0" indent="0">
              <a:buNone/>
              <a:defRPr sz="2400" b="1"/>
            </a:lvl1pPr>
            <a:lvl2pPr marL="457020" indent="0">
              <a:buNone/>
              <a:defRPr sz="2000" b="1"/>
            </a:lvl2pPr>
            <a:lvl3pPr marL="914040" indent="0">
              <a:buNone/>
              <a:defRPr sz="1800" b="1"/>
            </a:lvl3pPr>
            <a:lvl4pPr marL="1371056" indent="0">
              <a:buNone/>
              <a:defRPr sz="1600" b="1"/>
            </a:lvl4pPr>
            <a:lvl5pPr marL="1828080" indent="0">
              <a:buNone/>
              <a:defRPr sz="1600" b="1"/>
            </a:lvl5pPr>
            <a:lvl6pPr marL="2285092" indent="0">
              <a:buNone/>
              <a:defRPr sz="1600" b="1"/>
            </a:lvl6pPr>
            <a:lvl7pPr marL="2742112" indent="0">
              <a:buNone/>
              <a:defRPr sz="1600" b="1"/>
            </a:lvl7pPr>
            <a:lvl8pPr marL="3199130" indent="0">
              <a:buNone/>
              <a:defRPr sz="1600" b="1"/>
            </a:lvl8pPr>
            <a:lvl9pPr marL="3656146"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03" tIns="45702" rIns="91403"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3" y="1535113"/>
            <a:ext cx="4041775" cy="639762"/>
          </a:xfrm>
          <a:prstGeom prst="rect">
            <a:avLst/>
          </a:prstGeom>
        </p:spPr>
        <p:txBody>
          <a:bodyPr lIns="91403" tIns="45702" rIns="91403" bIns="45702" anchor="b"/>
          <a:lstStyle>
            <a:lvl1pPr marL="0" indent="0">
              <a:buNone/>
              <a:defRPr sz="2400" b="1"/>
            </a:lvl1pPr>
            <a:lvl2pPr marL="457020" indent="0">
              <a:buNone/>
              <a:defRPr sz="2000" b="1"/>
            </a:lvl2pPr>
            <a:lvl3pPr marL="914040" indent="0">
              <a:buNone/>
              <a:defRPr sz="1800" b="1"/>
            </a:lvl3pPr>
            <a:lvl4pPr marL="1371056" indent="0">
              <a:buNone/>
              <a:defRPr sz="1600" b="1"/>
            </a:lvl4pPr>
            <a:lvl5pPr marL="1828080" indent="0">
              <a:buNone/>
              <a:defRPr sz="1600" b="1"/>
            </a:lvl5pPr>
            <a:lvl6pPr marL="2285092" indent="0">
              <a:buNone/>
              <a:defRPr sz="1600" b="1"/>
            </a:lvl6pPr>
            <a:lvl7pPr marL="2742112" indent="0">
              <a:buNone/>
              <a:defRPr sz="1600" b="1"/>
            </a:lvl7pPr>
            <a:lvl8pPr marL="3199130" indent="0">
              <a:buNone/>
              <a:defRPr sz="1600" b="1"/>
            </a:lvl8pPr>
            <a:lvl9pPr marL="365614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lIns="91403" tIns="45702" rIns="91403" bIns="4570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defTabSz="914040">
              <a:defRPr/>
            </a:lvl1pPr>
          </a:lstStyle>
          <a:p>
            <a:pPr>
              <a:defRPr/>
            </a:pPr>
            <a:fld id="{4828C379-4D5E-044E-9F32-B57A48639DC7}" type="datetimeFigureOut">
              <a:rPr lang="en-US"/>
              <a:pPr>
                <a:defRPr/>
              </a:pPr>
              <a:t>1/13/24</a:t>
            </a:fld>
            <a:endParaRPr lang="en-US"/>
          </a:p>
        </p:txBody>
      </p:sp>
      <p:sp>
        <p:nvSpPr>
          <p:cNvPr id="8" name="Footer Placeholder 4"/>
          <p:cNvSpPr>
            <a:spLocks noGrp="1"/>
          </p:cNvSpPr>
          <p:nvPr>
            <p:ph type="ftr" sz="quarter" idx="11"/>
          </p:nvPr>
        </p:nvSpPr>
        <p:spPr/>
        <p:txBody>
          <a:bodyPr/>
          <a:lstStyle>
            <a:lvl1pPr defTabSz="914040">
              <a:defRPr/>
            </a:lvl1pPr>
          </a:lstStyle>
          <a:p>
            <a:pPr>
              <a:defRPr/>
            </a:pPr>
            <a:endParaRPr lang="en-US"/>
          </a:p>
        </p:txBody>
      </p:sp>
      <p:sp>
        <p:nvSpPr>
          <p:cNvPr id="9" name="Slide Number Placeholder 5"/>
          <p:cNvSpPr>
            <a:spLocks noGrp="1"/>
          </p:cNvSpPr>
          <p:nvPr>
            <p:ph type="sldNum" sz="quarter" idx="12"/>
          </p:nvPr>
        </p:nvSpPr>
        <p:spPr/>
        <p:txBody>
          <a:bodyPr/>
          <a:lstStyle>
            <a:lvl1pPr defTabSz="914040">
              <a:defRPr/>
            </a:lvl1pPr>
          </a:lstStyle>
          <a:p>
            <a:pPr>
              <a:defRPr/>
            </a:pPr>
            <a:fld id="{BB442D72-D9C2-4A4F-8A90-6BBD2B6E9BB3}" type="slidenum">
              <a:rPr lang="en-US"/>
              <a:pPr>
                <a:defRPr/>
              </a:pPr>
              <a:t>‹#›</a:t>
            </a:fld>
            <a:endParaRPr lang="en-US"/>
          </a:p>
        </p:txBody>
      </p:sp>
    </p:spTree>
    <p:extLst>
      <p:ext uri="{BB962C8B-B14F-4D97-AF65-F5344CB8AC3E}">
        <p14:creationId xmlns:p14="http://schemas.microsoft.com/office/powerpoint/2010/main" val="267001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Book Antiqua" charset="0"/>
              </a:defRPr>
            </a:lvl1pPr>
          </a:lstStyle>
          <a:p>
            <a:pPr>
              <a:defRPr/>
            </a:pPr>
            <a:fld id="{4DFFAD39-6689-5842-B925-C2AB734F3262}" type="slidenum">
              <a:rPr lang="en-US"/>
              <a:pPr>
                <a:defRPr/>
              </a:pPr>
              <a:t>‹#›</a:t>
            </a:fld>
            <a:endParaRPr lang="en-US"/>
          </a:p>
        </p:txBody>
      </p:sp>
    </p:spTree>
    <p:extLst>
      <p:ext uri="{BB962C8B-B14F-4D97-AF65-F5344CB8AC3E}">
        <p14:creationId xmlns:p14="http://schemas.microsoft.com/office/powerpoint/2010/main" val="39850685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defTabSz="914040">
              <a:defRPr/>
            </a:lvl1pPr>
          </a:lstStyle>
          <a:p>
            <a:pPr>
              <a:defRPr/>
            </a:pPr>
            <a:fld id="{CA4EA26E-1306-C944-804B-14062AEB3AAB}" type="datetimeFigureOut">
              <a:rPr lang="en-US"/>
              <a:pPr>
                <a:defRPr/>
              </a:pPr>
              <a:t>1/13/24</a:t>
            </a:fld>
            <a:endParaRPr lang="en-US"/>
          </a:p>
        </p:txBody>
      </p:sp>
      <p:sp>
        <p:nvSpPr>
          <p:cNvPr id="4" name="Footer Placeholder 4"/>
          <p:cNvSpPr>
            <a:spLocks noGrp="1"/>
          </p:cNvSpPr>
          <p:nvPr>
            <p:ph type="ftr" sz="quarter" idx="11"/>
          </p:nvPr>
        </p:nvSpPr>
        <p:spPr/>
        <p:txBody>
          <a:bodyPr/>
          <a:lstStyle>
            <a:lvl1pPr defTabSz="914040">
              <a:defRPr/>
            </a:lvl1pPr>
          </a:lstStyle>
          <a:p>
            <a:pPr>
              <a:defRPr/>
            </a:pPr>
            <a:endParaRPr lang="en-US"/>
          </a:p>
        </p:txBody>
      </p:sp>
      <p:sp>
        <p:nvSpPr>
          <p:cNvPr id="5" name="Slide Number Placeholder 5"/>
          <p:cNvSpPr>
            <a:spLocks noGrp="1"/>
          </p:cNvSpPr>
          <p:nvPr>
            <p:ph type="sldNum" sz="quarter" idx="12"/>
          </p:nvPr>
        </p:nvSpPr>
        <p:spPr/>
        <p:txBody>
          <a:bodyPr/>
          <a:lstStyle>
            <a:lvl1pPr defTabSz="914040">
              <a:defRPr/>
            </a:lvl1pPr>
          </a:lstStyle>
          <a:p>
            <a:pPr>
              <a:defRPr/>
            </a:pPr>
            <a:fld id="{221A5EE6-9FB5-C84A-8894-1028E95B5CEE}" type="slidenum">
              <a:rPr lang="en-US"/>
              <a:pPr>
                <a:defRPr/>
              </a:pPr>
              <a:t>‹#›</a:t>
            </a:fld>
            <a:endParaRPr lang="en-US"/>
          </a:p>
        </p:txBody>
      </p:sp>
    </p:spTree>
    <p:extLst>
      <p:ext uri="{BB962C8B-B14F-4D97-AF65-F5344CB8AC3E}">
        <p14:creationId xmlns:p14="http://schemas.microsoft.com/office/powerpoint/2010/main" val="134384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040">
              <a:defRPr/>
            </a:lvl1pPr>
          </a:lstStyle>
          <a:p>
            <a:pPr>
              <a:defRPr/>
            </a:pPr>
            <a:fld id="{145A1908-E6C0-6340-8BBD-3954B56DF97B}" type="datetimeFigureOut">
              <a:rPr lang="en-US"/>
              <a:pPr>
                <a:defRPr/>
              </a:pPr>
              <a:t>1/13/24</a:t>
            </a:fld>
            <a:endParaRPr lang="en-US"/>
          </a:p>
        </p:txBody>
      </p:sp>
      <p:sp>
        <p:nvSpPr>
          <p:cNvPr id="3" name="Footer Placeholder 4"/>
          <p:cNvSpPr>
            <a:spLocks noGrp="1"/>
          </p:cNvSpPr>
          <p:nvPr>
            <p:ph type="ftr" sz="quarter" idx="11"/>
          </p:nvPr>
        </p:nvSpPr>
        <p:spPr/>
        <p:txBody>
          <a:bodyPr/>
          <a:lstStyle>
            <a:lvl1pPr defTabSz="914040">
              <a:defRPr/>
            </a:lvl1pPr>
          </a:lstStyle>
          <a:p>
            <a:pPr>
              <a:defRPr/>
            </a:pPr>
            <a:endParaRPr lang="en-US"/>
          </a:p>
        </p:txBody>
      </p:sp>
      <p:sp>
        <p:nvSpPr>
          <p:cNvPr id="4" name="Slide Number Placeholder 5"/>
          <p:cNvSpPr>
            <a:spLocks noGrp="1"/>
          </p:cNvSpPr>
          <p:nvPr>
            <p:ph type="sldNum" sz="quarter" idx="12"/>
          </p:nvPr>
        </p:nvSpPr>
        <p:spPr/>
        <p:txBody>
          <a:bodyPr/>
          <a:lstStyle>
            <a:lvl1pPr defTabSz="914040">
              <a:defRPr/>
            </a:lvl1pPr>
          </a:lstStyle>
          <a:p>
            <a:pPr>
              <a:defRPr/>
            </a:pPr>
            <a:fld id="{4FFD2D09-9C79-F54D-B07A-239852AA078D}" type="slidenum">
              <a:rPr lang="en-US"/>
              <a:pPr>
                <a:defRPr/>
              </a:pPr>
              <a:t>‹#›</a:t>
            </a:fld>
            <a:endParaRPr lang="en-US"/>
          </a:p>
        </p:txBody>
      </p:sp>
    </p:spTree>
    <p:extLst>
      <p:ext uri="{BB962C8B-B14F-4D97-AF65-F5344CB8AC3E}">
        <p14:creationId xmlns:p14="http://schemas.microsoft.com/office/powerpoint/2010/main" val="36306697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8"/>
            <a:ext cx="5111750" cy="5853113"/>
          </a:xfrm>
          <a:prstGeom prst="rect">
            <a:avLst/>
          </a:prstGeom>
        </p:spPr>
        <p:txBody>
          <a:bodyPr lIns="91403" tIns="45702" rIns="91403" bIns="45702"/>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8" y="1435101"/>
            <a:ext cx="3008313" cy="4691063"/>
          </a:xfrm>
          <a:prstGeom prst="rect">
            <a:avLst/>
          </a:prstGeom>
        </p:spPr>
        <p:txBody>
          <a:bodyPr lIns="91403" tIns="45702" rIns="91403" bIns="45702"/>
          <a:lstStyle>
            <a:lvl1pPr marL="0" indent="0">
              <a:buNone/>
              <a:defRPr sz="1400"/>
            </a:lvl1pPr>
            <a:lvl2pPr marL="457020" indent="0">
              <a:buNone/>
              <a:defRPr sz="1200"/>
            </a:lvl2pPr>
            <a:lvl3pPr marL="914040" indent="0">
              <a:buNone/>
              <a:defRPr sz="1000"/>
            </a:lvl3pPr>
            <a:lvl4pPr marL="1371056" indent="0">
              <a:buNone/>
              <a:defRPr sz="900"/>
            </a:lvl4pPr>
            <a:lvl5pPr marL="1828080" indent="0">
              <a:buNone/>
              <a:defRPr sz="900"/>
            </a:lvl5pPr>
            <a:lvl6pPr marL="2285092" indent="0">
              <a:buNone/>
              <a:defRPr sz="900"/>
            </a:lvl6pPr>
            <a:lvl7pPr marL="2742112" indent="0">
              <a:buNone/>
              <a:defRPr sz="900"/>
            </a:lvl7pPr>
            <a:lvl8pPr marL="3199130" indent="0">
              <a:buNone/>
              <a:defRPr sz="900"/>
            </a:lvl8pPr>
            <a:lvl9pPr marL="3656146"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914040">
              <a:defRPr/>
            </a:lvl1pPr>
          </a:lstStyle>
          <a:p>
            <a:pPr>
              <a:defRPr/>
            </a:pPr>
            <a:fld id="{5B011711-D5FB-6E42-A492-4BEB737AD9FE}" type="datetimeFigureOut">
              <a:rPr lang="en-US"/>
              <a:pPr>
                <a:defRPr/>
              </a:pPr>
              <a:t>1/13/24</a:t>
            </a:fld>
            <a:endParaRPr lang="en-US"/>
          </a:p>
        </p:txBody>
      </p:sp>
      <p:sp>
        <p:nvSpPr>
          <p:cNvPr id="6" name="Footer Placeholder 4"/>
          <p:cNvSpPr>
            <a:spLocks noGrp="1"/>
          </p:cNvSpPr>
          <p:nvPr>
            <p:ph type="ftr" sz="quarter" idx="11"/>
          </p:nvPr>
        </p:nvSpPr>
        <p:spPr/>
        <p:txBody>
          <a:bodyPr/>
          <a:lstStyle>
            <a:lvl1pPr defTabSz="914040">
              <a:defRPr/>
            </a:lvl1pPr>
          </a:lstStyle>
          <a:p>
            <a:pPr>
              <a:defRPr/>
            </a:pPr>
            <a:endParaRPr lang="en-US"/>
          </a:p>
        </p:txBody>
      </p:sp>
      <p:sp>
        <p:nvSpPr>
          <p:cNvPr id="7" name="Slide Number Placeholder 5"/>
          <p:cNvSpPr>
            <a:spLocks noGrp="1"/>
          </p:cNvSpPr>
          <p:nvPr>
            <p:ph type="sldNum" sz="quarter" idx="12"/>
          </p:nvPr>
        </p:nvSpPr>
        <p:spPr/>
        <p:txBody>
          <a:bodyPr/>
          <a:lstStyle>
            <a:lvl1pPr defTabSz="914040">
              <a:defRPr/>
            </a:lvl1pPr>
          </a:lstStyle>
          <a:p>
            <a:pPr>
              <a:defRPr/>
            </a:pPr>
            <a:fld id="{D91661DD-F0C4-A842-B98E-C8796159D6B9}" type="slidenum">
              <a:rPr lang="en-US"/>
              <a:pPr>
                <a:defRPr/>
              </a:pPr>
              <a:t>‹#›</a:t>
            </a:fld>
            <a:endParaRPr lang="en-US"/>
          </a:p>
        </p:txBody>
      </p:sp>
    </p:spTree>
    <p:extLst>
      <p:ext uri="{BB962C8B-B14F-4D97-AF65-F5344CB8AC3E}">
        <p14:creationId xmlns:p14="http://schemas.microsoft.com/office/powerpoint/2010/main" val="32270886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03" tIns="45702" rIns="91403" bIns="45702" rtlCol="0">
            <a:normAutofit/>
          </a:bodyPr>
          <a:lstStyle>
            <a:lvl1pPr marL="0" indent="0">
              <a:buNone/>
              <a:defRPr sz="3200"/>
            </a:lvl1pPr>
            <a:lvl2pPr marL="457020" indent="0">
              <a:buNone/>
              <a:defRPr sz="2800"/>
            </a:lvl2pPr>
            <a:lvl3pPr marL="914040" indent="0">
              <a:buNone/>
              <a:defRPr sz="2400"/>
            </a:lvl3pPr>
            <a:lvl4pPr marL="1371056" indent="0">
              <a:buNone/>
              <a:defRPr sz="2000"/>
            </a:lvl4pPr>
            <a:lvl5pPr marL="1828080" indent="0">
              <a:buNone/>
              <a:defRPr sz="2000"/>
            </a:lvl5pPr>
            <a:lvl6pPr marL="2285092" indent="0">
              <a:buNone/>
              <a:defRPr sz="2000"/>
            </a:lvl6pPr>
            <a:lvl7pPr marL="2742112" indent="0">
              <a:buNone/>
              <a:defRPr sz="2000"/>
            </a:lvl7pPr>
            <a:lvl8pPr marL="3199130" indent="0">
              <a:buNone/>
              <a:defRPr sz="2000"/>
            </a:lvl8pPr>
            <a:lvl9pPr marL="365614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03" tIns="45702" rIns="91403" bIns="45702"/>
          <a:lstStyle>
            <a:lvl1pPr marL="0" indent="0">
              <a:buNone/>
              <a:defRPr sz="1400"/>
            </a:lvl1pPr>
            <a:lvl2pPr marL="457020" indent="0">
              <a:buNone/>
              <a:defRPr sz="1200"/>
            </a:lvl2pPr>
            <a:lvl3pPr marL="914040" indent="0">
              <a:buNone/>
              <a:defRPr sz="1000"/>
            </a:lvl3pPr>
            <a:lvl4pPr marL="1371056" indent="0">
              <a:buNone/>
              <a:defRPr sz="900"/>
            </a:lvl4pPr>
            <a:lvl5pPr marL="1828080" indent="0">
              <a:buNone/>
              <a:defRPr sz="900"/>
            </a:lvl5pPr>
            <a:lvl6pPr marL="2285092" indent="0">
              <a:buNone/>
              <a:defRPr sz="900"/>
            </a:lvl6pPr>
            <a:lvl7pPr marL="2742112" indent="0">
              <a:buNone/>
              <a:defRPr sz="900"/>
            </a:lvl7pPr>
            <a:lvl8pPr marL="3199130" indent="0">
              <a:buNone/>
              <a:defRPr sz="900"/>
            </a:lvl8pPr>
            <a:lvl9pPr marL="3656146"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914040">
              <a:defRPr/>
            </a:lvl1pPr>
          </a:lstStyle>
          <a:p>
            <a:pPr>
              <a:defRPr/>
            </a:pPr>
            <a:fld id="{E3D23BB7-CCE3-C541-9FD2-DE164E1FFCA8}" type="datetimeFigureOut">
              <a:rPr lang="en-US"/>
              <a:pPr>
                <a:defRPr/>
              </a:pPr>
              <a:t>1/13/24</a:t>
            </a:fld>
            <a:endParaRPr lang="en-US"/>
          </a:p>
        </p:txBody>
      </p:sp>
      <p:sp>
        <p:nvSpPr>
          <p:cNvPr id="6" name="Footer Placeholder 4"/>
          <p:cNvSpPr>
            <a:spLocks noGrp="1"/>
          </p:cNvSpPr>
          <p:nvPr>
            <p:ph type="ftr" sz="quarter" idx="11"/>
          </p:nvPr>
        </p:nvSpPr>
        <p:spPr/>
        <p:txBody>
          <a:bodyPr/>
          <a:lstStyle>
            <a:lvl1pPr defTabSz="914040">
              <a:defRPr/>
            </a:lvl1pPr>
          </a:lstStyle>
          <a:p>
            <a:pPr>
              <a:defRPr/>
            </a:pPr>
            <a:endParaRPr lang="en-US"/>
          </a:p>
        </p:txBody>
      </p:sp>
      <p:sp>
        <p:nvSpPr>
          <p:cNvPr id="7" name="Slide Number Placeholder 5"/>
          <p:cNvSpPr>
            <a:spLocks noGrp="1"/>
          </p:cNvSpPr>
          <p:nvPr>
            <p:ph type="sldNum" sz="quarter" idx="12"/>
          </p:nvPr>
        </p:nvSpPr>
        <p:spPr/>
        <p:txBody>
          <a:bodyPr/>
          <a:lstStyle>
            <a:lvl1pPr defTabSz="914040">
              <a:defRPr/>
            </a:lvl1pPr>
          </a:lstStyle>
          <a:p>
            <a:pPr>
              <a:defRPr/>
            </a:pPr>
            <a:fld id="{CAAF8ACD-F9D2-3D44-8715-04593509A69D}" type="slidenum">
              <a:rPr lang="en-US"/>
              <a:pPr>
                <a:defRPr/>
              </a:pPr>
              <a:t>‹#›</a:t>
            </a:fld>
            <a:endParaRPr lang="en-US"/>
          </a:p>
        </p:txBody>
      </p:sp>
    </p:spTree>
    <p:extLst>
      <p:ext uri="{BB962C8B-B14F-4D97-AF65-F5344CB8AC3E}">
        <p14:creationId xmlns:p14="http://schemas.microsoft.com/office/powerpoint/2010/main" val="29352347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lIns="91403" tIns="45702" rIns="91403" bIns="45702"/>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040">
              <a:defRPr/>
            </a:lvl1pPr>
          </a:lstStyle>
          <a:p>
            <a:pPr>
              <a:defRPr/>
            </a:pPr>
            <a:fld id="{FECC57E7-CFEA-A140-A707-19AD192DE053}" type="datetimeFigureOut">
              <a:rPr lang="en-US"/>
              <a:pPr>
                <a:defRPr/>
              </a:pPr>
              <a:t>1/13/24</a:t>
            </a:fld>
            <a:endParaRPr lang="en-US"/>
          </a:p>
        </p:txBody>
      </p:sp>
      <p:sp>
        <p:nvSpPr>
          <p:cNvPr id="5" name="Footer Placeholder 4"/>
          <p:cNvSpPr>
            <a:spLocks noGrp="1"/>
          </p:cNvSpPr>
          <p:nvPr>
            <p:ph type="ftr" sz="quarter" idx="11"/>
          </p:nvPr>
        </p:nvSpPr>
        <p:spPr/>
        <p:txBody>
          <a:bodyPr/>
          <a:lstStyle>
            <a:lvl1pPr defTabSz="914040">
              <a:defRPr/>
            </a:lvl1pPr>
          </a:lstStyle>
          <a:p>
            <a:pPr>
              <a:defRPr/>
            </a:pPr>
            <a:endParaRPr lang="en-US"/>
          </a:p>
        </p:txBody>
      </p:sp>
      <p:sp>
        <p:nvSpPr>
          <p:cNvPr id="6" name="Slide Number Placeholder 5"/>
          <p:cNvSpPr>
            <a:spLocks noGrp="1"/>
          </p:cNvSpPr>
          <p:nvPr>
            <p:ph type="sldNum" sz="quarter" idx="12"/>
          </p:nvPr>
        </p:nvSpPr>
        <p:spPr/>
        <p:txBody>
          <a:bodyPr/>
          <a:lstStyle>
            <a:lvl1pPr defTabSz="914040">
              <a:defRPr/>
            </a:lvl1pPr>
          </a:lstStyle>
          <a:p>
            <a:pPr>
              <a:defRPr/>
            </a:pPr>
            <a:fld id="{60CA2D8E-898A-914F-A833-1C98A4A8D152}" type="slidenum">
              <a:rPr lang="en-US"/>
              <a:pPr>
                <a:defRPr/>
              </a:pPr>
              <a:t>‹#›</a:t>
            </a:fld>
            <a:endParaRPr lang="en-US"/>
          </a:p>
        </p:txBody>
      </p:sp>
    </p:spTree>
    <p:extLst>
      <p:ext uri="{BB962C8B-B14F-4D97-AF65-F5344CB8AC3E}">
        <p14:creationId xmlns:p14="http://schemas.microsoft.com/office/powerpoint/2010/main" val="2264508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6"/>
            <a:ext cx="6019800" cy="5851525"/>
          </a:xfrm>
          <a:prstGeom prst="rect">
            <a:avLst/>
          </a:prstGeom>
        </p:spPr>
        <p:txBody>
          <a:bodyPr vert="eaVert" lIns="91403" tIns="45702" rIns="91403" bIns="45702"/>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040">
              <a:defRPr/>
            </a:lvl1pPr>
          </a:lstStyle>
          <a:p>
            <a:pPr>
              <a:defRPr/>
            </a:pPr>
            <a:fld id="{83BDBE98-D4B3-8448-B808-07A865795CE0}" type="datetimeFigureOut">
              <a:rPr lang="en-US"/>
              <a:pPr>
                <a:defRPr/>
              </a:pPr>
              <a:t>1/13/24</a:t>
            </a:fld>
            <a:endParaRPr lang="en-US"/>
          </a:p>
        </p:txBody>
      </p:sp>
      <p:sp>
        <p:nvSpPr>
          <p:cNvPr id="5" name="Footer Placeholder 4"/>
          <p:cNvSpPr>
            <a:spLocks noGrp="1"/>
          </p:cNvSpPr>
          <p:nvPr>
            <p:ph type="ftr" sz="quarter" idx="11"/>
          </p:nvPr>
        </p:nvSpPr>
        <p:spPr/>
        <p:txBody>
          <a:bodyPr/>
          <a:lstStyle>
            <a:lvl1pPr defTabSz="914040">
              <a:defRPr/>
            </a:lvl1pPr>
          </a:lstStyle>
          <a:p>
            <a:pPr>
              <a:defRPr/>
            </a:pPr>
            <a:endParaRPr lang="en-US"/>
          </a:p>
        </p:txBody>
      </p:sp>
      <p:sp>
        <p:nvSpPr>
          <p:cNvPr id="6" name="Slide Number Placeholder 5"/>
          <p:cNvSpPr>
            <a:spLocks noGrp="1"/>
          </p:cNvSpPr>
          <p:nvPr>
            <p:ph type="sldNum" sz="quarter" idx="12"/>
          </p:nvPr>
        </p:nvSpPr>
        <p:spPr/>
        <p:txBody>
          <a:bodyPr/>
          <a:lstStyle>
            <a:lvl1pPr defTabSz="914040">
              <a:defRPr/>
            </a:lvl1pPr>
          </a:lstStyle>
          <a:p>
            <a:pPr>
              <a:defRPr/>
            </a:pPr>
            <a:fld id="{B50A59BC-22D2-2B40-ABFE-6D140EE82E41}" type="slidenum">
              <a:rPr lang="en-US"/>
              <a:pPr>
                <a:defRPr/>
              </a:pPr>
              <a:t>‹#›</a:t>
            </a:fld>
            <a:endParaRPr lang="en-US"/>
          </a:p>
        </p:txBody>
      </p:sp>
    </p:spTree>
    <p:extLst>
      <p:ext uri="{BB962C8B-B14F-4D97-AF65-F5344CB8AC3E}">
        <p14:creationId xmlns:p14="http://schemas.microsoft.com/office/powerpoint/2010/main" val="209424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Book Antiqua" charset="0"/>
              </a:defRPr>
            </a:lvl1pPr>
          </a:lstStyle>
          <a:p>
            <a:pPr>
              <a:defRPr/>
            </a:pPr>
            <a:fld id="{842AC148-53D4-DD41-8147-0437CA6904E3}" type="slidenum">
              <a:rPr lang="en-US"/>
              <a:pPr>
                <a:defRPr/>
              </a:pPr>
              <a:t>‹#›</a:t>
            </a:fld>
            <a:endParaRPr lang="en-US"/>
          </a:p>
        </p:txBody>
      </p:sp>
    </p:spTree>
    <p:extLst>
      <p:ext uri="{BB962C8B-B14F-4D97-AF65-F5344CB8AC3E}">
        <p14:creationId xmlns:p14="http://schemas.microsoft.com/office/powerpoint/2010/main" val="1046710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Book Antiqua" charset="0"/>
              </a:defRPr>
            </a:lvl1pPr>
          </a:lstStyle>
          <a:p>
            <a:pPr>
              <a:defRPr/>
            </a:pPr>
            <a:fld id="{9833799E-CD80-3648-846E-5AA8EE20154C}" type="slidenum">
              <a:rPr lang="en-US"/>
              <a:pPr>
                <a:defRPr/>
              </a:pPr>
              <a:t>‹#›</a:t>
            </a:fld>
            <a:endParaRPr lang="en-US"/>
          </a:p>
        </p:txBody>
      </p:sp>
    </p:spTree>
    <p:extLst>
      <p:ext uri="{BB962C8B-B14F-4D97-AF65-F5344CB8AC3E}">
        <p14:creationId xmlns:p14="http://schemas.microsoft.com/office/powerpoint/2010/main" val="424532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Book Antiqua" charset="0"/>
              </a:defRPr>
            </a:lvl1pPr>
          </a:lstStyle>
          <a:p>
            <a:pPr>
              <a:defRPr/>
            </a:pPr>
            <a:fld id="{A395A295-E6D6-8C48-B439-42F40C0DFFC4}" type="slidenum">
              <a:rPr lang="en-US"/>
              <a:pPr>
                <a:defRPr/>
              </a:pPr>
              <a:t>‹#›</a:t>
            </a:fld>
            <a:endParaRPr lang="en-US"/>
          </a:p>
        </p:txBody>
      </p:sp>
    </p:spTree>
    <p:extLst>
      <p:ext uri="{BB962C8B-B14F-4D97-AF65-F5344CB8AC3E}">
        <p14:creationId xmlns:p14="http://schemas.microsoft.com/office/powerpoint/2010/main" val="2548387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Book Antiqua" charset="0"/>
              </a:defRPr>
            </a:lvl1pPr>
          </a:lstStyle>
          <a:p>
            <a:pPr>
              <a:defRPr/>
            </a:pPr>
            <a:fld id="{84FAFAFC-719A-314E-A63E-D7A507B40EA7}" type="slidenum">
              <a:rPr lang="en-US"/>
              <a:pPr>
                <a:defRPr/>
              </a:pPr>
              <a:t>‹#›</a:t>
            </a:fld>
            <a:endParaRPr lang="en-US"/>
          </a:p>
        </p:txBody>
      </p:sp>
    </p:spTree>
    <p:extLst>
      <p:ext uri="{BB962C8B-B14F-4D97-AF65-F5344CB8AC3E}">
        <p14:creationId xmlns:p14="http://schemas.microsoft.com/office/powerpoint/2010/main" val="146549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128"/>
                <a:cs typeface="ＭＳ Ｐゴシック" charset="-128"/>
              </a:defRPr>
            </a:lvl1pPr>
          </a:lstStyle>
          <a:p>
            <a:pPr defTabSz="914400" fontAlgn="base">
              <a:spcBef>
                <a:spcPct val="0"/>
              </a:spcBef>
              <a:spcAft>
                <a:spcPct val="0"/>
              </a:spcAft>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128"/>
                <a:cs typeface="ＭＳ Ｐゴシック" charset="-128"/>
              </a:defRPr>
            </a:lvl1pPr>
          </a:lstStyle>
          <a:p>
            <a:pPr defTabSz="914400" fontAlgn="base">
              <a:spcBef>
                <a:spcPct val="0"/>
              </a:spcBef>
              <a:spcAft>
                <a:spcPct val="0"/>
              </a:spcAft>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defTabSz="914400" fontAlgn="base">
              <a:spcBef>
                <a:spcPct val="0"/>
              </a:spcBef>
              <a:spcAft>
                <a:spcPct val="0"/>
              </a:spcAft>
              <a:defRPr/>
            </a:pPr>
            <a:fld id="{92DBF2B2-A510-FD4A-89BC-006300C85E72}"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62720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bwMode="auto">
          <a:xfrm>
            <a:off x="1676400" y="457200"/>
            <a:ext cx="7010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939" name="Rectangle 1027"/>
          <p:cNvSpPr>
            <a:spLocks noGrp="1" noChangeArrowheads="1"/>
          </p:cNvSpPr>
          <p:nvPr>
            <p:ph type="body" idx="1"/>
          </p:nvPr>
        </p:nvSpPr>
        <p:spPr bwMode="auto">
          <a:xfrm>
            <a:off x="1676400" y="1981200"/>
            <a:ext cx="7010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452" name="Rectangle 102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mn-lt"/>
                <a:ea typeface="+mn-ea"/>
                <a:cs typeface="+mn-cs"/>
              </a:defRPr>
            </a:lvl1pPr>
          </a:lstStyle>
          <a:p>
            <a:pPr defTabSz="914400" fontAlgn="base">
              <a:spcBef>
                <a:spcPct val="0"/>
              </a:spcBef>
              <a:spcAft>
                <a:spcPct val="0"/>
              </a:spcAft>
              <a:defRPr/>
            </a:pPr>
            <a:endParaRPr lang="en-US">
              <a:solidFill>
                <a:srgbClr val="FFFFFF"/>
              </a:solidFill>
              <a:latin typeface="Arial"/>
            </a:endParaRPr>
          </a:p>
        </p:txBody>
      </p:sp>
      <p:sp>
        <p:nvSpPr>
          <p:cNvPr id="104453" name="Rectangle 102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latin typeface="Arial" charset="0"/>
              </a:defRPr>
            </a:lvl1pPr>
          </a:lstStyle>
          <a:p>
            <a:pPr defTabSz="914400" fontAlgn="base">
              <a:spcBef>
                <a:spcPct val="0"/>
              </a:spcBef>
              <a:spcAft>
                <a:spcPct val="0"/>
              </a:spcAft>
              <a:defRPr/>
            </a:pPr>
            <a:fld id="{5746F5BB-2FF3-8D46-BA80-DA2BDAB61196}"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sp>
        <p:nvSpPr>
          <p:cNvPr id="39942" name="Line 1030"/>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43" name="Line 1031"/>
          <p:cNvSpPr>
            <a:spLocks noChangeShapeType="1"/>
          </p:cNvSpPr>
          <p:nvPr/>
        </p:nvSpPr>
        <p:spPr bwMode="auto">
          <a:xfrm>
            <a:off x="228600" y="304800"/>
            <a:ext cx="8610600" cy="0"/>
          </a:xfrm>
          <a:prstGeom prst="line">
            <a:avLst/>
          </a:prstGeom>
          <a:noFill/>
          <a:ln w="76200">
            <a:solidFill>
              <a:schemeClr val="tx2"/>
            </a:solidFill>
            <a:round/>
            <a:headEnd/>
            <a:tailEnd/>
          </a:ln>
          <a:extLst>
            <a:ext uri="{909E8E84-426E-40dd-AFC4-6F175D3DCCD1}">
              <a14:hiddenFill xmlns:a14="http://schemas.microsoft.com/office/drawing/2010/main" xmlns="">
                <a:noFill/>
              </a14:hiddenFill>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grpSp>
        <p:nvGrpSpPr>
          <p:cNvPr id="39944" name="Group 1032"/>
          <p:cNvGrpSpPr>
            <a:grpSpLocks/>
          </p:cNvGrpSpPr>
          <p:nvPr/>
        </p:nvGrpSpPr>
        <p:grpSpPr bwMode="auto">
          <a:xfrm>
            <a:off x="228600" y="457200"/>
            <a:ext cx="1246188" cy="1371600"/>
            <a:chOff x="144" y="288"/>
            <a:chExt cx="785" cy="864"/>
          </a:xfrm>
        </p:grpSpPr>
        <p:sp>
          <p:nvSpPr>
            <p:cNvPr id="39946" name="Rectangle 1033"/>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47" name="Rectangle 1034"/>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48" name="Rectangle 1035"/>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49" name="Rectangle 1036"/>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50" name="Rectangle 1037"/>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51" name="Rectangle 1038"/>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52" name="Rectangle 1039"/>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53" name="Rectangle 1040"/>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54" name="Rectangle 1041"/>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55" name="Rectangle 1042"/>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56" name="Rectangle 1043"/>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57" name="Rectangle 1044"/>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sp>
          <p:nvSpPr>
            <p:cNvPr id="39958" name="Rectangle 1045"/>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grpSp>
      <p:sp>
        <p:nvSpPr>
          <p:cNvPr id="104470" name="Rectangle 104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mn-lt"/>
                <a:ea typeface="+mn-ea"/>
                <a:cs typeface="+mn-cs"/>
              </a:defRPr>
            </a:lvl1pPr>
          </a:lstStyle>
          <a:p>
            <a:pPr defTabSz="914400" fontAlgn="base">
              <a:spcBef>
                <a:spcPct val="0"/>
              </a:spcBef>
              <a:spcAft>
                <a:spcPct val="0"/>
              </a:spcAft>
              <a:defRPr/>
            </a:pPr>
            <a:endParaRPr lang="en-US">
              <a:solidFill>
                <a:srgbClr val="FFFFFF"/>
              </a:solidFill>
              <a:latin typeface="Arial"/>
            </a:endParaRPr>
          </a:p>
        </p:txBody>
      </p:sp>
    </p:spTree>
    <p:extLst>
      <p:ext uri="{BB962C8B-B14F-4D97-AF65-F5344CB8AC3E}">
        <p14:creationId xmlns:p14="http://schemas.microsoft.com/office/powerpoint/2010/main" val="234679572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9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900">
          <a:solidFill>
            <a:schemeClr val="tx2"/>
          </a:solidFill>
          <a:latin typeface="Arial" pitchFamily="-107" charset="0"/>
          <a:ea typeface="ＭＳ Ｐゴシック" charset="-128"/>
          <a:cs typeface="ＭＳ Ｐゴシック" charset="-128"/>
        </a:defRPr>
      </a:lvl2pPr>
      <a:lvl3pPr algn="l" rtl="0" eaLnBrk="0" fontAlgn="base" hangingPunct="0">
        <a:spcBef>
          <a:spcPct val="0"/>
        </a:spcBef>
        <a:spcAft>
          <a:spcPct val="0"/>
        </a:spcAft>
        <a:defRPr sz="3900">
          <a:solidFill>
            <a:schemeClr val="tx2"/>
          </a:solidFill>
          <a:latin typeface="Arial" pitchFamily="-107" charset="0"/>
          <a:ea typeface="ＭＳ Ｐゴシック" charset="-128"/>
          <a:cs typeface="ＭＳ Ｐゴシック" charset="-128"/>
        </a:defRPr>
      </a:lvl3pPr>
      <a:lvl4pPr algn="l" rtl="0" eaLnBrk="0" fontAlgn="base" hangingPunct="0">
        <a:spcBef>
          <a:spcPct val="0"/>
        </a:spcBef>
        <a:spcAft>
          <a:spcPct val="0"/>
        </a:spcAft>
        <a:defRPr sz="3900">
          <a:solidFill>
            <a:schemeClr val="tx2"/>
          </a:solidFill>
          <a:latin typeface="Arial" pitchFamily="-107" charset="0"/>
          <a:ea typeface="ＭＳ Ｐゴシック" charset="-128"/>
          <a:cs typeface="ＭＳ Ｐゴシック" charset="-128"/>
        </a:defRPr>
      </a:lvl4pPr>
      <a:lvl5pPr algn="l" rtl="0" eaLnBrk="0" fontAlgn="base" hangingPunct="0">
        <a:spcBef>
          <a:spcPct val="0"/>
        </a:spcBef>
        <a:spcAft>
          <a:spcPct val="0"/>
        </a:spcAft>
        <a:defRPr sz="3900">
          <a:solidFill>
            <a:schemeClr val="tx2"/>
          </a:solidFill>
          <a:latin typeface="Arial" pitchFamily="-107" charset="0"/>
          <a:ea typeface="ＭＳ Ｐゴシック" charset="-128"/>
          <a:cs typeface="ＭＳ Ｐゴシック" charset="-128"/>
        </a:defRPr>
      </a:lvl5pPr>
      <a:lvl6pPr marL="457200" algn="l" rtl="0" fontAlgn="base">
        <a:spcBef>
          <a:spcPct val="0"/>
        </a:spcBef>
        <a:spcAft>
          <a:spcPct val="0"/>
        </a:spcAft>
        <a:defRPr sz="3900">
          <a:solidFill>
            <a:schemeClr val="tx2"/>
          </a:solidFill>
          <a:latin typeface="Arial" pitchFamily="-107" charset="0"/>
        </a:defRPr>
      </a:lvl6pPr>
      <a:lvl7pPr marL="914400" algn="l" rtl="0" fontAlgn="base">
        <a:spcBef>
          <a:spcPct val="0"/>
        </a:spcBef>
        <a:spcAft>
          <a:spcPct val="0"/>
        </a:spcAft>
        <a:defRPr sz="3900">
          <a:solidFill>
            <a:schemeClr val="tx2"/>
          </a:solidFill>
          <a:latin typeface="Arial" pitchFamily="-107" charset="0"/>
        </a:defRPr>
      </a:lvl7pPr>
      <a:lvl8pPr marL="1371600" algn="l" rtl="0" fontAlgn="base">
        <a:spcBef>
          <a:spcPct val="0"/>
        </a:spcBef>
        <a:spcAft>
          <a:spcPct val="0"/>
        </a:spcAft>
        <a:defRPr sz="3900">
          <a:solidFill>
            <a:schemeClr val="tx2"/>
          </a:solidFill>
          <a:latin typeface="Arial" pitchFamily="-107" charset="0"/>
        </a:defRPr>
      </a:lvl8pPr>
      <a:lvl9pPr marL="1828800" algn="l" rtl="0" fontAlgn="base">
        <a:spcBef>
          <a:spcPct val="0"/>
        </a:spcBef>
        <a:spcAft>
          <a:spcPct val="0"/>
        </a:spcAft>
        <a:defRPr sz="3900">
          <a:solidFill>
            <a:schemeClr val="tx2"/>
          </a:solidFill>
          <a:latin typeface="Arial" pitchFamily="-107" charset="0"/>
        </a:defRPr>
      </a:lvl9pPr>
    </p:titleStyle>
    <p:bodyStyle>
      <a:lvl1pPr marL="342900" indent="-342900" algn="l" rtl="0" eaLnBrk="0" fontAlgn="base" hangingPunct="0">
        <a:spcBef>
          <a:spcPct val="20000"/>
        </a:spcBef>
        <a:spcAft>
          <a:spcPct val="0"/>
        </a:spcAft>
        <a:buClr>
          <a:schemeClr val="accent1"/>
        </a:buClr>
        <a:buSzPct val="85000"/>
        <a:buFont typeface="Wingdings" charset="0"/>
        <a:buChar char="o"/>
        <a:defRPr sz="2800">
          <a:solidFill>
            <a:schemeClr val="tx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1"/>
        </a:buClr>
        <a:buSzPct val="70000"/>
        <a:buFont typeface="Wingdings" charset="0"/>
        <a:buChar char="n"/>
        <a:defRPr sz="2500">
          <a:solidFill>
            <a:schemeClr val="tx2"/>
          </a:solidFill>
          <a:latin typeface="+mn-lt"/>
          <a:ea typeface="ＭＳ Ｐゴシック" pitchFamily="-107" charset="-128"/>
        </a:defRPr>
      </a:lvl2pPr>
      <a:lvl3pPr marL="1143000" indent="-228600" algn="l" rtl="0" eaLnBrk="0" fontAlgn="base" hangingPunct="0">
        <a:spcBef>
          <a:spcPct val="20000"/>
        </a:spcBef>
        <a:spcAft>
          <a:spcPct val="0"/>
        </a:spcAft>
        <a:buClr>
          <a:schemeClr val="accent1"/>
        </a:buClr>
        <a:buSzPct val="70000"/>
        <a:buFont typeface="Wingdings" charset="0"/>
        <a:buChar char="p"/>
        <a:defRPr sz="2200">
          <a:solidFill>
            <a:schemeClr val="tx2"/>
          </a:solidFill>
          <a:latin typeface="+mn-lt"/>
          <a:ea typeface="ＭＳ Ｐゴシック" pitchFamily="-107" charset="-128"/>
        </a:defRPr>
      </a:lvl3pPr>
      <a:lvl4pPr marL="1600200" indent="-228600" algn="l" rtl="0" eaLnBrk="0" fontAlgn="base" hangingPunct="0">
        <a:spcBef>
          <a:spcPct val="20000"/>
        </a:spcBef>
        <a:spcAft>
          <a:spcPct val="0"/>
        </a:spcAft>
        <a:buClr>
          <a:schemeClr val="accent1"/>
        </a:buClr>
        <a:buSzPct val="70000"/>
        <a:buFont typeface="Wingdings" charset="0"/>
        <a:buChar char="n"/>
        <a:defRPr sz="2000">
          <a:solidFill>
            <a:schemeClr val="tx2"/>
          </a:solidFill>
          <a:latin typeface="+mn-lt"/>
          <a:ea typeface="ＭＳ Ｐゴシック" pitchFamily="-107" charset="-128"/>
        </a:defRPr>
      </a:lvl4pPr>
      <a:lvl5pPr marL="2057400" indent="-228600" algn="l" rtl="0" eaLnBrk="0" fontAlgn="base" hangingPunct="0">
        <a:spcBef>
          <a:spcPct val="20000"/>
        </a:spcBef>
        <a:spcAft>
          <a:spcPct val="0"/>
        </a:spcAft>
        <a:buClr>
          <a:schemeClr val="accent1"/>
        </a:buClr>
        <a:buSzPct val="70000"/>
        <a:buFont typeface="Wingdings" charset="0"/>
        <a:buChar char="o"/>
        <a:defRPr sz="2000">
          <a:solidFill>
            <a:schemeClr val="tx2"/>
          </a:solidFill>
          <a:latin typeface="+mn-lt"/>
          <a:ea typeface="ＭＳ Ｐゴシック" pitchFamily="-107" charset="-128"/>
        </a:defRPr>
      </a:lvl5pPr>
      <a:lvl6pPr marL="2514600" indent="-228600" algn="l" rtl="0" fontAlgn="base">
        <a:spcBef>
          <a:spcPct val="20000"/>
        </a:spcBef>
        <a:spcAft>
          <a:spcPct val="0"/>
        </a:spcAft>
        <a:buClr>
          <a:schemeClr val="accent1"/>
        </a:buClr>
        <a:buSzPct val="70000"/>
        <a:buFont typeface="Wingdings" pitchFamily="-107" charset="2"/>
        <a:buChar char="o"/>
        <a:defRPr sz="2000">
          <a:solidFill>
            <a:schemeClr val="tx2"/>
          </a:solidFill>
          <a:latin typeface="+mn-lt"/>
          <a:ea typeface="ＭＳ Ｐゴシック" pitchFamily="-107" charset="-128"/>
        </a:defRPr>
      </a:lvl6pPr>
      <a:lvl7pPr marL="2971800" indent="-228600" algn="l" rtl="0" fontAlgn="base">
        <a:spcBef>
          <a:spcPct val="20000"/>
        </a:spcBef>
        <a:spcAft>
          <a:spcPct val="0"/>
        </a:spcAft>
        <a:buClr>
          <a:schemeClr val="accent1"/>
        </a:buClr>
        <a:buSzPct val="70000"/>
        <a:buFont typeface="Wingdings" pitchFamily="-107" charset="2"/>
        <a:buChar char="o"/>
        <a:defRPr sz="2000">
          <a:solidFill>
            <a:schemeClr val="tx2"/>
          </a:solidFill>
          <a:latin typeface="+mn-lt"/>
          <a:ea typeface="ＭＳ Ｐゴシック" pitchFamily="-107" charset="-128"/>
        </a:defRPr>
      </a:lvl7pPr>
      <a:lvl8pPr marL="3429000" indent="-228600" algn="l" rtl="0" fontAlgn="base">
        <a:spcBef>
          <a:spcPct val="20000"/>
        </a:spcBef>
        <a:spcAft>
          <a:spcPct val="0"/>
        </a:spcAft>
        <a:buClr>
          <a:schemeClr val="accent1"/>
        </a:buClr>
        <a:buSzPct val="70000"/>
        <a:buFont typeface="Wingdings" pitchFamily="-107" charset="2"/>
        <a:buChar char="o"/>
        <a:defRPr sz="2000">
          <a:solidFill>
            <a:schemeClr val="tx2"/>
          </a:solidFill>
          <a:latin typeface="+mn-lt"/>
          <a:ea typeface="ＭＳ Ｐゴシック" pitchFamily="-107" charset="-128"/>
        </a:defRPr>
      </a:lvl8pPr>
      <a:lvl9pPr marL="3886200" indent="-228600" algn="l" rtl="0" fontAlgn="base">
        <a:spcBef>
          <a:spcPct val="20000"/>
        </a:spcBef>
        <a:spcAft>
          <a:spcPct val="0"/>
        </a:spcAft>
        <a:buClr>
          <a:schemeClr val="accent1"/>
        </a:buClr>
        <a:buSzPct val="70000"/>
        <a:buFont typeface="Wingdings" pitchFamily="-107" charset="2"/>
        <a:buChar char="o"/>
        <a:defRPr sz="2000">
          <a:solidFill>
            <a:schemeClr val="tx2"/>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7CC551A-AC75-4179-8B1A-E6E1AE8E931C}" type="datetimeFigureOut">
              <a:rPr lang="en-US" smtClean="0">
                <a:solidFill>
                  <a:prstClr val="black">
                    <a:tint val="75000"/>
                  </a:prstClr>
                </a:solidFill>
                <a:latin typeface="Calibri"/>
              </a:rPr>
              <a:pPr defTabSz="914400"/>
              <a:t>1/13/24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01A7432-2312-48ED-8683-238A976EC791}"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1537098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3018371120"/>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
            <a:ext cx="9144000" cy="93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03" tIns="45702" rIns="91403" bIns="45702" numCol="1" anchor="t" anchorCtr="0" compatLnSpc="1">
            <a:prstTxWarp prst="textNoShape">
              <a:avLst/>
            </a:prstTxWarp>
          </a:bodyPr>
          <a:lstStyle/>
          <a:p>
            <a:pPr lvl="0"/>
            <a:r>
              <a:rPr lang="en-GB" dirty="0"/>
              <a:t>Click to edit Master title style</a:t>
            </a:r>
            <a:endParaRPr lang="en-US" dirty="0"/>
          </a:p>
        </p:txBody>
      </p:sp>
      <p:sp>
        <p:nvSpPr>
          <p:cNvPr id="4" name="Date Placeholder 3"/>
          <p:cNvSpPr>
            <a:spLocks noGrp="1"/>
          </p:cNvSpPr>
          <p:nvPr>
            <p:ph type="dt" sz="half" idx="2"/>
          </p:nvPr>
        </p:nvSpPr>
        <p:spPr>
          <a:xfrm>
            <a:off x="457201" y="6356350"/>
            <a:ext cx="2133600" cy="365125"/>
          </a:xfrm>
          <a:prstGeom prst="rect">
            <a:avLst/>
          </a:prstGeom>
        </p:spPr>
        <p:txBody>
          <a:bodyPr vert="horz" lIns="91403" tIns="45702" rIns="91403" bIns="45702" rtlCol="0" anchor="ctr"/>
          <a:lstStyle>
            <a:lvl1pPr algn="l" defTabSz="457020" fontAlgn="auto">
              <a:spcBef>
                <a:spcPts val="0"/>
              </a:spcBef>
              <a:spcAft>
                <a:spcPts val="0"/>
              </a:spcAft>
              <a:defRPr sz="1200">
                <a:solidFill>
                  <a:prstClr val="black">
                    <a:tint val="75000"/>
                  </a:prstClr>
                </a:solidFill>
                <a:latin typeface="Calibri"/>
                <a:ea typeface="+mn-ea"/>
                <a:cs typeface="+mn-cs"/>
              </a:defRPr>
            </a:lvl1pPr>
          </a:lstStyle>
          <a:p>
            <a:pPr>
              <a:defRPr/>
            </a:pPr>
            <a:fld id="{E04F5C45-2DFD-4843-AC59-9C9C9659DEAB}" type="datetimeFigureOut">
              <a:rPr lang="en-US"/>
              <a:pPr>
                <a:defRPr/>
              </a:pPr>
              <a:t>1/13/24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03" tIns="45702" rIns="91403" bIns="45702" rtlCol="0" anchor="ctr"/>
          <a:lstStyle>
            <a:lvl1pPr algn="ctr" defTabSz="457020"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03" tIns="45702" rIns="91403" bIns="45702" rtlCol="0" anchor="ctr"/>
          <a:lstStyle>
            <a:lvl1pPr algn="r" defTabSz="457020" fontAlgn="auto">
              <a:spcBef>
                <a:spcPts val="0"/>
              </a:spcBef>
              <a:spcAft>
                <a:spcPts val="0"/>
              </a:spcAft>
              <a:defRPr sz="1200">
                <a:solidFill>
                  <a:prstClr val="black">
                    <a:tint val="75000"/>
                  </a:prstClr>
                </a:solidFill>
                <a:latin typeface="Calibri"/>
                <a:ea typeface="+mn-ea"/>
                <a:cs typeface="+mn-cs"/>
              </a:defRPr>
            </a:lvl1pPr>
          </a:lstStyle>
          <a:p>
            <a:pPr>
              <a:defRPr/>
            </a:pPr>
            <a:fld id="{0B192F90-7658-1245-9D05-40B1E48B3974}" type="slidenum">
              <a:rPr lang="en-US"/>
              <a:pPr>
                <a:defRPr/>
              </a:pPr>
              <a:t>‹#›</a:t>
            </a:fld>
            <a:endParaRPr lang="en-US"/>
          </a:p>
        </p:txBody>
      </p:sp>
    </p:spTree>
    <p:extLst>
      <p:ext uri="{BB962C8B-B14F-4D97-AF65-F5344CB8AC3E}">
        <p14:creationId xmlns:p14="http://schemas.microsoft.com/office/powerpoint/2010/main" val="17320020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020" rtl="0" eaLnBrk="0" fontAlgn="base" hangingPunct="0">
        <a:spcBef>
          <a:spcPct val="0"/>
        </a:spcBef>
        <a:spcAft>
          <a:spcPct val="0"/>
        </a:spcAft>
        <a:defRPr sz="3600" b="1" kern="1200">
          <a:solidFill>
            <a:srgbClr val="FFFFFF"/>
          </a:solidFill>
          <a:effectLst>
            <a:glow rad="127000">
              <a:schemeClr val="tx1"/>
            </a:glow>
          </a:effectLst>
          <a:latin typeface="Arial"/>
          <a:ea typeface="ＭＳ Ｐゴシック" charset="0"/>
          <a:cs typeface="Arial"/>
        </a:defRPr>
      </a:lvl1pPr>
      <a:lvl2pPr algn="ctr" defTabSz="457020" rtl="0" eaLnBrk="0" fontAlgn="base" hangingPunct="0">
        <a:spcBef>
          <a:spcPct val="0"/>
        </a:spcBef>
        <a:spcAft>
          <a:spcPct val="0"/>
        </a:spcAft>
        <a:defRPr sz="3600" b="1">
          <a:solidFill>
            <a:srgbClr val="FFFFFF"/>
          </a:solidFill>
          <a:latin typeface="Arial" charset="0"/>
          <a:ea typeface="ＭＳ Ｐゴシック" charset="0"/>
          <a:cs typeface="ＭＳ Ｐゴシック" charset="0"/>
        </a:defRPr>
      </a:lvl2pPr>
      <a:lvl3pPr algn="ctr" defTabSz="457020" rtl="0" eaLnBrk="0" fontAlgn="base" hangingPunct="0">
        <a:spcBef>
          <a:spcPct val="0"/>
        </a:spcBef>
        <a:spcAft>
          <a:spcPct val="0"/>
        </a:spcAft>
        <a:defRPr sz="3600" b="1">
          <a:solidFill>
            <a:srgbClr val="FFFFFF"/>
          </a:solidFill>
          <a:latin typeface="Arial" charset="0"/>
          <a:ea typeface="ＭＳ Ｐゴシック" charset="0"/>
          <a:cs typeface="ＭＳ Ｐゴシック" charset="0"/>
        </a:defRPr>
      </a:lvl3pPr>
      <a:lvl4pPr algn="ctr" defTabSz="457020" rtl="0" eaLnBrk="0" fontAlgn="base" hangingPunct="0">
        <a:spcBef>
          <a:spcPct val="0"/>
        </a:spcBef>
        <a:spcAft>
          <a:spcPct val="0"/>
        </a:spcAft>
        <a:defRPr sz="3600" b="1">
          <a:solidFill>
            <a:srgbClr val="FFFFFF"/>
          </a:solidFill>
          <a:latin typeface="Arial" charset="0"/>
          <a:ea typeface="ＭＳ Ｐゴシック" charset="0"/>
          <a:cs typeface="ＭＳ Ｐゴシック" charset="0"/>
        </a:defRPr>
      </a:lvl4pPr>
      <a:lvl5pPr algn="ctr" defTabSz="457020" rtl="0" eaLnBrk="0" fontAlgn="base" hangingPunct="0">
        <a:spcBef>
          <a:spcPct val="0"/>
        </a:spcBef>
        <a:spcAft>
          <a:spcPct val="0"/>
        </a:spcAft>
        <a:defRPr sz="3600" b="1">
          <a:solidFill>
            <a:srgbClr val="FFFFFF"/>
          </a:solidFill>
          <a:latin typeface="Arial" charset="0"/>
          <a:ea typeface="ＭＳ Ｐゴシック" charset="0"/>
          <a:cs typeface="ＭＳ Ｐゴシック" charset="0"/>
        </a:defRPr>
      </a:lvl5pPr>
      <a:lvl6pPr marL="457020" algn="ctr" defTabSz="45702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040" algn="ctr" defTabSz="45702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056" algn="ctr" defTabSz="45702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080" algn="ctr" defTabSz="45702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764" indent="-342764" algn="l" defTabSz="457020" rtl="0" eaLnBrk="0" fontAlgn="base" hangingPunct="0">
        <a:spcBef>
          <a:spcPct val="20000"/>
        </a:spcBef>
        <a:spcAft>
          <a:spcPct val="0"/>
        </a:spcAft>
        <a:buFont typeface="Arial" charset="0"/>
        <a:buChar char="•"/>
        <a:defRPr sz="3200" b="1" kern="1200">
          <a:solidFill>
            <a:schemeClr val="tx1"/>
          </a:solidFill>
          <a:latin typeface="Arial"/>
          <a:ea typeface="ＭＳ Ｐゴシック" charset="0"/>
          <a:cs typeface="Arial"/>
        </a:defRPr>
      </a:lvl1pPr>
      <a:lvl2pPr marL="742654" indent="-285638" algn="l" defTabSz="457020" rtl="0" eaLnBrk="0" fontAlgn="base" hangingPunct="0">
        <a:spcBef>
          <a:spcPct val="20000"/>
        </a:spcBef>
        <a:spcAft>
          <a:spcPct val="0"/>
        </a:spcAft>
        <a:buFont typeface="Arial" charset="0"/>
        <a:buChar char="–"/>
        <a:defRPr sz="2800" b="1" kern="1200">
          <a:solidFill>
            <a:schemeClr val="tx1"/>
          </a:solidFill>
          <a:latin typeface="Arial"/>
          <a:ea typeface="ＭＳ Ｐゴシック" charset="0"/>
          <a:cs typeface="Arial"/>
        </a:defRPr>
      </a:lvl2pPr>
      <a:lvl3pPr marL="1142545" indent="-228510" algn="l" defTabSz="457020" rtl="0" eaLnBrk="0" fontAlgn="base" hangingPunct="0">
        <a:spcBef>
          <a:spcPct val="20000"/>
        </a:spcBef>
        <a:spcAft>
          <a:spcPct val="0"/>
        </a:spcAft>
        <a:buFont typeface="Arial" charset="0"/>
        <a:buChar char="•"/>
        <a:defRPr sz="2400" b="1" kern="1200">
          <a:solidFill>
            <a:schemeClr val="tx1"/>
          </a:solidFill>
          <a:latin typeface="Arial"/>
          <a:ea typeface="ＭＳ Ｐゴシック" charset="0"/>
          <a:cs typeface="Arial"/>
        </a:defRPr>
      </a:lvl3pPr>
      <a:lvl4pPr marL="1599566" indent="-228510" algn="l" defTabSz="457020" rtl="0" eaLnBrk="0" fontAlgn="base" hangingPunct="0">
        <a:spcBef>
          <a:spcPct val="20000"/>
        </a:spcBef>
        <a:spcAft>
          <a:spcPct val="0"/>
        </a:spcAft>
        <a:buFont typeface="Arial" charset="0"/>
        <a:buChar char="–"/>
        <a:defRPr sz="2000" b="1" kern="1200">
          <a:solidFill>
            <a:schemeClr val="tx1"/>
          </a:solidFill>
          <a:latin typeface="Arial"/>
          <a:ea typeface="ＭＳ Ｐゴシック" charset="0"/>
          <a:cs typeface="Arial"/>
        </a:defRPr>
      </a:lvl4pPr>
      <a:lvl5pPr marL="2056584" indent="-228510" algn="l" defTabSz="457020" rtl="0" eaLnBrk="0" fontAlgn="base" hangingPunct="0">
        <a:spcBef>
          <a:spcPct val="20000"/>
        </a:spcBef>
        <a:spcAft>
          <a:spcPct val="0"/>
        </a:spcAft>
        <a:buFont typeface="Arial" charset="0"/>
        <a:buChar char="»"/>
        <a:defRPr sz="2000" b="1" kern="1200">
          <a:solidFill>
            <a:schemeClr val="tx1"/>
          </a:solidFill>
          <a:latin typeface="Arial"/>
          <a:ea typeface="ＭＳ Ｐゴシック" charset="0"/>
          <a:cs typeface="Arial"/>
        </a:defRPr>
      </a:lvl5pPr>
      <a:lvl6pPr marL="2513601" indent="-228510" algn="l" defTabSz="457020" rtl="0" eaLnBrk="1" latinLnBrk="0" hangingPunct="1">
        <a:spcBef>
          <a:spcPct val="20000"/>
        </a:spcBef>
        <a:buFont typeface="Arial"/>
        <a:buChar char="•"/>
        <a:defRPr sz="2000" kern="1200">
          <a:solidFill>
            <a:schemeClr val="tx1"/>
          </a:solidFill>
          <a:latin typeface="+mn-lt"/>
          <a:ea typeface="+mn-ea"/>
          <a:cs typeface="+mn-cs"/>
        </a:defRPr>
      </a:lvl6pPr>
      <a:lvl7pPr marL="2970623" indent="-228510" algn="l" defTabSz="457020" rtl="0" eaLnBrk="1" latinLnBrk="0" hangingPunct="1">
        <a:spcBef>
          <a:spcPct val="20000"/>
        </a:spcBef>
        <a:buFont typeface="Arial"/>
        <a:buChar char="•"/>
        <a:defRPr sz="2000" kern="1200">
          <a:solidFill>
            <a:schemeClr val="tx1"/>
          </a:solidFill>
          <a:latin typeface="+mn-lt"/>
          <a:ea typeface="+mn-ea"/>
          <a:cs typeface="+mn-cs"/>
        </a:defRPr>
      </a:lvl7pPr>
      <a:lvl8pPr marL="3427640" indent="-228510" algn="l" defTabSz="457020" rtl="0" eaLnBrk="1" latinLnBrk="0" hangingPunct="1">
        <a:spcBef>
          <a:spcPct val="20000"/>
        </a:spcBef>
        <a:buFont typeface="Arial"/>
        <a:buChar char="•"/>
        <a:defRPr sz="2000" kern="1200">
          <a:solidFill>
            <a:schemeClr val="tx1"/>
          </a:solidFill>
          <a:latin typeface="+mn-lt"/>
          <a:ea typeface="+mn-ea"/>
          <a:cs typeface="+mn-cs"/>
        </a:defRPr>
      </a:lvl8pPr>
      <a:lvl9pPr marL="3884660" indent="-228510" algn="l" defTabSz="45702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0" rtl="0" eaLnBrk="1" latinLnBrk="0" hangingPunct="1">
        <a:defRPr sz="1800" kern="1200">
          <a:solidFill>
            <a:schemeClr val="tx1"/>
          </a:solidFill>
          <a:latin typeface="+mn-lt"/>
          <a:ea typeface="+mn-ea"/>
          <a:cs typeface="+mn-cs"/>
        </a:defRPr>
      </a:lvl1pPr>
      <a:lvl2pPr marL="457020" algn="l" defTabSz="457020" rtl="0" eaLnBrk="1" latinLnBrk="0" hangingPunct="1">
        <a:defRPr sz="1800" kern="1200">
          <a:solidFill>
            <a:schemeClr val="tx1"/>
          </a:solidFill>
          <a:latin typeface="+mn-lt"/>
          <a:ea typeface="+mn-ea"/>
          <a:cs typeface="+mn-cs"/>
        </a:defRPr>
      </a:lvl2pPr>
      <a:lvl3pPr marL="914040" algn="l" defTabSz="457020" rtl="0" eaLnBrk="1" latinLnBrk="0" hangingPunct="1">
        <a:defRPr sz="1800" kern="1200">
          <a:solidFill>
            <a:schemeClr val="tx1"/>
          </a:solidFill>
          <a:latin typeface="+mn-lt"/>
          <a:ea typeface="+mn-ea"/>
          <a:cs typeface="+mn-cs"/>
        </a:defRPr>
      </a:lvl3pPr>
      <a:lvl4pPr marL="1371056" algn="l" defTabSz="457020" rtl="0" eaLnBrk="1" latinLnBrk="0" hangingPunct="1">
        <a:defRPr sz="1800" kern="1200">
          <a:solidFill>
            <a:schemeClr val="tx1"/>
          </a:solidFill>
          <a:latin typeface="+mn-lt"/>
          <a:ea typeface="+mn-ea"/>
          <a:cs typeface="+mn-cs"/>
        </a:defRPr>
      </a:lvl4pPr>
      <a:lvl5pPr marL="1828080" algn="l" defTabSz="457020" rtl="0" eaLnBrk="1" latinLnBrk="0" hangingPunct="1">
        <a:defRPr sz="1800" kern="1200">
          <a:solidFill>
            <a:schemeClr val="tx1"/>
          </a:solidFill>
          <a:latin typeface="+mn-lt"/>
          <a:ea typeface="+mn-ea"/>
          <a:cs typeface="+mn-cs"/>
        </a:defRPr>
      </a:lvl5pPr>
      <a:lvl6pPr marL="2285092" algn="l" defTabSz="457020" rtl="0" eaLnBrk="1" latinLnBrk="0" hangingPunct="1">
        <a:defRPr sz="1800" kern="1200">
          <a:solidFill>
            <a:schemeClr val="tx1"/>
          </a:solidFill>
          <a:latin typeface="+mn-lt"/>
          <a:ea typeface="+mn-ea"/>
          <a:cs typeface="+mn-cs"/>
        </a:defRPr>
      </a:lvl6pPr>
      <a:lvl7pPr marL="2742112" algn="l" defTabSz="457020" rtl="0" eaLnBrk="1" latinLnBrk="0" hangingPunct="1">
        <a:defRPr sz="1800" kern="1200">
          <a:solidFill>
            <a:schemeClr val="tx1"/>
          </a:solidFill>
          <a:latin typeface="+mn-lt"/>
          <a:ea typeface="+mn-ea"/>
          <a:cs typeface="+mn-cs"/>
        </a:defRPr>
      </a:lvl7pPr>
      <a:lvl8pPr marL="3199130" algn="l" defTabSz="457020" rtl="0" eaLnBrk="1" latinLnBrk="0" hangingPunct="1">
        <a:defRPr sz="1800" kern="1200">
          <a:solidFill>
            <a:schemeClr val="tx1"/>
          </a:solidFill>
          <a:latin typeface="+mn-lt"/>
          <a:ea typeface="+mn-ea"/>
          <a:cs typeface="+mn-cs"/>
        </a:defRPr>
      </a:lvl8pPr>
      <a:lvl9pPr marL="3656146" algn="l" defTabSz="45702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bigbookmedia.com" TargetMode="Externa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ctrTitle"/>
          </p:nvPr>
        </p:nvSpPr>
        <p:spPr>
          <a:xfrm>
            <a:off x="2555875" y="1125538"/>
            <a:ext cx="5867400" cy="2286000"/>
          </a:xfrm>
        </p:spPr>
        <p:txBody>
          <a:bodyPr/>
          <a:lstStyle/>
          <a:p>
            <a:pPr eaLnBrk="1" hangingPunct="1"/>
            <a:r>
              <a:rPr lang="en-US" sz="6700" b="1" dirty="0">
                <a:latin typeface="Eraser" charset="0"/>
                <a:ea typeface="ＭＳ Ｐゴシック" charset="0"/>
                <a:cs typeface="ＭＳ Ｐゴシック" charset="0"/>
              </a:rPr>
              <a:t>Consulting Study Tools</a:t>
            </a:r>
            <a:endParaRPr lang="en-US" dirty="0">
              <a:latin typeface="Arial" charset="0"/>
              <a:ea typeface="ＭＳ Ｐゴシック" charset="0"/>
              <a:cs typeface="ＭＳ Ｐゴシック" charset="0"/>
            </a:endParaRPr>
          </a:p>
        </p:txBody>
      </p:sp>
      <p:sp>
        <p:nvSpPr>
          <p:cNvPr id="184322" name="Rectangle 3"/>
          <p:cNvSpPr>
            <a:spLocks noGrp="1" noChangeArrowheads="1"/>
          </p:cNvSpPr>
          <p:nvPr>
            <p:ph type="subTitle" idx="1"/>
          </p:nvPr>
        </p:nvSpPr>
        <p:spPr>
          <a:xfrm>
            <a:off x="2555875" y="3541713"/>
            <a:ext cx="6588125" cy="1474787"/>
          </a:xfrm>
        </p:spPr>
        <p:txBody>
          <a:bodyPr/>
          <a:lstStyle/>
          <a:p>
            <a:pPr eaLnBrk="1" hangingPunct="1">
              <a:buFont typeface="Wingdings" charset="0"/>
              <a:buNone/>
            </a:pPr>
            <a:r>
              <a:rPr lang="en-US" sz="3600" dirty="0">
                <a:latin typeface="Arial" charset="0"/>
                <a:ea typeface="ＭＳ Ｐゴシック" charset="0"/>
                <a:cs typeface="ＭＳ Ｐゴシック" charset="0"/>
              </a:rPr>
              <a:t>Sources to Understand</a:t>
            </a:r>
          </a:p>
          <a:p>
            <a:pPr eaLnBrk="1" hangingPunct="1">
              <a:buFont typeface="Wingdings" charset="0"/>
              <a:buNone/>
            </a:pPr>
            <a:r>
              <a:rPr lang="en-US" sz="3600" dirty="0">
                <a:latin typeface="Arial" charset="0"/>
                <a:ea typeface="ＭＳ Ｐゴシック" charset="0"/>
                <a:cs typeface="ＭＳ Ｐゴシック" charset="0"/>
              </a:rPr>
              <a:t>Scripture for Today</a:t>
            </a:r>
          </a:p>
        </p:txBody>
      </p:sp>
      <p:sp>
        <p:nvSpPr>
          <p:cNvPr id="6" name="Text Box 14"/>
          <p:cNvSpPr txBox="1">
            <a:spLocks noChangeArrowheads="1"/>
          </p:cNvSpPr>
          <p:nvPr/>
        </p:nvSpPr>
        <p:spPr bwMode="auto">
          <a:xfrm>
            <a:off x="8397980" y="59350"/>
            <a:ext cx="527007"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dirty="0">
                <a:solidFill>
                  <a:srgbClr val="FFFFFF"/>
                </a:solidFill>
              </a:rPr>
              <a:t>29</a:t>
            </a:r>
            <a:endParaRPr lang="en-US" dirty="0">
              <a:solidFill>
                <a:srgbClr val="FFFFFF"/>
              </a:solidFill>
            </a:endParaRPr>
          </a:p>
        </p:txBody>
      </p:sp>
      <p:sp>
        <p:nvSpPr>
          <p:cNvPr id="2" name="Rectangle 1">
            <a:extLst>
              <a:ext uri="{FF2B5EF4-FFF2-40B4-BE49-F238E27FC236}">
                <a16:creationId xmlns:a16="http://schemas.microsoft.com/office/drawing/2014/main" id="{363F3B7E-AB68-7323-27F8-90A2F1579AB4}"/>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2203017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04_Jesus_Anointed_1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22225"/>
            <a:ext cx="9144000" cy="1412875"/>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ctr">
            <a:normAutofit fontScale="90000"/>
          </a:bodyPr>
          <a:lstStyle/>
          <a:p>
            <a:pPr defTabSz="457200" eaLnBrk="0" fontAlgn="base" hangingPunct="0">
              <a:spcAft>
                <a:spcPct val="0"/>
              </a:spcAft>
            </a:pPr>
            <a:r>
              <a:rPr lang="en-US" b="1" dirty="0">
                <a:solidFill>
                  <a:schemeClr val="bg1"/>
                </a:solidFill>
                <a:effectLst>
                  <a:glow rad="127000">
                    <a:schemeClr val="tx1"/>
                  </a:glow>
                </a:effectLst>
                <a:latin typeface="Arial"/>
                <a:ea typeface="ＭＳ Ｐゴシック" charset="0"/>
                <a:cs typeface="Arial"/>
              </a:rPr>
              <a:t>Recklessly poured out a valuable essence, disregarding the scorn </a:t>
            </a:r>
          </a:p>
        </p:txBody>
      </p:sp>
    </p:spTree>
    <p:extLst>
      <p:ext uri="{BB962C8B-B14F-4D97-AF65-F5344CB8AC3E}">
        <p14:creationId xmlns:p14="http://schemas.microsoft.com/office/powerpoint/2010/main" val="15367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05_Jesus_Anointed_1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2700" y="381000"/>
            <a:ext cx="9232900" cy="1430239"/>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ctr">
            <a:normAutofit/>
          </a:bodyPr>
          <a:lstStyle/>
          <a:p>
            <a:pPr defTabSz="457200" eaLnBrk="0" fontAlgn="base" hangingPunct="0">
              <a:spcAft>
                <a:spcPct val="0"/>
              </a:spcAft>
            </a:pPr>
            <a:r>
              <a:rPr lang="en-US" sz="3600" b="1" dirty="0">
                <a:solidFill>
                  <a:schemeClr val="bg1"/>
                </a:solidFill>
                <a:effectLst>
                  <a:glow rad="127000">
                    <a:schemeClr val="tx1"/>
                  </a:glow>
                </a:effectLst>
                <a:latin typeface="Arial"/>
                <a:ea typeface="ＭＳ Ｐゴシック" charset="0"/>
                <a:cs typeface="Arial"/>
              </a:rPr>
              <a:t>And once it was broken and spilled out</a:t>
            </a:r>
            <a:br>
              <a:rPr lang="en-US" sz="3600" b="1" dirty="0">
                <a:solidFill>
                  <a:schemeClr val="bg1"/>
                </a:solidFill>
                <a:effectLst>
                  <a:glow rad="127000">
                    <a:schemeClr val="tx1"/>
                  </a:glow>
                </a:effectLst>
                <a:latin typeface="Arial"/>
                <a:ea typeface="ＭＳ Ｐゴシック" charset="0"/>
                <a:cs typeface="Arial"/>
              </a:rPr>
            </a:br>
            <a:r>
              <a:rPr lang="en-US" sz="3600" b="1" dirty="0">
                <a:solidFill>
                  <a:schemeClr val="bg1"/>
                </a:solidFill>
                <a:effectLst>
                  <a:glow rad="127000">
                    <a:schemeClr val="tx1"/>
                  </a:glow>
                </a:effectLst>
                <a:latin typeface="Arial"/>
                <a:ea typeface="ＭＳ Ｐゴシック" charset="0"/>
                <a:cs typeface="Arial"/>
              </a:rPr>
              <a:t>A fragrance filled all the room.</a:t>
            </a:r>
          </a:p>
        </p:txBody>
      </p:sp>
    </p:spTree>
    <p:extLst>
      <p:ext uri="{BB962C8B-B14F-4D97-AF65-F5344CB8AC3E}">
        <p14:creationId xmlns:p14="http://schemas.microsoft.com/office/powerpoint/2010/main" val="488017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05_Jesus_Anointed_1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88900" y="1"/>
            <a:ext cx="9321800" cy="1899357"/>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ctr">
            <a:normAutofit/>
          </a:bodyPr>
          <a:lstStyle/>
          <a:p>
            <a:pPr defTabSz="457200" eaLnBrk="0" fontAlgn="base" hangingPunct="0">
              <a:spcAft>
                <a:spcPct val="0"/>
              </a:spcAft>
            </a:pPr>
            <a:r>
              <a:rPr lang="en-US" sz="3600" b="1" dirty="0">
                <a:solidFill>
                  <a:schemeClr val="bg1"/>
                </a:solidFill>
                <a:effectLst>
                  <a:glow rad="127000">
                    <a:schemeClr val="tx1"/>
                  </a:glow>
                </a:effectLst>
                <a:latin typeface="Arial"/>
                <a:ea typeface="ＭＳ Ｐゴシック" charset="0"/>
                <a:cs typeface="Arial"/>
              </a:rPr>
              <a:t>Like a prisoner released from his shackles</a:t>
            </a:r>
            <a:br>
              <a:rPr lang="en-US" sz="3600" b="1" dirty="0">
                <a:solidFill>
                  <a:schemeClr val="bg1"/>
                </a:solidFill>
                <a:effectLst>
                  <a:glow rad="127000">
                    <a:schemeClr val="tx1"/>
                  </a:glow>
                </a:effectLst>
                <a:latin typeface="Arial"/>
                <a:ea typeface="ＭＳ Ｐゴシック" charset="0"/>
                <a:cs typeface="Arial"/>
              </a:rPr>
            </a:br>
            <a:r>
              <a:rPr lang="en-US" sz="3600" b="1" dirty="0">
                <a:solidFill>
                  <a:schemeClr val="bg1"/>
                </a:solidFill>
                <a:effectLst>
                  <a:glow rad="127000">
                    <a:schemeClr val="tx1"/>
                  </a:glow>
                </a:effectLst>
                <a:latin typeface="Arial"/>
                <a:ea typeface="ＭＳ Ｐゴシック" charset="0"/>
                <a:cs typeface="Arial"/>
              </a:rPr>
              <a:t>Like a spirit set free from the tomb</a:t>
            </a:r>
          </a:p>
        </p:txBody>
      </p:sp>
    </p:spTree>
    <p:extLst>
      <p:ext uri="{BB962C8B-B14F-4D97-AF65-F5344CB8AC3E}">
        <p14:creationId xmlns:p14="http://schemas.microsoft.com/office/powerpoint/2010/main" val="2306027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06_Jesus_Anointed_1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0"/>
            <a:ext cx="3136900" cy="29591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ctr">
            <a:normAutofit/>
          </a:bodyPr>
          <a:lstStyle/>
          <a:p>
            <a:pPr defTabSz="457200" eaLnBrk="0" fontAlgn="base" hangingPunct="0">
              <a:spcAft>
                <a:spcPct val="0"/>
              </a:spcAft>
            </a:pPr>
            <a:r>
              <a:rPr lang="en-US" sz="3600" b="1" dirty="0">
                <a:solidFill>
                  <a:schemeClr val="bg1"/>
                </a:solidFill>
                <a:effectLst>
                  <a:glow rad="127000">
                    <a:schemeClr val="tx1"/>
                  </a:glow>
                </a:effectLst>
                <a:latin typeface="Arial"/>
                <a:ea typeface="ＭＳ Ｐゴシック" charset="0"/>
                <a:cs typeface="Arial"/>
              </a:rPr>
              <a:t>Broken and spilled out, just for love of you, Jesus</a:t>
            </a:r>
          </a:p>
        </p:txBody>
      </p:sp>
    </p:spTree>
    <p:extLst>
      <p:ext uri="{BB962C8B-B14F-4D97-AF65-F5344CB8AC3E}">
        <p14:creationId xmlns:p14="http://schemas.microsoft.com/office/powerpoint/2010/main" val="1449044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06_Jesus_Anointed_1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0"/>
            <a:ext cx="3136900" cy="29591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ctr">
            <a:normAutofit/>
          </a:bodyPr>
          <a:lstStyle/>
          <a:p>
            <a:pPr defTabSz="457200" eaLnBrk="0" fontAlgn="base" hangingPunct="0">
              <a:spcAft>
                <a:spcPct val="0"/>
              </a:spcAft>
            </a:pPr>
            <a:r>
              <a:rPr lang="en-US" sz="3600" b="1" dirty="0">
                <a:solidFill>
                  <a:schemeClr val="bg1"/>
                </a:solidFill>
                <a:effectLst>
                  <a:glow rad="127000">
                    <a:schemeClr val="tx1"/>
                  </a:glow>
                </a:effectLst>
                <a:latin typeface="Arial"/>
                <a:ea typeface="ＭＳ Ｐゴシック" charset="0"/>
                <a:cs typeface="Arial"/>
              </a:rPr>
              <a:t>Life's most precious treasure, lavished on Thee</a:t>
            </a:r>
          </a:p>
        </p:txBody>
      </p:sp>
    </p:spTree>
    <p:extLst>
      <p:ext uri="{BB962C8B-B14F-4D97-AF65-F5344CB8AC3E}">
        <p14:creationId xmlns:p14="http://schemas.microsoft.com/office/powerpoint/2010/main" val="414934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07_Jesus_Anointed_1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0"/>
            <a:ext cx="3594100" cy="30861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ctr">
            <a:normAutofit/>
          </a:bodyPr>
          <a:lstStyle/>
          <a:p>
            <a:pPr defTabSz="457200" eaLnBrk="0" fontAlgn="base" hangingPunct="0">
              <a:spcAft>
                <a:spcPct val="0"/>
              </a:spcAft>
            </a:pPr>
            <a:r>
              <a:rPr lang="en-US" sz="3600" b="1" dirty="0">
                <a:solidFill>
                  <a:schemeClr val="bg1"/>
                </a:solidFill>
                <a:effectLst>
                  <a:glow rad="127000">
                    <a:schemeClr val="tx1"/>
                  </a:glow>
                </a:effectLst>
                <a:latin typeface="Arial"/>
                <a:ea typeface="ＭＳ Ｐゴシック" charset="0"/>
                <a:cs typeface="Arial"/>
              </a:rPr>
              <a:t>Broken and spilled out,</a:t>
            </a:r>
            <a:br>
              <a:rPr lang="en-US" sz="3600" b="1" dirty="0">
                <a:solidFill>
                  <a:schemeClr val="bg1"/>
                </a:solidFill>
                <a:effectLst>
                  <a:glow rad="127000">
                    <a:schemeClr val="tx1"/>
                  </a:glow>
                </a:effectLst>
                <a:latin typeface="Arial"/>
                <a:ea typeface="ＭＳ Ｐゴシック" charset="0"/>
                <a:cs typeface="Arial"/>
              </a:rPr>
            </a:br>
            <a:r>
              <a:rPr lang="en-US" sz="3600" b="1" dirty="0">
                <a:solidFill>
                  <a:schemeClr val="bg1"/>
                </a:solidFill>
                <a:effectLst>
                  <a:glow rad="127000">
                    <a:schemeClr val="tx1"/>
                  </a:glow>
                </a:effectLst>
                <a:latin typeface="Arial"/>
                <a:ea typeface="ＭＳ Ｐゴシック" charset="0"/>
                <a:cs typeface="Arial"/>
              </a:rPr>
              <a:t>and poured at Your feet</a:t>
            </a:r>
          </a:p>
        </p:txBody>
      </p:sp>
    </p:spTree>
    <p:extLst>
      <p:ext uri="{BB962C8B-B14F-4D97-AF65-F5344CB8AC3E}">
        <p14:creationId xmlns:p14="http://schemas.microsoft.com/office/powerpoint/2010/main" val="1667408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07_Jesus_Anointed_1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52400" y="228600"/>
            <a:ext cx="3810000" cy="34671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ctr">
            <a:normAutofit/>
          </a:bodyPr>
          <a:lstStyle/>
          <a:p>
            <a:pPr defTabSz="457200" eaLnBrk="0" fontAlgn="base" hangingPunct="0">
              <a:spcAft>
                <a:spcPct val="0"/>
              </a:spcAft>
            </a:pPr>
            <a:r>
              <a:rPr lang="en-US" sz="3600" b="1" dirty="0">
                <a:solidFill>
                  <a:schemeClr val="bg1"/>
                </a:solidFill>
                <a:effectLst>
                  <a:glow rad="127000">
                    <a:schemeClr val="tx1"/>
                  </a:glow>
                </a:effectLst>
                <a:latin typeface="Arial"/>
                <a:ea typeface="ＭＳ Ｐゴシック" charset="0"/>
                <a:cs typeface="Arial"/>
              </a:rPr>
              <a:t>In sweet abandon</a:t>
            </a:r>
            <a:br>
              <a:rPr lang="en-US" sz="3600" b="1" dirty="0">
                <a:solidFill>
                  <a:schemeClr val="bg1"/>
                </a:solidFill>
                <a:effectLst>
                  <a:glow rad="127000">
                    <a:schemeClr val="tx1"/>
                  </a:glow>
                </a:effectLst>
                <a:latin typeface="Arial"/>
                <a:ea typeface="ＭＳ Ｐゴシック" charset="0"/>
                <a:cs typeface="Arial"/>
              </a:rPr>
            </a:br>
            <a:r>
              <a:rPr lang="en-US" sz="3600" b="1" dirty="0">
                <a:solidFill>
                  <a:schemeClr val="bg1"/>
                </a:solidFill>
                <a:effectLst>
                  <a:glow rad="127000">
                    <a:schemeClr val="tx1"/>
                  </a:glow>
                </a:effectLst>
                <a:latin typeface="Arial"/>
                <a:ea typeface="ＭＳ Ｐゴシック" charset="0"/>
                <a:cs typeface="Arial"/>
              </a:rPr>
              <a:t>let me be spilled out</a:t>
            </a:r>
            <a:br>
              <a:rPr lang="en-US" sz="3600" b="1" dirty="0">
                <a:solidFill>
                  <a:schemeClr val="bg1"/>
                </a:solidFill>
                <a:effectLst>
                  <a:glow rad="127000">
                    <a:schemeClr val="tx1"/>
                  </a:glow>
                </a:effectLst>
                <a:latin typeface="Arial"/>
                <a:ea typeface="ＭＳ Ｐゴシック" charset="0"/>
                <a:cs typeface="Arial"/>
              </a:rPr>
            </a:br>
            <a:r>
              <a:rPr lang="en-US" sz="3600" b="1" dirty="0">
                <a:solidFill>
                  <a:schemeClr val="bg1"/>
                </a:solidFill>
                <a:effectLst>
                  <a:glow rad="127000">
                    <a:schemeClr val="tx1"/>
                  </a:glow>
                </a:effectLst>
                <a:latin typeface="Arial"/>
                <a:ea typeface="ＭＳ Ｐゴシック" charset="0"/>
                <a:cs typeface="Arial"/>
              </a:rPr>
              <a:t>and used up for Thee</a:t>
            </a:r>
          </a:p>
        </p:txBody>
      </p:sp>
      <p:sp>
        <p:nvSpPr>
          <p:cNvPr id="4" name="Title 1"/>
          <p:cNvSpPr txBox="1">
            <a:spLocks/>
          </p:cNvSpPr>
          <p:nvPr/>
        </p:nvSpPr>
        <p:spPr bwMode="auto">
          <a:xfrm>
            <a:off x="4102100" y="0"/>
            <a:ext cx="5041900" cy="262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defTabSz="457200" rtl="0" eaLnBrk="0" fontAlgn="base" hangingPunct="0">
              <a:spcBef>
                <a:spcPct val="0"/>
              </a:spcBef>
              <a:spcAft>
                <a:spcPct val="0"/>
              </a:spcAft>
              <a:defRPr sz="3600" b="1" kern="1200">
                <a:solidFill>
                  <a:srgbClr val="FFFFFF"/>
                </a:solidFill>
                <a:effectLst>
                  <a:glow rad="127000">
                    <a:schemeClr val="tx1"/>
                  </a:glow>
                </a:effectLst>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en-US" i="1" dirty="0">
              <a:effectLst>
                <a:glow rad="127000">
                  <a:prstClr val="black"/>
                </a:glow>
              </a:effectLst>
            </a:endParaRPr>
          </a:p>
        </p:txBody>
      </p:sp>
    </p:spTree>
    <p:extLst>
      <p:ext uri="{BB962C8B-B14F-4D97-AF65-F5344CB8AC3E}">
        <p14:creationId xmlns:p14="http://schemas.microsoft.com/office/powerpoint/2010/main" val="3240611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08_Jesus_Anointed_1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342900"/>
            <a:ext cx="3594100" cy="30861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ctr">
            <a:noAutofit/>
          </a:bodyPr>
          <a:lstStyle/>
          <a:p>
            <a:pPr defTabSz="457200" eaLnBrk="0" fontAlgn="base" hangingPunct="0">
              <a:spcAft>
                <a:spcPct val="0"/>
              </a:spcAft>
            </a:pPr>
            <a:r>
              <a:rPr lang="en-US" sz="3600" b="1" dirty="0">
                <a:solidFill>
                  <a:schemeClr val="bg1"/>
                </a:solidFill>
                <a:effectLst>
                  <a:glow rad="127000">
                    <a:schemeClr val="tx1"/>
                  </a:glow>
                </a:effectLst>
                <a:latin typeface="Arial"/>
                <a:ea typeface="ＭＳ Ｐゴシック" charset="0"/>
                <a:cs typeface="Arial"/>
              </a:rPr>
              <a:t>Lord, You were God's precious treasure,</a:t>
            </a:r>
            <a:br>
              <a:rPr lang="en-US" sz="3600" b="1" dirty="0">
                <a:solidFill>
                  <a:schemeClr val="bg1"/>
                </a:solidFill>
                <a:effectLst>
                  <a:glow rad="127000">
                    <a:schemeClr val="tx1"/>
                  </a:glow>
                </a:effectLst>
                <a:latin typeface="Arial"/>
                <a:ea typeface="ＭＳ Ｐゴシック" charset="0"/>
                <a:cs typeface="Arial"/>
              </a:rPr>
            </a:br>
            <a:r>
              <a:rPr lang="en-US" sz="3600" b="1" dirty="0">
                <a:solidFill>
                  <a:schemeClr val="bg1"/>
                </a:solidFill>
                <a:effectLst>
                  <a:glow rad="127000">
                    <a:schemeClr val="tx1"/>
                  </a:glow>
                </a:effectLst>
                <a:latin typeface="Arial"/>
                <a:ea typeface="ＭＳ Ｐゴシック" charset="0"/>
                <a:cs typeface="Arial"/>
              </a:rPr>
              <a:t>His loved and His own perfect Son</a:t>
            </a:r>
          </a:p>
        </p:txBody>
      </p:sp>
    </p:spTree>
    <p:extLst>
      <p:ext uri="{BB962C8B-B14F-4D97-AF65-F5344CB8AC3E}">
        <p14:creationId xmlns:p14="http://schemas.microsoft.com/office/powerpoint/2010/main" val="4002662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08_Jesus_Anointed_1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228600"/>
            <a:ext cx="3594100" cy="30861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ctr">
            <a:noAutofit/>
          </a:bodyPr>
          <a:lstStyle/>
          <a:p>
            <a:pPr defTabSz="457200" eaLnBrk="0" fontAlgn="base" hangingPunct="0">
              <a:spcAft>
                <a:spcPct val="0"/>
              </a:spcAft>
            </a:pPr>
            <a:r>
              <a:rPr lang="en-US" sz="3600" b="1" dirty="0">
                <a:solidFill>
                  <a:schemeClr val="bg1"/>
                </a:solidFill>
                <a:effectLst>
                  <a:glow rad="127000">
                    <a:schemeClr val="tx1"/>
                  </a:glow>
                </a:effectLst>
                <a:latin typeface="Arial"/>
                <a:ea typeface="ＭＳ Ｐゴシック" charset="0"/>
                <a:cs typeface="Arial"/>
              </a:rPr>
              <a:t>Sent here to show me</a:t>
            </a:r>
            <a:br>
              <a:rPr lang="en-US" sz="3600" b="1" dirty="0">
                <a:solidFill>
                  <a:schemeClr val="bg1"/>
                </a:solidFill>
                <a:effectLst>
                  <a:glow rad="127000">
                    <a:schemeClr val="tx1"/>
                  </a:glow>
                </a:effectLst>
                <a:latin typeface="Arial"/>
                <a:ea typeface="ＭＳ Ｐゴシック" charset="0"/>
                <a:cs typeface="Arial"/>
              </a:rPr>
            </a:br>
            <a:r>
              <a:rPr lang="en-US" sz="3600" b="1" dirty="0">
                <a:solidFill>
                  <a:schemeClr val="bg1"/>
                </a:solidFill>
                <a:effectLst>
                  <a:glow rad="127000">
                    <a:schemeClr val="tx1"/>
                  </a:glow>
                </a:effectLst>
                <a:latin typeface="Arial"/>
                <a:ea typeface="ＭＳ Ｐゴシック" charset="0"/>
                <a:cs typeface="Arial"/>
              </a:rPr>
              <a:t>the love of the Father,</a:t>
            </a:r>
            <a:br>
              <a:rPr lang="en-US" sz="3600" b="1" dirty="0">
                <a:solidFill>
                  <a:schemeClr val="bg1"/>
                </a:solidFill>
                <a:effectLst>
                  <a:glow rad="127000">
                    <a:schemeClr val="tx1"/>
                  </a:glow>
                </a:effectLst>
                <a:latin typeface="Arial"/>
                <a:ea typeface="ＭＳ Ｐゴシック" charset="0"/>
                <a:cs typeface="Arial"/>
              </a:rPr>
            </a:br>
            <a:r>
              <a:rPr lang="en-US" sz="3600" b="1" dirty="0">
                <a:solidFill>
                  <a:schemeClr val="bg1"/>
                </a:solidFill>
                <a:effectLst>
                  <a:glow rad="127000">
                    <a:schemeClr val="tx1"/>
                  </a:glow>
                </a:effectLst>
                <a:latin typeface="Arial"/>
                <a:ea typeface="ＭＳ Ｐゴシック" charset="0"/>
                <a:cs typeface="Arial"/>
              </a:rPr>
              <a:t>just for love it was done</a:t>
            </a:r>
          </a:p>
        </p:txBody>
      </p:sp>
      <p:sp>
        <p:nvSpPr>
          <p:cNvPr id="4" name="Title 1"/>
          <p:cNvSpPr txBox="1">
            <a:spLocks/>
          </p:cNvSpPr>
          <p:nvPr/>
        </p:nvSpPr>
        <p:spPr bwMode="auto">
          <a:xfrm>
            <a:off x="4102100" y="0"/>
            <a:ext cx="5041900" cy="262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defTabSz="457200" rtl="0" eaLnBrk="0" fontAlgn="base" hangingPunct="0">
              <a:spcBef>
                <a:spcPct val="0"/>
              </a:spcBef>
              <a:spcAft>
                <a:spcPct val="0"/>
              </a:spcAft>
              <a:defRPr sz="3600" b="1" kern="1200">
                <a:solidFill>
                  <a:srgbClr val="FFFFFF"/>
                </a:solidFill>
                <a:effectLst>
                  <a:glow rad="127000">
                    <a:schemeClr val="tx1"/>
                  </a:glow>
                </a:effectLst>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en-US" i="1" dirty="0">
              <a:effectLst>
                <a:glow rad="127000">
                  <a:prstClr val="black"/>
                </a:glow>
              </a:effectLst>
            </a:endParaRPr>
          </a:p>
        </p:txBody>
      </p:sp>
    </p:spTree>
    <p:extLst>
      <p:ext uri="{BB962C8B-B14F-4D97-AF65-F5344CB8AC3E}">
        <p14:creationId xmlns:p14="http://schemas.microsoft.com/office/powerpoint/2010/main" val="3155536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09_Jesus_Anointed_1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0"/>
            <a:ext cx="9144000" cy="1497707"/>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ctr">
            <a:noAutofit/>
          </a:bodyPr>
          <a:lstStyle/>
          <a:p>
            <a:pPr defTabSz="457200" eaLnBrk="0" fontAlgn="base" hangingPunct="0">
              <a:spcAft>
                <a:spcPct val="0"/>
              </a:spcAft>
            </a:pPr>
            <a:r>
              <a:rPr lang="en-US" sz="3600" b="1" dirty="0">
                <a:solidFill>
                  <a:schemeClr val="bg1"/>
                </a:solidFill>
                <a:effectLst>
                  <a:glow rad="127000">
                    <a:schemeClr val="tx1"/>
                  </a:glow>
                </a:effectLst>
                <a:latin typeface="Arial"/>
                <a:ea typeface="ＭＳ Ｐゴシック" charset="0"/>
                <a:cs typeface="Arial"/>
              </a:rPr>
              <a:t>And though You were perfect and holy</a:t>
            </a:r>
            <a:br>
              <a:rPr lang="en-US" sz="3600" b="1" dirty="0">
                <a:solidFill>
                  <a:schemeClr val="bg1"/>
                </a:solidFill>
                <a:effectLst>
                  <a:glow rad="127000">
                    <a:schemeClr val="tx1"/>
                  </a:glow>
                </a:effectLst>
                <a:latin typeface="Arial"/>
                <a:ea typeface="ＭＳ Ｐゴシック" charset="0"/>
                <a:cs typeface="Arial"/>
              </a:rPr>
            </a:br>
            <a:r>
              <a:rPr lang="en-US" sz="3600" b="1" dirty="0">
                <a:solidFill>
                  <a:schemeClr val="bg1"/>
                </a:solidFill>
                <a:effectLst>
                  <a:glow rad="127000">
                    <a:schemeClr val="tx1"/>
                  </a:glow>
                </a:effectLst>
                <a:latin typeface="Arial"/>
                <a:ea typeface="ＭＳ Ｐゴシック" charset="0"/>
                <a:cs typeface="Arial"/>
              </a:rPr>
              <a:t>You gave up Yourself willingly</a:t>
            </a:r>
          </a:p>
        </p:txBody>
      </p:sp>
    </p:spTree>
    <p:extLst>
      <p:ext uri="{BB962C8B-B14F-4D97-AF65-F5344CB8AC3E}">
        <p14:creationId xmlns:p14="http://schemas.microsoft.com/office/powerpoint/2010/main" val="3978300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9025" name="Picture 15"/>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9" name="Picture 5"/>
          <p:cNvPicPr>
            <a:picLocks noChangeAspect="1" noChangeArrowheads="1"/>
          </p:cNvPicPr>
          <p:nvPr/>
        </p:nvPicPr>
        <p:blipFill>
          <a:blip r:embed="rId3">
            <a:lum bright="60000"/>
            <a:extLst>
              <a:ext uri="{28A0092B-C50C-407E-A947-70E740481C1C}">
                <a14:useLocalDpi xmlns:a14="http://schemas.microsoft.com/office/drawing/2010/main"/>
              </a:ext>
            </a:extLst>
          </a:blip>
          <a:srcRect/>
          <a:stretch>
            <a:fillRect/>
          </a:stretch>
        </p:blipFill>
        <p:spPr bwMode="auto">
          <a:xfrm>
            <a:off x="0" y="1270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9027" name="Rectangle 10"/>
          <p:cNvSpPr>
            <a:spLocks noGrp="1" noChangeArrowheads="1"/>
          </p:cNvSpPr>
          <p:nvPr>
            <p:ph type="title" idx="4294967295"/>
          </p:nvPr>
        </p:nvSpPr>
        <p:spPr>
          <a:xfrm>
            <a:off x="0" y="0"/>
            <a:ext cx="4953000" cy="1371600"/>
          </a:xfrm>
          <a:solidFill>
            <a:schemeClr val="tx2"/>
          </a:solidFill>
        </p:spPr>
        <p:txBody>
          <a:bodyPr/>
          <a:lstStyle/>
          <a:p>
            <a:pPr eaLnBrk="1" hangingPunct="1"/>
            <a:r>
              <a:rPr lang="en-US">
                <a:solidFill>
                  <a:srgbClr val="FFFFFF"/>
                </a:solidFill>
                <a:latin typeface="Arial" charset="0"/>
                <a:ea typeface="ＭＳ Ｐゴシック" charset="0"/>
                <a:cs typeface="ＭＳ Ｐゴシック" charset="0"/>
              </a:rPr>
              <a:t>Recommended Bible Study Helps</a:t>
            </a:r>
          </a:p>
        </p:txBody>
      </p:sp>
      <p:sp>
        <p:nvSpPr>
          <p:cNvPr id="41995" name="Text Box 11"/>
          <p:cNvSpPr txBox="1">
            <a:spLocks noChangeArrowheads="1"/>
          </p:cNvSpPr>
          <p:nvPr/>
        </p:nvSpPr>
        <p:spPr bwMode="auto">
          <a:xfrm>
            <a:off x="0" y="1557338"/>
            <a:ext cx="8101013"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en-US" sz="2800" b="1">
                <a:solidFill>
                  <a:srgbClr val="000000"/>
                </a:solidFill>
                <a:cs typeface="Arial" charset="0"/>
              </a:rPr>
              <a:t>Bible: </a:t>
            </a:r>
            <a:r>
              <a:rPr lang="en-US" sz="2800" b="1" i="1">
                <a:solidFill>
                  <a:srgbClr val="0000FF"/>
                </a:solidFill>
                <a:cs typeface="Arial" charset="0"/>
              </a:rPr>
              <a:t>Ryrie Study Bible</a:t>
            </a:r>
          </a:p>
        </p:txBody>
      </p:sp>
      <p:sp>
        <p:nvSpPr>
          <p:cNvPr id="41996" name="Text Box 12"/>
          <p:cNvSpPr txBox="1">
            <a:spLocks noChangeArrowheads="1"/>
          </p:cNvSpPr>
          <p:nvPr/>
        </p:nvSpPr>
        <p:spPr bwMode="auto">
          <a:xfrm>
            <a:off x="0" y="2082800"/>
            <a:ext cx="81010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en-US" sz="2800" b="1">
                <a:solidFill>
                  <a:srgbClr val="000000"/>
                </a:solidFill>
                <a:cs typeface="Arial" charset="0"/>
              </a:rPr>
              <a:t>Concordance: </a:t>
            </a:r>
            <a:r>
              <a:rPr lang="en-US" sz="2800" b="1" i="1">
                <a:solidFill>
                  <a:srgbClr val="0000FF"/>
                </a:solidFill>
                <a:cs typeface="Arial" charset="0"/>
              </a:rPr>
              <a:t>NASB Exhaustive Concordance</a:t>
            </a:r>
          </a:p>
        </p:txBody>
      </p:sp>
      <p:sp>
        <p:nvSpPr>
          <p:cNvPr id="41997" name="Text Box 13"/>
          <p:cNvSpPr txBox="1">
            <a:spLocks noChangeArrowheads="1"/>
          </p:cNvSpPr>
          <p:nvPr/>
        </p:nvSpPr>
        <p:spPr bwMode="auto">
          <a:xfrm>
            <a:off x="0" y="2608263"/>
            <a:ext cx="81010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en-US" sz="2800" b="1">
                <a:solidFill>
                  <a:srgbClr val="000000"/>
                </a:solidFill>
                <a:cs typeface="Arial" charset="0"/>
              </a:rPr>
              <a:t>Commentary: </a:t>
            </a:r>
            <a:r>
              <a:rPr lang="en-US" sz="2800" b="1" i="1">
                <a:solidFill>
                  <a:srgbClr val="0000FF"/>
                </a:solidFill>
                <a:cs typeface="Arial" charset="0"/>
              </a:rPr>
              <a:t>Bible Knowledge Commentary</a:t>
            </a:r>
          </a:p>
        </p:txBody>
      </p:sp>
      <p:sp>
        <p:nvSpPr>
          <p:cNvPr id="41998" name="Text Box 14"/>
          <p:cNvSpPr txBox="1">
            <a:spLocks noChangeArrowheads="1"/>
          </p:cNvSpPr>
          <p:nvPr/>
        </p:nvSpPr>
        <p:spPr bwMode="auto">
          <a:xfrm>
            <a:off x="8172450" y="0"/>
            <a:ext cx="971550" cy="461963"/>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dirty="0">
                <a:solidFill>
                  <a:srgbClr val="FFFFFF"/>
                </a:solidFill>
              </a:rPr>
              <a:t>29-40</a:t>
            </a:r>
            <a:endParaRPr lang="en-US" dirty="0">
              <a:solidFill>
                <a:srgbClr val="FFFFFF"/>
              </a:solidFill>
            </a:endParaRPr>
          </a:p>
        </p:txBody>
      </p:sp>
      <p:pic>
        <p:nvPicPr>
          <p:cNvPr id="769032" name="Picture 8" descr="reconciliation bridg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3000" y="0"/>
            <a:ext cx="3048000" cy="220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11"/>
          <p:cNvSpPr txBox="1">
            <a:spLocks noChangeArrowheads="1"/>
          </p:cNvSpPr>
          <p:nvPr/>
        </p:nvSpPr>
        <p:spPr bwMode="auto">
          <a:xfrm>
            <a:off x="0" y="3135313"/>
            <a:ext cx="8101013"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en-US" sz="2800" b="1">
                <a:solidFill>
                  <a:srgbClr val="000000"/>
                </a:solidFill>
                <a:cs typeface="Arial" charset="0"/>
              </a:rPr>
              <a:t>Bible Survey: </a:t>
            </a:r>
            <a:r>
              <a:rPr lang="en-US" sz="2800" b="1" i="1">
                <a:solidFill>
                  <a:srgbClr val="0000FF"/>
                </a:solidFill>
                <a:cs typeface="Arial" charset="0"/>
              </a:rPr>
              <a:t>Talk Thru the Bible</a:t>
            </a:r>
          </a:p>
        </p:txBody>
      </p:sp>
      <p:sp>
        <p:nvSpPr>
          <p:cNvPr id="11" name="Text Box 12"/>
          <p:cNvSpPr txBox="1">
            <a:spLocks noChangeArrowheads="1"/>
          </p:cNvSpPr>
          <p:nvPr/>
        </p:nvSpPr>
        <p:spPr bwMode="auto">
          <a:xfrm>
            <a:off x="0" y="3660775"/>
            <a:ext cx="81010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en-US" sz="2800" b="1">
                <a:solidFill>
                  <a:srgbClr val="000000"/>
                </a:solidFill>
                <a:cs typeface="Arial" charset="0"/>
              </a:rPr>
              <a:t>Word Study: </a:t>
            </a:r>
            <a:r>
              <a:rPr lang="en-US" sz="2800" b="1" i="1">
                <a:solidFill>
                  <a:srgbClr val="0000FF"/>
                </a:solidFill>
                <a:cs typeface="Arial" charset="0"/>
              </a:rPr>
              <a:t>Vine's Expository Dictionary</a:t>
            </a:r>
          </a:p>
        </p:txBody>
      </p:sp>
      <p:sp>
        <p:nvSpPr>
          <p:cNvPr id="12" name="Text Box 13"/>
          <p:cNvSpPr txBox="1">
            <a:spLocks noChangeArrowheads="1"/>
          </p:cNvSpPr>
          <p:nvPr/>
        </p:nvSpPr>
        <p:spPr bwMode="auto">
          <a:xfrm>
            <a:off x="0" y="4186238"/>
            <a:ext cx="78533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en-US" sz="2800" b="1">
                <a:solidFill>
                  <a:srgbClr val="000000"/>
                </a:solidFill>
                <a:cs typeface="Arial" charset="0"/>
              </a:rPr>
              <a:t>Bible Encyclopedia: </a:t>
            </a:r>
            <a:r>
              <a:rPr lang="en-US" sz="2800" b="1" i="1">
                <a:solidFill>
                  <a:srgbClr val="0000FF"/>
                </a:solidFill>
                <a:cs typeface="Arial" charset="0"/>
              </a:rPr>
              <a:t>Zondervan Pictorial</a:t>
            </a:r>
          </a:p>
        </p:txBody>
      </p:sp>
      <p:sp>
        <p:nvSpPr>
          <p:cNvPr id="13" name="Text Box 11"/>
          <p:cNvSpPr txBox="1">
            <a:spLocks noChangeArrowheads="1"/>
          </p:cNvSpPr>
          <p:nvPr/>
        </p:nvSpPr>
        <p:spPr bwMode="auto">
          <a:xfrm>
            <a:off x="0" y="5238750"/>
            <a:ext cx="86042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en-US" sz="2800" b="1">
                <a:solidFill>
                  <a:srgbClr val="000000"/>
                </a:solidFill>
                <a:cs typeface="Arial" charset="0"/>
              </a:rPr>
              <a:t>Theology: </a:t>
            </a:r>
            <a:r>
              <a:rPr lang="en-US" sz="2800" b="1" i="1">
                <a:solidFill>
                  <a:srgbClr val="0000FF"/>
                </a:solidFill>
                <a:cs typeface="Arial" charset="0"/>
              </a:rPr>
              <a:t>Major Bible Themes/Basic Theology</a:t>
            </a:r>
          </a:p>
        </p:txBody>
      </p:sp>
      <p:sp>
        <p:nvSpPr>
          <p:cNvPr id="14" name="Text Box 12"/>
          <p:cNvSpPr txBox="1">
            <a:spLocks noChangeArrowheads="1"/>
          </p:cNvSpPr>
          <p:nvPr/>
        </p:nvSpPr>
        <p:spPr bwMode="auto">
          <a:xfrm>
            <a:off x="0" y="5764213"/>
            <a:ext cx="81010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en-US" sz="2800" b="1">
                <a:solidFill>
                  <a:srgbClr val="000000"/>
                </a:solidFill>
                <a:cs typeface="Arial" charset="0"/>
              </a:rPr>
              <a:t>Topical Bible: </a:t>
            </a:r>
            <a:r>
              <a:rPr lang="en-US" sz="2800" b="1" i="1">
                <a:solidFill>
                  <a:srgbClr val="0000FF"/>
                </a:solidFill>
                <a:cs typeface="Arial" charset="0"/>
              </a:rPr>
              <a:t>Nave's Topical Bible</a:t>
            </a:r>
          </a:p>
        </p:txBody>
      </p:sp>
      <p:sp>
        <p:nvSpPr>
          <p:cNvPr id="15" name="Text Box 13"/>
          <p:cNvSpPr txBox="1">
            <a:spLocks noChangeArrowheads="1"/>
          </p:cNvSpPr>
          <p:nvPr/>
        </p:nvSpPr>
        <p:spPr bwMode="auto">
          <a:xfrm>
            <a:off x="0" y="6291263"/>
            <a:ext cx="8101013"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en-US" sz="2800" b="1">
                <a:solidFill>
                  <a:srgbClr val="000000"/>
                </a:solidFill>
                <a:cs typeface="Arial" charset="0"/>
              </a:rPr>
              <a:t>Bible Dictionary: </a:t>
            </a:r>
            <a:r>
              <a:rPr lang="en-US" sz="2800" b="1" i="1">
                <a:solidFill>
                  <a:srgbClr val="0000FF"/>
                </a:solidFill>
                <a:cs typeface="Arial" charset="0"/>
              </a:rPr>
              <a:t>The New Bible Dictionary</a:t>
            </a:r>
          </a:p>
        </p:txBody>
      </p:sp>
      <p:sp>
        <p:nvSpPr>
          <p:cNvPr id="16" name="Text Box 14"/>
          <p:cNvSpPr txBox="1">
            <a:spLocks noChangeArrowheads="1"/>
          </p:cNvSpPr>
          <p:nvPr/>
        </p:nvSpPr>
        <p:spPr bwMode="auto">
          <a:xfrm>
            <a:off x="8041663" y="1608138"/>
            <a:ext cx="527007" cy="461665"/>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dirty="0">
                <a:solidFill>
                  <a:srgbClr val="FFFFFF"/>
                </a:solidFill>
              </a:rPr>
              <a:t>29</a:t>
            </a:r>
            <a:endParaRPr lang="en-US" dirty="0">
              <a:solidFill>
                <a:srgbClr val="FFFFFF"/>
              </a:solidFill>
            </a:endParaRPr>
          </a:p>
        </p:txBody>
      </p:sp>
      <p:sp>
        <p:nvSpPr>
          <p:cNvPr id="17" name="Text Box 14"/>
          <p:cNvSpPr txBox="1">
            <a:spLocks noChangeArrowheads="1"/>
          </p:cNvSpPr>
          <p:nvPr/>
        </p:nvSpPr>
        <p:spPr bwMode="auto">
          <a:xfrm>
            <a:off x="8041663" y="2135188"/>
            <a:ext cx="1039812" cy="460375"/>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dirty="0">
                <a:solidFill>
                  <a:srgbClr val="FFFFFF"/>
                </a:solidFill>
              </a:rPr>
              <a:t>29, 32</a:t>
            </a:r>
            <a:endParaRPr lang="en-US" dirty="0">
              <a:solidFill>
                <a:srgbClr val="FFFFFF"/>
              </a:solidFill>
            </a:endParaRPr>
          </a:p>
        </p:txBody>
      </p:sp>
      <p:sp>
        <p:nvSpPr>
          <p:cNvPr id="18" name="Text Box 14"/>
          <p:cNvSpPr txBox="1">
            <a:spLocks noChangeArrowheads="1"/>
          </p:cNvSpPr>
          <p:nvPr/>
        </p:nvSpPr>
        <p:spPr bwMode="auto">
          <a:xfrm>
            <a:off x="8041663" y="2662238"/>
            <a:ext cx="1039812" cy="461962"/>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dirty="0">
                <a:solidFill>
                  <a:srgbClr val="FFFFFF"/>
                </a:solidFill>
              </a:rPr>
              <a:t>30, 33</a:t>
            </a:r>
            <a:endParaRPr lang="en-US" dirty="0">
              <a:solidFill>
                <a:srgbClr val="FFFFFF"/>
              </a:solidFill>
            </a:endParaRPr>
          </a:p>
        </p:txBody>
      </p:sp>
      <p:sp>
        <p:nvSpPr>
          <p:cNvPr id="19" name="Text Box 14"/>
          <p:cNvSpPr txBox="1">
            <a:spLocks noChangeArrowheads="1"/>
          </p:cNvSpPr>
          <p:nvPr/>
        </p:nvSpPr>
        <p:spPr bwMode="auto">
          <a:xfrm>
            <a:off x="8041663" y="3189288"/>
            <a:ext cx="1039812" cy="461962"/>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dirty="0">
                <a:solidFill>
                  <a:srgbClr val="FFFFFF"/>
                </a:solidFill>
              </a:rPr>
              <a:t>30, 34</a:t>
            </a:r>
            <a:endParaRPr lang="en-US" dirty="0">
              <a:solidFill>
                <a:srgbClr val="FFFFFF"/>
              </a:solidFill>
            </a:endParaRPr>
          </a:p>
        </p:txBody>
      </p:sp>
      <p:sp>
        <p:nvSpPr>
          <p:cNvPr id="20" name="Text Box 14"/>
          <p:cNvSpPr txBox="1">
            <a:spLocks noChangeArrowheads="1"/>
          </p:cNvSpPr>
          <p:nvPr/>
        </p:nvSpPr>
        <p:spPr bwMode="auto">
          <a:xfrm>
            <a:off x="8041663" y="3716338"/>
            <a:ext cx="1039812" cy="461962"/>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dirty="0">
                <a:solidFill>
                  <a:srgbClr val="FFFFFF"/>
                </a:solidFill>
              </a:rPr>
              <a:t>30, 35</a:t>
            </a:r>
            <a:endParaRPr lang="en-US" dirty="0">
              <a:solidFill>
                <a:srgbClr val="FFFFFF"/>
              </a:solidFill>
            </a:endParaRPr>
          </a:p>
        </p:txBody>
      </p:sp>
      <p:sp>
        <p:nvSpPr>
          <p:cNvPr id="21" name="Text Box 14"/>
          <p:cNvSpPr txBox="1">
            <a:spLocks noChangeArrowheads="1"/>
          </p:cNvSpPr>
          <p:nvPr/>
        </p:nvSpPr>
        <p:spPr bwMode="auto">
          <a:xfrm>
            <a:off x="8041663" y="4243388"/>
            <a:ext cx="1039812" cy="461962"/>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dirty="0">
                <a:solidFill>
                  <a:srgbClr val="FFFFFF"/>
                </a:solidFill>
              </a:rPr>
              <a:t>30, 36</a:t>
            </a:r>
            <a:endParaRPr lang="en-US" dirty="0">
              <a:solidFill>
                <a:srgbClr val="FFFFFF"/>
              </a:solidFill>
            </a:endParaRPr>
          </a:p>
        </p:txBody>
      </p:sp>
      <p:sp>
        <p:nvSpPr>
          <p:cNvPr id="22" name="Text Box 13"/>
          <p:cNvSpPr txBox="1">
            <a:spLocks noChangeArrowheads="1"/>
          </p:cNvSpPr>
          <p:nvPr/>
        </p:nvSpPr>
        <p:spPr bwMode="auto">
          <a:xfrm>
            <a:off x="0" y="4713288"/>
            <a:ext cx="8101013"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en-US" sz="2800" b="1">
                <a:solidFill>
                  <a:srgbClr val="000000"/>
                </a:solidFill>
                <a:cs typeface="Arial" charset="0"/>
              </a:rPr>
              <a:t>Bible Atlas: </a:t>
            </a:r>
            <a:r>
              <a:rPr lang="en-US" sz="2800" b="1" i="1">
                <a:solidFill>
                  <a:srgbClr val="0000FF"/>
                </a:solidFill>
                <a:cs typeface="Arial" charset="0"/>
              </a:rPr>
              <a:t>Moody Atlas of Bible Lands (2009)</a:t>
            </a:r>
          </a:p>
        </p:txBody>
      </p:sp>
      <p:sp>
        <p:nvSpPr>
          <p:cNvPr id="23" name="Text Box 14"/>
          <p:cNvSpPr txBox="1">
            <a:spLocks noChangeArrowheads="1"/>
          </p:cNvSpPr>
          <p:nvPr/>
        </p:nvSpPr>
        <p:spPr bwMode="auto">
          <a:xfrm>
            <a:off x="8041663" y="4770438"/>
            <a:ext cx="1039812" cy="461962"/>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dirty="0">
                <a:solidFill>
                  <a:srgbClr val="FFFFFF"/>
                </a:solidFill>
              </a:rPr>
              <a:t>31, 37</a:t>
            </a:r>
            <a:endParaRPr lang="en-US" dirty="0">
              <a:solidFill>
                <a:srgbClr val="FFFFFF"/>
              </a:solidFill>
            </a:endParaRPr>
          </a:p>
        </p:txBody>
      </p:sp>
      <p:sp>
        <p:nvSpPr>
          <p:cNvPr id="24" name="Text Box 14"/>
          <p:cNvSpPr txBox="1">
            <a:spLocks noChangeArrowheads="1"/>
          </p:cNvSpPr>
          <p:nvPr/>
        </p:nvSpPr>
        <p:spPr bwMode="auto">
          <a:xfrm>
            <a:off x="7543123" y="5297488"/>
            <a:ext cx="1553731" cy="461665"/>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dirty="0">
                <a:solidFill>
                  <a:srgbClr val="FFFFFF"/>
                </a:solidFill>
              </a:rPr>
              <a:t>31, 38, 40</a:t>
            </a:r>
            <a:endParaRPr lang="en-US" dirty="0">
              <a:solidFill>
                <a:srgbClr val="FFFFFF"/>
              </a:solidFill>
            </a:endParaRPr>
          </a:p>
        </p:txBody>
      </p:sp>
      <p:sp>
        <p:nvSpPr>
          <p:cNvPr id="25" name="Text Box 14"/>
          <p:cNvSpPr txBox="1">
            <a:spLocks noChangeArrowheads="1"/>
          </p:cNvSpPr>
          <p:nvPr/>
        </p:nvSpPr>
        <p:spPr bwMode="auto">
          <a:xfrm>
            <a:off x="8041663" y="5824538"/>
            <a:ext cx="1039812" cy="461962"/>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dirty="0">
                <a:solidFill>
                  <a:srgbClr val="FFFFFF"/>
                </a:solidFill>
              </a:rPr>
              <a:t>31, 39</a:t>
            </a:r>
            <a:endParaRPr lang="en-US" dirty="0">
              <a:solidFill>
                <a:srgbClr val="FFFFFF"/>
              </a:solidFill>
            </a:endParaRPr>
          </a:p>
        </p:txBody>
      </p:sp>
      <p:sp>
        <p:nvSpPr>
          <p:cNvPr id="26" name="Text Box 14"/>
          <p:cNvSpPr txBox="1">
            <a:spLocks noChangeArrowheads="1"/>
          </p:cNvSpPr>
          <p:nvPr/>
        </p:nvSpPr>
        <p:spPr bwMode="auto">
          <a:xfrm>
            <a:off x="8041663" y="6351588"/>
            <a:ext cx="527007" cy="461665"/>
          </a:xfrm>
          <a:prstGeom prst="rect">
            <a:avLst/>
          </a:prstGeom>
          <a:solidFill>
            <a:schemeClr val="accent4">
              <a:lumMod val="95000"/>
              <a:lumOff val="5000"/>
            </a:schemeClr>
          </a:solidFill>
          <a:ln w="9525">
            <a:noFill/>
            <a:miter lim="800000"/>
            <a:headEnd/>
            <a:tailEnd/>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dirty="0">
                <a:solidFill>
                  <a:srgbClr val="FFFFFF"/>
                </a:solidFill>
              </a:rPr>
              <a:t>31</a:t>
            </a:r>
            <a:endParaRPr lang="en-US" dirty="0">
              <a:solidFill>
                <a:srgbClr val="FFFFFF"/>
              </a:solidFill>
            </a:endParaRPr>
          </a:p>
        </p:txBody>
      </p:sp>
    </p:spTree>
    <p:extLst>
      <p:ext uri="{BB962C8B-B14F-4D97-AF65-F5344CB8AC3E}">
        <p14:creationId xmlns:p14="http://schemas.microsoft.com/office/powerpoint/2010/main" val="36540959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dissolve">
                                      <p:cBhvr>
                                        <p:cTn id="7" dur="500"/>
                                        <p:tgtEl>
                                          <p:spTgt spid="4198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995"/>
                                        </p:tgtEl>
                                        <p:attrNameLst>
                                          <p:attrName>style.visibility</p:attrName>
                                        </p:attrNameLst>
                                      </p:cBhvr>
                                      <p:to>
                                        <p:strVal val="visible"/>
                                      </p:to>
                                    </p:set>
                                    <p:animEffect transition="in" filter="dissolve">
                                      <p:cBhvr>
                                        <p:cTn id="10" dur="500"/>
                                        <p:tgtEl>
                                          <p:spTgt spid="419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1996"/>
                                        </p:tgtEl>
                                        <p:attrNameLst>
                                          <p:attrName>style.visibility</p:attrName>
                                        </p:attrNameLst>
                                      </p:cBhvr>
                                      <p:to>
                                        <p:strVal val="visible"/>
                                      </p:to>
                                    </p:set>
                                    <p:animEffect transition="in" filter="dissolve">
                                      <p:cBhvr>
                                        <p:cTn id="15" dur="500"/>
                                        <p:tgtEl>
                                          <p:spTgt spid="4199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1997"/>
                                        </p:tgtEl>
                                        <p:attrNameLst>
                                          <p:attrName>style.visibility</p:attrName>
                                        </p:attrNameLst>
                                      </p:cBhvr>
                                      <p:to>
                                        <p:strVal val="visible"/>
                                      </p:to>
                                    </p:set>
                                    <p:animEffect transition="in" filter="dissolve">
                                      <p:cBhvr>
                                        <p:cTn id="20" dur="500"/>
                                        <p:tgtEl>
                                          <p:spTgt spid="4199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dissolve">
                                      <p:cBhvr>
                                        <p:cTn id="40" dur="500"/>
                                        <p:tgtEl>
                                          <p:spTgt spid="2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ssolve">
                                      <p:cBhvr>
                                        <p:cTn id="45" dur="500"/>
                                        <p:tgtEl>
                                          <p:spTgt spid="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dissolve">
                                      <p:cBhvr>
                                        <p:cTn id="50" dur="500"/>
                                        <p:tgtEl>
                                          <p:spTgt spid="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dissolv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p:bldP spid="41996" grpId="0"/>
      <p:bldP spid="41997" grpId="0"/>
      <p:bldP spid="10" grpId="0"/>
      <p:bldP spid="11" grpId="0"/>
      <p:bldP spid="12" grpId="0"/>
      <p:bldP spid="13" grpId="0"/>
      <p:bldP spid="14" grpId="0"/>
      <p:bldP spid="15"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09_Jesus_Anointed_1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0"/>
            <a:ext cx="9144000" cy="1497707"/>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ctr">
            <a:noAutofit/>
          </a:bodyPr>
          <a:lstStyle/>
          <a:p>
            <a:pPr defTabSz="457200" eaLnBrk="0" fontAlgn="base" hangingPunct="0">
              <a:spcAft>
                <a:spcPct val="0"/>
              </a:spcAft>
            </a:pPr>
            <a:r>
              <a:rPr lang="en-US" sz="3600" b="1" dirty="0">
                <a:solidFill>
                  <a:schemeClr val="bg1"/>
                </a:solidFill>
                <a:effectLst>
                  <a:glow rad="127000">
                    <a:schemeClr val="tx1"/>
                  </a:glow>
                </a:effectLst>
                <a:latin typeface="Arial"/>
                <a:ea typeface="ＭＳ Ｐゴシック" charset="0"/>
                <a:cs typeface="Arial"/>
              </a:rPr>
              <a:t>You spared no expense for my pardon</a:t>
            </a:r>
            <a:br>
              <a:rPr lang="en-US" sz="3600" b="1" dirty="0">
                <a:solidFill>
                  <a:schemeClr val="bg1"/>
                </a:solidFill>
                <a:effectLst>
                  <a:glow rad="127000">
                    <a:schemeClr val="tx1"/>
                  </a:glow>
                </a:effectLst>
                <a:latin typeface="Arial"/>
                <a:ea typeface="ＭＳ Ｐゴシック" charset="0"/>
                <a:cs typeface="Arial"/>
              </a:rPr>
            </a:br>
            <a:r>
              <a:rPr lang="en-US" sz="3600" b="1" dirty="0">
                <a:solidFill>
                  <a:schemeClr val="bg1"/>
                </a:solidFill>
                <a:effectLst>
                  <a:glow rad="127000">
                    <a:schemeClr val="tx1"/>
                  </a:glow>
                </a:effectLst>
                <a:latin typeface="Arial"/>
                <a:ea typeface="ＭＳ Ｐゴシック" charset="0"/>
                <a:cs typeface="Arial"/>
              </a:rPr>
              <a:t>You were used up and wasted for me</a:t>
            </a:r>
          </a:p>
        </p:txBody>
      </p:sp>
      <p:sp>
        <p:nvSpPr>
          <p:cNvPr id="4" name="Title 1"/>
          <p:cNvSpPr txBox="1">
            <a:spLocks/>
          </p:cNvSpPr>
          <p:nvPr/>
        </p:nvSpPr>
        <p:spPr bwMode="auto">
          <a:xfrm>
            <a:off x="-4763" y="2814638"/>
            <a:ext cx="9144001"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defTabSz="457200" rtl="0" eaLnBrk="0" fontAlgn="base" hangingPunct="0">
              <a:spcBef>
                <a:spcPct val="0"/>
              </a:spcBef>
              <a:spcAft>
                <a:spcPct val="0"/>
              </a:spcAft>
              <a:defRPr sz="3600" b="1" kern="1200">
                <a:solidFill>
                  <a:srgbClr val="FFFFFF"/>
                </a:solidFill>
                <a:effectLst>
                  <a:glow rad="127000">
                    <a:schemeClr val="tx1"/>
                  </a:glow>
                </a:effectLst>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en-US" dirty="0">
              <a:effectLst>
                <a:glow rad="127000">
                  <a:prstClr val="black"/>
                </a:glow>
              </a:effectLst>
            </a:endParaRPr>
          </a:p>
        </p:txBody>
      </p:sp>
    </p:spTree>
    <p:extLst>
      <p:ext uri="{BB962C8B-B14F-4D97-AF65-F5344CB8AC3E}">
        <p14:creationId xmlns:p14="http://schemas.microsoft.com/office/powerpoint/2010/main" val="3680945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10_Jesus_Anointed_1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0"/>
            <a:ext cx="9144000" cy="1453124"/>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ctr">
            <a:noAutofit/>
          </a:bodyPr>
          <a:lstStyle/>
          <a:p>
            <a:pPr defTabSz="457200" eaLnBrk="0" fontAlgn="base" hangingPunct="0">
              <a:spcAft>
                <a:spcPct val="0"/>
              </a:spcAft>
            </a:pPr>
            <a:r>
              <a:rPr lang="en-US" sz="3600" b="1" dirty="0">
                <a:solidFill>
                  <a:schemeClr val="bg1"/>
                </a:solidFill>
                <a:effectLst>
                  <a:glow rad="127000">
                    <a:schemeClr val="tx1"/>
                  </a:glow>
                </a:effectLst>
                <a:latin typeface="Arial"/>
                <a:ea typeface="ＭＳ Ｐゴシック" charset="0"/>
                <a:cs typeface="Arial"/>
              </a:rPr>
              <a:t>Broken and spilled out</a:t>
            </a:r>
            <a:br>
              <a:rPr lang="en-US" sz="3600" b="1" dirty="0">
                <a:solidFill>
                  <a:schemeClr val="bg1"/>
                </a:solidFill>
                <a:effectLst>
                  <a:glow rad="127000">
                    <a:schemeClr val="tx1"/>
                  </a:glow>
                </a:effectLst>
                <a:latin typeface="Arial"/>
                <a:ea typeface="ＭＳ Ｐゴシック" charset="0"/>
                <a:cs typeface="Arial"/>
              </a:rPr>
            </a:br>
            <a:r>
              <a:rPr lang="en-US" sz="3600" b="1" dirty="0">
                <a:solidFill>
                  <a:schemeClr val="bg1"/>
                </a:solidFill>
                <a:effectLst>
                  <a:glow rad="127000">
                    <a:schemeClr val="tx1"/>
                  </a:glow>
                </a:effectLst>
                <a:latin typeface="Arial"/>
                <a:ea typeface="ＭＳ Ｐゴシック" charset="0"/>
                <a:cs typeface="Arial"/>
              </a:rPr>
              <a:t>Just for love of me, Jesus––</a:t>
            </a:r>
          </a:p>
        </p:txBody>
      </p:sp>
    </p:spTree>
    <p:extLst>
      <p:ext uri="{BB962C8B-B14F-4D97-AF65-F5344CB8AC3E}">
        <p14:creationId xmlns:p14="http://schemas.microsoft.com/office/powerpoint/2010/main" val="3640141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10_Jesus_Anointed_1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0"/>
            <a:ext cx="9144000" cy="137303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ctr">
            <a:noAutofit/>
          </a:bodyPr>
          <a:lstStyle/>
          <a:p>
            <a:pPr defTabSz="457200" eaLnBrk="0" fontAlgn="base" hangingPunct="0">
              <a:spcAft>
                <a:spcPct val="0"/>
              </a:spcAft>
            </a:pPr>
            <a:r>
              <a:rPr lang="en-US" sz="3600" b="1" dirty="0">
                <a:solidFill>
                  <a:schemeClr val="bg1"/>
                </a:solidFill>
                <a:effectLst>
                  <a:glow rad="127000">
                    <a:schemeClr val="tx1"/>
                  </a:glow>
                </a:effectLst>
                <a:latin typeface="Arial"/>
                <a:ea typeface="ＭＳ Ｐゴシック" charset="0"/>
                <a:cs typeface="Arial"/>
              </a:rPr>
              <a:t>God's most precious treasure</a:t>
            </a:r>
            <a:br>
              <a:rPr lang="en-US" sz="3600" b="1" dirty="0">
                <a:solidFill>
                  <a:schemeClr val="bg1"/>
                </a:solidFill>
                <a:effectLst>
                  <a:glow rad="127000">
                    <a:schemeClr val="tx1"/>
                  </a:glow>
                </a:effectLst>
                <a:latin typeface="Arial"/>
                <a:ea typeface="ＭＳ Ｐゴシック" charset="0"/>
                <a:cs typeface="Arial"/>
              </a:rPr>
            </a:br>
            <a:r>
              <a:rPr lang="en-US" sz="3600" b="1" dirty="0">
                <a:solidFill>
                  <a:schemeClr val="bg1"/>
                </a:solidFill>
                <a:effectLst>
                  <a:glow rad="127000">
                    <a:schemeClr val="tx1"/>
                  </a:glow>
                </a:effectLst>
                <a:latin typeface="Arial"/>
                <a:ea typeface="ＭＳ Ｐゴシック" charset="0"/>
                <a:cs typeface="Arial"/>
              </a:rPr>
              <a:t>lavished on me</a:t>
            </a:r>
          </a:p>
        </p:txBody>
      </p:sp>
    </p:spTree>
    <p:extLst>
      <p:ext uri="{BB962C8B-B14F-4D97-AF65-F5344CB8AC3E}">
        <p14:creationId xmlns:p14="http://schemas.microsoft.com/office/powerpoint/2010/main" val="2124459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11_Jesus_Anointed_1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15109"/>
            <a:ext cx="9144000" cy="166685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ctr">
            <a:noAutofit/>
          </a:bodyPr>
          <a:lstStyle/>
          <a:p>
            <a:pPr defTabSz="457200" eaLnBrk="0" fontAlgn="base" hangingPunct="0">
              <a:spcAft>
                <a:spcPct val="0"/>
              </a:spcAft>
            </a:pPr>
            <a:r>
              <a:rPr lang="en-US" sz="3600" b="1" dirty="0">
                <a:solidFill>
                  <a:schemeClr val="bg1"/>
                </a:solidFill>
                <a:effectLst>
                  <a:glow rad="127000">
                    <a:schemeClr val="tx1"/>
                  </a:glow>
                </a:effectLst>
                <a:latin typeface="Arial"/>
                <a:ea typeface="ＭＳ Ｐゴシック" charset="0"/>
                <a:cs typeface="Arial"/>
              </a:rPr>
              <a:t>Broken and spilled out</a:t>
            </a:r>
            <a:br>
              <a:rPr lang="en-US" sz="3600" b="1" dirty="0">
                <a:solidFill>
                  <a:schemeClr val="bg1"/>
                </a:solidFill>
                <a:effectLst>
                  <a:glow rad="127000">
                    <a:schemeClr val="tx1"/>
                  </a:glow>
                </a:effectLst>
                <a:latin typeface="Arial"/>
                <a:ea typeface="ＭＳ Ｐゴシック" charset="0"/>
                <a:cs typeface="Arial"/>
              </a:rPr>
            </a:br>
            <a:r>
              <a:rPr lang="en-US" sz="3600" b="1" dirty="0">
                <a:solidFill>
                  <a:schemeClr val="bg1"/>
                </a:solidFill>
                <a:effectLst>
                  <a:glow rad="127000">
                    <a:schemeClr val="tx1"/>
                  </a:glow>
                </a:effectLst>
                <a:latin typeface="Arial"/>
                <a:ea typeface="ＭＳ Ｐゴシック" charset="0"/>
                <a:cs typeface="Arial"/>
              </a:rPr>
              <a:t>and poured at my feet.</a:t>
            </a:r>
            <a:br>
              <a:rPr lang="en-US" sz="3600" b="1" dirty="0">
                <a:solidFill>
                  <a:schemeClr val="bg1"/>
                </a:solidFill>
                <a:effectLst>
                  <a:glow rad="127000">
                    <a:schemeClr val="tx1"/>
                  </a:glow>
                </a:effectLst>
                <a:latin typeface="Arial"/>
                <a:ea typeface="ＭＳ Ｐゴシック" charset="0"/>
                <a:cs typeface="Arial"/>
              </a:rPr>
            </a:br>
            <a:endParaRPr lang="en-US" sz="3600" b="1" dirty="0">
              <a:solidFill>
                <a:schemeClr val="bg1"/>
              </a:solidFill>
              <a:effectLst>
                <a:glow rad="127000">
                  <a:schemeClr val="tx1"/>
                </a:glow>
              </a:effectLst>
              <a:latin typeface="Arial"/>
              <a:ea typeface="ＭＳ Ｐゴシック" charset="0"/>
              <a:cs typeface="Arial"/>
            </a:endParaRPr>
          </a:p>
        </p:txBody>
      </p:sp>
    </p:spTree>
    <p:extLst>
      <p:ext uri="{BB962C8B-B14F-4D97-AF65-F5344CB8AC3E}">
        <p14:creationId xmlns:p14="http://schemas.microsoft.com/office/powerpoint/2010/main" val="3948237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11_Jesus_Anointed_1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15109"/>
            <a:ext cx="9144000" cy="166685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ctr">
            <a:noAutofit/>
          </a:bodyPr>
          <a:lstStyle/>
          <a:p>
            <a:pPr defTabSz="457200" eaLnBrk="0" fontAlgn="base" hangingPunct="0">
              <a:spcAft>
                <a:spcPct val="0"/>
              </a:spcAft>
            </a:pPr>
            <a:r>
              <a:rPr lang="en-US" sz="3600" b="1" dirty="0">
                <a:solidFill>
                  <a:schemeClr val="bg1"/>
                </a:solidFill>
                <a:effectLst>
                  <a:glow rad="127000">
                    <a:schemeClr val="tx1"/>
                  </a:glow>
                </a:effectLst>
                <a:latin typeface="Arial"/>
                <a:ea typeface="ＭＳ Ｐゴシック" charset="0"/>
                <a:cs typeface="Arial"/>
              </a:rPr>
              <a:t>In sweet abandon,</a:t>
            </a:r>
            <a:br>
              <a:rPr lang="en-US" sz="3600" b="1" dirty="0">
                <a:solidFill>
                  <a:schemeClr val="bg1"/>
                </a:solidFill>
                <a:effectLst>
                  <a:glow rad="127000">
                    <a:schemeClr val="tx1"/>
                  </a:glow>
                </a:effectLst>
                <a:latin typeface="Arial"/>
                <a:ea typeface="ＭＳ Ｐゴシック" charset="0"/>
                <a:cs typeface="Arial"/>
              </a:rPr>
            </a:br>
            <a:r>
              <a:rPr lang="en-US" sz="3600" b="1" dirty="0">
                <a:solidFill>
                  <a:schemeClr val="bg1"/>
                </a:solidFill>
                <a:effectLst>
                  <a:glow rad="127000">
                    <a:schemeClr val="tx1"/>
                  </a:glow>
                </a:effectLst>
                <a:latin typeface="Arial"/>
                <a:ea typeface="ＭＳ Ｐゴシック" charset="0"/>
                <a:cs typeface="Arial"/>
              </a:rPr>
              <a:t>Lord, You were spilled out </a:t>
            </a:r>
            <a:br>
              <a:rPr lang="en-US" sz="3600" b="1" dirty="0">
                <a:solidFill>
                  <a:schemeClr val="bg1"/>
                </a:solidFill>
                <a:effectLst>
                  <a:glow rad="127000">
                    <a:schemeClr val="tx1"/>
                  </a:glow>
                </a:effectLst>
                <a:latin typeface="Arial"/>
                <a:ea typeface="ＭＳ Ｐゴシック" charset="0"/>
                <a:cs typeface="Arial"/>
              </a:rPr>
            </a:br>
            <a:r>
              <a:rPr lang="en-US" sz="3600" b="1" dirty="0">
                <a:solidFill>
                  <a:schemeClr val="bg1"/>
                </a:solidFill>
                <a:effectLst>
                  <a:glow rad="127000">
                    <a:schemeClr val="tx1"/>
                  </a:glow>
                </a:effectLst>
                <a:latin typeface="Arial"/>
                <a:ea typeface="ＭＳ Ｐゴシック" charset="0"/>
                <a:cs typeface="Arial"/>
              </a:rPr>
              <a:t>and used up for me</a:t>
            </a:r>
          </a:p>
        </p:txBody>
      </p:sp>
      <p:sp>
        <p:nvSpPr>
          <p:cNvPr id="4" name="Title 1"/>
          <p:cNvSpPr txBox="1">
            <a:spLocks/>
          </p:cNvSpPr>
          <p:nvPr/>
        </p:nvSpPr>
        <p:spPr bwMode="auto">
          <a:xfrm>
            <a:off x="0" y="4244975"/>
            <a:ext cx="9061450" cy="205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defTabSz="457200" rtl="0" eaLnBrk="0" fontAlgn="base" hangingPunct="0">
              <a:spcBef>
                <a:spcPct val="0"/>
              </a:spcBef>
              <a:spcAft>
                <a:spcPct val="0"/>
              </a:spcAft>
              <a:defRPr sz="3600" b="1" kern="1200">
                <a:solidFill>
                  <a:srgbClr val="FFFFFF"/>
                </a:solidFill>
                <a:effectLst>
                  <a:glow rad="127000">
                    <a:schemeClr val="tx1"/>
                  </a:glow>
                </a:effectLst>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endParaRPr lang="en-US" dirty="0">
              <a:effectLst>
                <a:glow rad="127000">
                  <a:prstClr val="black"/>
                </a:glow>
              </a:effectLst>
            </a:endParaRPr>
          </a:p>
        </p:txBody>
      </p:sp>
    </p:spTree>
    <p:extLst>
      <p:ext uri="{BB962C8B-B14F-4D97-AF65-F5344CB8AC3E}">
        <p14:creationId xmlns:p14="http://schemas.microsoft.com/office/powerpoint/2010/main" val="3355796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12_Jesus_Anointed_1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1"/>
            <a:ext cx="9144000" cy="12192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chor="ctr">
            <a:noAutofit/>
          </a:bodyPr>
          <a:lstStyle/>
          <a:p>
            <a:pPr defTabSz="457200" eaLnBrk="0" fontAlgn="base" hangingPunct="0">
              <a:spcAft>
                <a:spcPct val="0"/>
              </a:spcAft>
            </a:pPr>
            <a:r>
              <a:rPr lang="en-US" sz="3600" b="1" dirty="0">
                <a:solidFill>
                  <a:schemeClr val="bg1"/>
                </a:solidFill>
                <a:effectLst>
                  <a:glow rad="127000">
                    <a:schemeClr val="tx1"/>
                  </a:glow>
                </a:effectLst>
                <a:latin typeface="Arial"/>
                <a:ea typeface="ＭＳ Ｐゴシック" charset="0"/>
                <a:cs typeface="Arial"/>
              </a:rPr>
              <a:t>In sweet abandon, let me be spilled out</a:t>
            </a:r>
            <a:br>
              <a:rPr lang="en-US" sz="3600" b="1" dirty="0">
                <a:solidFill>
                  <a:schemeClr val="bg1"/>
                </a:solidFill>
                <a:effectLst>
                  <a:glow rad="127000">
                    <a:schemeClr val="tx1"/>
                  </a:glow>
                </a:effectLst>
                <a:latin typeface="Arial"/>
                <a:ea typeface="ＭＳ Ｐゴシック" charset="0"/>
                <a:cs typeface="Arial"/>
              </a:rPr>
            </a:br>
            <a:r>
              <a:rPr lang="en-US" sz="3600" b="1" dirty="0">
                <a:solidFill>
                  <a:schemeClr val="bg1"/>
                </a:solidFill>
                <a:effectLst>
                  <a:glow rad="127000">
                    <a:schemeClr val="tx1"/>
                  </a:glow>
                </a:effectLst>
                <a:latin typeface="Arial"/>
                <a:ea typeface="ＭＳ Ｐゴシック" charset="0"/>
                <a:cs typeface="Arial"/>
              </a:rPr>
              <a:t>and used up for Thee</a:t>
            </a:r>
          </a:p>
        </p:txBody>
      </p:sp>
    </p:spTree>
    <p:extLst>
      <p:ext uri="{BB962C8B-B14F-4D97-AF65-F5344CB8AC3E}">
        <p14:creationId xmlns:p14="http://schemas.microsoft.com/office/powerpoint/2010/main" val="907696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13_Jesus_Anointed_1024.jpg">
            <a:hlinkClick r:id="rId2"/>
          </p:cNvPr>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794307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descr="14_Jesus_Anointed_1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24445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00000"/>
          </a:solidFill>
        </p:spPr>
        <p:txBody>
          <a:bodyPr/>
          <a:lstStyle/>
          <a:p>
            <a:r>
              <a:rPr lang="en-US" sz="5400" b="1" dirty="0">
                <a:solidFill>
                  <a:srgbClr val="FFFFFF"/>
                </a:solidFill>
              </a:rPr>
              <a:t>Other Free Image Sites</a:t>
            </a:r>
          </a:p>
        </p:txBody>
      </p:sp>
      <p:sp>
        <p:nvSpPr>
          <p:cNvPr id="3" name="Title 1"/>
          <p:cNvSpPr txBox="1">
            <a:spLocks/>
          </p:cNvSpPr>
          <p:nvPr/>
        </p:nvSpPr>
        <p:spPr bwMode="auto">
          <a:xfrm>
            <a:off x="457200" y="1592228"/>
            <a:ext cx="7329221" cy="3654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marL="571500" indent="-571500" algn="l">
              <a:buFont typeface="Arial"/>
              <a:buChar char="•"/>
            </a:pPr>
            <a:r>
              <a:rPr lang="en-US" b="1" dirty="0" err="1">
                <a:solidFill>
                  <a:srgbClr val="FFFFFF"/>
                </a:solidFill>
              </a:rPr>
              <a:t>Studybible.info</a:t>
            </a:r>
            <a:r>
              <a:rPr lang="en-US" b="1" dirty="0">
                <a:solidFill>
                  <a:srgbClr val="FFFFFF"/>
                </a:solidFill>
              </a:rPr>
              <a:t>/vines</a:t>
            </a:r>
          </a:p>
          <a:p>
            <a:pPr marL="571500" indent="-571500" algn="l">
              <a:buFont typeface="Arial"/>
              <a:buChar char="•"/>
            </a:pPr>
            <a:r>
              <a:rPr lang="en-US" b="1" dirty="0" err="1">
                <a:solidFill>
                  <a:srgbClr val="FFFFFF"/>
                </a:solidFill>
              </a:rPr>
              <a:t>Bibleplaces.com</a:t>
            </a:r>
            <a:endParaRPr lang="en-US" b="1" dirty="0">
              <a:solidFill>
                <a:srgbClr val="FFFFFF"/>
              </a:solidFill>
            </a:endParaRPr>
          </a:p>
          <a:p>
            <a:pPr marL="571500" indent="-571500" algn="l">
              <a:buFont typeface="Arial"/>
              <a:buChar char="•"/>
            </a:pPr>
            <a:r>
              <a:rPr lang="en-US" b="1" dirty="0" err="1">
                <a:solidFill>
                  <a:srgbClr val="FFFFFF"/>
                </a:solidFill>
              </a:rPr>
              <a:t>Biblestudytools.com</a:t>
            </a:r>
          </a:p>
          <a:p>
            <a:pPr marL="571500" indent="-571500" algn="l">
              <a:buFont typeface="Arial"/>
              <a:buChar char="•"/>
            </a:pPr>
            <a:r>
              <a:rPr lang="en-US" b="1" dirty="0" err="1">
                <a:solidFill>
                  <a:srgbClr val="FFFFFF"/>
                </a:solidFill>
              </a:rPr>
              <a:t>Bible.org</a:t>
            </a:r>
            <a:endParaRPr lang="en-US" b="1" dirty="0">
              <a:solidFill>
                <a:srgbClr val="FFFFFF"/>
              </a:solidFill>
            </a:endParaRPr>
          </a:p>
        </p:txBody>
      </p:sp>
    </p:spTree>
    <p:extLst>
      <p:ext uri="{BB962C8B-B14F-4D97-AF65-F5344CB8AC3E}">
        <p14:creationId xmlns:p14="http://schemas.microsoft.com/office/powerpoint/2010/main" val="2681250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Bible Study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860169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177C935-D517-B064-E1F2-0CE39A79C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9925"/>
            <a:ext cx="9144000" cy="4918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34656" y="274638"/>
            <a:ext cx="3553765" cy="2014629"/>
          </a:xfrm>
          <a:noFill/>
          <a:ln>
            <a:noFill/>
          </a:ln>
        </p:spPr>
        <p:txBody>
          <a:bodyPr/>
          <a:lstStyle/>
          <a:p>
            <a:r>
              <a:rPr lang="en-US" sz="6000" b="1" dirty="0">
                <a:solidFill>
                  <a:srgbClr val="FFFFFF"/>
                </a:solidFill>
              </a:rPr>
              <a:t>Digital Sources</a:t>
            </a:r>
          </a:p>
        </p:txBody>
      </p:sp>
    </p:spTree>
    <p:extLst>
      <p:ext uri="{BB962C8B-B14F-4D97-AF65-F5344CB8AC3E}">
        <p14:creationId xmlns:p14="http://schemas.microsoft.com/office/powerpoint/2010/main" val="3054889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331541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46107" y="1243263"/>
            <a:ext cx="6297893" cy="4723420"/>
          </a:xfrm>
          <a:prstGeom prst="rect">
            <a:avLst/>
          </a:prstGeom>
        </p:spPr>
      </p:pic>
      <p:sp>
        <p:nvSpPr>
          <p:cNvPr id="2" name="Title 1"/>
          <p:cNvSpPr>
            <a:spLocks noGrp="1"/>
          </p:cNvSpPr>
          <p:nvPr>
            <p:ph type="title"/>
          </p:nvPr>
        </p:nvSpPr>
        <p:spPr>
          <a:xfrm>
            <a:off x="457200" y="274638"/>
            <a:ext cx="7831221" cy="968625"/>
          </a:xfrm>
          <a:solidFill>
            <a:srgbClr val="6B2600"/>
          </a:solidFill>
          <a:ln>
            <a:solidFill>
              <a:schemeClr val="bg1"/>
            </a:solidFill>
          </a:ln>
        </p:spPr>
        <p:txBody>
          <a:bodyPr/>
          <a:lstStyle/>
          <a:p>
            <a:r>
              <a:rPr lang="en-US" b="1" dirty="0">
                <a:solidFill>
                  <a:srgbClr val="FFFFFF"/>
                </a:solidFill>
              </a:rPr>
              <a:t>Free Bible Software</a:t>
            </a:r>
          </a:p>
        </p:txBody>
      </p:sp>
      <p:sp>
        <p:nvSpPr>
          <p:cNvPr id="3" name="Rectangle 3"/>
          <p:cNvSpPr txBox="1">
            <a:spLocks noChangeArrowheads="1"/>
          </p:cNvSpPr>
          <p:nvPr/>
        </p:nvSpPr>
        <p:spPr>
          <a:xfrm>
            <a:off x="232526" y="1643399"/>
            <a:ext cx="4555875" cy="92334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eaLnBrk="1" hangingPunct="1">
              <a:buFont typeface="Wingdings" charset="0"/>
              <a:buNone/>
            </a:pPr>
            <a:r>
              <a:rPr lang="en-US" sz="3600" b="1" u="sng" dirty="0">
                <a:solidFill>
                  <a:srgbClr val="FFFFFF"/>
                </a:solidFill>
                <a:latin typeface="Arial" charset="0"/>
                <a:ea typeface="ＭＳ Ｐゴシック" charset="0"/>
                <a:cs typeface="ＭＳ Ｐゴシック" charset="0"/>
              </a:rPr>
              <a:t>Smart Phone</a:t>
            </a:r>
          </a:p>
        </p:txBody>
      </p:sp>
      <p:sp>
        <p:nvSpPr>
          <p:cNvPr id="5" name="Rectangle 3"/>
          <p:cNvSpPr txBox="1">
            <a:spLocks noChangeArrowheads="1"/>
          </p:cNvSpPr>
          <p:nvPr/>
        </p:nvSpPr>
        <p:spPr>
          <a:xfrm>
            <a:off x="232526" y="2606846"/>
            <a:ext cx="6438158" cy="425115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eaLnBrk="1" hangingPunct="1">
              <a:buFont typeface="Wingdings" charset="0"/>
              <a:buNone/>
            </a:pPr>
            <a:r>
              <a:rPr lang="en-US" sz="3600" b="1" dirty="0" err="1">
                <a:solidFill>
                  <a:srgbClr val="FFFFFF"/>
                </a:solidFill>
                <a:latin typeface="Arial" charset="0"/>
                <a:ea typeface="ＭＳ Ｐゴシック" charset="0"/>
                <a:cs typeface="ＭＳ Ｐゴシック" charset="0"/>
              </a:rPr>
              <a:t>YouVersion</a:t>
            </a:r>
            <a:endParaRPr lang="en-US" sz="3600" b="1" dirty="0">
              <a:solidFill>
                <a:srgbClr val="FFFFFF"/>
              </a:solidFill>
              <a:latin typeface="Arial" charset="0"/>
              <a:ea typeface="ＭＳ Ｐゴシック" charset="0"/>
              <a:cs typeface="ＭＳ Ｐゴシック" charset="0"/>
            </a:endParaRPr>
          </a:p>
          <a:p>
            <a:pPr eaLnBrk="1" hangingPunct="1">
              <a:buFont typeface="Wingdings" charset="0"/>
              <a:buNone/>
            </a:pPr>
            <a:r>
              <a:rPr lang="en-US" sz="3600" b="1" dirty="0" err="1">
                <a:solidFill>
                  <a:srgbClr val="FFFFFF"/>
                </a:solidFill>
                <a:latin typeface="Arial" charset="0"/>
                <a:ea typeface="ＭＳ Ｐゴシック" charset="0"/>
                <a:cs typeface="ＭＳ Ｐゴシック" charset="0"/>
              </a:rPr>
              <a:t>AndBible</a:t>
            </a:r>
            <a:endParaRPr lang="en-US" sz="3600" b="1" dirty="0">
              <a:solidFill>
                <a:srgbClr val="FFFFFF"/>
              </a:solidFill>
              <a:latin typeface="Arial" charset="0"/>
              <a:ea typeface="ＭＳ Ｐゴシック" charset="0"/>
              <a:cs typeface="ＭＳ Ｐゴシック" charset="0"/>
            </a:endParaRPr>
          </a:p>
          <a:p>
            <a:pPr eaLnBrk="1" hangingPunct="1">
              <a:buFont typeface="Wingdings" charset="0"/>
              <a:buNone/>
            </a:pPr>
            <a:r>
              <a:rPr lang="en-US" sz="3600" b="1" dirty="0" err="1">
                <a:solidFill>
                  <a:srgbClr val="FFFFFF"/>
                </a:solidFill>
                <a:latin typeface="Arial" charset="0"/>
                <a:ea typeface="ＭＳ Ｐゴシック" charset="0"/>
                <a:cs typeface="ＭＳ Ｐゴシック" charset="0"/>
              </a:rPr>
              <a:t>ESVBible</a:t>
            </a:r>
            <a:endParaRPr lang="en-US" sz="3600" b="1" dirty="0">
              <a:solidFill>
                <a:srgbClr val="FFFFFF"/>
              </a:solidFill>
              <a:latin typeface="Arial" charset="0"/>
              <a:ea typeface="ＭＳ Ｐゴシック" charset="0"/>
              <a:cs typeface="ＭＳ Ｐゴシック" charset="0"/>
            </a:endParaRPr>
          </a:p>
          <a:p>
            <a:pPr eaLnBrk="1" hangingPunct="1">
              <a:buFont typeface="Wingdings" charset="0"/>
              <a:buNone/>
            </a:pPr>
            <a:r>
              <a:rPr lang="en-US" sz="3600" b="1" dirty="0" err="1">
                <a:solidFill>
                  <a:srgbClr val="FFFFFF"/>
                </a:solidFill>
                <a:latin typeface="Arial" charset="0"/>
                <a:ea typeface="ＭＳ Ｐゴシック" charset="0"/>
                <a:cs typeface="ＭＳ Ｐゴシック" charset="0"/>
              </a:rPr>
              <a:t>OliveTree</a:t>
            </a:r>
            <a:endParaRPr lang="en-US" sz="3600" b="1" dirty="0">
              <a:solidFill>
                <a:srgbClr val="FFFFFF"/>
              </a:solidFill>
              <a:latin typeface="Arial" charset="0"/>
              <a:ea typeface="ＭＳ Ｐゴシック" charset="0"/>
              <a:cs typeface="ＭＳ Ｐゴシック" charset="0"/>
            </a:endParaRPr>
          </a:p>
          <a:p>
            <a:pPr eaLnBrk="1" hangingPunct="1">
              <a:buFont typeface="Wingdings" charset="0"/>
              <a:buNone/>
            </a:pPr>
            <a:r>
              <a:rPr lang="en-US" sz="3600" b="1" dirty="0">
                <a:solidFill>
                  <a:srgbClr val="FFFFFF"/>
                </a:solidFill>
                <a:latin typeface="Arial" charset="0"/>
                <a:ea typeface="ＭＳ Ｐゴシック" charset="0"/>
                <a:cs typeface="ＭＳ Ｐゴシック" charset="0"/>
              </a:rPr>
              <a:t>E-Sword</a:t>
            </a:r>
          </a:p>
          <a:p>
            <a:pPr eaLnBrk="1" hangingPunct="1">
              <a:buFont typeface="Wingdings" charset="0"/>
              <a:buNone/>
            </a:pPr>
            <a:r>
              <a:rPr lang="en-US" sz="3600" b="1" dirty="0" err="1">
                <a:solidFill>
                  <a:srgbClr val="FFFFFF"/>
                </a:solidFill>
                <a:latin typeface="Arial" charset="0"/>
                <a:ea typeface="ＭＳ Ｐゴシック" charset="0"/>
                <a:cs typeface="ＭＳ Ｐゴシック" charset="0"/>
              </a:rPr>
              <a:t>FaithLifeStudyBible</a:t>
            </a:r>
            <a:r>
              <a:rPr lang="en-US" sz="3600" b="1" dirty="0">
                <a:solidFill>
                  <a:srgbClr val="FFFFFF"/>
                </a:solidFill>
                <a:latin typeface="Arial" charset="0"/>
                <a:ea typeface="ＭＳ Ｐゴシック" charset="0"/>
                <a:cs typeface="ＭＳ Ｐゴシック" charset="0"/>
              </a:rPr>
              <a:t> (Logos)</a:t>
            </a:r>
          </a:p>
        </p:txBody>
      </p:sp>
    </p:spTree>
    <p:extLst>
      <p:ext uri="{BB962C8B-B14F-4D97-AF65-F5344CB8AC3E}">
        <p14:creationId xmlns:p14="http://schemas.microsoft.com/office/powerpoint/2010/main" val="373278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new-apple-macbook-pro-con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643400"/>
            <a:ext cx="4006046" cy="3425170"/>
          </a:xfrm>
          <a:prstGeom prst="rect">
            <a:avLst/>
          </a:prstGeom>
        </p:spPr>
      </p:pic>
      <p:sp>
        <p:nvSpPr>
          <p:cNvPr id="2" name="Title 1"/>
          <p:cNvSpPr>
            <a:spLocks noGrp="1"/>
          </p:cNvSpPr>
          <p:nvPr>
            <p:ph type="title"/>
          </p:nvPr>
        </p:nvSpPr>
        <p:spPr>
          <a:xfrm>
            <a:off x="457200" y="274638"/>
            <a:ext cx="7831221" cy="968625"/>
          </a:xfrm>
          <a:solidFill>
            <a:srgbClr val="6B2600"/>
          </a:solidFill>
          <a:ln>
            <a:solidFill>
              <a:schemeClr val="bg1"/>
            </a:solidFill>
          </a:ln>
        </p:spPr>
        <p:txBody>
          <a:bodyPr/>
          <a:lstStyle/>
          <a:p>
            <a:r>
              <a:rPr lang="en-US" b="1" dirty="0">
                <a:solidFill>
                  <a:srgbClr val="FFFFFF"/>
                </a:solidFill>
              </a:rPr>
              <a:t>Free Bible Software</a:t>
            </a:r>
          </a:p>
        </p:txBody>
      </p:sp>
      <p:sp>
        <p:nvSpPr>
          <p:cNvPr id="4" name="Rectangle 3"/>
          <p:cNvSpPr txBox="1">
            <a:spLocks noChangeArrowheads="1"/>
          </p:cNvSpPr>
          <p:nvPr/>
        </p:nvSpPr>
        <p:spPr>
          <a:xfrm>
            <a:off x="3774500" y="1227949"/>
            <a:ext cx="4453201" cy="92334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eaLnBrk="1" hangingPunct="1">
              <a:buFont typeface="Wingdings" charset="0"/>
              <a:buNone/>
            </a:pPr>
            <a:r>
              <a:rPr lang="en-US" sz="3600" b="1" u="sng" dirty="0">
                <a:solidFill>
                  <a:srgbClr val="FFFFFF"/>
                </a:solidFill>
                <a:latin typeface="Arial" charset="0"/>
                <a:ea typeface="ＭＳ Ｐゴシック" charset="0"/>
                <a:cs typeface="ＭＳ Ｐゴシック" charset="0"/>
              </a:rPr>
              <a:t>Computer</a:t>
            </a:r>
          </a:p>
        </p:txBody>
      </p:sp>
      <p:sp>
        <p:nvSpPr>
          <p:cNvPr id="6" name="Rectangle 3"/>
          <p:cNvSpPr txBox="1">
            <a:spLocks noChangeArrowheads="1"/>
          </p:cNvSpPr>
          <p:nvPr/>
        </p:nvSpPr>
        <p:spPr>
          <a:xfrm>
            <a:off x="3655820" y="2191396"/>
            <a:ext cx="5488180" cy="425115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eaLnBrk="1" hangingPunct="1">
              <a:buFont typeface="Wingdings" charset="0"/>
              <a:buNone/>
            </a:pPr>
            <a:r>
              <a:rPr lang="en-US" sz="3600" b="1" dirty="0" err="1">
                <a:solidFill>
                  <a:srgbClr val="FFFFFF"/>
                </a:solidFill>
                <a:latin typeface="Arial" charset="0"/>
                <a:ea typeface="ＭＳ Ｐゴシック" charset="0"/>
                <a:cs typeface="ＭＳ Ｐゴシック" charset="0"/>
              </a:rPr>
              <a:t>Bible.org</a:t>
            </a:r>
            <a:endParaRPr lang="en-US" sz="3600" b="1" dirty="0">
              <a:solidFill>
                <a:srgbClr val="FFFFFF"/>
              </a:solidFill>
              <a:latin typeface="Arial" charset="0"/>
              <a:ea typeface="ＭＳ Ｐゴシック" charset="0"/>
              <a:cs typeface="ＭＳ Ｐゴシック" charset="0"/>
            </a:endParaRPr>
          </a:p>
          <a:p>
            <a:pPr eaLnBrk="1" hangingPunct="1">
              <a:buFont typeface="Wingdings" charset="0"/>
              <a:buNone/>
            </a:pPr>
            <a:r>
              <a:rPr lang="en-US" sz="3600" b="1" dirty="0">
                <a:solidFill>
                  <a:srgbClr val="FFFFFF"/>
                </a:solidFill>
                <a:latin typeface="Arial" charset="0"/>
                <a:ea typeface="ＭＳ Ｐゴシック" charset="0"/>
                <a:cs typeface="ＭＳ Ｐゴシック" charset="0"/>
              </a:rPr>
              <a:t>Blue Letter Bible (KJV)</a:t>
            </a:r>
          </a:p>
          <a:p>
            <a:pPr eaLnBrk="1" hangingPunct="1">
              <a:buFont typeface="Wingdings" charset="0"/>
              <a:buNone/>
            </a:pPr>
            <a:r>
              <a:rPr lang="en-US" sz="3600" b="1" dirty="0" err="1">
                <a:solidFill>
                  <a:srgbClr val="FFFFFF"/>
                </a:solidFill>
                <a:latin typeface="Arial" charset="0"/>
                <a:ea typeface="ＭＳ Ｐゴシック" charset="0"/>
                <a:cs typeface="ＭＳ Ｐゴシック" charset="0"/>
              </a:rPr>
              <a:t>BibleGateway</a:t>
            </a:r>
            <a:endParaRPr lang="en-US" sz="3600" b="1" dirty="0">
              <a:solidFill>
                <a:srgbClr val="FFFFFF"/>
              </a:solidFill>
              <a:latin typeface="Arial" charset="0"/>
              <a:ea typeface="ＭＳ Ｐゴシック" charset="0"/>
              <a:cs typeface="ＭＳ Ｐゴシック" charset="0"/>
            </a:endParaRPr>
          </a:p>
          <a:p>
            <a:pPr eaLnBrk="1" hangingPunct="1">
              <a:buFont typeface="Wingdings" charset="0"/>
              <a:buNone/>
            </a:pPr>
            <a:r>
              <a:rPr lang="en-US" sz="3600" b="1" dirty="0">
                <a:solidFill>
                  <a:srgbClr val="FFFFFF"/>
                </a:solidFill>
                <a:latin typeface="Arial" charset="0"/>
                <a:ea typeface="ＭＳ Ｐゴシック" charset="0"/>
                <a:cs typeface="ＭＳ Ｐゴシック" charset="0"/>
              </a:rPr>
              <a:t>E-Sword</a:t>
            </a:r>
          </a:p>
          <a:p>
            <a:pPr eaLnBrk="1" hangingPunct="1">
              <a:buFont typeface="Wingdings" charset="0"/>
              <a:buNone/>
            </a:pPr>
            <a:r>
              <a:rPr lang="en-US" sz="3600" b="1" dirty="0" err="1">
                <a:solidFill>
                  <a:srgbClr val="FFFFFF"/>
                </a:solidFill>
                <a:latin typeface="Arial" charset="0"/>
                <a:ea typeface="ＭＳ Ｐゴシック" charset="0"/>
                <a:cs typeface="ＭＳ Ｐゴシック" charset="0"/>
              </a:rPr>
              <a:t>FaithComesByHearing</a:t>
            </a:r>
            <a:endParaRPr lang="en-US" sz="3600" b="1" dirty="0">
              <a:solidFill>
                <a:srgbClr val="FFFFFF"/>
              </a:solidFill>
              <a:latin typeface="Arial" charset="0"/>
              <a:ea typeface="ＭＳ Ｐゴシック" charset="0"/>
              <a:cs typeface="ＭＳ Ｐゴシック" charset="0"/>
            </a:endParaRPr>
          </a:p>
          <a:p>
            <a:pPr eaLnBrk="1" hangingPunct="1">
              <a:buFont typeface="Wingdings" charset="0"/>
              <a:buNone/>
            </a:pPr>
            <a:r>
              <a:rPr lang="en-US" sz="3600" b="1" dirty="0" err="1">
                <a:solidFill>
                  <a:srgbClr val="FFFFFF"/>
                </a:solidFill>
                <a:latin typeface="Arial" charset="0"/>
                <a:ea typeface="ＭＳ Ｐゴシック" charset="0"/>
                <a:cs typeface="ＭＳ Ｐゴシック" charset="0"/>
              </a:rPr>
              <a:t>OliveTree</a:t>
            </a:r>
            <a:endParaRPr lang="en-US" sz="3600" b="1" dirty="0">
              <a:solidFill>
                <a:srgbClr val="FFFFFF"/>
              </a:solidFill>
              <a:latin typeface="Arial" charset="0"/>
              <a:ea typeface="ＭＳ Ｐゴシック" charset="0"/>
              <a:cs typeface="ＭＳ Ｐゴシック" charset="0"/>
            </a:endParaRPr>
          </a:p>
          <a:p>
            <a:pPr eaLnBrk="1" hangingPunct="1">
              <a:buFont typeface="Wingdings" charset="0"/>
              <a:buNone/>
            </a:pPr>
            <a:r>
              <a:rPr lang="en-US" sz="3600" b="1" dirty="0" err="1">
                <a:solidFill>
                  <a:srgbClr val="FFFFFF"/>
                </a:solidFill>
                <a:latin typeface="Arial" charset="0"/>
                <a:ea typeface="ＭＳ Ｐゴシック" charset="0"/>
                <a:cs typeface="ＭＳ Ｐゴシック" charset="0"/>
              </a:rPr>
              <a:t>NetBible</a:t>
            </a:r>
            <a:endParaRPr lang="en-US" sz="3600" b="1" dirty="0">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31068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89" name="Picture 1" descr="00_Jesus_Anointed_102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8575"/>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5090" name="Picture 1" descr="05_Jesus_Anointed_1024.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ctrTitle"/>
          </p:nvPr>
        </p:nvSpPr>
        <p:spPr>
          <a:xfrm>
            <a:off x="0" y="2649247"/>
            <a:ext cx="9144000" cy="1281043"/>
          </a:xfrm>
        </p:spPr>
        <p:txBody>
          <a:bodyPr/>
          <a:lstStyle/>
          <a:p>
            <a:pPr>
              <a:defRPr/>
            </a:pPr>
            <a:r>
              <a:rPr lang="en-US" sz="6600" dirty="0">
                <a:solidFill>
                  <a:prstClr val="white"/>
                </a:solidFill>
                <a:effectLst>
                  <a:glow rad="127000">
                    <a:prstClr val="black"/>
                  </a:glow>
                </a:effectLst>
              </a:rPr>
              <a:t>Broken &amp; Spilled Out</a:t>
            </a:r>
            <a:endParaRPr lang="en-US" dirty="0"/>
          </a:p>
        </p:txBody>
      </p:sp>
      <p:sp>
        <p:nvSpPr>
          <p:cNvPr id="5" name="TextBox 4"/>
          <p:cNvSpPr txBox="1"/>
          <p:nvPr/>
        </p:nvSpPr>
        <p:spPr>
          <a:xfrm>
            <a:off x="701675" y="4594225"/>
            <a:ext cx="7740650" cy="922338"/>
          </a:xfrm>
          <a:prstGeom prst="rect">
            <a:avLst/>
          </a:prstGeom>
          <a:noFill/>
        </p:spPr>
        <p:txBody>
          <a:bodyPr lIns="91403" tIns="45702" rIns="91403" bIns="4570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6BCBF4"/>
                </a:solidFill>
                <a:effectLst>
                  <a:outerShdw blurRad="50800" dist="38100" dir="2700000" algn="tl" rotWithShape="0">
                    <a:srgbClr val="000000"/>
                  </a:outerShdw>
                </a:effectLst>
                <a:uLnTx/>
                <a:uFillTx/>
                <a:latin typeface="Arial" charset="0"/>
                <a:ea typeface="ＭＳ Ｐゴシック" charset="0"/>
              </a:rPr>
              <a:t>JESUS IS ANOINTED</a:t>
            </a:r>
          </a:p>
        </p:txBody>
      </p:sp>
      <p:sp>
        <p:nvSpPr>
          <p:cNvPr id="6" name="TextBox 5"/>
          <p:cNvSpPr txBox="1"/>
          <p:nvPr/>
        </p:nvSpPr>
        <p:spPr>
          <a:xfrm>
            <a:off x="4284664" y="115888"/>
            <a:ext cx="4859337" cy="1939925"/>
          </a:xfrm>
          <a:prstGeom prst="rect">
            <a:avLst/>
          </a:prstGeom>
          <a:noFill/>
        </p:spPr>
        <p:txBody>
          <a:bodyPr lIns="91403" tIns="45702" rIns="91403" bIns="4570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outerShdw blurRad="50800" dist="88900" dir="2700000" algn="tl" rotWithShape="0">
                    <a:srgbClr val="000000"/>
                  </a:outerShdw>
                </a:effectLst>
                <a:uLnTx/>
                <a:uFillTx/>
                <a:latin typeface="Arial" charset="0"/>
                <a:ea typeface="ＭＳ Ｐゴシック" charset="0"/>
              </a:rPr>
              <a:t>Matthew 26:6-13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outerShdw blurRad="50800" dist="88900" dir="2700000" algn="tl" rotWithShape="0">
                    <a:srgbClr val="000000"/>
                  </a:outerShdw>
                </a:effectLst>
                <a:uLnTx/>
                <a:uFillTx/>
                <a:latin typeface="Arial" charset="0"/>
                <a:ea typeface="ＭＳ Ｐゴシック" charset="0"/>
              </a:rPr>
              <a:t>Mark 14:1-11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outerShdw blurRad="50800" dist="88900" dir="2700000" algn="tl" rotWithShape="0">
                    <a:srgbClr val="000000"/>
                  </a:outerShdw>
                </a:effectLst>
                <a:uLnTx/>
                <a:uFillTx/>
                <a:latin typeface="Arial" charset="0"/>
                <a:ea typeface="ＭＳ Ｐゴシック" charset="0"/>
              </a:rPr>
              <a:t>John 12:1-11</a:t>
            </a:r>
          </a:p>
        </p:txBody>
      </p:sp>
      <p:pic>
        <p:nvPicPr>
          <p:cNvPr id="345094" name="Picture 2" descr="FB_00_Prodigal Son_1024.jpg                                    008FF0F0Drive A                        7C26844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87" y="6064252"/>
            <a:ext cx="9182101"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bwMode="auto">
          <a:xfrm>
            <a:off x="0" y="3725533"/>
            <a:ext cx="9144000" cy="78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03" tIns="45702" rIns="91403" bIns="45702"/>
          <a:lstStyle>
            <a:lvl1pPr algn="ctr" defTabSz="457200" rtl="0" eaLnBrk="0" fontAlgn="base" hangingPunct="0">
              <a:spcBef>
                <a:spcPct val="0"/>
              </a:spcBef>
              <a:spcAft>
                <a:spcPct val="0"/>
              </a:spcAft>
              <a:defRPr sz="3600" b="1" kern="1200">
                <a:solidFill>
                  <a:srgbClr val="FFFFFF"/>
                </a:solidFill>
                <a:effectLst>
                  <a:glow rad="127000">
                    <a:schemeClr val="tx1"/>
                  </a:glow>
                </a:effectLst>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glow rad="127000">
                    <a:prstClr val="black"/>
                  </a:glow>
                </a:effectLst>
                <a:uLnTx/>
                <a:uFillTx/>
                <a:latin typeface="Arial"/>
                <a:ea typeface="ＭＳ Ｐゴシック" charset="0"/>
                <a:cs typeface="Arial"/>
              </a:rPr>
              <a:t>Performed By Steve Green</a:t>
            </a:r>
          </a:p>
        </p:txBody>
      </p:sp>
      <p:grpSp>
        <p:nvGrpSpPr>
          <p:cNvPr id="10" name="Group 9"/>
          <p:cNvGrpSpPr/>
          <p:nvPr/>
        </p:nvGrpSpPr>
        <p:grpSpPr>
          <a:xfrm>
            <a:off x="395536" y="260649"/>
            <a:ext cx="3456896" cy="1440159"/>
            <a:chOff x="5508104" y="620689"/>
            <a:chExt cx="3456896" cy="1440159"/>
          </a:xfrm>
        </p:grpSpPr>
        <p:grpSp>
          <p:nvGrpSpPr>
            <p:cNvPr id="11" name="Group 10"/>
            <p:cNvGrpSpPr/>
            <p:nvPr/>
          </p:nvGrpSpPr>
          <p:grpSpPr>
            <a:xfrm>
              <a:off x="5508104" y="620689"/>
              <a:ext cx="2660102" cy="1394677"/>
              <a:chOff x="5508104" y="620689"/>
              <a:chExt cx="2660102" cy="1394677"/>
            </a:xfrm>
          </p:grpSpPr>
          <p:pic>
            <p:nvPicPr>
              <p:cNvPr id="13" name="Picture 1" descr="22_John_Baptist_Prison_JPEG_1024.jpg"/>
              <p:cNvPicPr>
                <a:picLocks noChangeAspect="1"/>
              </p:cNvPicPr>
              <p:nvPr/>
            </p:nvPicPr>
            <p:blipFill rotWithShape="1">
              <a:blip r:embed="rId6"/>
              <a:srcRect l="14936" t="9783" r="12087" b="39201"/>
              <a:stretch/>
            </p:blipFill>
            <p:spPr bwMode="auto">
              <a:xfrm>
                <a:off x="5508104" y="620689"/>
                <a:ext cx="2660102" cy="1394677"/>
              </a:xfrm>
              <a:prstGeom prst="rect">
                <a:avLst/>
              </a:prstGeom>
              <a:noFill/>
              <a:ln w="9525">
                <a:noFill/>
                <a:miter lim="800000"/>
                <a:headEnd/>
                <a:tailEnd/>
              </a:ln>
            </p:spPr>
          </p:pic>
          <p:sp>
            <p:nvSpPr>
              <p:cNvPr id="14" name="Rectangle 13"/>
              <p:cNvSpPr/>
              <p:nvPr/>
            </p:nvSpPr>
            <p:spPr>
              <a:xfrm>
                <a:off x="6876256" y="692688"/>
                <a:ext cx="1224136" cy="12961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TextBox 11"/>
            <p:cNvSpPr txBox="1"/>
            <p:nvPr/>
          </p:nvSpPr>
          <p:spPr>
            <a:xfrm>
              <a:off x="6804248" y="648153"/>
              <a:ext cx="2160752" cy="1412695"/>
            </a:xfrm>
            <a:prstGeom prst="rect">
              <a:avLst/>
            </a:prstGeom>
            <a:noFill/>
          </p:spPr>
          <p:txBody>
            <a:bodyPr wrap="square" rtlCol="0">
              <a:spAutoFit/>
            </a:bodyPr>
            <a:lstStyle/>
            <a:p>
              <a:pPr marL="0" marR="0" lvl="0" indent="0" algn="l" defTabSz="914400" rtl="0" eaLnBrk="0" fontAlgn="base" latinLnBrk="0" hangingPunct="0">
                <a:lnSpc>
                  <a:spcPct val="70000"/>
                </a:lnSpc>
                <a:spcBef>
                  <a:spcPct val="0"/>
                </a:spcBef>
                <a:spcAft>
                  <a:spcPct val="0"/>
                </a:spcAft>
                <a:buClrTx/>
                <a:buSzTx/>
                <a:buFontTx/>
                <a:buNone/>
                <a:tabLst/>
                <a:defRPr/>
              </a:pPr>
              <a:r>
                <a:rPr kumimoji="0" lang="en-US" altLang="zh-CN" sz="4400" b="0" i="0" u="none" strike="noStrike" kern="1200" cap="none" spc="-250" normalizeH="0" baseline="0" noProof="0" dirty="0">
                  <a:ln>
                    <a:noFill/>
                  </a:ln>
                  <a:solidFill>
                    <a:srgbClr val="002060"/>
                  </a:solidFill>
                  <a:effectLst/>
                  <a:uLnTx/>
                  <a:uFillTx/>
                  <a:latin typeface="Avenir Black"/>
                  <a:ea typeface="ＭＳ Ｐゴシック" charset="0"/>
                  <a:cs typeface="Avenir Black"/>
                </a:rPr>
                <a:t>Free</a:t>
              </a:r>
              <a:br>
                <a:rPr kumimoji="0" lang="en-US" altLang="zh-CN" sz="4000" b="0" i="0" u="none" strike="noStrike" kern="1200" cap="none" spc="-250" normalizeH="0" baseline="0" noProof="0" dirty="0">
                  <a:ln>
                    <a:noFill/>
                  </a:ln>
                  <a:solidFill>
                    <a:srgbClr val="002060"/>
                  </a:solidFill>
                  <a:effectLst/>
                  <a:uLnTx/>
                  <a:uFillTx/>
                  <a:latin typeface="Avenir Black"/>
                  <a:ea typeface="ＭＳ Ｐゴシック" charset="0"/>
                  <a:cs typeface="Avenir Black"/>
                </a:rPr>
              </a:br>
              <a:r>
                <a:rPr kumimoji="0" lang="en-US" altLang="zh-CN" sz="4000" b="0" i="0" u="none" strike="noStrike" kern="1200" cap="none" spc="-250" normalizeH="0" baseline="0" noProof="0" dirty="0">
                  <a:ln>
                    <a:noFill/>
                  </a:ln>
                  <a:solidFill>
                    <a:srgbClr val="36BAD5"/>
                  </a:solidFill>
                  <a:effectLst/>
                  <a:uLnTx/>
                  <a:uFillTx/>
                  <a:latin typeface="Avenir Black"/>
                  <a:ea typeface="ＭＳ Ｐゴシック" charset="0"/>
                  <a:cs typeface="Avenir Black"/>
                </a:rPr>
                <a:t>Bible </a:t>
              </a:r>
              <a:br>
                <a:rPr kumimoji="0" lang="en-US" altLang="zh-CN" sz="4000" b="0" i="0" u="none" strike="noStrike" kern="1200" cap="none" spc="-250" normalizeH="0" baseline="0" noProof="0" dirty="0">
                  <a:ln>
                    <a:noFill/>
                  </a:ln>
                  <a:solidFill>
                    <a:srgbClr val="002060"/>
                  </a:solidFill>
                  <a:effectLst/>
                  <a:uLnTx/>
                  <a:uFillTx/>
                  <a:latin typeface="Avenir Black"/>
                  <a:ea typeface="ＭＳ Ｐゴシック" charset="0"/>
                  <a:cs typeface="Avenir Black"/>
                </a:rPr>
              </a:br>
              <a:r>
                <a:rPr kumimoji="0" lang="en-US" altLang="zh-CN" sz="3200" b="0" i="0" u="none" strike="noStrike" kern="1200" cap="none" spc="-250" normalizeH="0" baseline="0" noProof="0" dirty="0">
                  <a:ln>
                    <a:noFill/>
                  </a:ln>
                  <a:solidFill>
                    <a:srgbClr val="002060"/>
                  </a:solidFill>
                  <a:effectLst/>
                  <a:uLnTx/>
                  <a:uFillTx/>
                  <a:latin typeface="Avenir Black"/>
                  <a:ea typeface="ＭＳ Ｐゴシック" charset="0"/>
                  <a:cs typeface="Avenir Black"/>
                </a:rPr>
                <a:t>images</a:t>
              </a:r>
              <a:endParaRPr kumimoji="0" lang="en-GB" sz="6000" b="0" i="0" u="none" strike="noStrike" kern="1200" cap="none" spc="-250" normalizeH="0" baseline="0" noProof="0" dirty="0">
                <a:ln>
                  <a:noFill/>
                </a:ln>
                <a:solidFill>
                  <a:srgbClr val="002060"/>
                </a:solidFill>
                <a:effectLst/>
                <a:uLnTx/>
                <a:uFillTx/>
                <a:latin typeface="Avenir Black"/>
                <a:ea typeface="ＭＳ Ｐゴシック" charset="0"/>
                <a:cs typeface="Avenir Black"/>
              </a:endParaRPr>
            </a:p>
          </p:txBody>
        </p:sp>
      </p:grpSp>
    </p:spTree>
    <p:extLst>
      <p:ext uri="{BB962C8B-B14F-4D97-AF65-F5344CB8AC3E}">
        <p14:creationId xmlns:p14="http://schemas.microsoft.com/office/powerpoint/2010/main" val="1854370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01_Jesus_Anointed_1024.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69721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02_Jesus_Anointed_1024.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14713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03_Jesus_Anointed_1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0"/>
            <a:ext cx="2895600" cy="5638799"/>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a:bodyPr>
          <a:lstStyle/>
          <a:p>
            <a:pPr defTabSz="457200" eaLnBrk="0" fontAlgn="base" hangingPunct="0">
              <a:spcAft>
                <a:spcPct val="0"/>
              </a:spcAft>
            </a:pPr>
            <a:r>
              <a:rPr lang="en-US" b="1" dirty="0">
                <a:solidFill>
                  <a:schemeClr val="bg1"/>
                </a:solidFill>
                <a:effectLst>
                  <a:glow rad="127000">
                    <a:schemeClr val="tx1"/>
                  </a:glow>
                </a:effectLst>
                <a:latin typeface="Arial"/>
                <a:ea typeface="ＭＳ Ｐゴシック" charset="0"/>
                <a:cs typeface="Arial"/>
              </a:rPr>
              <a:t>One day a plain village woman,</a:t>
            </a:r>
            <a:br>
              <a:rPr lang="en-US" b="1" dirty="0">
                <a:solidFill>
                  <a:schemeClr val="bg1"/>
                </a:solidFill>
                <a:effectLst>
                  <a:glow rad="127000">
                    <a:schemeClr val="tx1"/>
                  </a:glow>
                </a:effectLst>
                <a:latin typeface="Arial"/>
                <a:ea typeface="ＭＳ Ｐゴシック" charset="0"/>
                <a:cs typeface="Arial"/>
              </a:rPr>
            </a:br>
            <a:r>
              <a:rPr lang="en-US" b="1" dirty="0">
                <a:solidFill>
                  <a:schemeClr val="bg1"/>
                </a:solidFill>
                <a:effectLst>
                  <a:glow rad="127000">
                    <a:schemeClr val="tx1"/>
                  </a:glow>
                </a:effectLst>
                <a:latin typeface="Arial"/>
                <a:ea typeface="ＭＳ Ｐゴシック" charset="0"/>
                <a:cs typeface="Arial"/>
              </a:rPr>
              <a:t>driven by love for her Lord</a:t>
            </a:r>
          </a:p>
        </p:txBody>
      </p:sp>
    </p:spTree>
    <p:extLst>
      <p:ext uri="{BB962C8B-B14F-4D97-AF65-F5344CB8AC3E}">
        <p14:creationId xmlns:p14="http://schemas.microsoft.com/office/powerpoint/2010/main" val="483119822"/>
      </p:ext>
    </p:extLst>
  </p:cSld>
  <p:clrMapOvr>
    <a:masterClrMapping/>
  </p:clrMapOvr>
</p:sld>
</file>

<file path=ppt/theme/theme1.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2166</TotalTime>
  <Words>534</Words>
  <Application>Microsoft Macintosh PowerPoint</Application>
  <PresentationFormat>On-screen Show (4:3)</PresentationFormat>
  <Paragraphs>94</Paragraphs>
  <Slides>30</Slides>
  <Notes>6</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30</vt:i4>
      </vt:variant>
    </vt:vector>
  </HeadingPairs>
  <TitlesOfParts>
    <vt:vector size="44" baseType="lpstr">
      <vt:lpstr>Eraser</vt:lpstr>
      <vt:lpstr>ＭＳ Ｐゴシック</vt:lpstr>
      <vt:lpstr>Arial</vt:lpstr>
      <vt:lpstr>Avenir Black</vt:lpstr>
      <vt:lpstr>Book Antiqua</vt:lpstr>
      <vt:lpstr>Calibri</vt:lpstr>
      <vt:lpstr>Tahoma</vt:lpstr>
      <vt:lpstr>Times New Roman</vt:lpstr>
      <vt:lpstr>Wingdings</vt:lpstr>
      <vt:lpstr>20_Default Design</vt:lpstr>
      <vt:lpstr>Cascade</vt:lpstr>
      <vt:lpstr>Office Theme</vt:lpstr>
      <vt:lpstr>1_Orbit</vt:lpstr>
      <vt:lpstr>7_Office Theme</vt:lpstr>
      <vt:lpstr>Consulting Study Tools</vt:lpstr>
      <vt:lpstr>Recommended Bible Study Helps</vt:lpstr>
      <vt:lpstr>Digital Sources</vt:lpstr>
      <vt:lpstr>Free Bible Software</vt:lpstr>
      <vt:lpstr>Free Bible Software</vt:lpstr>
      <vt:lpstr>Broken &amp; Spilled Out</vt:lpstr>
      <vt:lpstr>PowerPoint Presentation</vt:lpstr>
      <vt:lpstr>PowerPoint Presentation</vt:lpstr>
      <vt:lpstr>One day a plain village woman, driven by love for her Lord</vt:lpstr>
      <vt:lpstr>Recklessly poured out a valuable essence, disregarding the scorn </vt:lpstr>
      <vt:lpstr>And once it was broken and spilled out A fragrance filled all the room.</vt:lpstr>
      <vt:lpstr>Like a prisoner released from his shackles Like a spirit set free from the tomb</vt:lpstr>
      <vt:lpstr>Broken and spilled out, just for love of you, Jesus</vt:lpstr>
      <vt:lpstr>Life's most precious treasure, lavished on Thee</vt:lpstr>
      <vt:lpstr>Broken and spilled out, and poured at Your feet</vt:lpstr>
      <vt:lpstr>In sweet abandon let me be spilled out and used up for Thee</vt:lpstr>
      <vt:lpstr>Lord, You were God's precious treasure, His loved and His own perfect Son</vt:lpstr>
      <vt:lpstr>Sent here to show me the love of the Father, just for love it was done</vt:lpstr>
      <vt:lpstr>And though You were perfect and holy You gave up Yourself willingly</vt:lpstr>
      <vt:lpstr>You spared no expense for my pardon You were used up and wasted for me</vt:lpstr>
      <vt:lpstr>Broken and spilled out Just for love of me, Jesus––</vt:lpstr>
      <vt:lpstr>God's most precious treasure lavished on me</vt:lpstr>
      <vt:lpstr>Broken and spilled out and poured at my feet. </vt:lpstr>
      <vt:lpstr>In sweet abandon, Lord, You were spilled out  and used up for me</vt:lpstr>
      <vt:lpstr>In sweet abandon, let me be spilled out and used up for Thee</vt:lpstr>
      <vt:lpstr>PowerPoint Presentation</vt:lpstr>
      <vt:lpstr>PowerPoint Presentation</vt:lpstr>
      <vt:lpstr>Other Free Image Sites</vt:lpstr>
      <vt:lpstr>Bible Study link at BibleStudyDownloads.org</vt:lpstr>
      <vt:lpstr>PowerPoint Presentation</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Recommended Bible Study Helps</dc:title>
  <dc:creator>Dr Rick Griffith</dc:creator>
  <cp:lastModifiedBy>Rick Griffith</cp:lastModifiedBy>
  <cp:revision>29</cp:revision>
  <dcterms:created xsi:type="dcterms:W3CDTF">2013-03-10T10:00:08Z</dcterms:created>
  <dcterms:modified xsi:type="dcterms:W3CDTF">2024-01-13T10:45:07Z</dcterms:modified>
</cp:coreProperties>
</file>