
<file path=[Content_Types].xml><?xml version="1.0" encoding="utf-8"?>
<Types xmlns="http://schemas.openxmlformats.org/package/2006/content-types">
  <Default Extension="bin" ContentType="audio/unknown"/>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1.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theme/theme15.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theme/theme2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3.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1.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1"/>
    <p:sldMasterId id="2147483739" r:id="rId2"/>
    <p:sldMasterId id="2147483751" r:id="rId3"/>
    <p:sldMasterId id="2147483763" r:id="rId4"/>
    <p:sldMasterId id="2147483775" r:id="rId5"/>
    <p:sldMasterId id="2147483778" r:id="rId6"/>
    <p:sldMasterId id="2147483780" r:id="rId7"/>
    <p:sldMasterId id="2147483792" r:id="rId8"/>
    <p:sldMasterId id="2147483804" r:id="rId9"/>
    <p:sldMasterId id="2147483816" r:id="rId10"/>
    <p:sldMasterId id="2147483819" r:id="rId11"/>
    <p:sldMasterId id="2147483832" r:id="rId12"/>
    <p:sldMasterId id="2147483847" r:id="rId13"/>
    <p:sldMasterId id="2147483859" r:id="rId14"/>
    <p:sldMasterId id="2147483871" r:id="rId15"/>
    <p:sldMasterId id="2147483873" r:id="rId16"/>
    <p:sldMasterId id="2147483876" r:id="rId17"/>
    <p:sldMasterId id="2147483889" r:id="rId18"/>
    <p:sldMasterId id="2147483901" r:id="rId19"/>
    <p:sldMasterId id="2147483913" r:id="rId20"/>
    <p:sldMasterId id="2147483925" r:id="rId21"/>
    <p:sldMasterId id="2147483937" r:id="rId22"/>
    <p:sldMasterId id="2147483939" r:id="rId23"/>
    <p:sldMasterId id="2147483951" r:id="rId24"/>
    <p:sldMasterId id="2147483963" r:id="rId25"/>
  </p:sldMasterIdLst>
  <p:notesMasterIdLst>
    <p:notesMasterId r:id="rId92"/>
  </p:notesMasterIdLst>
  <p:sldIdLst>
    <p:sldId id="309" r:id="rId26"/>
    <p:sldId id="310" r:id="rId27"/>
    <p:sldId id="328" r:id="rId28"/>
    <p:sldId id="329" r:id="rId29"/>
    <p:sldId id="332" r:id="rId30"/>
    <p:sldId id="333" r:id="rId31"/>
    <p:sldId id="336" r:id="rId32"/>
    <p:sldId id="334" r:id="rId33"/>
    <p:sldId id="335" r:id="rId34"/>
    <p:sldId id="330" r:id="rId35"/>
    <p:sldId id="33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326" r:id="rId51"/>
    <p:sldId id="327" r:id="rId52"/>
    <p:sldId id="274" r:id="rId53"/>
    <p:sldId id="339"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 id="341" r:id="rId79"/>
    <p:sldId id="342" r:id="rId80"/>
    <p:sldId id="302" r:id="rId81"/>
    <p:sldId id="303" r:id="rId82"/>
    <p:sldId id="345" r:id="rId83"/>
    <p:sldId id="344" r:id="rId84"/>
    <p:sldId id="346" r:id="rId85"/>
    <p:sldId id="347" r:id="rId86"/>
    <p:sldId id="4658" r:id="rId87"/>
    <p:sldId id="4659" r:id="rId88"/>
    <p:sldId id="308" r:id="rId89"/>
    <p:sldId id="337" r:id="rId90"/>
    <p:sldId id="340"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621" autoAdjust="0"/>
    <p:restoredTop sz="94639" autoAdjust="0"/>
  </p:normalViewPr>
  <p:slideViewPr>
    <p:cSldViewPr snapToGrid="0" snapToObjects="1">
      <p:cViewPr varScale="1">
        <p:scale>
          <a:sx n="79" d="100"/>
          <a:sy n="79" d="100"/>
        </p:scale>
        <p:origin x="200" y="17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227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21.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84" Type="http://schemas.openxmlformats.org/officeDocument/2006/relationships/slide" Target="slides/slide59.xml"/><Relationship Id="rId89" Type="http://schemas.openxmlformats.org/officeDocument/2006/relationships/slide" Target="slides/slide64.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7.xml"/><Relationship Id="rId37" Type="http://schemas.openxmlformats.org/officeDocument/2006/relationships/slide" Target="slides/slide12.xml"/><Relationship Id="rId53" Type="http://schemas.openxmlformats.org/officeDocument/2006/relationships/slide" Target="slides/slide28.xml"/><Relationship Id="rId58" Type="http://schemas.openxmlformats.org/officeDocument/2006/relationships/slide" Target="slides/slide33.xml"/><Relationship Id="rId74" Type="http://schemas.openxmlformats.org/officeDocument/2006/relationships/slide" Target="slides/slide49.xml"/><Relationship Id="rId79" Type="http://schemas.openxmlformats.org/officeDocument/2006/relationships/slide" Target="slides/slide54.xml"/><Relationship Id="rId5" Type="http://schemas.openxmlformats.org/officeDocument/2006/relationships/slideMaster" Target="slideMasters/slideMaster5.xml"/><Relationship Id="rId90" Type="http://schemas.openxmlformats.org/officeDocument/2006/relationships/slide" Target="slides/slide65.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2.xml"/><Relationship Id="rId43" Type="http://schemas.openxmlformats.org/officeDocument/2006/relationships/slide" Target="slides/slide18.xml"/><Relationship Id="rId48" Type="http://schemas.openxmlformats.org/officeDocument/2006/relationships/slide" Target="slides/slide23.xml"/><Relationship Id="rId64" Type="http://schemas.openxmlformats.org/officeDocument/2006/relationships/slide" Target="slides/slide39.xml"/><Relationship Id="rId69" Type="http://schemas.openxmlformats.org/officeDocument/2006/relationships/slide" Target="slides/slide44.xml"/><Relationship Id="rId8" Type="http://schemas.openxmlformats.org/officeDocument/2006/relationships/slideMaster" Target="slideMasters/slideMaster8.xml"/><Relationship Id="rId51" Type="http://schemas.openxmlformats.org/officeDocument/2006/relationships/slide" Target="slides/slide26.xml"/><Relationship Id="rId72" Type="http://schemas.openxmlformats.org/officeDocument/2006/relationships/slide" Target="slides/slide47.xml"/><Relationship Id="rId80" Type="http://schemas.openxmlformats.org/officeDocument/2006/relationships/slide" Target="slides/slide55.xml"/><Relationship Id="rId85" Type="http://schemas.openxmlformats.org/officeDocument/2006/relationships/slide" Target="slides/slide60.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20.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slide" Target="slides/slide45.xml"/><Relationship Id="rId75" Type="http://schemas.openxmlformats.org/officeDocument/2006/relationships/slide" Target="slides/slide50.xml"/><Relationship Id="rId83" Type="http://schemas.openxmlformats.org/officeDocument/2006/relationships/slide" Target="slides/slide58.xml"/><Relationship Id="rId88" Type="http://schemas.openxmlformats.org/officeDocument/2006/relationships/slide" Target="slides/slide63.xml"/><Relationship Id="rId91" Type="http://schemas.openxmlformats.org/officeDocument/2006/relationships/slide" Target="slides/slide66.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10.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slide" Target="slides/slide48.xml"/><Relationship Id="rId78" Type="http://schemas.openxmlformats.org/officeDocument/2006/relationships/slide" Target="slides/slide53.xml"/><Relationship Id="rId81" Type="http://schemas.openxmlformats.org/officeDocument/2006/relationships/slide" Target="slides/slide56.xml"/><Relationship Id="rId86" Type="http://schemas.openxmlformats.org/officeDocument/2006/relationships/slide" Target="slides/slide61.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6" Type="http://schemas.openxmlformats.org/officeDocument/2006/relationships/slide" Target="slides/slide51.xml"/><Relationship Id="rId7" Type="http://schemas.openxmlformats.org/officeDocument/2006/relationships/slideMaster" Target="slideMasters/slideMaster7.xml"/><Relationship Id="rId71" Type="http://schemas.openxmlformats.org/officeDocument/2006/relationships/slide" Target="slides/slide46.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4.xml"/><Relationship Id="rId24" Type="http://schemas.openxmlformats.org/officeDocument/2006/relationships/slideMaster" Target="slideMasters/slideMaster24.xml"/><Relationship Id="rId40" Type="http://schemas.openxmlformats.org/officeDocument/2006/relationships/slide" Target="slides/slide15.xml"/><Relationship Id="rId45" Type="http://schemas.openxmlformats.org/officeDocument/2006/relationships/slide" Target="slides/slide20.xml"/><Relationship Id="rId66" Type="http://schemas.openxmlformats.org/officeDocument/2006/relationships/slide" Target="slides/slide41.xml"/><Relationship Id="rId87" Type="http://schemas.openxmlformats.org/officeDocument/2006/relationships/slide" Target="slides/slide62.xml"/><Relationship Id="rId61" Type="http://schemas.openxmlformats.org/officeDocument/2006/relationships/slide" Target="slides/slide36.xml"/><Relationship Id="rId82" Type="http://schemas.openxmlformats.org/officeDocument/2006/relationships/slide" Target="slides/slide5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5.xml"/><Relationship Id="rId35" Type="http://schemas.openxmlformats.org/officeDocument/2006/relationships/slide" Target="slides/slide10.xml"/><Relationship Id="rId56" Type="http://schemas.openxmlformats.org/officeDocument/2006/relationships/slide" Target="slides/slide31.xml"/><Relationship Id="rId77"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C28FC1-83FD-C44C-905A-26471746FBDF}" type="datetimeFigureOut">
              <a:rPr lang="en-US" smtClean="0"/>
              <a:t>1/15/24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F99180-F7D1-C644-8AA1-552E0FD896F7}" type="slidenum">
              <a:rPr lang="en-US" smtClean="0"/>
              <a:t>‹#›</a:t>
            </a:fld>
            <a:endParaRPr lang="en-US"/>
          </a:p>
        </p:txBody>
      </p:sp>
    </p:spTree>
    <p:extLst>
      <p:ext uri="{BB962C8B-B14F-4D97-AF65-F5344CB8AC3E}">
        <p14:creationId xmlns:p14="http://schemas.microsoft.com/office/powerpoint/2010/main" val="5297670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biblia.com/bible/nlt/Eph%205.27" TargetMode="External"/><Relationship Id="rId3" Type="http://schemas.openxmlformats.org/officeDocument/2006/relationships/hyperlink" Target="http://biblia.com/bible/nlt/1%20Peter%201.14-16" TargetMode="External"/><Relationship Id="rId7" Type="http://schemas.openxmlformats.org/officeDocument/2006/relationships/hyperlink" Target="http://biblia.com/bible/nlt/Eph%201.4"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biblia.com/bible/nlt/1%20Cor%201.30" TargetMode="External"/><Relationship Id="rId5" Type="http://schemas.openxmlformats.org/officeDocument/2006/relationships/hyperlink" Target="http://biblia.com/bible/nlt/John%2015.10-14" TargetMode="External"/><Relationship Id="rId4" Type="http://schemas.openxmlformats.org/officeDocument/2006/relationships/hyperlink" Target="http://biblia.com/bible/nlt/1%20John%203.7"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47D1023-F454-FE47-9A89-9DF407BF5D6D}" type="slidenum">
              <a:rPr lang="en-US" sz="1200">
                <a:solidFill>
                  <a:prstClr val="black"/>
                </a:solidFill>
              </a:rPr>
              <a:pPr eaLnBrk="1" hangingPunct="1"/>
              <a:t>2</a:t>
            </a:fld>
            <a:endParaRPr lang="en-US" sz="1200">
              <a:solidFill>
                <a:prstClr val="black"/>
              </a:solidFill>
            </a:endParaRPr>
          </a:p>
        </p:txBody>
      </p:sp>
      <p:sp>
        <p:nvSpPr>
          <p:cNvPr id="929794" name="Rectangle 2"/>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487" tIns="44450" rIns="90487" bIns="44450"/>
          <a:lstStyle/>
          <a:p>
            <a:pPr eaLnBrk="1" hangingPunct="1"/>
            <a:endParaRPr lang="en-US">
              <a:latin typeface="Times New Roman" charset="0"/>
              <a:cs typeface="ＭＳ Ｐゴシック" charset="0"/>
            </a:endParaRPr>
          </a:p>
        </p:txBody>
      </p:sp>
      <p:sp>
        <p:nvSpPr>
          <p:cNvPr id="929795" name="Rectangle 3"/>
          <p:cNvSpPr>
            <a:spLocks noGrp="1" noRot="1" noChangeAspect="1" noChangeArrowheads="1"/>
          </p:cNvSpPr>
          <p:nvPr>
            <p:ph type="sldImg"/>
          </p:nvPr>
        </p:nvSpPr>
        <p:spPr>
          <a:xfrm>
            <a:off x="1150938" y="692150"/>
            <a:ext cx="4556125" cy="3416300"/>
          </a:xfrm>
          <a:ln w="12700" cap="flat">
            <a:solidFill>
              <a:schemeClr val="tx1"/>
            </a:solid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09BDA-545E-3740-98CA-81170B4670D4}" type="slidenum">
              <a:rPr lang="en-US" sz="1200" b="1">
                <a:solidFill>
                  <a:srgbClr val="000000"/>
                </a:solidFill>
                <a:latin typeface="Arial Narrow" charset="0"/>
              </a:rPr>
              <a:pPr eaLnBrk="1" hangingPunct="1"/>
              <a:t>28</a:t>
            </a:fld>
            <a:endParaRPr lang="en-US" sz="1200" b="1">
              <a:solidFill>
                <a:srgbClr val="000000"/>
              </a:solidFill>
              <a:latin typeface="Arial Narrow" charset="0"/>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BFD3B1-05FA-794A-9520-D066A0B9F754}" type="slidenum">
              <a:rPr lang="en-US" sz="1200" b="1">
                <a:solidFill>
                  <a:srgbClr val="000000"/>
                </a:solidFill>
                <a:latin typeface="Arial Narrow" charset="0"/>
              </a:rPr>
              <a:pPr eaLnBrk="1" hangingPunct="1"/>
              <a:t>30</a:t>
            </a:fld>
            <a:endParaRPr lang="en-US" sz="1200" b="1">
              <a:solidFill>
                <a:srgbClr val="000000"/>
              </a:solidFill>
              <a:latin typeface="Arial Narrow"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D8B6E0-D243-E84B-9ED9-E5BDCABCD573}" type="slidenum">
              <a:rPr lang="en-US" sz="1200" b="1">
                <a:solidFill>
                  <a:srgbClr val="000000"/>
                </a:solidFill>
                <a:latin typeface="Arial Narrow" charset="0"/>
              </a:rPr>
              <a:pPr eaLnBrk="1" hangingPunct="1"/>
              <a:t>31</a:t>
            </a:fld>
            <a:endParaRPr lang="en-US" sz="1200" b="1">
              <a:solidFill>
                <a:srgbClr val="000000"/>
              </a:solidFill>
              <a:latin typeface="Arial Narrow" charset="0"/>
            </a:endParaRPr>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B30A87-5556-3241-98F6-6773A051F0B0}" type="slidenum">
              <a:rPr lang="en-US" sz="1200" b="1">
                <a:solidFill>
                  <a:srgbClr val="000000"/>
                </a:solidFill>
                <a:latin typeface="Arial Narrow" charset="0"/>
              </a:rPr>
              <a:pPr eaLnBrk="1" hangingPunct="1"/>
              <a:t>32</a:t>
            </a:fld>
            <a:endParaRPr lang="en-US" sz="1200" b="1">
              <a:solidFill>
                <a:srgbClr val="000000"/>
              </a:solidFill>
              <a:latin typeface="Arial Narrow" charset="0"/>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5C2F6F-4C3F-ED4D-AD77-89E5036040A9}" type="slidenum">
              <a:rPr lang="en-US" sz="1200" b="1">
                <a:solidFill>
                  <a:srgbClr val="000000"/>
                </a:solidFill>
                <a:latin typeface="Arial Narrow" charset="0"/>
              </a:rPr>
              <a:pPr eaLnBrk="1" hangingPunct="1"/>
              <a:t>33</a:t>
            </a:fld>
            <a:endParaRPr lang="en-US" sz="1200" b="1">
              <a:solidFill>
                <a:srgbClr val="000000"/>
              </a:solidFill>
              <a:latin typeface="Arial Narrow" charset="0"/>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B97D52-9717-1F47-99B7-89B61D9057F0}" type="slidenum">
              <a:rPr lang="en-US" sz="1200" b="1">
                <a:solidFill>
                  <a:srgbClr val="000000"/>
                </a:solidFill>
                <a:latin typeface="Arial Narrow" charset="0"/>
              </a:rPr>
              <a:pPr eaLnBrk="1" hangingPunct="1"/>
              <a:t>34</a:t>
            </a:fld>
            <a:endParaRPr lang="en-US" sz="1200" b="1">
              <a:solidFill>
                <a:srgbClr val="000000"/>
              </a:solidFill>
              <a:latin typeface="Arial Narrow" charset="0"/>
            </a:endParaRPr>
          </a:p>
        </p:txBody>
      </p:sp>
      <p:sp>
        <p:nvSpPr>
          <p:cNvPr id="975874" name="Rectangle 2"/>
          <p:cNvSpPr>
            <a:spLocks noGrp="1" noRot="1" noChangeAspect="1" noChangeArrowheads="1" noTextEdit="1"/>
          </p:cNvSpPr>
          <p:nvPr>
            <p:ph type="sldImg"/>
          </p:nvPr>
        </p:nvSpPr>
        <p:spPr>
          <a:ln/>
        </p:spPr>
      </p:sp>
      <p:sp>
        <p:nvSpPr>
          <p:cNvPr id="975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8AB6F7-765D-FD44-8B5F-AE35577408AC}" type="slidenum">
              <a:rPr lang="en-US" sz="1200">
                <a:solidFill>
                  <a:srgbClr val="000000"/>
                </a:solidFill>
                <a:latin typeface="Arial Narrow" charset="0"/>
              </a:rPr>
              <a:pPr eaLnBrk="1" hangingPunct="1"/>
              <a:t>36</a:t>
            </a:fld>
            <a:endParaRPr lang="en-US" sz="1200">
              <a:solidFill>
                <a:srgbClr val="000000"/>
              </a:solidFill>
              <a:latin typeface="Arial Narrow" charset="0"/>
            </a:endParaRPr>
          </a:p>
        </p:txBody>
      </p:sp>
      <p:sp>
        <p:nvSpPr>
          <p:cNvPr id="978946" name="Rectangle 2"/>
          <p:cNvSpPr>
            <a:spLocks noGrp="1" noRot="1" noChangeAspect="1" noChangeArrowheads="1" noTextEdit="1"/>
          </p:cNvSpPr>
          <p:nvPr>
            <p:ph type="sldImg"/>
          </p:nvPr>
        </p:nvSpPr>
        <p:spPr>
          <a:ln/>
        </p:spPr>
      </p:sp>
      <p:sp>
        <p:nvSpPr>
          <p:cNvPr id="97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p>
            <a:r>
              <a:rPr lang="en-US">
                <a:latin typeface="Times New Roman" charset="0"/>
                <a:cs typeface="ＭＳ Ｐゴシック" charset="0"/>
              </a:rPr>
              <a:t>The 4 poetic books show where the people of the historical books obey or disobey the exhortations of the prophetical books.</a:t>
            </a:r>
          </a:p>
          <a:p>
            <a:r>
              <a:rPr lang="en-US">
                <a:latin typeface="Times New Roman" charset="0"/>
                <a:cs typeface="ＭＳ Ｐゴシック" charset="0"/>
              </a:rPr>
              <a:t>In English, the 5 books progressively have longer names.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09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9ECDF7-6854-614D-A042-9CDE40CF4A76}" type="slidenum">
              <a:rPr lang="en-US" sz="1200">
                <a:solidFill>
                  <a:srgbClr val="000000"/>
                </a:solidFill>
                <a:latin typeface="Arial Narrow" charset="0"/>
              </a:rPr>
              <a:pPr eaLnBrk="1" hangingPunct="1"/>
              <a:t>37</a:t>
            </a:fld>
            <a:endParaRPr lang="en-US" sz="1200">
              <a:solidFill>
                <a:srgbClr val="000000"/>
              </a:solidFill>
              <a:latin typeface="Arial Narrow" charset="0"/>
            </a:endParaRPr>
          </a:p>
        </p:txBody>
      </p:sp>
      <p:sp>
        <p:nvSpPr>
          <p:cNvPr id="980994" name="Rectangle 2"/>
          <p:cNvSpPr>
            <a:spLocks noGrp="1" noRot="1" noChangeAspect="1" noChangeArrowheads="1" noTextEdit="1"/>
          </p:cNvSpPr>
          <p:nvPr>
            <p:ph type="sldImg"/>
          </p:nvPr>
        </p:nvSpPr>
        <p:spPr>
          <a:ln/>
        </p:spPr>
      </p:sp>
      <p:sp>
        <p:nvSpPr>
          <p:cNvPr id="980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F8E940-945D-D84D-826D-17D5C400E39B}" type="slidenum">
              <a:rPr lang="en-US" sz="1200">
                <a:solidFill>
                  <a:srgbClr val="000000"/>
                </a:solidFill>
                <a:latin typeface="Arial Narrow" charset="0"/>
              </a:rPr>
              <a:pPr eaLnBrk="1" hangingPunct="1"/>
              <a:t>40</a:t>
            </a:fld>
            <a:endParaRPr lang="en-US" sz="1200">
              <a:solidFill>
                <a:srgbClr val="000000"/>
              </a:solidFill>
              <a:latin typeface="Arial Narrow" charset="0"/>
            </a:endParaRPr>
          </a:p>
        </p:txBody>
      </p:sp>
      <p:sp>
        <p:nvSpPr>
          <p:cNvPr id="985090" name="Rectangle 2"/>
          <p:cNvSpPr>
            <a:spLocks noGrp="1" noRot="1" noChangeAspect="1" noChangeArrowheads="1" noTextEdit="1"/>
          </p:cNvSpPr>
          <p:nvPr>
            <p:ph type="sldImg"/>
          </p:nvPr>
        </p:nvSpPr>
        <p:spPr>
          <a:ln/>
        </p:spPr>
      </p:sp>
      <p:sp>
        <p:nvSpPr>
          <p:cNvPr id="985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294F157-8B2B-4346-9451-07999C924CA9}" type="slidenum">
              <a:rPr lang="en-US" sz="1200">
                <a:solidFill>
                  <a:srgbClr val="000000"/>
                </a:solidFill>
              </a:rPr>
              <a:pPr eaLnBrk="1" hangingPunct="1"/>
              <a:t>41</a:t>
            </a:fld>
            <a:endParaRPr lang="en-US" sz="1200">
              <a:solidFill>
                <a:srgbClr val="000000"/>
              </a:solidFill>
            </a:endParaRPr>
          </a:p>
        </p:txBody>
      </p:sp>
      <p:sp>
        <p:nvSpPr>
          <p:cNvPr id="987138" name="Rectangle 1026"/>
          <p:cNvSpPr>
            <a:spLocks noGrp="1" noRot="1" noChangeAspect="1" noChangeArrowheads="1" noTextEdit="1"/>
          </p:cNvSpPr>
          <p:nvPr>
            <p:ph type="sldImg"/>
          </p:nvPr>
        </p:nvSpPr>
        <p:spPr>
          <a:ln/>
        </p:spPr>
      </p:sp>
      <p:sp>
        <p:nvSpPr>
          <p:cNvPr id="9871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B09BDA-545E-3740-98CA-81170B4670D4}" type="slidenum">
              <a:rPr lang="en-US" sz="1200" b="1">
                <a:solidFill>
                  <a:srgbClr val="000000"/>
                </a:solidFill>
                <a:latin typeface="Arial Narrow" charset="0"/>
              </a:rPr>
              <a:pPr eaLnBrk="1" hangingPunct="1"/>
              <a:t>3</a:t>
            </a:fld>
            <a:endParaRPr lang="en-US" sz="1200" b="1">
              <a:solidFill>
                <a:srgbClr val="000000"/>
              </a:solidFill>
              <a:latin typeface="Arial Narrow" charset="0"/>
            </a:endParaRPr>
          </a:p>
        </p:txBody>
      </p:sp>
      <p:sp>
        <p:nvSpPr>
          <p:cNvPr id="964610" name="Rectangle 2"/>
          <p:cNvSpPr>
            <a:spLocks noGrp="1" noRot="1" noChangeAspect="1" noChangeArrowheads="1" noTextEdit="1"/>
          </p:cNvSpPr>
          <p:nvPr>
            <p:ph type="sldImg"/>
          </p:nvPr>
        </p:nvSpPr>
        <p:spPr>
          <a:ln/>
        </p:spPr>
      </p:sp>
      <p:sp>
        <p:nvSpPr>
          <p:cNvPr id="964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36E7DE-8CAC-8F4A-AEA3-EC70775174F0}" type="slidenum">
              <a:rPr lang="en-US" sz="1200">
                <a:solidFill>
                  <a:srgbClr val="000000"/>
                </a:solidFill>
              </a:rPr>
              <a:pPr eaLnBrk="1" hangingPunct="1"/>
              <a:t>42</a:t>
            </a:fld>
            <a:endParaRPr lang="en-US" sz="1200">
              <a:solidFill>
                <a:srgbClr val="000000"/>
              </a:solidFill>
            </a:endParaRPr>
          </a:p>
        </p:txBody>
      </p:sp>
      <p:sp>
        <p:nvSpPr>
          <p:cNvPr id="989186" name="Rectangle 2"/>
          <p:cNvSpPr>
            <a:spLocks noGrp="1" noRot="1" noChangeAspect="1" noChangeArrowheads="1" noTextEdit="1"/>
          </p:cNvSpPr>
          <p:nvPr>
            <p:ph type="sldImg"/>
          </p:nvPr>
        </p:nvSpPr>
        <p:spPr>
          <a:ln/>
        </p:spPr>
      </p:sp>
      <p:sp>
        <p:nvSpPr>
          <p:cNvPr id="989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18B837-3E37-2842-B6EB-EF5FA79413FC}" type="slidenum">
              <a:rPr lang="en-US" sz="1200">
                <a:solidFill>
                  <a:srgbClr val="000000"/>
                </a:solidFill>
              </a:rPr>
              <a:pPr eaLnBrk="1" hangingPunct="1"/>
              <a:t>43</a:t>
            </a:fld>
            <a:endParaRPr lang="en-US" sz="1200">
              <a:solidFill>
                <a:srgbClr val="000000"/>
              </a:solidFill>
            </a:endParaRPr>
          </a:p>
        </p:txBody>
      </p:sp>
      <p:sp>
        <p:nvSpPr>
          <p:cNvPr id="991234" name="Rectangle 1026"/>
          <p:cNvSpPr>
            <a:spLocks noGrp="1" noRot="1" noChangeAspect="1" noChangeArrowheads="1"/>
          </p:cNvSpPr>
          <p:nvPr>
            <p:ph type="sldImg"/>
          </p:nvPr>
        </p:nvSpPr>
        <p:spPr>
          <a:solidFill>
            <a:srgbClr val="FFFFFF"/>
          </a:solidFill>
          <a:ln/>
        </p:spPr>
      </p:sp>
      <p:sp>
        <p:nvSpPr>
          <p:cNvPr id="991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120328-3A33-0E4F-897A-1DBCEAC1024C}" type="slidenum">
              <a:rPr lang="en-US" sz="1200">
                <a:solidFill>
                  <a:srgbClr val="000000"/>
                </a:solidFill>
              </a:rPr>
              <a:pPr eaLnBrk="1" hangingPunct="1"/>
              <a:t>44</a:t>
            </a:fld>
            <a:endParaRPr lang="en-US" sz="1200">
              <a:solidFill>
                <a:srgbClr val="000000"/>
              </a:solidFill>
            </a:endParaRPr>
          </a:p>
        </p:txBody>
      </p:sp>
      <p:sp>
        <p:nvSpPr>
          <p:cNvPr id="993282" name="Rectangle 2"/>
          <p:cNvSpPr>
            <a:spLocks noGrp="1" noRot="1" noChangeAspect="1" noChangeArrowheads="1"/>
          </p:cNvSpPr>
          <p:nvPr>
            <p:ph type="sldImg"/>
          </p:nvPr>
        </p:nvSpPr>
        <p:spPr>
          <a:solidFill>
            <a:srgbClr val="FFFFFF"/>
          </a:solidFill>
          <a:ln/>
        </p:spPr>
      </p:sp>
      <p:sp>
        <p:nvSpPr>
          <p:cNvPr id="99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75E74B-AE9D-DA43-B78F-8A942A606A53}" type="slidenum">
              <a:rPr lang="en-US" sz="1200">
                <a:solidFill>
                  <a:srgbClr val="000000"/>
                </a:solidFill>
              </a:rPr>
              <a:pPr eaLnBrk="1" hangingPunct="1"/>
              <a:t>45</a:t>
            </a:fld>
            <a:endParaRPr lang="en-US" sz="1200">
              <a:solidFill>
                <a:srgbClr val="000000"/>
              </a:solidFill>
            </a:endParaRPr>
          </a:p>
        </p:txBody>
      </p:sp>
      <p:sp>
        <p:nvSpPr>
          <p:cNvPr id="995330" name="Rectangle 2"/>
          <p:cNvSpPr>
            <a:spLocks noGrp="1" noRot="1" noChangeAspect="1" noChangeArrowheads="1"/>
          </p:cNvSpPr>
          <p:nvPr>
            <p:ph type="sldImg"/>
          </p:nvPr>
        </p:nvSpPr>
        <p:spPr>
          <a:solidFill>
            <a:srgbClr val="FFFFFF"/>
          </a:solidFill>
          <a:ln/>
        </p:spPr>
      </p:sp>
      <p:sp>
        <p:nvSpPr>
          <p:cNvPr id="995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93D9F03-91FF-BA4B-BF46-E02F0F37468A}" type="slidenum">
              <a:rPr lang="en-US" sz="1200">
                <a:solidFill>
                  <a:srgbClr val="000000"/>
                </a:solidFill>
              </a:rPr>
              <a:pPr eaLnBrk="1" hangingPunct="1"/>
              <a:t>46</a:t>
            </a:fld>
            <a:endParaRPr lang="en-US" sz="1200">
              <a:solidFill>
                <a:srgbClr val="000000"/>
              </a:solidFill>
            </a:endParaRPr>
          </a:p>
        </p:txBody>
      </p:sp>
      <p:sp>
        <p:nvSpPr>
          <p:cNvPr id="997378" name="Rectangle 2"/>
          <p:cNvSpPr>
            <a:spLocks noGrp="1" noRot="1" noChangeAspect="1" noChangeArrowheads="1"/>
          </p:cNvSpPr>
          <p:nvPr>
            <p:ph type="sldImg"/>
          </p:nvPr>
        </p:nvSpPr>
        <p:spPr>
          <a:solidFill>
            <a:srgbClr val="FFFFFF"/>
          </a:solidFill>
          <a:ln/>
        </p:spPr>
      </p:sp>
      <p:sp>
        <p:nvSpPr>
          <p:cNvPr id="99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F782EEA-939C-2E4B-ACF0-3A1BAB6F7E01}" type="slidenum">
              <a:rPr lang="en-US" sz="1200">
                <a:solidFill>
                  <a:srgbClr val="000000"/>
                </a:solidFill>
              </a:rPr>
              <a:pPr eaLnBrk="1" hangingPunct="1"/>
              <a:t>47</a:t>
            </a:fld>
            <a:endParaRPr lang="en-US" sz="1200">
              <a:solidFill>
                <a:srgbClr val="000000"/>
              </a:solidFill>
            </a:endParaRPr>
          </a:p>
        </p:txBody>
      </p:sp>
      <p:sp>
        <p:nvSpPr>
          <p:cNvPr id="999426" name="Rectangle 2"/>
          <p:cNvSpPr>
            <a:spLocks noGrp="1" noRot="1" noChangeAspect="1" noChangeArrowheads="1"/>
          </p:cNvSpPr>
          <p:nvPr>
            <p:ph type="sldImg"/>
          </p:nvPr>
        </p:nvSpPr>
        <p:spPr>
          <a:solidFill>
            <a:srgbClr val="FFFFFF"/>
          </a:solidFill>
          <a:ln/>
        </p:spPr>
      </p:sp>
      <p:sp>
        <p:nvSpPr>
          <p:cNvPr id="99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5C857D6-63D5-AE4C-9370-0DA193B12070}" type="slidenum">
              <a:rPr lang="en-US" sz="1200">
                <a:solidFill>
                  <a:prstClr val="black"/>
                </a:solidFill>
              </a:rPr>
              <a:pPr eaLnBrk="1" hangingPunct="1"/>
              <a:t>48</a:t>
            </a:fld>
            <a:endParaRPr lang="en-US" sz="1200">
              <a:solidFill>
                <a:prstClr val="black"/>
              </a:solidFill>
            </a:endParaRPr>
          </a:p>
        </p:txBody>
      </p:sp>
      <p:sp>
        <p:nvSpPr>
          <p:cNvPr id="1001474" name="Rectangle 2"/>
          <p:cNvSpPr>
            <a:spLocks noGrp="1" noRot="1" noChangeAspect="1" noChangeArrowheads="1"/>
          </p:cNvSpPr>
          <p:nvPr>
            <p:ph type="sldImg"/>
          </p:nvPr>
        </p:nvSpPr>
        <p:spPr>
          <a:solidFill>
            <a:srgbClr val="FFFFFF"/>
          </a:solidFill>
          <a:ln/>
        </p:spPr>
      </p:sp>
      <p:sp>
        <p:nvSpPr>
          <p:cNvPr id="100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34480E-D00E-154A-8A8C-6C54394D1029}" type="slidenum">
              <a:rPr lang="en-US" sz="1200">
                <a:solidFill>
                  <a:srgbClr val="000000"/>
                </a:solidFill>
              </a:rPr>
              <a:pPr eaLnBrk="1" hangingPunct="1"/>
              <a:t>50</a:t>
            </a:fld>
            <a:endParaRPr lang="en-US" sz="1200">
              <a:solidFill>
                <a:srgbClr val="000000"/>
              </a:solidFill>
            </a:endParaRPr>
          </a:p>
        </p:txBody>
      </p:sp>
      <p:sp>
        <p:nvSpPr>
          <p:cNvPr id="1004546" name="Rectangle 2"/>
          <p:cNvSpPr>
            <a:spLocks noGrp="1" noRot="1" noChangeAspect="1" noChangeArrowheads="1" noTextEdit="1"/>
          </p:cNvSpPr>
          <p:nvPr>
            <p:ph type="sldImg"/>
          </p:nvPr>
        </p:nvSpPr>
        <p:spPr>
          <a:ln/>
        </p:spPr>
      </p:sp>
      <p:sp>
        <p:nvSpPr>
          <p:cNvPr id="100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EFD873-D84A-3747-98F4-83AA11B13458}" type="slidenum">
              <a:rPr lang="en-US" sz="1200">
                <a:solidFill>
                  <a:srgbClr val="000000"/>
                </a:solidFill>
              </a:rPr>
              <a:pPr eaLnBrk="1" hangingPunct="1"/>
              <a:t>51</a:t>
            </a:fld>
            <a:endParaRPr lang="en-US" sz="1200">
              <a:solidFill>
                <a:srgbClr val="000000"/>
              </a:solidFill>
            </a:endParaRPr>
          </a:p>
        </p:txBody>
      </p:sp>
      <p:sp>
        <p:nvSpPr>
          <p:cNvPr id="1006594" name="Rectangle 2"/>
          <p:cNvSpPr>
            <a:spLocks noGrp="1" noRot="1" noChangeAspect="1" noChangeArrowheads="1" noTextEdit="1"/>
          </p:cNvSpPr>
          <p:nvPr>
            <p:ph type="sldImg"/>
          </p:nvPr>
        </p:nvSpPr>
        <p:spPr>
          <a:ln/>
        </p:spPr>
      </p:sp>
      <p:sp>
        <p:nvSpPr>
          <p:cNvPr id="100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15AE51-F01E-0643-8E20-0C411C0A437B}" type="slidenum">
              <a:rPr lang="en-US" sz="1200">
                <a:solidFill>
                  <a:srgbClr val="000000"/>
                </a:solidFill>
              </a:rPr>
              <a:pPr eaLnBrk="1" hangingPunct="1"/>
              <a:t>52</a:t>
            </a:fld>
            <a:endParaRPr lang="en-US" sz="1200">
              <a:solidFill>
                <a:srgbClr val="000000"/>
              </a:solidFill>
            </a:endParaRPr>
          </a:p>
        </p:txBody>
      </p:sp>
      <p:sp>
        <p:nvSpPr>
          <p:cNvPr id="1008642" name="Rectangle 2"/>
          <p:cNvSpPr>
            <a:spLocks noGrp="1" noRot="1" noChangeAspect="1" noChangeArrowheads="1" noTextEdit="1"/>
          </p:cNvSpPr>
          <p:nvPr>
            <p:ph type="sldImg"/>
          </p:nvPr>
        </p:nvSpPr>
        <p:spPr>
          <a:ln/>
        </p:spPr>
      </p:sp>
      <p:sp>
        <p:nvSpPr>
          <p:cNvPr id="100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baseline="0"/>
          </a:p>
          <a:p>
            <a:pPr>
              <a:buFont typeface="Wingdings" pitchFamily="2" charset="2"/>
              <a:buChar char="Ø"/>
            </a:pPr>
            <a:r>
              <a:rPr lang="en-NZ"/>
              <a:t>Moralising</a:t>
            </a:r>
          </a:p>
          <a:p>
            <a:pPr lvl="1">
              <a:buFont typeface="Wingdings" pitchFamily="2" charset="2"/>
              <a:buChar char="Ø"/>
            </a:pPr>
            <a:r>
              <a:rPr lang="en-NZ"/>
              <a:t>Reducing everything to a list of do’s and don’t’s </a:t>
            </a:r>
            <a:br>
              <a:rPr lang="en-NZ"/>
            </a:br>
            <a:endParaRPr lang="en-NZ"/>
          </a:p>
          <a:p>
            <a:pPr>
              <a:buFont typeface="Wingdings" pitchFamily="2" charset="2"/>
              <a:buChar char="Ø"/>
            </a:pPr>
            <a:r>
              <a:rPr lang="en-NZ"/>
              <a:t>Allegorising</a:t>
            </a:r>
          </a:p>
          <a:p>
            <a:pPr lvl="1">
              <a:buFont typeface="Wingdings" pitchFamily="2" charset="2"/>
              <a:buChar char="Ø"/>
            </a:pPr>
            <a:r>
              <a:rPr lang="en-NZ"/>
              <a:t>Everything written is about me and my situation</a:t>
            </a:r>
            <a:br>
              <a:rPr lang="en-NZ"/>
            </a:br>
            <a:endParaRPr lang="en-NZ"/>
          </a:p>
          <a:p>
            <a:pPr>
              <a:buFont typeface="Wingdings" pitchFamily="2" charset="2"/>
              <a:buChar char="Ø"/>
            </a:pPr>
            <a:r>
              <a:rPr lang="en-NZ"/>
              <a:t>Spiritualising</a:t>
            </a:r>
          </a:p>
          <a:p>
            <a:pPr lvl="1">
              <a:buFont typeface="Wingdings" pitchFamily="2" charset="2"/>
              <a:buChar char="Ø"/>
            </a:pPr>
            <a:r>
              <a:rPr lang="en-NZ"/>
              <a:t>Significant elements of the text are about me.</a:t>
            </a:r>
            <a:br>
              <a:rPr lang="en-NZ"/>
            </a:br>
            <a:endParaRPr lang="en-NZ"/>
          </a:p>
          <a:p>
            <a:pPr>
              <a:buFont typeface="Wingdings" pitchFamily="2" charset="2"/>
              <a:buChar char="Ø"/>
            </a:pPr>
            <a:r>
              <a:rPr lang="en-NZ"/>
              <a:t>Imitating Bible Characters.</a:t>
            </a:r>
          </a:p>
          <a:p>
            <a:pPr lvl="1">
              <a:buFont typeface="Wingdings" pitchFamily="2" charset="2"/>
              <a:buChar char="Ø"/>
            </a:pPr>
            <a:r>
              <a:rPr lang="en-NZ"/>
              <a:t>The lesson is to be like or not be like every character I read of.</a:t>
            </a:r>
          </a:p>
          <a:p>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4</a:t>
            </a:fld>
            <a:endParaRPr lang="en-NZ">
              <a:solidFill>
                <a:prstClr val="black"/>
              </a:solidFill>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851136-C3DB-774D-9C01-13E92EA54F1A}" type="slidenum">
              <a:rPr lang="en-US" sz="1200">
                <a:solidFill>
                  <a:srgbClr val="000000"/>
                </a:solidFill>
              </a:rPr>
              <a:pPr eaLnBrk="1" hangingPunct="1"/>
              <a:t>53</a:t>
            </a:fld>
            <a:endParaRPr lang="en-US" sz="1200">
              <a:solidFill>
                <a:srgbClr val="000000"/>
              </a:solidFill>
            </a:endParaRPr>
          </a:p>
        </p:txBody>
      </p:sp>
      <p:sp>
        <p:nvSpPr>
          <p:cNvPr id="1010690" name="Rectangle 2"/>
          <p:cNvSpPr>
            <a:spLocks noGrp="1" noRot="1" noChangeAspect="1" noChangeArrowheads="1" noTextEdit="1"/>
          </p:cNvSpPr>
          <p:nvPr>
            <p:ph type="sldImg"/>
          </p:nvPr>
        </p:nvSpPr>
        <p:spPr>
          <a:ln/>
        </p:spPr>
      </p:sp>
      <p:sp>
        <p:nvSpPr>
          <p:cNvPr id="101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a:t>
            </a:r>
            <a:r>
              <a:rPr lang="en-US" baseline="0" dirty="0">
                <a:latin typeface="Arial" charset="0"/>
                <a:ea typeface="ＭＳ Ｐゴシック" charset="0"/>
                <a:cs typeface="ＭＳ Ｐゴシック"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t>
            </a:r>
            <a:r>
              <a:rPr lang="en-US" baseline="0">
                <a:latin typeface="Arial" charset="0"/>
                <a:ea typeface="ＭＳ Ｐゴシック" charset="0"/>
                <a:cs typeface="ＭＳ Ｐゴシック" charset="0"/>
              </a:rPr>
              <a:t>and the NT, 3x9.</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55</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B9A5A3-1371-6A44-A71E-1191E5C97713}" type="slidenum">
              <a:rPr lang="en-US" sz="1200">
                <a:solidFill>
                  <a:srgbClr val="000000"/>
                </a:solidFill>
                <a:latin typeface="Comic Sans MS" charset="0"/>
              </a:rPr>
              <a:pPr eaLnBrk="1" hangingPunct="1"/>
              <a:t>57</a:t>
            </a:fld>
            <a:endParaRPr lang="en-US" sz="1200">
              <a:solidFill>
                <a:srgbClr val="000000"/>
              </a:solidFill>
              <a:latin typeface="Comic Sans MS" charset="0"/>
            </a:endParaRPr>
          </a:p>
        </p:txBody>
      </p:sp>
      <p:sp>
        <p:nvSpPr>
          <p:cNvPr id="1017858" name="Rectangle 2"/>
          <p:cNvSpPr>
            <a:spLocks noGrp="1" noRot="1" noChangeAspect="1" noChangeArrowheads="1"/>
          </p:cNvSpPr>
          <p:nvPr>
            <p:ph type="sldImg"/>
          </p:nvPr>
        </p:nvSpPr>
        <p:spPr>
          <a:solidFill>
            <a:srgbClr val="FFFFFF"/>
          </a:solidFill>
          <a:ln/>
        </p:spPr>
      </p:sp>
      <p:sp>
        <p:nvSpPr>
          <p:cNvPr id="10178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Times New Roman" charset="0"/>
              </a:rPr>
              <a:t>Quoted by Gerhard von Rad, Old Testament Theology (New York: ET, 1962), 2:33.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a:t>
            </a:r>
          </a:p>
          <a:p>
            <a:r>
              <a:rPr lang="en-US" dirty="0"/>
              <a:t>BS-14-OT Literature-58</a:t>
            </a:r>
          </a:p>
          <a:p>
            <a:r>
              <a:rPr lang="en-US" dirty="0"/>
              <a:t>OS-23-Prophets Intro-20</a:t>
            </a:r>
          </a:p>
          <a:p>
            <a:endParaRPr lang="en-US" dirty="0"/>
          </a:p>
        </p:txBody>
      </p:sp>
      <p:sp>
        <p:nvSpPr>
          <p:cNvPr id="4" name="Slide Number Placeholder 3"/>
          <p:cNvSpPr>
            <a:spLocks noGrp="1"/>
          </p:cNvSpPr>
          <p:nvPr>
            <p:ph type="sldNum" sz="quarter" idx="5"/>
          </p:nvPr>
        </p:nvSpPr>
        <p:spPr/>
        <p:txBody>
          <a:bodyPr/>
          <a:lstStyle/>
          <a:p>
            <a:pPr>
              <a:defRPr/>
            </a:pPr>
            <a:fld id="{F7FCDFDA-BB2B-6A44-961A-9E7C924DCA67}" type="slidenum">
              <a:rPr lang="en-US" smtClean="0"/>
              <a:pPr>
                <a:defRPr/>
              </a:pPr>
              <a:t>58</a:t>
            </a:fld>
            <a:endParaRPr lang="en-US"/>
          </a:p>
        </p:txBody>
      </p:sp>
    </p:spTree>
    <p:extLst>
      <p:ext uri="{BB962C8B-B14F-4D97-AF65-F5344CB8AC3E}">
        <p14:creationId xmlns:p14="http://schemas.microsoft.com/office/powerpoint/2010/main" val="37953712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C42FF2C9-5EE5-124A-BB05-2803BDBB6A0C}" type="slidenum">
              <a:rPr lang="en-US" sz="1200">
                <a:solidFill>
                  <a:prstClr val="black"/>
                </a:solidFill>
              </a:rPr>
              <a:pPr/>
              <a:t>59</a:t>
            </a:fld>
            <a:endParaRPr lang="en-US" sz="1200">
              <a:solidFill>
                <a:prstClr val="black"/>
              </a:solidFill>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The UK</a:t>
            </a:r>
            <a:r>
              <a:rPr lang="en-US" baseline="0">
                <a:latin typeface="Times New Roman" charset="0"/>
                <a:ea typeface="ＭＳ Ｐゴシック" charset="0"/>
                <a:cs typeface="ＭＳ Ｐゴシック" charset="0"/>
              </a:rPr>
              <a:t> (United Kingdom) had the kings Saul, David, and Solomon.</a:t>
            </a:r>
          </a:p>
          <a:p>
            <a:r>
              <a:rPr lang="en-US" baseline="0">
                <a:latin typeface="Times New Roman" charset="0"/>
                <a:ea typeface="ＭＳ Ｐゴシック" charset="0"/>
                <a:cs typeface="ＭＳ Ｐゴシック" charset="0"/>
              </a:rPr>
              <a:t>Yet the UK had warning signs as SDS almost looks like SOS</a:t>
            </a:r>
          </a:p>
          <a:p>
            <a:r>
              <a:rPr lang="en-US" baseline="0">
                <a:latin typeface="Times New Roman" charset="0"/>
                <a:ea typeface="ＭＳ Ｐゴシック" charset="0"/>
                <a:cs typeface="ＭＳ Ｐゴシック" charset="0"/>
              </a:rPr>
              <a:t>Sure enough, the UK split with Israel in its own "Brexit" in the north</a:t>
            </a:r>
          </a:p>
          <a:p>
            <a:r>
              <a:rPr lang="en-US" baseline="0">
                <a:latin typeface="Times New Roman" charset="0"/>
                <a:ea typeface="ＭＳ Ｐゴシック" charset="0"/>
                <a:cs typeface="ＭＳ Ｐゴシック" charset="0"/>
              </a:rPr>
              <a:t>This began the Pre-Exile prophets</a:t>
            </a:r>
          </a:p>
          <a:p>
            <a:r>
              <a:rPr lang="en-US" baseline="0">
                <a:latin typeface="Times New Roman" charset="0"/>
                <a:ea typeface="ＭＳ Ｐゴシック" charset="0"/>
                <a:cs typeface="ＭＳ Ｐゴシック" charset="0"/>
              </a:rPr>
              <a:t>Israel was the first to say "HA" to God in rejection, so God sent Hosea and Amos</a:t>
            </a:r>
          </a:p>
          <a:p>
            <a:r>
              <a:rPr lang="en-US" baseline="0">
                <a:latin typeface="Times New Roman" charset="0"/>
                <a:ea typeface="ＭＳ Ｐゴシック" charset="0"/>
                <a:cs typeface="ＭＳ Ｐゴシック" charset="0"/>
              </a:rPr>
              <a:t>Meanwhile, Assyria was even worse. After first repenting under Jonah, they later said "NAH" so God sent both JoNAH and NAHum to warn them.</a:t>
            </a:r>
          </a:p>
          <a:p>
            <a:r>
              <a:rPr lang="en-US" baseline="0">
                <a:latin typeface="Times New Roman" charset="0"/>
                <a:ea typeface="ＭＳ Ｐゴシック" charset="0"/>
                <a:cs typeface="ＭＳ Ｐゴシック" charset="0"/>
              </a:rPr>
              <a:t>Of course, Edom as a blood relative to Israel and should have known better, so they were really BAD. Thus, God sent them OBADiah.</a:t>
            </a:r>
          </a:p>
          <a:p>
            <a:r>
              <a:rPr lang="en-US" baseline="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a:latin typeface="Times New Roman" charset="0"/>
                <a:ea typeface="ＭＳ Ｐゴシック" charset="0"/>
                <a:cs typeface="ＭＳ Ｐゴシック" charset="0"/>
              </a:rPr>
              <a:t>But God brought the people of Judah back as Jews in Jerusalem and raised up 3 prophets with the memory divice HaZeMa.</a:t>
            </a:r>
          </a:p>
          <a:p>
            <a:r>
              <a:rPr lang="en-US" baseline="0">
                <a:latin typeface="Times New Roman" charset="0"/>
                <a:ea typeface="ＭＳ Ｐゴシック" charset="0"/>
                <a:cs typeface="ＭＳ Ｐゴシック" charset="0"/>
              </a:rPr>
              <a:t>But we can't forget th largest group of prophets back in the Pre-Exile times, but how can we remember all 7 of them?</a:t>
            </a:r>
          </a:p>
          <a:p>
            <a:r>
              <a:rPr lang="en-US" baseline="0">
                <a:latin typeface="Times New Roman" charset="0"/>
                <a:ea typeface="ＭＳ Ｐゴシック" charset="0"/>
                <a:cs typeface="ＭＳ Ｐゴシック" charset="0"/>
              </a:rPr>
              <a:t>Fortunately, singing Twinkle, Twinkle with their first letters gives HIJJMZL, which, sung over and over, is unforgettable.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a:t>
            </a:r>
          </a:p>
          <a:p>
            <a:r>
              <a:rPr lang="en-US" dirty="0"/>
              <a:t>BS-14-OT Literature-60</a:t>
            </a:r>
          </a:p>
          <a:p>
            <a:r>
              <a:rPr lang="en-US" dirty="0"/>
              <a:t>OS-23-Prophets Intro-21</a:t>
            </a:r>
          </a:p>
        </p:txBody>
      </p:sp>
      <p:sp>
        <p:nvSpPr>
          <p:cNvPr id="4" name="Slide Number Placeholder 3"/>
          <p:cNvSpPr>
            <a:spLocks noGrp="1"/>
          </p:cNvSpPr>
          <p:nvPr>
            <p:ph type="sldNum" sz="quarter" idx="5"/>
          </p:nvPr>
        </p:nvSpPr>
        <p:spPr/>
        <p:txBody>
          <a:bodyPr/>
          <a:lstStyle/>
          <a:p>
            <a:pPr>
              <a:defRPr/>
            </a:pPr>
            <a:fld id="{F7FCDFDA-BB2B-6A44-961A-9E7C924DCA67}" type="slidenum">
              <a:rPr lang="en-US" smtClean="0"/>
              <a:pPr>
                <a:defRPr/>
              </a:pPr>
              <a:t>60</a:t>
            </a:fld>
            <a:endParaRPr lang="en-US"/>
          </a:p>
        </p:txBody>
      </p:sp>
    </p:spTree>
    <p:extLst>
      <p:ext uri="{BB962C8B-B14F-4D97-AF65-F5344CB8AC3E}">
        <p14:creationId xmlns:p14="http://schemas.microsoft.com/office/powerpoint/2010/main" val="1768487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clearly see significant gaps between the peaks. Such is the viewpoint that we have thousands of years later. There generally existed five time periods, including the prophet’s own era. Isaiah especially prophesied of each of these time periods in the chapters above.</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357</a:t>
            </a:r>
          </a:p>
          <a:p>
            <a:pPr eaLnBrk="1" hangingPunct="1"/>
            <a:r>
              <a:rPr lang="en-US" baseline="0" dirty="0">
                <a:latin typeface="Times New Roman" charset="0"/>
                <a:cs typeface="Geneva" charset="0"/>
              </a:rPr>
              <a:t>OS-31-Obadiah-13</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325E1D-E49F-7747-A79C-CAC8D6308096}" type="slidenum">
              <a:rPr kumimoji="0" lang="en-US" sz="1200" b="0" i="0" u="none" strike="noStrike" kern="1200" cap="none" spc="0" normalizeH="0" baseline="0" noProof="0">
                <a:ln>
                  <a:noFill/>
                </a:ln>
                <a:solidFill>
                  <a:prstClr val="black"/>
                </a:solidFill>
                <a:effectLst/>
                <a:uLnTx/>
                <a:uFillTx/>
                <a:latin typeface="Times New Roman" charset="0"/>
                <a:ea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Times New Roman" charset="0"/>
              <a:ea typeface="Osaka"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5</a:t>
            </a:fld>
            <a:endParaRPr lang="en-NZ">
              <a:solidFill>
                <a:prstClr val="black"/>
              </a:solidFill>
              <a:latin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rtl="0"/>
            <a:r>
              <a:rPr lang="en-NZ" sz="1200" kern="1200" baseline="0">
                <a:solidFill>
                  <a:schemeClr val="tx1"/>
                </a:solidFill>
                <a:latin typeface="+mn-lt"/>
                <a:ea typeface="+mn-ea"/>
                <a:cs typeface="+mn-cs"/>
              </a:rPr>
              <a:t>ESV 2 Chronicles 30:7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your fathers and your brothers, who were faithless to the LORD God of their fathers, so that he made them a desolation, as you see. </a:t>
            </a:r>
            <a:r>
              <a:rPr lang="en-NZ" sz="1200" kern="1200" baseline="30000">
                <a:solidFill>
                  <a:schemeClr val="tx1"/>
                </a:solidFill>
                <a:latin typeface="+mn-lt"/>
                <a:ea typeface="+mn-ea"/>
                <a:cs typeface="+mn-cs"/>
              </a:rPr>
              <a:t>4</a:t>
            </a:r>
            <a:r>
              <a:rPr lang="en-NZ" sz="1200" kern="1200" baseline="0">
                <a:solidFill>
                  <a:schemeClr val="tx1"/>
                </a:solidFill>
                <a:latin typeface="+mn-lt"/>
                <a:ea typeface="+mn-ea"/>
                <a:cs typeface="+mn-cs"/>
              </a:rPr>
              <a:t>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your fathers, to whom the former prophets cried out, 'Thus says the LORD of hosts, Return from your evil ways and from your evil deeds.' But they did not hear or pay attention to me, declares the LORD.</a:t>
            </a:r>
          </a:p>
          <a:p>
            <a:pPr rtl="0"/>
            <a:endParaRPr lang="en-NZ" sz="1200" kern="1200" baseline="0">
              <a:solidFill>
                <a:schemeClr val="tx1"/>
              </a:solidFill>
              <a:latin typeface="+mn-lt"/>
              <a:ea typeface="+mn-ea"/>
              <a:cs typeface="+mn-cs"/>
            </a:endParaRPr>
          </a:p>
          <a:p>
            <a:pPr rtl="0"/>
            <a:r>
              <a:rPr lang="en-NZ" sz="1200" kern="1200" baseline="0">
                <a:solidFill>
                  <a:schemeClr val="tx1"/>
                </a:solidFill>
                <a:latin typeface="+mn-lt"/>
                <a:ea typeface="+mn-ea"/>
                <a:cs typeface="+mn-cs"/>
              </a:rPr>
              <a:t>ESV Matthew 6:8  </a:t>
            </a:r>
            <a:r>
              <a:rPr lang="en-NZ" sz="1200" b="1" kern="1200" baseline="0">
                <a:solidFill>
                  <a:schemeClr val="tx1"/>
                </a:solidFill>
                <a:latin typeface="+mn-lt"/>
                <a:ea typeface="+mn-ea"/>
                <a:cs typeface="+mn-cs"/>
              </a:rPr>
              <a:t>Do not be like </a:t>
            </a:r>
            <a:r>
              <a:rPr lang="en-NZ" sz="1200" kern="1200" baseline="0">
                <a:solidFill>
                  <a:schemeClr val="tx1"/>
                </a:solidFill>
                <a:latin typeface="+mn-lt"/>
                <a:ea typeface="+mn-ea"/>
                <a:cs typeface="+mn-cs"/>
              </a:rPr>
              <a:t>them, for your Father knows what you need before you ask him.</a:t>
            </a:r>
          </a:p>
          <a:p>
            <a:pPr rtl="0"/>
            <a:endParaRPr lang="en-NZ" sz="1200" kern="1200" baseline="0">
              <a:solidFill>
                <a:schemeClr val="tx1"/>
              </a:solidFill>
              <a:latin typeface="+mn-lt"/>
              <a:ea typeface="+mn-ea"/>
              <a:cs typeface="+mn-cs"/>
            </a:endParaRPr>
          </a:p>
          <a:p>
            <a:pPr rtl="0"/>
            <a:r>
              <a:rPr lang="en-NZ" sz="1200" baseline="0"/>
              <a:t> "</a:t>
            </a:r>
            <a:r>
              <a:rPr lang="en-NZ" sz="1200" kern="1200" baseline="0">
                <a:solidFill>
                  <a:schemeClr val="tx1"/>
                </a:solidFill>
                <a:latin typeface="+mn-lt"/>
                <a:ea typeface="+mn-ea"/>
                <a:cs typeface="+mn-cs"/>
              </a:rPr>
              <a:t>We should not be like Cain, who was of the evil one and murdered his brother. And why did he murder him? Because his own deeds were evil and his brother's righteous." (1 Jn. 3:12 ESV)</a:t>
            </a:r>
          </a:p>
          <a:p>
            <a:pPr rtl="0"/>
            <a:endParaRPr lang="en-NZ" sz="1200" kern="1200" baseline="0">
              <a:solidFill>
                <a:schemeClr val="tx1"/>
              </a:solidFill>
              <a:latin typeface="+mn-lt"/>
              <a:ea typeface="+mn-ea"/>
              <a:cs typeface="+mn-cs"/>
            </a:endParaRPr>
          </a:p>
          <a:p>
            <a:pPr rtl="0"/>
            <a:r>
              <a:rPr lang="en-NZ" sz="1200" baseline="0"/>
              <a:t> "</a:t>
            </a:r>
            <a:r>
              <a:rPr lang="en-NZ" sz="1200" kern="1200" baseline="0">
                <a:solidFill>
                  <a:schemeClr val="tx1"/>
                </a:solidFill>
                <a:latin typeface="+mn-lt"/>
                <a:ea typeface="+mn-ea"/>
                <a:cs typeface="+mn-cs"/>
              </a:rPr>
              <a:t>Woe to them! For they walked in the way of Cain and abandoned themselves for the sake of gain to Balaam's error and perished in Korah's rebellion." (Jude 1:11 ESV)</a:t>
            </a:r>
          </a:p>
          <a:p>
            <a:pPr rtl="0"/>
            <a:endParaRPr lang="en-NZ" sz="1200" kern="1200" baseline="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3"/>
              </a:rPr>
              <a:t>1 Peter 1:14-16</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"So you must live as God’s obedient children. Don’t slip back into your old ways of living to satisfy your own desires. You didn’t know any better then. But now you must be holy in everything you do, just as God who chose you is holy. For the Scriptures say, “You must be holy because I am holy.”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4"/>
              </a:rPr>
              <a:t>1 John 3:7</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"Dear children, don’t let anyone deceive you about this: When people do what is right, it shows that they are righteous, even as Christ is righteous."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5"/>
              </a:rPr>
              <a:t>John 15:10-14</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Jesus says, "When you obey my commandments, you remain in my love, just as I obey my Father’s commandments and remain in his love. I have told you these things so that you will be filled with my joy. Yes, your joy will overflow! This is my commandment: Love each other in the same way I have loved you. There is no greater love than to lay down one’s life for one’s friends. You are my friends if you do what I command."</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6"/>
              </a:rPr>
              <a:t>1 Cor 1:30</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"God has united you with Christ Jesus. For our benefit God made him to be wisdom itself. Christ made us right with God; he made us pure and holy, and he freed us from sin."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7"/>
              </a:rPr>
              <a:t>Eph 1:4</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Even before he made the world, God loved us and chose us in Christ to be holy and without fault in his eyes." </a:t>
            </a:r>
            <a:br>
              <a:rPr lang="en-NZ" sz="1200" b="0" i="0" kern="1200">
                <a:solidFill>
                  <a:schemeClr val="tx1"/>
                </a:solidFill>
                <a:latin typeface="+mn-lt"/>
                <a:ea typeface="+mn-ea"/>
                <a:cs typeface="+mn-cs"/>
              </a:rPr>
            </a:br>
            <a:br>
              <a:rPr lang="en-NZ" sz="1200" b="0" i="0" kern="1200">
                <a:solidFill>
                  <a:schemeClr val="tx1"/>
                </a:solidFill>
                <a:latin typeface="+mn-lt"/>
                <a:ea typeface="+mn-ea"/>
                <a:cs typeface="+mn-cs"/>
              </a:rPr>
            </a:br>
            <a:endParaRPr lang="en-NZ" sz="1200" b="0" i="0" kern="1200">
              <a:solidFill>
                <a:schemeClr val="tx1"/>
              </a:solidFill>
              <a:latin typeface="+mn-lt"/>
              <a:ea typeface="+mn-ea"/>
              <a:cs typeface="+mn-cs"/>
            </a:endParaRPr>
          </a:p>
          <a:p>
            <a:r>
              <a:rPr lang="en-NZ" sz="1200" b="1" i="0" u="none" strike="noStrike" kern="1200">
                <a:solidFill>
                  <a:schemeClr val="tx1"/>
                </a:solidFill>
                <a:latin typeface="+mn-lt"/>
                <a:ea typeface="+mn-ea"/>
                <a:cs typeface="+mn-cs"/>
                <a:hlinkClick r:id="rId8"/>
              </a:rPr>
              <a:t>Eph 5:27</a:t>
            </a:r>
            <a:r>
              <a:rPr lang="en-NZ" sz="1200" b="1" i="0" kern="1200">
                <a:solidFill>
                  <a:schemeClr val="tx1"/>
                </a:solidFill>
                <a:latin typeface="+mn-lt"/>
                <a:ea typeface="+mn-ea"/>
                <a:cs typeface="+mn-cs"/>
              </a:rPr>
              <a:t> "</a:t>
            </a:r>
            <a:r>
              <a:rPr lang="en-NZ" sz="1200" b="0" i="0" kern="1200">
                <a:solidFill>
                  <a:schemeClr val="tx1"/>
                </a:solidFill>
                <a:latin typeface="+mn-lt"/>
                <a:ea typeface="+mn-ea"/>
                <a:cs typeface="+mn-cs"/>
              </a:rPr>
              <a:t>He did this to present her to himself as a glorious church without a spot or wrinkle or any other blemish. Instead, she will be holy and without fault." </a:t>
            </a:r>
          </a:p>
          <a:p>
            <a:pPr rtl="0"/>
            <a:endParaRPr lang="en-NZ" sz="1200" kern="1200" baseline="0">
              <a:solidFill>
                <a:schemeClr val="tx1"/>
              </a:solidFill>
              <a:latin typeface="+mn-lt"/>
              <a:ea typeface="+mn-ea"/>
              <a:cs typeface="+mn-cs"/>
            </a:endParaRPr>
          </a:p>
          <a:p>
            <a:pPr rtl="0"/>
            <a:r>
              <a:rPr lang="en-NZ" sz="1200" baseline="0"/>
              <a:t> </a:t>
            </a:r>
            <a:endParaRPr lang="en-NZ"/>
          </a:p>
        </p:txBody>
      </p:sp>
      <p:sp>
        <p:nvSpPr>
          <p:cNvPr id="4" name="Slide Number Placeholder 3"/>
          <p:cNvSpPr>
            <a:spLocks noGrp="1"/>
          </p:cNvSpPr>
          <p:nvPr>
            <p:ph type="sldNum" sz="quarter" idx="10"/>
          </p:nvPr>
        </p:nvSpPr>
        <p:spPr/>
        <p:txBody>
          <a:bodyPr/>
          <a:lstStyle/>
          <a:p>
            <a:fld id="{6657BFAB-1D06-4398-AED8-579D3CDDD224}" type="slidenum">
              <a:rPr lang="en-NZ" smtClean="0">
                <a:solidFill>
                  <a:prstClr val="black"/>
                </a:solidFill>
                <a:latin typeface="Calibri"/>
              </a:rPr>
              <a:pPr/>
              <a:t>9</a:t>
            </a:fld>
            <a:endParaRPr lang="en-NZ">
              <a:solidFill>
                <a:prstClr val="black"/>
              </a:solidFill>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Suggestions from participants last week.</a:t>
            </a:r>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13</a:t>
            </a:fld>
            <a:endParaRPr lang="en-NZ">
              <a:solidFill>
                <a:prstClr val="black"/>
              </a:solidFill>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My attempts.</a:t>
            </a:r>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14</a:t>
            </a:fld>
            <a:endParaRPr lang="en-NZ">
              <a:solidFill>
                <a:prstClr val="black"/>
              </a:solidFill>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In</a:t>
            </a:r>
            <a:r>
              <a:rPr lang="en-NZ" baseline="0" dirty="0"/>
              <a:t> 1 Sam 17, David was a type of Christ because his victory was for Israel and they rejoiced over it (1 Sam 18:6).  Their chasing the army was only the mop-up job of a victory already won for them.  Today God’s enemies are not always people.  Jesus defeated Satan and sin for us, and we can rejoice in that.  </a:t>
            </a:r>
            <a:endParaRPr lang="en-NZ" dirty="0"/>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19</a:t>
            </a:fld>
            <a:endParaRPr lang="en-NZ">
              <a:solidFill>
                <a:prstClr val="black"/>
              </a:solidFill>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a:p>
        </p:txBody>
      </p:sp>
      <p:sp>
        <p:nvSpPr>
          <p:cNvPr id="4" name="Slide Number Placeholder 3"/>
          <p:cNvSpPr>
            <a:spLocks noGrp="1"/>
          </p:cNvSpPr>
          <p:nvPr>
            <p:ph type="sldNum" sz="quarter" idx="10"/>
          </p:nvPr>
        </p:nvSpPr>
        <p:spPr/>
        <p:txBody>
          <a:bodyPr/>
          <a:lstStyle/>
          <a:p>
            <a:fld id="{DF76F036-7A91-40AC-9839-152B9ABFA060}" type="slidenum">
              <a:rPr lang="en-NZ" smtClean="0">
                <a:solidFill>
                  <a:prstClr val="black"/>
                </a:solidFill>
                <a:latin typeface="Calibri"/>
              </a:rPr>
              <a:pPr/>
              <a:t>21</a:t>
            </a:fld>
            <a:endParaRPr lang="en-NZ">
              <a:solidFill>
                <a:prstClr val="black"/>
              </a:solidFill>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grpSp>
      <p:sp>
        <p:nvSpPr>
          <p:cNvPr id="93193"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3194"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eaLnBrk="1" hangingPunct="1">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eaLnBrk="1" hangingPunct="1">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eaLnBrk="1" hangingPunct="1">
              <a:defRPr>
                <a:solidFill>
                  <a:srgbClr val="003300"/>
                </a:solidFill>
                <a:latin typeface="Arial" charset="0"/>
                <a:cs typeface="ＭＳ Ｐゴシック" charset="0"/>
              </a:defRPr>
            </a:lvl1pPr>
          </a:lstStyle>
          <a:p>
            <a:pPr>
              <a:defRPr/>
            </a:pPr>
            <a:fld id="{B7AC2DB1-4C4E-4547-9971-B18F37939C13}" type="slidenum">
              <a:rPr lang="zh-CN" altLang="en-US"/>
              <a:pPr>
                <a:defRPr/>
              </a:pPr>
              <a:t>‹#›</a:t>
            </a:fld>
            <a:endParaRPr lang="en-US" altLang="zh-CN"/>
          </a:p>
        </p:txBody>
      </p:sp>
    </p:spTree>
    <p:extLst>
      <p:ext uri="{BB962C8B-B14F-4D97-AF65-F5344CB8AC3E}">
        <p14:creationId xmlns:p14="http://schemas.microsoft.com/office/powerpoint/2010/main" val="995674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41D454D9-2017-654C-8CD7-349202C3C2CA}" type="slidenum">
              <a:rPr lang="zh-CN" altLang="en-US"/>
              <a:pPr>
                <a:defRPr/>
              </a:pPr>
              <a:t>‹#›</a:t>
            </a:fld>
            <a:endParaRPr lang="en-US" altLang="zh-CN"/>
          </a:p>
        </p:txBody>
      </p:sp>
    </p:spTree>
    <p:extLst>
      <p:ext uri="{BB962C8B-B14F-4D97-AF65-F5344CB8AC3E}">
        <p14:creationId xmlns:p14="http://schemas.microsoft.com/office/powerpoint/2010/main" val="18343092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9B3026-5CF6-B144-9789-235634265E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39667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03BAA3-0359-104F-B780-88A4390A7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50240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FDFCC1-87C7-2248-8C63-D0D76787A8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50436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C455B1-4510-0741-B541-BF1A4733BD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2703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C91410-DA72-164C-B4DD-D59B5667A3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70148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1F3EB7-9AEF-9A4B-A6DF-ABF540B06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6832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0E5529-CF71-8945-9AC3-2CB5A42FF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03065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atin typeface="Arial" charset="0"/>
              </a:defRPr>
            </a:lvl1pPr>
          </a:lstStyle>
          <a:p>
            <a:pPr>
              <a:defRPr/>
            </a:pPr>
            <a:fld id="{0241251F-01EE-1A4C-98EB-C082E4605DEA}" type="slidenum">
              <a:rPr lang="en-US"/>
              <a:pPr>
                <a:defRPr/>
              </a:pPr>
              <a:t>‹#›</a:t>
            </a:fld>
            <a:endParaRPr lang="en-US"/>
          </a:p>
        </p:txBody>
      </p:sp>
    </p:spTree>
    <p:extLst>
      <p:ext uri="{BB962C8B-B14F-4D97-AF65-F5344CB8AC3E}">
        <p14:creationId xmlns:p14="http://schemas.microsoft.com/office/powerpoint/2010/main" val="483935598"/>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9D33E116-2FA8-4946-8DDB-0B31B3490298}" type="slidenum">
              <a:rPr lang="en-US"/>
              <a:pPr>
                <a:defRPr/>
              </a:pPr>
              <a:t>‹#›</a:t>
            </a:fld>
            <a:endParaRPr lang="en-US"/>
          </a:p>
        </p:txBody>
      </p:sp>
    </p:spTree>
    <p:extLst>
      <p:ext uri="{BB962C8B-B14F-4D97-AF65-F5344CB8AC3E}">
        <p14:creationId xmlns:p14="http://schemas.microsoft.com/office/powerpoint/2010/main" val="3297372916"/>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6B45BF5A-CFED-3242-9F30-A49A3F9A18BC}" type="slidenum">
              <a:rPr lang="en-US"/>
              <a:pPr>
                <a:defRPr/>
              </a:pPr>
              <a:t>‹#›</a:t>
            </a:fld>
            <a:endParaRPr lang="en-US"/>
          </a:p>
        </p:txBody>
      </p:sp>
    </p:spTree>
    <p:extLst>
      <p:ext uri="{BB962C8B-B14F-4D97-AF65-F5344CB8AC3E}">
        <p14:creationId xmlns:p14="http://schemas.microsoft.com/office/powerpoint/2010/main" val="832256850"/>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22F0983F-2429-2F44-A7F5-810D87B9AB74}" type="slidenum">
              <a:rPr lang="zh-CN" altLang="en-US"/>
              <a:pPr>
                <a:defRPr/>
              </a:pPr>
              <a:t>‹#›</a:t>
            </a:fld>
            <a:endParaRPr lang="en-US" altLang="zh-CN"/>
          </a:p>
        </p:txBody>
      </p:sp>
    </p:spTree>
    <p:extLst>
      <p:ext uri="{BB962C8B-B14F-4D97-AF65-F5344CB8AC3E}">
        <p14:creationId xmlns:p14="http://schemas.microsoft.com/office/powerpoint/2010/main" val="23615748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A6CF2C0E-8030-C149-A94B-7842E05F5AAF}" type="slidenum">
              <a:rPr lang="en-US"/>
              <a:pPr>
                <a:defRPr/>
              </a:pPr>
              <a:t>‹#›</a:t>
            </a:fld>
            <a:endParaRPr lang="en-US"/>
          </a:p>
        </p:txBody>
      </p:sp>
    </p:spTree>
    <p:extLst>
      <p:ext uri="{BB962C8B-B14F-4D97-AF65-F5344CB8AC3E}">
        <p14:creationId xmlns:p14="http://schemas.microsoft.com/office/powerpoint/2010/main" val="1655435024"/>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atin typeface="Arial" charset="0"/>
              </a:defRPr>
            </a:lvl1pPr>
          </a:lstStyle>
          <a:p>
            <a:pPr>
              <a:defRPr/>
            </a:pPr>
            <a:fld id="{2049C9B6-FAE4-7841-9B6A-0CB237A15338}" type="slidenum">
              <a:rPr lang="en-US"/>
              <a:pPr>
                <a:defRPr/>
              </a:pPr>
              <a:t>‹#›</a:t>
            </a:fld>
            <a:endParaRPr lang="en-US"/>
          </a:p>
        </p:txBody>
      </p:sp>
    </p:spTree>
    <p:extLst>
      <p:ext uri="{BB962C8B-B14F-4D97-AF65-F5344CB8AC3E}">
        <p14:creationId xmlns:p14="http://schemas.microsoft.com/office/powerpoint/2010/main" val="1149710347"/>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atin typeface="Arial" charset="0"/>
              </a:defRPr>
            </a:lvl1pPr>
          </a:lstStyle>
          <a:p>
            <a:pPr>
              <a:defRPr/>
            </a:pPr>
            <a:fld id="{7D64CA67-DC69-BB4D-86A3-7051D7BCBF77}" type="slidenum">
              <a:rPr lang="en-US"/>
              <a:pPr>
                <a:defRPr/>
              </a:pPr>
              <a:t>‹#›</a:t>
            </a:fld>
            <a:endParaRPr lang="en-US"/>
          </a:p>
        </p:txBody>
      </p:sp>
    </p:spTree>
    <p:extLst>
      <p:ext uri="{BB962C8B-B14F-4D97-AF65-F5344CB8AC3E}">
        <p14:creationId xmlns:p14="http://schemas.microsoft.com/office/powerpoint/2010/main" val="440522006"/>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atin typeface="Arial" charset="0"/>
              </a:defRPr>
            </a:lvl1pPr>
          </a:lstStyle>
          <a:p>
            <a:pPr>
              <a:defRPr/>
            </a:pPr>
            <a:fld id="{9B57341C-038D-8A40-B1D2-3B24D6F02158}" type="slidenum">
              <a:rPr lang="en-US"/>
              <a:pPr>
                <a:defRPr/>
              </a:pPr>
              <a:t>‹#›</a:t>
            </a:fld>
            <a:endParaRPr lang="en-US"/>
          </a:p>
        </p:txBody>
      </p:sp>
    </p:spTree>
    <p:extLst>
      <p:ext uri="{BB962C8B-B14F-4D97-AF65-F5344CB8AC3E}">
        <p14:creationId xmlns:p14="http://schemas.microsoft.com/office/powerpoint/2010/main" val="2844794033"/>
      </p:ext>
    </p:extLst>
  </p:cSld>
  <p:clrMapOvr>
    <a:masterClrMapping/>
  </p:clrMapOvr>
  <p:transition>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E2F9287F-D621-7E47-BE2A-7898D975CFBE}" type="slidenum">
              <a:rPr lang="en-US"/>
              <a:pPr>
                <a:defRPr/>
              </a:pPr>
              <a:t>‹#›</a:t>
            </a:fld>
            <a:endParaRPr lang="en-US"/>
          </a:p>
        </p:txBody>
      </p:sp>
    </p:spTree>
    <p:extLst>
      <p:ext uri="{BB962C8B-B14F-4D97-AF65-F5344CB8AC3E}">
        <p14:creationId xmlns:p14="http://schemas.microsoft.com/office/powerpoint/2010/main" val="1223443067"/>
      </p:ext>
    </p:extLst>
  </p:cSld>
  <p:clrMapOvr>
    <a:masterClrMapping/>
  </p:clrMapOvr>
  <p:transition>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atin typeface="Arial" charset="0"/>
              </a:defRPr>
            </a:lvl1pPr>
          </a:lstStyle>
          <a:p>
            <a:pPr>
              <a:defRPr/>
            </a:pPr>
            <a:fld id="{BCC19B2F-AF4F-8C41-AF4A-FE156475DFD6}" type="slidenum">
              <a:rPr lang="en-US"/>
              <a:pPr>
                <a:defRPr/>
              </a:pPr>
              <a:t>‹#›</a:t>
            </a:fld>
            <a:endParaRPr lang="en-US"/>
          </a:p>
        </p:txBody>
      </p:sp>
    </p:spTree>
    <p:extLst>
      <p:ext uri="{BB962C8B-B14F-4D97-AF65-F5344CB8AC3E}">
        <p14:creationId xmlns:p14="http://schemas.microsoft.com/office/powerpoint/2010/main" val="659929498"/>
      </p:ext>
    </p:extLst>
  </p:cSld>
  <p:clrMapOvr>
    <a:masterClrMapping/>
  </p:clrMapOvr>
  <p:transition>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DAA98050-83B9-E343-AE1A-5A8D542E35CE}" type="slidenum">
              <a:rPr lang="en-US"/>
              <a:pPr>
                <a:defRPr/>
              </a:pPr>
              <a:t>‹#›</a:t>
            </a:fld>
            <a:endParaRPr lang="en-US"/>
          </a:p>
        </p:txBody>
      </p:sp>
    </p:spTree>
    <p:extLst>
      <p:ext uri="{BB962C8B-B14F-4D97-AF65-F5344CB8AC3E}">
        <p14:creationId xmlns:p14="http://schemas.microsoft.com/office/powerpoint/2010/main" val="3210603330"/>
      </p:ext>
    </p:extLst>
  </p:cSld>
  <p:clrMapOvr>
    <a:masterClrMapping/>
  </p:clrMapOvr>
  <p:transition>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atin typeface="Arial" charset="0"/>
              </a:defRPr>
            </a:lvl1pPr>
          </a:lstStyle>
          <a:p>
            <a:pPr>
              <a:defRPr/>
            </a:pPr>
            <a:fld id="{07D37FB7-6E02-064D-8A07-1F8B754B375C}" type="slidenum">
              <a:rPr lang="en-US"/>
              <a:pPr>
                <a:defRPr/>
              </a:pPr>
              <a:t>‹#›</a:t>
            </a:fld>
            <a:endParaRPr lang="en-US"/>
          </a:p>
        </p:txBody>
      </p:sp>
    </p:spTree>
    <p:extLst>
      <p:ext uri="{BB962C8B-B14F-4D97-AF65-F5344CB8AC3E}">
        <p14:creationId xmlns:p14="http://schemas.microsoft.com/office/powerpoint/2010/main" val="1361043254"/>
      </p:ext>
    </p:extLst>
  </p:cSld>
  <p:clrMapOvr>
    <a:masterClrMapping/>
  </p:clrMapOvr>
  <p:transition>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A80BD311-C50D-6D44-A022-A28BEFD1FB84}" type="slidenum">
              <a:rPr lang="en-US"/>
              <a:pPr>
                <a:defRPr/>
              </a:pPr>
              <a:t>‹#›</a:t>
            </a:fld>
            <a:endParaRPr lang="en-US"/>
          </a:p>
        </p:txBody>
      </p:sp>
    </p:spTree>
    <p:extLst>
      <p:ext uri="{BB962C8B-B14F-4D97-AF65-F5344CB8AC3E}">
        <p14:creationId xmlns:p14="http://schemas.microsoft.com/office/powerpoint/2010/main" val="33950675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F9F49C3-D0D5-C244-BEB0-E40FC13F67FA}" type="slidenum">
              <a:rPr lang="en-US"/>
              <a:pPr>
                <a:defRPr/>
              </a:pPr>
              <a:t>‹#›</a:t>
            </a:fld>
            <a:endParaRPr lang="en-US"/>
          </a:p>
        </p:txBody>
      </p:sp>
    </p:spTree>
    <p:extLst>
      <p:ext uri="{BB962C8B-B14F-4D97-AF65-F5344CB8AC3E}">
        <p14:creationId xmlns:p14="http://schemas.microsoft.com/office/powerpoint/2010/main" val="19057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E218467-7480-1A49-8B1D-4229EED4A5BD}" type="slidenum">
              <a:rPr lang="en-US"/>
              <a:pPr>
                <a:defRPr/>
              </a:pPr>
              <a:t>‹#›</a:t>
            </a:fld>
            <a:endParaRPr lang="en-US"/>
          </a:p>
        </p:txBody>
      </p:sp>
    </p:spTree>
    <p:extLst>
      <p:ext uri="{BB962C8B-B14F-4D97-AF65-F5344CB8AC3E}">
        <p14:creationId xmlns:p14="http://schemas.microsoft.com/office/powerpoint/2010/main" val="12589699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ADEEA646-0AA5-AB43-87F7-85341F87D78D}" type="slidenum">
              <a:rPr lang="en-US"/>
              <a:pPr>
                <a:defRPr/>
              </a:pPr>
              <a:t>‹#›</a:t>
            </a:fld>
            <a:endParaRPr lang="en-US"/>
          </a:p>
        </p:txBody>
      </p:sp>
    </p:spTree>
    <p:extLst>
      <p:ext uri="{BB962C8B-B14F-4D97-AF65-F5344CB8AC3E}">
        <p14:creationId xmlns:p14="http://schemas.microsoft.com/office/powerpoint/2010/main" val="27286876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96E60964-B126-6E47-9DB5-D45CD20F98DA}" type="slidenum">
              <a:rPr lang="en-US"/>
              <a:pPr>
                <a:defRPr/>
              </a:pPr>
              <a:t>‹#›</a:t>
            </a:fld>
            <a:endParaRPr lang="en-US"/>
          </a:p>
        </p:txBody>
      </p:sp>
    </p:spTree>
    <p:extLst>
      <p:ext uri="{BB962C8B-B14F-4D97-AF65-F5344CB8AC3E}">
        <p14:creationId xmlns:p14="http://schemas.microsoft.com/office/powerpoint/2010/main" val="11984081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A9EF25A7-0052-1A45-A9D3-10199AD01CF7}" type="slidenum">
              <a:rPr lang="en-US"/>
              <a:pPr>
                <a:defRPr/>
              </a:pPr>
              <a:t>‹#›</a:t>
            </a:fld>
            <a:endParaRPr lang="en-US"/>
          </a:p>
        </p:txBody>
      </p:sp>
    </p:spTree>
    <p:extLst>
      <p:ext uri="{BB962C8B-B14F-4D97-AF65-F5344CB8AC3E}">
        <p14:creationId xmlns:p14="http://schemas.microsoft.com/office/powerpoint/2010/main" val="38142992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53A1862E-A4BA-654E-87F5-B65F955797BA}" type="slidenum">
              <a:rPr lang="en-US"/>
              <a:pPr>
                <a:defRPr/>
              </a:pPr>
              <a:t>‹#›</a:t>
            </a:fld>
            <a:endParaRPr lang="en-US"/>
          </a:p>
        </p:txBody>
      </p:sp>
    </p:spTree>
    <p:extLst>
      <p:ext uri="{BB962C8B-B14F-4D97-AF65-F5344CB8AC3E}">
        <p14:creationId xmlns:p14="http://schemas.microsoft.com/office/powerpoint/2010/main" val="3101823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515D52E9-07AD-0845-AD1B-0E0BC447B02E}" type="slidenum">
              <a:rPr lang="en-US"/>
              <a:pPr>
                <a:defRPr/>
              </a:pPr>
              <a:t>‹#›</a:t>
            </a:fld>
            <a:endParaRPr lang="en-US"/>
          </a:p>
        </p:txBody>
      </p:sp>
    </p:spTree>
    <p:extLst>
      <p:ext uri="{BB962C8B-B14F-4D97-AF65-F5344CB8AC3E}">
        <p14:creationId xmlns:p14="http://schemas.microsoft.com/office/powerpoint/2010/main" val="29606449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DEA887D-0090-7B4A-A853-0056A9B62D66}" type="slidenum">
              <a:rPr lang="en-US"/>
              <a:pPr>
                <a:defRPr/>
              </a:pPr>
              <a:t>‹#›</a:t>
            </a:fld>
            <a:endParaRPr lang="en-US"/>
          </a:p>
        </p:txBody>
      </p:sp>
    </p:spTree>
    <p:extLst>
      <p:ext uri="{BB962C8B-B14F-4D97-AF65-F5344CB8AC3E}">
        <p14:creationId xmlns:p14="http://schemas.microsoft.com/office/powerpoint/2010/main" val="3420448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AF4B1CB-A739-C648-995E-4E0B8E1C30E2}" type="slidenum">
              <a:rPr lang="en-US"/>
              <a:pPr>
                <a:defRPr/>
              </a:pPr>
              <a:t>‹#›</a:t>
            </a:fld>
            <a:endParaRPr lang="en-US"/>
          </a:p>
        </p:txBody>
      </p:sp>
    </p:spTree>
    <p:extLst>
      <p:ext uri="{BB962C8B-B14F-4D97-AF65-F5344CB8AC3E}">
        <p14:creationId xmlns:p14="http://schemas.microsoft.com/office/powerpoint/2010/main" val="18974437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B0CCAE46-58A9-F643-9E45-8B3836B3E2D5}" type="slidenum">
              <a:rPr lang="en-US"/>
              <a:pPr>
                <a:defRPr/>
              </a:pPr>
              <a:t>‹#›</a:t>
            </a:fld>
            <a:endParaRPr lang="en-US"/>
          </a:p>
        </p:txBody>
      </p:sp>
    </p:spTree>
    <p:extLst>
      <p:ext uri="{BB962C8B-B14F-4D97-AF65-F5344CB8AC3E}">
        <p14:creationId xmlns:p14="http://schemas.microsoft.com/office/powerpoint/2010/main" val="17348706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0AEC4A01-F554-564A-94F2-96DCCF29D792}" type="slidenum">
              <a:rPr lang="en-US"/>
              <a:pPr>
                <a:defRPr/>
              </a:pPr>
              <a:t>‹#›</a:t>
            </a:fld>
            <a:endParaRPr lang="en-US"/>
          </a:p>
        </p:txBody>
      </p:sp>
    </p:spTree>
    <p:extLst>
      <p:ext uri="{BB962C8B-B14F-4D97-AF65-F5344CB8AC3E}">
        <p14:creationId xmlns:p14="http://schemas.microsoft.com/office/powerpoint/2010/main" val="16966237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6C68DE9-6BAC-1144-A12C-D109E8361E08}" type="slidenum">
              <a:rPr lang="en-US"/>
              <a:pPr>
                <a:defRPr/>
              </a:pPr>
              <a:t>‹#›</a:t>
            </a:fld>
            <a:endParaRPr lang="en-US"/>
          </a:p>
        </p:txBody>
      </p:sp>
    </p:spTree>
    <p:extLst>
      <p:ext uri="{BB962C8B-B14F-4D97-AF65-F5344CB8AC3E}">
        <p14:creationId xmlns:p14="http://schemas.microsoft.com/office/powerpoint/2010/main" val="2406884234"/>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94E605B-7AE5-DF45-82C3-189A05445D27}" type="slidenum">
              <a:rPr lang="en-US"/>
              <a:pPr>
                <a:defRPr/>
              </a:pPr>
              <a:t>‹#›</a:t>
            </a:fld>
            <a:endParaRPr lang="en-US"/>
          </a:p>
        </p:txBody>
      </p:sp>
    </p:spTree>
    <p:extLst>
      <p:ext uri="{BB962C8B-B14F-4D97-AF65-F5344CB8AC3E}">
        <p14:creationId xmlns:p14="http://schemas.microsoft.com/office/powerpoint/2010/main" val="34659709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E97C1FC-0C5F-9C4A-8345-DCFBB977FC2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3084363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7D8C0C-7D2B-2643-87AF-399483AD8AF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66686887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92179401"/>
      </p:ext>
    </p:extLst>
  </p:cSld>
  <p:clrMapOvr>
    <a:masterClrMapping/>
  </p:clrMapOvr>
  <p:transition spd="med">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535861"/>
      </p:ext>
    </p:extLst>
  </p:cSld>
  <p:clrMapOvr>
    <a:masterClrMapping/>
  </p:clrMapOvr>
  <p:transition spd="med">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292772"/>
      </p:ext>
    </p:extLst>
  </p:cSld>
  <p:clrMapOvr>
    <a:masterClrMapping/>
  </p:clrMapOvr>
  <p:transition spd="med">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266833"/>
      </p:ext>
    </p:extLst>
  </p:cSld>
  <p:clrMapOvr>
    <a:masterClrMapping/>
  </p:clrMapOvr>
  <p:transition spd="med">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541321"/>
      </p:ext>
    </p:extLst>
  </p:cSld>
  <p:clrMapOvr>
    <a:masterClrMapping/>
  </p:clrMapOvr>
  <p:transition spd="med">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04903706"/>
      </p:ext>
    </p:extLst>
  </p:cSld>
  <p:clrMapOvr>
    <a:masterClrMapping/>
  </p:clrMapOvr>
  <p:transition spd="med">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04229"/>
      </p:ext>
    </p:extLst>
  </p:cSld>
  <p:clrMapOvr>
    <a:masterClrMapping/>
  </p:clrMapOvr>
  <p:transition spd="med">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59483740"/>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CB5691B-56E3-1947-8F51-9DB15C4A2B61}" type="slidenum">
              <a:rPr lang="en-US"/>
              <a:pPr>
                <a:defRPr/>
              </a:pPr>
              <a:t>‹#›</a:t>
            </a:fld>
            <a:endParaRPr lang="en-US"/>
          </a:p>
        </p:txBody>
      </p:sp>
    </p:spTree>
    <p:extLst>
      <p:ext uri="{BB962C8B-B14F-4D97-AF65-F5344CB8AC3E}">
        <p14:creationId xmlns:p14="http://schemas.microsoft.com/office/powerpoint/2010/main" val="35303073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0125057"/>
      </p:ext>
    </p:extLst>
  </p:cSld>
  <p:clrMapOvr>
    <a:masterClrMapping/>
  </p:clrMapOvr>
  <p:transition spd="med">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0403997"/>
      </p:ext>
    </p:extLst>
  </p:cSld>
  <p:clrMapOvr>
    <a:masterClrMapping/>
  </p:clrMapOvr>
  <p:transition spd="med">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8229123"/>
      </p:ext>
    </p:extLst>
  </p:cSld>
  <p:clrMapOvr>
    <a:masterClrMapping/>
  </p:clrMapOvr>
  <p:transition spd="med">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6230811"/>
      </p:ext>
    </p:extLst>
  </p:cSld>
  <p:clrMapOvr>
    <a:masterClrMapping/>
  </p:clrMapOvr>
  <p:transition spd="med">
    <p:cu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C7A6E9B-2AE1-4384-B62E-85DE6B68614A}" type="datetimeFigureOut">
              <a:rPr lang="en-NZ" smtClean="0">
                <a:latin typeface="Tw Cen MT"/>
              </a:rPr>
              <a:pPr/>
              <a:t>15/01/24</a:t>
            </a:fld>
            <a:endParaRPr lang="en-NZ">
              <a:latin typeface="Tw Cen MT"/>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NZ">
              <a:solidFill>
                <a:srgbClr val="EBDDC3"/>
              </a:solidFill>
              <a:latin typeface="Tw Cen MT"/>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5CC344BE-9A7E-4F4B-9B0F-20634441277B}" type="slidenum">
              <a:rPr lang="en-NZ" smtClean="0">
                <a:solidFill>
                  <a:srgbClr val="EBDDC3"/>
                </a:solidFill>
                <a:latin typeface="Tw Cen MT"/>
              </a:rPr>
              <a:pPr/>
              <a:t>‹#›</a:t>
            </a:fld>
            <a:endParaRPr lang="en-NZ">
              <a:solidFill>
                <a:srgbClr val="EBDDC3"/>
              </a:solidFill>
              <a:latin typeface="Tw Cen MT"/>
            </a:endParaRPr>
          </a:p>
        </p:txBody>
      </p:sp>
    </p:spTree>
    <p:extLst>
      <p:ext uri="{BB962C8B-B14F-4D97-AF65-F5344CB8AC3E}">
        <p14:creationId xmlns:p14="http://schemas.microsoft.com/office/powerpoint/2010/main" val="3642515811"/>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5" name="Footer Placeholder 4"/>
          <p:cNvSpPr>
            <a:spLocks noGrp="1"/>
          </p:cNvSpPr>
          <p:nvPr>
            <p:ph type="ftr" sz="quarter" idx="11"/>
          </p:nvPr>
        </p:nvSpPr>
        <p:spPr/>
        <p:txBody>
          <a:bodyPr/>
          <a:lstStyle/>
          <a:p>
            <a:endParaRPr lang="en-NZ">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86577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2"/>
          </p:nvPr>
        </p:nvSpPr>
        <p:spPr/>
        <p:txBody>
          <a:bodyPr/>
          <a:lstStyle/>
          <a:p>
            <a:endParaRPr lang="en-NZ">
              <a:solidFill>
                <a:srgbClr val="775F55"/>
              </a:solidFill>
              <a:latin typeface="Tw Cen MT"/>
            </a:endParaRPr>
          </a:p>
        </p:txBody>
      </p:sp>
    </p:spTree>
    <p:extLst>
      <p:ext uri="{BB962C8B-B14F-4D97-AF65-F5344CB8AC3E}">
        <p14:creationId xmlns:p14="http://schemas.microsoft.com/office/powerpoint/2010/main" val="3629974484"/>
      </p:ext>
    </p:extLst>
  </p:cSld>
  <p:clrMapOvr>
    <a:overrideClrMapping bg1="lt1" tx1="dk1" bg2="lt2" tx2="dk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5CC344BE-9A7E-4F4B-9B0F-20634441277B}" type="slidenum">
              <a:rPr lang="en-NZ" smtClean="0">
                <a:latin typeface="Tw Cen MT"/>
              </a:rPr>
              <a:pPr/>
              <a:t>‹#›</a:t>
            </a:fld>
            <a:endParaRPr lang="en-NZ">
              <a:latin typeface="Tw Cen MT"/>
            </a:endParaRPr>
          </a:p>
        </p:txBody>
      </p:sp>
      <p:sp>
        <p:nvSpPr>
          <p:cNvPr id="12" name="Footer Placeholder 11"/>
          <p:cNvSpPr>
            <a:spLocks noGrp="1"/>
          </p:cNvSpPr>
          <p:nvPr>
            <p:ph type="ftr" sz="quarter" idx="17"/>
          </p:nvPr>
        </p:nvSpPr>
        <p:spPr/>
        <p:txBody>
          <a:bodyPr rtlCol="0"/>
          <a:lstStyle/>
          <a:p>
            <a:endParaRPr lang="en-NZ">
              <a:solidFill>
                <a:srgbClr val="775F55"/>
              </a:solidFill>
              <a:latin typeface="Tw Cen MT"/>
            </a:endParaRPr>
          </a:p>
        </p:txBody>
      </p:sp>
    </p:spTree>
    <p:extLst>
      <p:ext uri="{BB962C8B-B14F-4D97-AF65-F5344CB8AC3E}">
        <p14:creationId xmlns:p14="http://schemas.microsoft.com/office/powerpoint/2010/main" val="1856324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7"/>
          </p:nvPr>
        </p:nvSpPr>
        <p:spPr/>
        <p:txBody>
          <a:bodyPr rtlCol="0"/>
          <a:lstStyle/>
          <a:p>
            <a:endParaRPr lang="en-NZ">
              <a:solidFill>
                <a:srgbClr val="775F55"/>
              </a:solidFill>
              <a:latin typeface="Tw Cen MT"/>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3457463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4" name="Footer Placeholder 3"/>
          <p:cNvSpPr>
            <a:spLocks noGrp="1"/>
          </p:cNvSpPr>
          <p:nvPr>
            <p:ph type="ftr" sz="quarter" idx="11"/>
          </p:nvPr>
        </p:nvSpPr>
        <p:spPr/>
        <p:txBody>
          <a:bodyPr/>
          <a:lstStyle/>
          <a:p>
            <a:endParaRPr lang="en-NZ">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761546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A848556-34CD-6F46-A78F-AAA7868E6A61}" type="slidenum">
              <a:rPr lang="en-US"/>
              <a:pPr>
                <a:defRPr/>
              </a:pPr>
              <a:t>‹#›</a:t>
            </a:fld>
            <a:endParaRPr lang="en-US"/>
          </a:p>
        </p:txBody>
      </p:sp>
    </p:spTree>
    <p:extLst>
      <p:ext uri="{BB962C8B-B14F-4D97-AF65-F5344CB8AC3E}">
        <p14:creationId xmlns:p14="http://schemas.microsoft.com/office/powerpoint/2010/main" val="23841521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3" name="Footer Placeholder 2"/>
          <p:cNvSpPr>
            <a:spLocks noGrp="1"/>
          </p:cNvSpPr>
          <p:nvPr>
            <p:ph type="ftr" sz="quarter" idx="11"/>
          </p:nvPr>
        </p:nvSpPr>
        <p:spPr/>
        <p:txBody>
          <a:bodyPr/>
          <a:lstStyle/>
          <a:p>
            <a:endParaRPr lang="en-NZ">
              <a:solidFill>
                <a:srgbClr val="775F55"/>
              </a:solidFill>
              <a:latin typeface="Tw Cen MT"/>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5CC344BE-9A7E-4F4B-9B0F-20634441277B}" type="slidenum">
              <a:rPr lang="en-NZ" smtClean="0">
                <a:solidFill>
                  <a:srgbClr val="775F55"/>
                </a:solidFill>
                <a:latin typeface="Tw Cen MT"/>
              </a:rPr>
              <a:pPr/>
              <a:t>‹#›</a:t>
            </a:fld>
            <a:endParaRPr lang="en-NZ">
              <a:solidFill>
                <a:srgbClr val="775F55"/>
              </a:solidFill>
              <a:latin typeface="Tw Cen MT"/>
            </a:endParaRPr>
          </a:p>
        </p:txBody>
      </p:sp>
    </p:spTree>
    <p:extLst>
      <p:ext uri="{BB962C8B-B14F-4D97-AF65-F5344CB8AC3E}">
        <p14:creationId xmlns:p14="http://schemas.microsoft.com/office/powerpoint/2010/main" val="36492169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6" name="Footer Placeholder 5"/>
          <p:cNvSpPr>
            <a:spLocks noGrp="1"/>
          </p:cNvSpPr>
          <p:nvPr>
            <p:ph type="ftr" sz="quarter" idx="11"/>
          </p:nvPr>
        </p:nvSpPr>
        <p:spPr/>
        <p:txBody>
          <a:bodyPr/>
          <a:lstStyle/>
          <a:p>
            <a:endParaRPr lang="en-NZ">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5CC344BE-9A7E-4F4B-9B0F-20634441277B}" type="slidenum">
              <a:rPr lang="en-NZ" smtClean="0">
                <a:latin typeface="Tw Cen MT"/>
              </a:rPr>
              <a:pPr/>
              <a:t>‹#›</a:t>
            </a:fld>
            <a:endParaRPr lang="en-NZ">
              <a:latin typeface="Tw Cen MT"/>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105620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12" name="Date Placeholder 11"/>
          <p:cNvSpPr>
            <a:spLocks noGrp="1"/>
          </p:cNvSpPr>
          <p:nvPr>
            <p:ph type="dt" sz="half" idx="10"/>
          </p:nvPr>
        </p:nvSpPr>
        <p:spPr>
          <a:xfrm>
            <a:off x="6248400" y="6248400"/>
            <a:ext cx="2667000" cy="365125"/>
          </a:xfrm>
        </p:spPr>
        <p:txBody>
          <a:bodyPr rtlCol="0"/>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5CC344BE-9A7E-4F4B-9B0F-20634441277B}" type="slidenum">
              <a:rPr lang="en-NZ" smtClean="0">
                <a:latin typeface="Tw Cen MT"/>
              </a:rPr>
              <a:pPr/>
              <a:t>‹#›</a:t>
            </a:fld>
            <a:endParaRPr lang="en-NZ">
              <a:latin typeface="Tw Cen MT"/>
            </a:endParaRPr>
          </a:p>
        </p:txBody>
      </p:sp>
      <p:sp>
        <p:nvSpPr>
          <p:cNvPr id="14" name="Footer Placeholder 13"/>
          <p:cNvSpPr>
            <a:spLocks noGrp="1"/>
          </p:cNvSpPr>
          <p:nvPr>
            <p:ph type="ftr" sz="quarter" idx="12"/>
          </p:nvPr>
        </p:nvSpPr>
        <p:spPr>
          <a:xfrm>
            <a:off x="1600200" y="6248206"/>
            <a:ext cx="4572000" cy="365125"/>
          </a:xfrm>
        </p:spPr>
        <p:txBody>
          <a:bodyPr rtlCol="0"/>
          <a:lstStyle/>
          <a:p>
            <a:endParaRPr lang="en-NZ">
              <a:solidFill>
                <a:srgbClr val="775F55"/>
              </a:solidFill>
              <a:latin typeface="Tw Cen MT"/>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154162018"/>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5" name="Footer Placeholder 4"/>
          <p:cNvSpPr>
            <a:spLocks noGrp="1"/>
          </p:cNvSpPr>
          <p:nvPr>
            <p:ph type="ftr" sz="quarter" idx="11"/>
          </p:nvPr>
        </p:nvSpPr>
        <p:spPr/>
        <p:txBody>
          <a:bodyPr/>
          <a:lstStyle/>
          <a:p>
            <a:endParaRPr lang="en-NZ">
              <a:solidFill>
                <a:srgbClr val="775F55"/>
              </a:solidFill>
              <a:latin typeface="Tw Cen MT"/>
            </a:endParaRPr>
          </a:p>
        </p:txBody>
      </p:sp>
      <p:sp>
        <p:nvSpPr>
          <p:cNvPr id="6" name="Slide Number Placeholder 5"/>
          <p:cNvSpPr>
            <a:spLocks noGrp="1"/>
          </p:cNvSpPr>
          <p:nvPr>
            <p:ph type="sldNum" sz="quarter" idx="12"/>
          </p:nvPr>
        </p:nvSpPr>
        <p:spPr/>
        <p:txBody>
          <a:body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88149481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C7A6E9B-2AE1-4384-B62E-85DE6B68614A}" type="datetimeFigureOut">
              <a:rPr lang="en-NZ" smtClean="0">
                <a:solidFill>
                  <a:srgbClr val="775F55"/>
                </a:solidFill>
                <a:latin typeface="Tw Cen MT"/>
              </a:rPr>
              <a:pPr/>
              <a:t>15/01/24</a:t>
            </a:fld>
            <a:endParaRPr lang="en-NZ">
              <a:solidFill>
                <a:srgbClr val="775F55"/>
              </a:solidFill>
              <a:latin typeface="Tw Cen MT"/>
            </a:endParaRPr>
          </a:p>
        </p:txBody>
      </p:sp>
      <p:sp>
        <p:nvSpPr>
          <p:cNvPr id="5" name="Footer Placeholder 4"/>
          <p:cNvSpPr>
            <a:spLocks noGrp="1"/>
          </p:cNvSpPr>
          <p:nvPr>
            <p:ph type="ftr" sz="quarter" idx="11"/>
          </p:nvPr>
        </p:nvSpPr>
        <p:spPr>
          <a:xfrm>
            <a:off x="457201" y="6248207"/>
            <a:ext cx="5573483" cy="365125"/>
          </a:xfrm>
        </p:spPr>
        <p:txBody>
          <a:bodyPr/>
          <a:lstStyle/>
          <a:p>
            <a:endParaRPr lang="en-NZ">
              <a:solidFill>
                <a:srgbClr val="775F55"/>
              </a:solidFill>
              <a:latin typeface="Tw Cen MT"/>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Tw Cen MT"/>
            </a:endParaRPr>
          </a:p>
        </p:txBody>
      </p:sp>
      <p:sp>
        <p:nvSpPr>
          <p:cNvPr id="6" name="Slide Number Placeholder 5"/>
          <p:cNvSpPr>
            <a:spLocks noGrp="1"/>
          </p:cNvSpPr>
          <p:nvPr>
            <p:ph type="sldNum" sz="quarter" idx="12"/>
          </p:nvPr>
        </p:nvSpPr>
        <p:spPr>
          <a:xfrm rot="5400000">
            <a:off x="5989638" y="144462"/>
            <a:ext cx="533400" cy="244476"/>
          </a:xfrm>
        </p:spPr>
        <p:txBody>
          <a:bodyPr/>
          <a:lstStyle/>
          <a:p>
            <a:fld id="{5CC344BE-9A7E-4F4B-9B0F-20634441277B}" type="slidenum">
              <a:rPr lang="en-NZ" smtClean="0">
                <a:latin typeface="Tw Cen MT"/>
              </a:rPr>
              <a:pPr/>
              <a:t>‹#›</a:t>
            </a:fld>
            <a:endParaRPr lang="en-NZ">
              <a:latin typeface="Tw Cen MT"/>
            </a:endParaRPr>
          </a:p>
        </p:txBody>
      </p:sp>
    </p:spTree>
    <p:extLst>
      <p:ext uri="{BB962C8B-B14F-4D97-AF65-F5344CB8AC3E}">
        <p14:creationId xmlns:p14="http://schemas.microsoft.com/office/powerpoint/2010/main" val="320302900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29" name="Title 28"/>
          <p:cNvSpPr>
            <a:spLocks noGrp="1"/>
          </p:cNvSpPr>
          <p:nvPr>
            <p:ph type="ctrTitle"/>
          </p:nvPr>
        </p:nvSpPr>
        <p:spPr>
          <a:xfrm>
            <a:off x="381000" y="4853411"/>
            <a:ext cx="8458200" cy="1222375"/>
          </a:xfrm>
        </p:spPr>
        <p:txBody>
          <a:bodyPr anchor="t"/>
          <a:lstStyle/>
          <a:p>
            <a:r>
              <a:rPr kumimoji="0" lang="en-US"/>
              <a:t>Click to edit Master title style</a:t>
            </a:r>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15" name="Slide Number Placeholder 14"/>
          <p:cNvSpPr>
            <a:spLocks noGrp="1"/>
          </p:cNvSpPr>
          <p:nvPr>
            <p:ph type="sldNum" sz="quarter" idx="12"/>
          </p:nvPr>
        </p:nvSpPr>
        <p:spPr>
          <a:xfrm>
            <a:off x="8229600" y="6473952"/>
            <a:ext cx="758952"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Tree>
    <p:extLst>
      <p:ext uri="{BB962C8B-B14F-4D97-AF65-F5344CB8AC3E}">
        <p14:creationId xmlns:p14="http://schemas.microsoft.com/office/powerpoint/2010/main" val="202373356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latin typeface="Franklin Gothic Book"/>
            </a:endParaRPr>
          </a:p>
        </p:txBody>
      </p:sp>
      <p:sp>
        <p:nvSpPr>
          <p:cNvPr id="16" name="Slide Number Placeholder 15"/>
          <p:cNvSpPr>
            <a:spLocks noGrp="1"/>
          </p:cNvSpPr>
          <p:nvPr>
            <p:ph type="sldNum" sz="quarter" idx="12"/>
          </p:nvPr>
        </p:nvSpPr>
        <p:spPr>
          <a:xfrm>
            <a:off x="8229600" y="6473952"/>
            <a:ext cx="758952"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Tree>
    <p:extLst>
      <p:ext uri="{BB962C8B-B14F-4D97-AF65-F5344CB8AC3E}">
        <p14:creationId xmlns:p14="http://schemas.microsoft.com/office/powerpoint/2010/main" val="9032257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latin typeface="Franklin Gothic Book"/>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16" name="Slide Number Placeholder 1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a:t>Click to edit Master title style</a:t>
            </a:r>
          </a:p>
        </p:txBody>
      </p:sp>
    </p:spTree>
    <p:extLst>
      <p:ext uri="{BB962C8B-B14F-4D97-AF65-F5344CB8AC3E}">
        <p14:creationId xmlns:p14="http://schemas.microsoft.com/office/powerpoint/2010/main" val="4023931439"/>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a:t>Click to edit Master title style</a:t>
            </a:r>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31" name="Slide Number Placeholder 30"/>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50679722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7" name="Slide Number Placeholder 6"/>
          <p:cNvSpPr>
            <a:spLocks noGrp="1"/>
          </p:cNvSpPr>
          <p:nvPr>
            <p:ph type="sldNum" sz="quarter" idx="12"/>
          </p:nvPr>
        </p:nvSpPr>
        <p:spPr>
          <a:xfrm>
            <a:off x="8229600" y="6477000"/>
            <a:ext cx="762000" cy="246888"/>
          </a:xfrm>
        </p:spPr>
        <p:txBody>
          <a:bodyPr/>
          <a:lstStyle/>
          <a:p>
            <a:fld id="{CA15C064-DD44-4CAC-873E-2D1F54821676}" type="slidenum">
              <a:rPr lang="en-US" smtClean="0">
                <a:solidFill>
                  <a:srgbClr val="F0A22E">
                    <a:shade val="75000"/>
                  </a:srgbClr>
                </a:solidFill>
                <a:latin typeface="Franklin Gothic Book"/>
              </a:rPr>
              <a:pPr/>
              <a:t>‹#›</a:t>
            </a:fld>
            <a:endParaRPr lang="en-US" dirty="0">
              <a:solidFill>
                <a:srgbClr val="F0A22E">
                  <a:shade val="75000"/>
                </a:srgbClr>
              </a:solidFill>
              <a:latin typeface="Franklin Gothic Book"/>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Tree>
    <p:extLst>
      <p:ext uri="{BB962C8B-B14F-4D97-AF65-F5344CB8AC3E}">
        <p14:creationId xmlns:p14="http://schemas.microsoft.com/office/powerpoint/2010/main" val="65502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D4CA17D-3C18-4F41-B909-35E07571E311}" type="slidenum">
              <a:rPr lang="en-US"/>
              <a:pPr>
                <a:defRPr/>
              </a:pPr>
              <a:t>‹#›</a:t>
            </a:fld>
            <a:endParaRPr lang="en-US"/>
          </a:p>
        </p:txBody>
      </p:sp>
    </p:spTree>
    <p:extLst>
      <p:ext uri="{BB962C8B-B14F-4D97-AF65-F5344CB8AC3E}">
        <p14:creationId xmlns:p14="http://schemas.microsoft.com/office/powerpoint/2010/main" val="330583881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3063256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7" name="Slide Number Placeholder 6"/>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32531972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29" name="Footer Placeholder 28"/>
          <p:cNvSpPr>
            <a:spLocks noGrp="1"/>
          </p:cNvSpPr>
          <p:nvPr>
            <p:ph type="ftr" sz="quarter" idx="11"/>
          </p:nvPr>
        </p:nvSpPr>
        <p:spPr/>
        <p:txBody>
          <a:bodyPr/>
          <a:lstStyle/>
          <a:p>
            <a:endParaRPr lang="en-US" dirty="0">
              <a:solidFill>
                <a:srgbClr val="F0A22E">
                  <a:shade val="75000"/>
                </a:srgbClr>
              </a:solidFill>
              <a:latin typeface="Franklin Gothic Book"/>
            </a:endParaRPr>
          </a:p>
        </p:txBody>
      </p:sp>
      <p:sp>
        <p:nvSpPr>
          <p:cNvPr id="7" name="Slide Number Placeholder 6"/>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176330895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31" name="Slide Number Placeholder 30"/>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14374343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8994637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4CBEAF9-9E58-4CC8-A6FF-6DD8A58DEEA4}" type="datetimeFigureOut">
              <a:rPr lang="en-US" smtClean="0">
                <a:solidFill>
                  <a:srgbClr val="F0A22E">
                    <a:shade val="75000"/>
                  </a:srgbClr>
                </a:solidFill>
                <a:latin typeface="Franklin Gothic Book"/>
              </a:rPr>
              <a:pPr/>
              <a:t>1/15/24</a:t>
            </a:fld>
            <a:endParaRPr lang="en-US">
              <a:solidFill>
                <a:srgbClr val="F0A22E">
                  <a:shade val="75000"/>
                </a:srgbClr>
              </a:solidFill>
              <a:latin typeface="Franklin Gothic Book"/>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latin typeface="Franklin Gothic Book"/>
            </a:endParaRPr>
          </a:p>
        </p:txBody>
      </p:sp>
      <p:sp>
        <p:nvSpPr>
          <p:cNvPr id="6" name="Slide Number Placeholder 5"/>
          <p:cNvSpPr>
            <a:spLocks noGrp="1"/>
          </p:cNvSpPr>
          <p:nvPr>
            <p:ph type="sldNum" sz="quarter" idx="12"/>
          </p:nvPr>
        </p:nvSpPr>
        <p:spPr/>
        <p:txBody>
          <a:bodyPr/>
          <a:lstStyle/>
          <a:p>
            <a:fld id="{CA15C064-DD44-4CAC-873E-2D1F54821676}" type="slidenum">
              <a:rPr lang="en-US" smtClean="0">
                <a:solidFill>
                  <a:srgbClr val="F0A22E">
                    <a:shade val="75000"/>
                  </a:srgbClr>
                </a:solidFill>
                <a:latin typeface="Franklin Gothic Book"/>
              </a:rPr>
              <a:pPr/>
              <a:t>‹#›</a:t>
            </a:fld>
            <a:endParaRPr lang="en-US">
              <a:solidFill>
                <a:srgbClr val="F0A22E">
                  <a:shade val="75000"/>
                </a:srgbClr>
              </a:solidFill>
              <a:latin typeface="Franklin Gothic Book"/>
            </a:endParaRPr>
          </a:p>
        </p:txBody>
      </p:sp>
    </p:spTree>
    <p:extLst>
      <p:ext uri="{BB962C8B-B14F-4D97-AF65-F5344CB8AC3E}">
        <p14:creationId xmlns:p14="http://schemas.microsoft.com/office/powerpoint/2010/main" val="27708028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427743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17203140"/>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5717831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604660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735C263D-8A4B-184C-900A-3470B4A4DD0A}" type="slidenum">
              <a:rPr lang="en-US"/>
              <a:pPr>
                <a:defRPr/>
              </a:pPr>
              <a:t>‹#›</a:t>
            </a:fld>
            <a:endParaRPr lang="en-US"/>
          </a:p>
        </p:txBody>
      </p:sp>
    </p:spTree>
    <p:extLst>
      <p:ext uri="{BB962C8B-B14F-4D97-AF65-F5344CB8AC3E}">
        <p14:creationId xmlns:p14="http://schemas.microsoft.com/office/powerpoint/2010/main" val="412580956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12580576"/>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61809854"/>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73358636"/>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13649157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4076005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459905463"/>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869002135"/>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3894921"/>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873253"/>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091961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2605D654-FB12-AB4E-982E-01EC9E04C7BE}" type="slidenum">
              <a:rPr lang="en-US"/>
              <a:pPr>
                <a:defRPr/>
              </a:pPr>
              <a:t>‹#›</a:t>
            </a:fld>
            <a:endParaRPr lang="en-US"/>
          </a:p>
        </p:txBody>
      </p:sp>
    </p:spTree>
    <p:extLst>
      <p:ext uri="{BB962C8B-B14F-4D97-AF65-F5344CB8AC3E}">
        <p14:creationId xmlns:p14="http://schemas.microsoft.com/office/powerpoint/2010/main" val="20166044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4733390"/>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380919"/>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769857"/>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309781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193147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3090501"/>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4973516"/>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421512"/>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871213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9369676"/>
      </p:ext>
    </p:extLst>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9C32FA1-7884-AF40-891A-F52FD63FA670}" type="slidenum">
              <a:rPr lang="en-US"/>
              <a:pPr>
                <a:defRPr/>
              </a:pPr>
              <a:t>‹#›</a:t>
            </a:fld>
            <a:endParaRPr lang="en-US"/>
          </a:p>
        </p:txBody>
      </p:sp>
    </p:spTree>
    <p:extLst>
      <p:ext uri="{BB962C8B-B14F-4D97-AF65-F5344CB8AC3E}">
        <p14:creationId xmlns:p14="http://schemas.microsoft.com/office/powerpoint/2010/main" val="40738084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41045"/>
      </p:ext>
    </p:extLst>
  </p:cSld>
  <p:clrMapOvr>
    <a:masterClrMapping/>
  </p:clrMapOvr>
  <p:transition>
    <p:fade thruBlk="1"/>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7863324"/>
      </p:ext>
    </p:extLst>
  </p:cSld>
  <p:clrMapOvr>
    <a:masterClrMapping/>
  </p:clrMapOvr>
  <p:transition>
    <p:fade thruBlk="1"/>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765900"/>
      </p:ext>
    </p:extLst>
  </p:cSld>
  <p:clrMapOvr>
    <a:masterClrMapping/>
  </p:clrMapOvr>
  <p:transition>
    <p:fade thruBlk="1"/>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297227"/>
      </p:ext>
    </p:extLst>
  </p:cSld>
  <p:clrMapOvr>
    <a:masterClrMapping/>
  </p:clrMapOvr>
  <p:transition>
    <p:fade thruBlk="1"/>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186185"/>
      </p:ext>
    </p:extLst>
  </p:cSld>
  <p:clrMapOvr>
    <a:masterClrMapping/>
  </p:clrMapOvr>
  <p:transition>
    <p:fade thruBlk="1"/>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5348724"/>
      </p:ext>
    </p:extLst>
  </p:cSld>
  <p:clrMapOvr>
    <a:masterClrMapping/>
  </p:clrMapOvr>
  <p:transition>
    <p:fade thruBlk="1"/>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5898941"/>
      </p:ext>
    </p:extLst>
  </p:cSld>
  <p:clrMapOvr>
    <a:masterClrMapping/>
  </p:clrMapOvr>
  <p:transition>
    <p:fade thruBlk="1"/>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959464"/>
      </p:ext>
    </p:extLst>
  </p:cSld>
  <p:clrMapOvr>
    <a:masterClrMapping/>
  </p:clrMapOvr>
  <p:transition>
    <p:fade thruBlk="1"/>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9082826"/>
      </p:ext>
    </p:extLst>
  </p:cSld>
  <p:clrMapOvr>
    <a:masterClrMapping/>
  </p:clrMapOvr>
  <p:transition>
    <p:fade thruBlk="1"/>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1785916"/>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6CC8E7EA-11DA-C644-85C4-59F67F2E84F2}" type="slidenum">
              <a:rPr lang="zh-CN" altLang="en-US"/>
              <a:pPr>
                <a:defRPr/>
              </a:pPr>
              <a:t>‹#›</a:t>
            </a:fld>
            <a:endParaRPr lang="en-US" altLang="zh-CN"/>
          </a:p>
        </p:txBody>
      </p:sp>
    </p:spTree>
    <p:extLst>
      <p:ext uri="{BB962C8B-B14F-4D97-AF65-F5344CB8AC3E}">
        <p14:creationId xmlns:p14="http://schemas.microsoft.com/office/powerpoint/2010/main" val="733693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C913F8A-C8C1-5D4E-80F4-47D4035264F8}" type="slidenum">
              <a:rPr lang="en-US"/>
              <a:pPr>
                <a:defRPr/>
              </a:pPr>
              <a:t>‹#›</a:t>
            </a:fld>
            <a:endParaRPr lang="en-US"/>
          </a:p>
        </p:txBody>
      </p:sp>
    </p:spTree>
    <p:extLst>
      <p:ext uri="{BB962C8B-B14F-4D97-AF65-F5344CB8AC3E}">
        <p14:creationId xmlns:p14="http://schemas.microsoft.com/office/powerpoint/2010/main" val="49279302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4803411"/>
      </p:ext>
    </p:extLst>
  </p:cSld>
  <p:clrMapOvr>
    <a:masterClrMapping/>
  </p:clrMapOvr>
  <p:transition>
    <p:fade thruBlk="1"/>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7601157"/>
      </p:ext>
    </p:extLst>
  </p:cSld>
  <p:clrMapOvr>
    <a:masterClrMapping/>
  </p:clrMapOvr>
  <p:transition>
    <p:fade thruBlk="1"/>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894208"/>
      </p:ext>
    </p:extLst>
  </p:cSld>
  <p:clrMapOvr>
    <a:masterClrMapping/>
  </p:clrMapOvr>
  <p:transition>
    <p:fade thruBlk="1"/>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0967653"/>
      </p:ext>
    </p:extLst>
  </p:cSld>
  <p:clrMapOvr>
    <a:masterClrMapping/>
  </p:clrMapOvr>
  <p:transition>
    <p:fade thruBlk="1"/>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9667570"/>
      </p:ext>
    </p:extLst>
  </p:cSld>
  <p:clrMapOvr>
    <a:masterClrMapping/>
  </p:clrMapOvr>
  <p:transition>
    <p:fade thruBlk="1"/>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024421"/>
      </p:ext>
    </p:extLst>
  </p:cSld>
  <p:clrMapOvr>
    <a:masterClrMapping/>
  </p:clrMapOvr>
  <p:transition>
    <p:fade thruBlk="1"/>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9681913"/>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3859177"/>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1567"/>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9059268"/>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6B64CBE-2161-4249-A8CE-4680D7ECEFB2}" type="slidenum">
              <a:rPr lang="en-US"/>
              <a:pPr>
                <a:defRPr/>
              </a:pPr>
              <a:t>‹#›</a:t>
            </a:fld>
            <a:endParaRPr lang="en-US"/>
          </a:p>
        </p:txBody>
      </p:sp>
    </p:spTree>
    <p:extLst>
      <p:ext uri="{BB962C8B-B14F-4D97-AF65-F5344CB8AC3E}">
        <p14:creationId xmlns:p14="http://schemas.microsoft.com/office/powerpoint/2010/main" val="10905668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6454928"/>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716353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8717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251349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1445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1500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50679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417938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954494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340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7A31D04-96FE-E84A-820D-D0CE084C83FF}" type="slidenum">
              <a:rPr lang="en-US"/>
              <a:pPr>
                <a:defRPr/>
              </a:pPr>
              <a:t>‹#›</a:t>
            </a:fld>
            <a:endParaRPr lang="en-US"/>
          </a:p>
        </p:txBody>
      </p:sp>
    </p:spTree>
    <p:extLst>
      <p:ext uri="{BB962C8B-B14F-4D97-AF65-F5344CB8AC3E}">
        <p14:creationId xmlns:p14="http://schemas.microsoft.com/office/powerpoint/2010/main" val="26119587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22949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615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298B2443-EBCB-AB46-9D6F-A003BFC8A2D5}" type="slidenum">
              <a:rPr lang="en-US"/>
              <a:pPr>
                <a:defRPr/>
              </a:pPr>
              <a:t>‹#›</a:t>
            </a:fld>
            <a:endParaRPr lang="en-US"/>
          </a:p>
        </p:txBody>
      </p:sp>
    </p:spTree>
    <p:extLst>
      <p:ext uri="{BB962C8B-B14F-4D97-AF65-F5344CB8AC3E}">
        <p14:creationId xmlns:p14="http://schemas.microsoft.com/office/powerpoint/2010/main" val="26863707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82154E29-BB19-8D4A-B63D-8B2B19E57DF2}" type="slidenum">
              <a:rPr lang="en-US"/>
              <a:pPr>
                <a:defRPr/>
              </a:pPr>
              <a:t>‹#›</a:t>
            </a:fld>
            <a:endParaRPr lang="en-US"/>
          </a:p>
        </p:txBody>
      </p:sp>
    </p:spTree>
    <p:extLst>
      <p:ext uri="{BB962C8B-B14F-4D97-AF65-F5344CB8AC3E}">
        <p14:creationId xmlns:p14="http://schemas.microsoft.com/office/powerpoint/2010/main" val="159966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A6366F5-0E2C-0B4C-90EC-D1ADF0EA789D}" type="slidenum">
              <a:rPr lang="en-US"/>
              <a:pPr>
                <a:defRPr/>
              </a:pPr>
              <a:t>‹#›</a:t>
            </a:fld>
            <a:endParaRPr lang="en-US"/>
          </a:p>
        </p:txBody>
      </p:sp>
    </p:spTree>
    <p:extLst>
      <p:ext uri="{BB962C8B-B14F-4D97-AF65-F5344CB8AC3E}">
        <p14:creationId xmlns:p14="http://schemas.microsoft.com/office/powerpoint/2010/main" val="3215814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CDA4110-CC86-8D43-B11C-4BAC74394B7D}" type="slidenum">
              <a:rPr lang="en-US"/>
              <a:pPr>
                <a:defRPr/>
              </a:pPr>
              <a:t>‹#›</a:t>
            </a:fld>
            <a:endParaRPr lang="en-US"/>
          </a:p>
        </p:txBody>
      </p:sp>
    </p:spTree>
    <p:extLst>
      <p:ext uri="{BB962C8B-B14F-4D97-AF65-F5344CB8AC3E}">
        <p14:creationId xmlns:p14="http://schemas.microsoft.com/office/powerpoint/2010/main" val="3473277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6ABA346-CEFC-154F-B574-A0F31B8546CE}" type="slidenum">
              <a:rPr lang="en-US"/>
              <a:pPr>
                <a:defRPr/>
              </a:pPr>
              <a:t>‹#›</a:t>
            </a:fld>
            <a:endParaRPr lang="en-US"/>
          </a:p>
        </p:txBody>
      </p:sp>
    </p:spTree>
    <p:extLst>
      <p:ext uri="{BB962C8B-B14F-4D97-AF65-F5344CB8AC3E}">
        <p14:creationId xmlns:p14="http://schemas.microsoft.com/office/powerpoint/2010/main" val="14548974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0E4F8540-2A24-554D-B493-F909E2A6F646}" type="slidenum">
              <a:rPr lang="en-US"/>
              <a:pPr>
                <a:defRPr/>
              </a:pPr>
              <a:t>‹#›</a:t>
            </a:fld>
            <a:endParaRPr lang="en-US"/>
          </a:p>
        </p:txBody>
      </p:sp>
    </p:spTree>
    <p:extLst>
      <p:ext uri="{BB962C8B-B14F-4D97-AF65-F5344CB8AC3E}">
        <p14:creationId xmlns:p14="http://schemas.microsoft.com/office/powerpoint/2010/main" val="37050246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4998BB5-2C60-2A47-AA36-575D21E8CF54}" type="slidenum">
              <a:rPr lang="en-US"/>
              <a:pPr>
                <a:defRPr/>
              </a:pPr>
              <a:t>‹#›</a:t>
            </a:fld>
            <a:endParaRPr lang="en-US"/>
          </a:p>
        </p:txBody>
      </p:sp>
    </p:spTree>
    <p:extLst>
      <p:ext uri="{BB962C8B-B14F-4D97-AF65-F5344CB8AC3E}">
        <p14:creationId xmlns:p14="http://schemas.microsoft.com/office/powerpoint/2010/main" val="114361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9F9E6C93-EAC3-A64B-A9B4-01D23BB4B8CB}" type="slidenum">
              <a:rPr lang="zh-CN" altLang="en-US"/>
              <a:pPr>
                <a:defRPr/>
              </a:pPr>
              <a:t>‹#›</a:t>
            </a:fld>
            <a:endParaRPr lang="en-US" altLang="zh-CN"/>
          </a:p>
        </p:txBody>
      </p:sp>
    </p:spTree>
    <p:extLst>
      <p:ext uri="{BB962C8B-B14F-4D97-AF65-F5344CB8AC3E}">
        <p14:creationId xmlns:p14="http://schemas.microsoft.com/office/powerpoint/2010/main" val="3111388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ADD0D4F-99FB-EB4D-90A4-C2766855E4CF}" type="slidenum">
              <a:rPr lang="en-US"/>
              <a:pPr>
                <a:defRPr/>
              </a:pPr>
              <a:t>‹#›</a:t>
            </a:fld>
            <a:endParaRPr lang="en-US"/>
          </a:p>
        </p:txBody>
      </p:sp>
    </p:spTree>
    <p:extLst>
      <p:ext uri="{BB962C8B-B14F-4D97-AF65-F5344CB8AC3E}">
        <p14:creationId xmlns:p14="http://schemas.microsoft.com/office/powerpoint/2010/main" val="25465627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2678BB7-797F-ED4E-844A-3957362041C1}" type="slidenum">
              <a:rPr lang="en-US"/>
              <a:pPr>
                <a:defRPr/>
              </a:pPr>
              <a:t>‹#›</a:t>
            </a:fld>
            <a:endParaRPr lang="en-US"/>
          </a:p>
        </p:txBody>
      </p:sp>
    </p:spTree>
    <p:extLst>
      <p:ext uri="{BB962C8B-B14F-4D97-AF65-F5344CB8AC3E}">
        <p14:creationId xmlns:p14="http://schemas.microsoft.com/office/powerpoint/2010/main" val="1101415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D42456C-AC4C-7449-A0A9-A07ED696047D}" type="slidenum">
              <a:rPr lang="en-US"/>
              <a:pPr>
                <a:defRPr/>
              </a:pPr>
              <a:t>‹#›</a:t>
            </a:fld>
            <a:endParaRPr lang="en-US"/>
          </a:p>
        </p:txBody>
      </p:sp>
    </p:spTree>
    <p:extLst>
      <p:ext uri="{BB962C8B-B14F-4D97-AF65-F5344CB8AC3E}">
        <p14:creationId xmlns:p14="http://schemas.microsoft.com/office/powerpoint/2010/main" val="221624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9932796-6934-F64B-BA99-A4729665793F}" type="slidenum">
              <a:rPr lang="en-US"/>
              <a:pPr>
                <a:defRPr/>
              </a:pPr>
              <a:t>‹#›</a:t>
            </a:fld>
            <a:endParaRPr lang="en-US"/>
          </a:p>
        </p:txBody>
      </p:sp>
    </p:spTree>
    <p:extLst>
      <p:ext uri="{BB962C8B-B14F-4D97-AF65-F5344CB8AC3E}">
        <p14:creationId xmlns:p14="http://schemas.microsoft.com/office/powerpoint/2010/main" val="3219429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grpSp>
      <p:sp>
        <p:nvSpPr>
          <p:cNvPr id="9225"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226"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7C377DC5-BD88-B048-99EB-7E298FD9469D}" type="slidenum">
              <a:rPr lang="en-US"/>
              <a:pPr>
                <a:defRPr/>
              </a:pPr>
              <a:t>‹#›</a:t>
            </a:fld>
            <a:endParaRPr lang="en-US"/>
          </a:p>
        </p:txBody>
      </p:sp>
    </p:spTree>
    <p:extLst>
      <p:ext uri="{BB962C8B-B14F-4D97-AF65-F5344CB8AC3E}">
        <p14:creationId xmlns:p14="http://schemas.microsoft.com/office/powerpoint/2010/main" val="3977706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4CB3888-9F22-C44C-918A-6B736024E305}" type="slidenum">
              <a:rPr lang="en-US"/>
              <a:pPr>
                <a:defRPr/>
              </a:pPr>
              <a:t>‹#›</a:t>
            </a:fld>
            <a:endParaRPr lang="en-US"/>
          </a:p>
        </p:txBody>
      </p:sp>
    </p:spTree>
    <p:extLst>
      <p:ext uri="{BB962C8B-B14F-4D97-AF65-F5344CB8AC3E}">
        <p14:creationId xmlns:p14="http://schemas.microsoft.com/office/powerpoint/2010/main" val="6778553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E31774F-6884-D24B-A64C-772013FC43BE}" type="slidenum">
              <a:rPr lang="en-US"/>
              <a:pPr>
                <a:defRPr/>
              </a:pPr>
              <a:t>‹#›</a:t>
            </a:fld>
            <a:endParaRPr lang="en-US"/>
          </a:p>
        </p:txBody>
      </p:sp>
    </p:spTree>
    <p:extLst>
      <p:ext uri="{BB962C8B-B14F-4D97-AF65-F5344CB8AC3E}">
        <p14:creationId xmlns:p14="http://schemas.microsoft.com/office/powerpoint/2010/main" val="2160717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8CB2BE0-D2F7-3247-A705-68DF4B4519D4}" type="slidenum">
              <a:rPr lang="en-US"/>
              <a:pPr>
                <a:defRPr/>
              </a:pPr>
              <a:t>‹#›</a:t>
            </a:fld>
            <a:endParaRPr lang="en-US"/>
          </a:p>
        </p:txBody>
      </p:sp>
    </p:spTree>
    <p:extLst>
      <p:ext uri="{BB962C8B-B14F-4D97-AF65-F5344CB8AC3E}">
        <p14:creationId xmlns:p14="http://schemas.microsoft.com/office/powerpoint/2010/main" val="2170299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C9BCF4EE-F3ED-0849-8B7C-9B39E4B77EDB}" type="slidenum">
              <a:rPr lang="en-US"/>
              <a:pPr>
                <a:defRPr/>
              </a:pPr>
              <a:t>‹#›</a:t>
            </a:fld>
            <a:endParaRPr lang="en-US"/>
          </a:p>
        </p:txBody>
      </p:sp>
    </p:spTree>
    <p:extLst>
      <p:ext uri="{BB962C8B-B14F-4D97-AF65-F5344CB8AC3E}">
        <p14:creationId xmlns:p14="http://schemas.microsoft.com/office/powerpoint/2010/main" val="3461903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30E3DC7-F7FC-1643-AD47-9A470508F90C}" type="slidenum">
              <a:rPr lang="en-US"/>
              <a:pPr>
                <a:defRPr/>
              </a:pPr>
              <a:t>‹#›</a:t>
            </a:fld>
            <a:endParaRPr lang="en-US"/>
          </a:p>
        </p:txBody>
      </p:sp>
    </p:spTree>
    <p:extLst>
      <p:ext uri="{BB962C8B-B14F-4D97-AF65-F5344CB8AC3E}">
        <p14:creationId xmlns:p14="http://schemas.microsoft.com/office/powerpoint/2010/main" val="355066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3D744BA5-0547-D540-A34D-FC0D358D0547}" type="slidenum">
              <a:rPr lang="zh-CN" altLang="en-US"/>
              <a:pPr>
                <a:defRPr/>
              </a:pPr>
              <a:t>‹#›</a:t>
            </a:fld>
            <a:endParaRPr lang="en-US" altLang="zh-CN"/>
          </a:p>
        </p:txBody>
      </p:sp>
    </p:spTree>
    <p:extLst>
      <p:ext uri="{BB962C8B-B14F-4D97-AF65-F5344CB8AC3E}">
        <p14:creationId xmlns:p14="http://schemas.microsoft.com/office/powerpoint/2010/main" val="481160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93D8A58-8C05-544D-98A4-3D28B68665EF}" type="slidenum">
              <a:rPr lang="en-US"/>
              <a:pPr>
                <a:defRPr/>
              </a:pPr>
              <a:t>‹#›</a:t>
            </a:fld>
            <a:endParaRPr lang="en-US"/>
          </a:p>
        </p:txBody>
      </p:sp>
    </p:spTree>
    <p:extLst>
      <p:ext uri="{BB962C8B-B14F-4D97-AF65-F5344CB8AC3E}">
        <p14:creationId xmlns:p14="http://schemas.microsoft.com/office/powerpoint/2010/main" val="2532567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2237EC0-79C5-6040-A989-3910A6DDF61E}" type="slidenum">
              <a:rPr lang="en-US"/>
              <a:pPr>
                <a:defRPr/>
              </a:pPr>
              <a:t>‹#›</a:t>
            </a:fld>
            <a:endParaRPr lang="en-US"/>
          </a:p>
        </p:txBody>
      </p:sp>
    </p:spTree>
    <p:extLst>
      <p:ext uri="{BB962C8B-B14F-4D97-AF65-F5344CB8AC3E}">
        <p14:creationId xmlns:p14="http://schemas.microsoft.com/office/powerpoint/2010/main" val="27013645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977D524-4291-E745-B97C-A076FA12AE1F}" type="slidenum">
              <a:rPr lang="en-US"/>
              <a:pPr>
                <a:defRPr/>
              </a:pPr>
              <a:t>‹#›</a:t>
            </a:fld>
            <a:endParaRPr lang="en-US"/>
          </a:p>
        </p:txBody>
      </p:sp>
    </p:spTree>
    <p:extLst>
      <p:ext uri="{BB962C8B-B14F-4D97-AF65-F5344CB8AC3E}">
        <p14:creationId xmlns:p14="http://schemas.microsoft.com/office/powerpoint/2010/main" val="25460940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4093C3B-DA4A-5E41-BF58-82A4D87853FE}" type="slidenum">
              <a:rPr lang="en-US"/>
              <a:pPr>
                <a:defRPr/>
              </a:pPr>
              <a:t>‹#›</a:t>
            </a:fld>
            <a:endParaRPr lang="en-US"/>
          </a:p>
        </p:txBody>
      </p:sp>
    </p:spTree>
    <p:extLst>
      <p:ext uri="{BB962C8B-B14F-4D97-AF65-F5344CB8AC3E}">
        <p14:creationId xmlns:p14="http://schemas.microsoft.com/office/powerpoint/2010/main" val="1197832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0D10ADD-B54F-A947-BDC3-7A4605CC4BD1}" type="slidenum">
              <a:rPr lang="en-US"/>
              <a:pPr>
                <a:defRPr/>
              </a:pPr>
              <a:t>‹#›</a:t>
            </a:fld>
            <a:endParaRPr lang="en-US"/>
          </a:p>
        </p:txBody>
      </p:sp>
    </p:spTree>
    <p:extLst>
      <p:ext uri="{BB962C8B-B14F-4D97-AF65-F5344CB8AC3E}">
        <p14:creationId xmlns:p14="http://schemas.microsoft.com/office/powerpoint/2010/main" val="6931010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218626 h 3264"/>
                <a:gd name="T2" fmla="*/ 0 w 1699"/>
                <a:gd name="T3" fmla="*/ 72775 h 3264"/>
                <a:gd name="T4" fmla="*/ 0 w 1699"/>
                <a:gd name="T5" fmla="*/ 13377 h 3264"/>
                <a:gd name="T6" fmla="*/ 0 w 1699"/>
                <a:gd name="T7" fmla="*/ 13377 h 3264"/>
                <a:gd name="T8" fmla="*/ 0 w 1699"/>
                <a:gd name="T9" fmla="*/ 4246 h 3264"/>
                <a:gd name="T10" fmla="*/ 0 w 1699"/>
                <a:gd name="T11" fmla="*/ 10314 h 3264"/>
                <a:gd name="T12" fmla="*/ 0 w 1699"/>
                <a:gd name="T13" fmla="*/ 66399 h 3264"/>
                <a:gd name="T14" fmla="*/ 0 w 1699"/>
                <a:gd name="T15" fmla="*/ 168805 h 3264"/>
                <a:gd name="T16" fmla="*/ 0 w 1699"/>
                <a:gd name="T17" fmla="*/ 306237 h 3264"/>
                <a:gd name="T18" fmla="*/ 0 w 1699"/>
                <a:gd name="T19" fmla="*/ 489297 h 3264"/>
                <a:gd name="T20" fmla="*/ 0 w 1699"/>
                <a:gd name="T21" fmla="*/ 657380 h 3264"/>
                <a:gd name="T22" fmla="*/ 0 w 1699"/>
                <a:gd name="T23" fmla="*/ 928024 h 3264"/>
                <a:gd name="T24" fmla="*/ 0 w 1699"/>
                <a:gd name="T25" fmla="*/ 1176793 h 3264"/>
                <a:gd name="T26" fmla="*/ 0 w 1699"/>
                <a:gd name="T27" fmla="*/ 1270465 h 3264"/>
                <a:gd name="T28" fmla="*/ 0 w 1699"/>
                <a:gd name="T29" fmla="*/ 1344672 h 3264"/>
                <a:gd name="T30" fmla="*/ 0 w 1699"/>
                <a:gd name="T31" fmla="*/ 1344672 h 3264"/>
                <a:gd name="T32" fmla="*/ 0 w 1699"/>
                <a:gd name="T33" fmla="*/ 1332337 h 3264"/>
                <a:gd name="T34" fmla="*/ 0 w 1699"/>
                <a:gd name="T35" fmla="*/ 1350917 h 3264"/>
                <a:gd name="T36" fmla="*/ 0 w 1699"/>
                <a:gd name="T37" fmla="*/ 1316906 h 3264"/>
                <a:gd name="T38" fmla="*/ 0 w 1699"/>
                <a:gd name="T39" fmla="*/ 1226610 h 3264"/>
                <a:gd name="T40" fmla="*/ 0 w 1699"/>
                <a:gd name="T41" fmla="*/ 1102378 h 3264"/>
                <a:gd name="T42" fmla="*/ 0 w 1699"/>
                <a:gd name="T43" fmla="*/ 928024 h 3264"/>
                <a:gd name="T44" fmla="*/ 0 w 1699"/>
                <a:gd name="T45" fmla="*/ 753969 h 3264"/>
                <a:gd name="T46" fmla="*/ 0 w 1699"/>
                <a:gd name="T47" fmla="*/ 523571 h 3264"/>
                <a:gd name="T48" fmla="*/ 0 w 1699"/>
                <a:gd name="T49" fmla="*/ 380384 h 3264"/>
                <a:gd name="T50" fmla="*/ 0 w 1699"/>
                <a:gd name="T51" fmla="*/ 21862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8 h 457"/>
                    <a:gd name="T4" fmla="*/ 187 w 2161"/>
                    <a:gd name="T5" fmla="*/ 345 h 457"/>
                    <a:gd name="T6" fmla="*/ 351 w 2161"/>
                    <a:gd name="T7" fmla="*/ 315 h 457"/>
                    <a:gd name="T8" fmla="*/ 561 w 2161"/>
                    <a:gd name="T9" fmla="*/ 293 h 457"/>
                    <a:gd name="T10" fmla="*/ 852 w 2161"/>
                    <a:gd name="T11" fmla="*/ 271 h 457"/>
                    <a:gd name="T12" fmla="*/ 1155 w 2161"/>
                    <a:gd name="T13" fmla="*/ 271 h 457"/>
                    <a:gd name="T14" fmla="*/ 1529 w 2161"/>
                    <a:gd name="T15" fmla="*/ 330 h 457"/>
                    <a:gd name="T16" fmla="*/ 1746 w 2161"/>
                    <a:gd name="T17" fmla="*/ 413 h 457"/>
                    <a:gd name="T18" fmla="*/ 1895 w 2161"/>
                    <a:gd name="T19" fmla="*/ 465 h 457"/>
                    <a:gd name="T20" fmla="*/ 2037 w 2161"/>
                    <a:gd name="T21" fmla="*/ 435 h 457"/>
                    <a:gd name="T22" fmla="*/ 2097 w 2161"/>
                    <a:gd name="T23" fmla="*/ 360 h 457"/>
                    <a:gd name="T24" fmla="*/ 2097 w 2161"/>
                    <a:gd name="T25" fmla="*/ 263 h 457"/>
                    <a:gd name="T26" fmla="*/ 1992 w 2161"/>
                    <a:gd name="T27" fmla="*/ 154 h 457"/>
                    <a:gd name="T28" fmla="*/ 115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3 h 585"/>
                    <a:gd name="T2" fmla="*/ 274 w 2341"/>
                    <a:gd name="T3" fmla="*/ 527 h 585"/>
                    <a:gd name="T4" fmla="*/ 72 w 2341"/>
                    <a:gd name="T5" fmla="*/ 498 h 585"/>
                    <a:gd name="T6" fmla="*/ 5 w 2341"/>
                    <a:gd name="T7" fmla="*/ 38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5 w 2341"/>
                    <a:gd name="T19" fmla="*/ 7 h 585"/>
                    <a:gd name="T20" fmla="*/ 1766 w 2341"/>
                    <a:gd name="T21" fmla="*/ 7 h 585"/>
                    <a:gd name="T22" fmla="*/ 2192 w 2341"/>
                    <a:gd name="T23" fmla="*/ 52 h 585"/>
                    <a:gd name="T24" fmla="*/ 2275 w 2341"/>
                    <a:gd name="T25" fmla="*/ 111 h 585"/>
                    <a:gd name="T26" fmla="*/ 2320 w 2341"/>
                    <a:gd name="T27" fmla="*/ 246 h 585"/>
                    <a:gd name="T28" fmla="*/ 2327 w 2341"/>
                    <a:gd name="T29" fmla="*/ 385 h 585"/>
                    <a:gd name="T30" fmla="*/ 2312 w 2341"/>
                    <a:gd name="T31" fmla="*/ 468 h 585"/>
                    <a:gd name="T32" fmla="*/ 2327 w 2341"/>
                    <a:gd name="T33" fmla="*/ 550 h 585"/>
                    <a:gd name="T34" fmla="*/ 2297 w 2341"/>
                    <a:gd name="T35" fmla="*/ 595 h 585"/>
                    <a:gd name="T36" fmla="*/ 2222 w 2341"/>
                    <a:gd name="T37" fmla="*/ 565 h 585"/>
                    <a:gd name="T38" fmla="*/ 2050 w 2341"/>
                    <a:gd name="T39" fmla="*/ 498 h 585"/>
                    <a:gd name="T40" fmla="*/ 1766 w 2341"/>
                    <a:gd name="T41" fmla="*/ 460 h 585"/>
                    <a:gd name="T42" fmla="*/ 1601 w 2341"/>
                    <a:gd name="T43" fmla="*/ 460 h 585"/>
                    <a:gd name="T44" fmla="*/ 1317 w 2341"/>
                    <a:gd name="T45" fmla="*/ 430 h 585"/>
                    <a:gd name="T46" fmla="*/ 1183 w 2341"/>
                    <a:gd name="T47" fmla="*/ 423 h 585"/>
                    <a:gd name="T48" fmla="*/ 895 w 2341"/>
                    <a:gd name="T49" fmla="*/ 438 h 585"/>
                    <a:gd name="T50" fmla="*/ 671 w 2341"/>
                    <a:gd name="T51" fmla="*/ 423 h 585"/>
                    <a:gd name="T52" fmla="*/ 506 w 2341"/>
                    <a:gd name="T53" fmla="*/ 45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78 w 157"/>
                  <a:gd name="T1" fmla="*/ 8 h 337"/>
                  <a:gd name="T2" fmla="*/ 145 w 157"/>
                  <a:gd name="T3" fmla="*/ 207 h 337"/>
                  <a:gd name="T4" fmla="*/ 130 w 157"/>
                  <a:gd name="T5" fmla="*/ 349 h 337"/>
                  <a:gd name="T6" fmla="*/ 0 w 157"/>
                  <a:gd name="T7" fmla="*/ 0 h 337"/>
                  <a:gd name="T8" fmla="*/ 7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8 h 396"/>
                  <a:gd name="T2" fmla="*/ 105 w 808"/>
                  <a:gd name="T3" fmla="*/ 378 h 396"/>
                  <a:gd name="T4" fmla="*/ 255 w 808"/>
                  <a:gd name="T5" fmla="*/ 318 h 396"/>
                  <a:gd name="T6" fmla="*/ 483 w 808"/>
                  <a:gd name="T7" fmla="*/ 112 h 396"/>
                  <a:gd name="T8" fmla="*/ 307 w 808"/>
                  <a:gd name="T9" fmla="*/ 67 h 396"/>
                  <a:gd name="T10" fmla="*/ 232 w 808"/>
                  <a:gd name="T11" fmla="*/ 22 h 396"/>
                  <a:gd name="T12" fmla="*/ 352 w 808"/>
                  <a:gd name="T13" fmla="*/ 22 h 396"/>
                  <a:gd name="T14" fmla="*/ 536 w 808"/>
                  <a:gd name="T15" fmla="*/ 74 h 396"/>
                  <a:gd name="T16" fmla="*/ 633 w 808"/>
                  <a:gd name="T17" fmla="*/ 0 h 396"/>
                  <a:gd name="T18" fmla="*/ 693 w 808"/>
                  <a:gd name="T19" fmla="*/ 0 h 396"/>
                  <a:gd name="T20" fmla="*/ 588 w 808"/>
                  <a:gd name="T21" fmla="*/ 82 h 396"/>
                  <a:gd name="T22" fmla="*/ 813 w 808"/>
                  <a:gd name="T23" fmla="*/ 134 h 396"/>
                  <a:gd name="T24" fmla="*/ 820 w 808"/>
                  <a:gd name="T25" fmla="*/ 221 h 396"/>
                  <a:gd name="T26" fmla="*/ 528 w 808"/>
                  <a:gd name="T27" fmla="*/ 134 h 396"/>
                  <a:gd name="T28" fmla="*/ 344 w 808"/>
                  <a:gd name="T29" fmla="*/ 303 h 396"/>
                  <a:gd name="T30" fmla="*/ 277 w 808"/>
                  <a:gd name="T31" fmla="*/ 356 h 396"/>
                  <a:gd name="T32" fmla="*/ 157 w 808"/>
                  <a:gd name="T33" fmla="*/ 408 h 396"/>
                  <a:gd name="T34" fmla="*/ 0 w 808"/>
                  <a:gd name="T35" fmla="*/ 37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grpSp>
      <p:sp>
        <p:nvSpPr>
          <p:cNvPr id="24986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4986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lnSpc>
                <a:spcPct val="80000"/>
              </a:lnSpc>
              <a:defRPr>
                <a:ea typeface="Times New Roman" charset="0"/>
                <a:cs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lnSpc>
                <a:spcPct val="80000"/>
              </a:lnSpc>
              <a:defRPr>
                <a:ea typeface="Times New Roman" charset="0"/>
                <a:cs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lnSpc>
                <a:spcPct val="80000"/>
              </a:lnSpc>
              <a:defRPr>
                <a:solidFill>
                  <a:schemeClr val="tx1"/>
                </a:solidFill>
                <a:cs typeface="Times New Roman" charset="0"/>
              </a:defRPr>
            </a:lvl1pPr>
          </a:lstStyle>
          <a:p>
            <a:pPr>
              <a:defRPr/>
            </a:pPr>
            <a:fld id="{6E853B01-55B3-D741-8792-9F90A47061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0990905"/>
      </p:ext>
    </p:extLst>
  </p:cSld>
  <p:clrMapOvr>
    <a:masterClrMapping/>
  </p:clrMapOvr>
  <p:transition>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lnSpc>
                <a:spcPct val="80000"/>
              </a:lnSpc>
              <a:defRPr>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lnSpc>
                <a:spcPct val="80000"/>
              </a:lnSpc>
              <a:defRPr>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lnSpc>
                <a:spcPct val="80000"/>
              </a:lnSpc>
              <a:defRPr>
                <a:solidFill>
                  <a:schemeClr val="tx1"/>
                </a:solidFill>
                <a:cs typeface="Times New Roman" charset="0"/>
              </a:defRPr>
            </a:lvl1pPr>
          </a:lstStyle>
          <a:p>
            <a:pPr>
              <a:defRPr/>
            </a:pPr>
            <a:fld id="{5B0631B2-E498-FE44-AF18-C2D3220A31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2452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lnSpc>
                <a:spcPct val="80000"/>
              </a:lnSpc>
              <a:defRPr>
                <a:latin typeface="Arial Narrow" pitchFamily="-105" charset="0"/>
                <a:ea typeface="Times New Roman" charset="0"/>
                <a:cs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lnSpc>
                <a:spcPct val="80000"/>
              </a:lnSpc>
              <a:defRPr>
                <a:latin typeface="Arial Narrow" pitchFamily="-105" charset="0"/>
                <a:ea typeface="Times New Roman" charset="0"/>
                <a:cs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lnSpc>
                <a:spcPct val="80000"/>
              </a:lnSpc>
              <a:defRPr>
                <a:solidFill>
                  <a:schemeClr val="tx1"/>
                </a:solidFill>
                <a:latin typeface="Arial Narrow" charset="0"/>
                <a:cs typeface="Times New Roman" charset="0"/>
              </a:defRPr>
            </a:lvl1pPr>
          </a:lstStyle>
          <a:p>
            <a:pPr>
              <a:defRPr/>
            </a:pPr>
            <a:fld id="{499D0647-66B4-2A40-8256-B0DC98174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8935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725A4FB0-D9F3-6244-907C-F32DB8822952}" type="slidenum">
              <a:rPr lang="en-US"/>
              <a:pPr>
                <a:defRPr/>
              </a:pPr>
              <a:t>‹#›</a:t>
            </a:fld>
            <a:endParaRPr lang="en-US"/>
          </a:p>
        </p:txBody>
      </p:sp>
    </p:spTree>
    <p:extLst>
      <p:ext uri="{BB962C8B-B14F-4D97-AF65-F5344CB8AC3E}">
        <p14:creationId xmlns:p14="http://schemas.microsoft.com/office/powerpoint/2010/main" val="26435389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6732702-620B-5D47-B414-31FDE73EE71B}" type="slidenum">
              <a:rPr lang="en-US"/>
              <a:pPr>
                <a:defRPr/>
              </a:pPr>
              <a:t>‹#›</a:t>
            </a:fld>
            <a:endParaRPr lang="en-US"/>
          </a:p>
        </p:txBody>
      </p:sp>
    </p:spTree>
    <p:extLst>
      <p:ext uri="{BB962C8B-B14F-4D97-AF65-F5344CB8AC3E}">
        <p14:creationId xmlns:p14="http://schemas.microsoft.com/office/powerpoint/2010/main" val="1328656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EF9F03C3-F69B-0648-AF90-20A1B9DAC4C0}" type="slidenum">
              <a:rPr lang="zh-CN" altLang="en-US"/>
              <a:pPr>
                <a:defRPr/>
              </a:pPr>
              <a:t>‹#›</a:t>
            </a:fld>
            <a:endParaRPr lang="en-US" altLang="zh-CN"/>
          </a:p>
        </p:txBody>
      </p:sp>
    </p:spTree>
    <p:extLst>
      <p:ext uri="{BB962C8B-B14F-4D97-AF65-F5344CB8AC3E}">
        <p14:creationId xmlns:p14="http://schemas.microsoft.com/office/powerpoint/2010/main" val="3461853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619AF31-25DD-0845-B56B-14CB38141B15}" type="slidenum">
              <a:rPr lang="en-US"/>
              <a:pPr>
                <a:defRPr/>
              </a:pPr>
              <a:t>‹#›</a:t>
            </a:fld>
            <a:endParaRPr lang="en-US"/>
          </a:p>
        </p:txBody>
      </p:sp>
    </p:spTree>
    <p:extLst>
      <p:ext uri="{BB962C8B-B14F-4D97-AF65-F5344CB8AC3E}">
        <p14:creationId xmlns:p14="http://schemas.microsoft.com/office/powerpoint/2010/main" val="27894663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7625634-EEF6-0144-8568-446B73DF0B83}" type="slidenum">
              <a:rPr lang="en-US"/>
              <a:pPr>
                <a:defRPr/>
              </a:pPr>
              <a:t>‹#›</a:t>
            </a:fld>
            <a:endParaRPr lang="en-US"/>
          </a:p>
        </p:txBody>
      </p:sp>
    </p:spTree>
    <p:extLst>
      <p:ext uri="{BB962C8B-B14F-4D97-AF65-F5344CB8AC3E}">
        <p14:creationId xmlns:p14="http://schemas.microsoft.com/office/powerpoint/2010/main" val="23507994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CF49CD1F-0622-B740-BE85-FA372EAF9CAE}" type="slidenum">
              <a:rPr lang="en-US"/>
              <a:pPr>
                <a:defRPr/>
              </a:pPr>
              <a:t>‹#›</a:t>
            </a:fld>
            <a:endParaRPr lang="en-US"/>
          </a:p>
        </p:txBody>
      </p:sp>
    </p:spTree>
    <p:extLst>
      <p:ext uri="{BB962C8B-B14F-4D97-AF65-F5344CB8AC3E}">
        <p14:creationId xmlns:p14="http://schemas.microsoft.com/office/powerpoint/2010/main" val="209442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B1107C94-D046-1E49-BF65-66DD12AC2F33}" type="slidenum">
              <a:rPr lang="en-US"/>
              <a:pPr>
                <a:defRPr/>
              </a:pPr>
              <a:t>‹#›</a:t>
            </a:fld>
            <a:endParaRPr lang="en-US"/>
          </a:p>
        </p:txBody>
      </p:sp>
    </p:spTree>
    <p:extLst>
      <p:ext uri="{BB962C8B-B14F-4D97-AF65-F5344CB8AC3E}">
        <p14:creationId xmlns:p14="http://schemas.microsoft.com/office/powerpoint/2010/main" val="14627866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52EE1D00-98C6-B046-8C2F-D5DDD59AE39B}" type="slidenum">
              <a:rPr lang="en-US"/>
              <a:pPr>
                <a:defRPr/>
              </a:pPr>
              <a:t>‹#›</a:t>
            </a:fld>
            <a:endParaRPr lang="en-US"/>
          </a:p>
        </p:txBody>
      </p:sp>
    </p:spTree>
    <p:extLst>
      <p:ext uri="{BB962C8B-B14F-4D97-AF65-F5344CB8AC3E}">
        <p14:creationId xmlns:p14="http://schemas.microsoft.com/office/powerpoint/2010/main" val="34759884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4B91C5C-7B0F-9D4C-B75F-3E3795103410}" type="slidenum">
              <a:rPr lang="en-US"/>
              <a:pPr>
                <a:defRPr/>
              </a:pPr>
              <a:t>‹#›</a:t>
            </a:fld>
            <a:endParaRPr lang="en-US"/>
          </a:p>
        </p:txBody>
      </p:sp>
    </p:spTree>
    <p:extLst>
      <p:ext uri="{BB962C8B-B14F-4D97-AF65-F5344CB8AC3E}">
        <p14:creationId xmlns:p14="http://schemas.microsoft.com/office/powerpoint/2010/main" val="29311456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7F5FBDB-5C05-924A-91EB-2EC325D81EC9}" type="slidenum">
              <a:rPr lang="en-US"/>
              <a:pPr>
                <a:defRPr/>
              </a:pPr>
              <a:t>‹#›</a:t>
            </a:fld>
            <a:endParaRPr lang="en-US"/>
          </a:p>
        </p:txBody>
      </p:sp>
    </p:spTree>
    <p:extLst>
      <p:ext uri="{BB962C8B-B14F-4D97-AF65-F5344CB8AC3E}">
        <p14:creationId xmlns:p14="http://schemas.microsoft.com/office/powerpoint/2010/main" val="1169756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7CB5864-EBCC-3140-B282-19282AA515DF}" type="slidenum">
              <a:rPr lang="en-US"/>
              <a:pPr>
                <a:defRPr/>
              </a:pPr>
              <a:t>‹#›</a:t>
            </a:fld>
            <a:endParaRPr lang="en-US"/>
          </a:p>
        </p:txBody>
      </p:sp>
    </p:spTree>
    <p:extLst>
      <p:ext uri="{BB962C8B-B14F-4D97-AF65-F5344CB8AC3E}">
        <p14:creationId xmlns:p14="http://schemas.microsoft.com/office/powerpoint/2010/main" val="28560261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D4CB573-3021-CC44-90F8-065F63B4F588}" type="slidenum">
              <a:rPr lang="en-US"/>
              <a:pPr>
                <a:defRPr/>
              </a:pPr>
              <a:t>‹#›</a:t>
            </a:fld>
            <a:endParaRPr lang="en-US"/>
          </a:p>
        </p:txBody>
      </p:sp>
    </p:spTree>
    <p:extLst>
      <p:ext uri="{BB962C8B-B14F-4D97-AF65-F5344CB8AC3E}">
        <p14:creationId xmlns:p14="http://schemas.microsoft.com/office/powerpoint/2010/main" val="23870259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5C29D827-FAC0-8041-AAB6-4C47DA88CBC3}" type="slidenum">
              <a:rPr lang="en-US"/>
              <a:pPr>
                <a:defRPr/>
              </a:pPr>
              <a:t>‹#›</a:t>
            </a:fld>
            <a:endParaRPr lang="en-US"/>
          </a:p>
        </p:txBody>
      </p:sp>
    </p:spTree>
    <p:extLst>
      <p:ext uri="{BB962C8B-B14F-4D97-AF65-F5344CB8AC3E}">
        <p14:creationId xmlns:p14="http://schemas.microsoft.com/office/powerpoint/2010/main" val="4086343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A38E6677-EDAE-D54A-817B-B3833EDC02C7}" type="slidenum">
              <a:rPr lang="zh-CN" altLang="en-US"/>
              <a:pPr>
                <a:defRPr/>
              </a:pPr>
              <a:t>‹#›</a:t>
            </a:fld>
            <a:endParaRPr lang="en-US" altLang="zh-CN"/>
          </a:p>
        </p:txBody>
      </p:sp>
    </p:spTree>
    <p:extLst>
      <p:ext uri="{BB962C8B-B14F-4D97-AF65-F5344CB8AC3E}">
        <p14:creationId xmlns:p14="http://schemas.microsoft.com/office/powerpoint/2010/main" val="2637218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3C35930-7461-A447-8BC2-A0BAE130C887}" type="slidenum">
              <a:rPr lang="en-US"/>
              <a:pPr>
                <a:defRPr/>
              </a:pPr>
              <a:t>‹#›</a:t>
            </a:fld>
            <a:endParaRPr lang="en-US"/>
          </a:p>
        </p:txBody>
      </p:sp>
    </p:spTree>
    <p:extLst>
      <p:ext uri="{BB962C8B-B14F-4D97-AF65-F5344CB8AC3E}">
        <p14:creationId xmlns:p14="http://schemas.microsoft.com/office/powerpoint/2010/main" val="418276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2AF3BB3-72CC-1640-8F05-9437F65FB865}" type="slidenum">
              <a:rPr lang="en-US"/>
              <a:pPr>
                <a:defRPr/>
              </a:pPr>
              <a:t>‹#›</a:t>
            </a:fld>
            <a:endParaRPr lang="en-US"/>
          </a:p>
        </p:txBody>
      </p:sp>
    </p:spTree>
    <p:extLst>
      <p:ext uri="{BB962C8B-B14F-4D97-AF65-F5344CB8AC3E}">
        <p14:creationId xmlns:p14="http://schemas.microsoft.com/office/powerpoint/2010/main" val="38112428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EEA5556-C5B9-3543-BCAE-C44AADDBBD91}" type="slidenum">
              <a:rPr lang="en-US"/>
              <a:pPr>
                <a:defRPr/>
              </a:pPr>
              <a:t>‹#›</a:t>
            </a:fld>
            <a:endParaRPr lang="en-US"/>
          </a:p>
        </p:txBody>
      </p:sp>
    </p:spTree>
    <p:extLst>
      <p:ext uri="{BB962C8B-B14F-4D97-AF65-F5344CB8AC3E}">
        <p14:creationId xmlns:p14="http://schemas.microsoft.com/office/powerpoint/2010/main" val="3592360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5740F8AA-2BCD-1E42-9579-F135E61FB3DB}" type="slidenum">
              <a:rPr lang="en-US"/>
              <a:pPr>
                <a:defRPr/>
              </a:pPr>
              <a:t>‹#›</a:t>
            </a:fld>
            <a:endParaRPr lang="en-US"/>
          </a:p>
        </p:txBody>
      </p:sp>
    </p:spTree>
    <p:extLst>
      <p:ext uri="{BB962C8B-B14F-4D97-AF65-F5344CB8AC3E}">
        <p14:creationId xmlns:p14="http://schemas.microsoft.com/office/powerpoint/2010/main" val="280474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705002C4-51B3-CB4F-8136-8331850FA5EB}" type="slidenum">
              <a:rPr lang="en-US"/>
              <a:pPr>
                <a:defRPr/>
              </a:pPr>
              <a:t>‹#›</a:t>
            </a:fld>
            <a:endParaRPr lang="en-US"/>
          </a:p>
        </p:txBody>
      </p:sp>
    </p:spTree>
    <p:extLst>
      <p:ext uri="{BB962C8B-B14F-4D97-AF65-F5344CB8AC3E}">
        <p14:creationId xmlns:p14="http://schemas.microsoft.com/office/powerpoint/2010/main" val="2104181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C1E0B188-1960-8448-9EE5-3B750579E66B}" type="slidenum">
              <a:rPr lang="en-US"/>
              <a:pPr>
                <a:defRPr/>
              </a:pPr>
              <a:t>‹#›</a:t>
            </a:fld>
            <a:endParaRPr lang="en-US"/>
          </a:p>
        </p:txBody>
      </p:sp>
    </p:spTree>
    <p:extLst>
      <p:ext uri="{BB962C8B-B14F-4D97-AF65-F5344CB8AC3E}">
        <p14:creationId xmlns:p14="http://schemas.microsoft.com/office/powerpoint/2010/main" val="2741715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B9E5CA5-248F-3341-8E10-FF1E4FDE4107}" type="slidenum">
              <a:rPr lang="en-US"/>
              <a:pPr>
                <a:defRPr/>
              </a:pPr>
              <a:t>‹#›</a:t>
            </a:fld>
            <a:endParaRPr lang="en-US"/>
          </a:p>
        </p:txBody>
      </p:sp>
    </p:spTree>
    <p:extLst>
      <p:ext uri="{BB962C8B-B14F-4D97-AF65-F5344CB8AC3E}">
        <p14:creationId xmlns:p14="http://schemas.microsoft.com/office/powerpoint/2010/main" val="30798274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396C8F2-6F26-C649-B1ED-D4D0C0151408}" type="slidenum">
              <a:rPr lang="en-US"/>
              <a:pPr>
                <a:defRPr/>
              </a:pPr>
              <a:t>‹#›</a:t>
            </a:fld>
            <a:endParaRPr lang="en-US"/>
          </a:p>
        </p:txBody>
      </p:sp>
    </p:spTree>
    <p:extLst>
      <p:ext uri="{BB962C8B-B14F-4D97-AF65-F5344CB8AC3E}">
        <p14:creationId xmlns:p14="http://schemas.microsoft.com/office/powerpoint/2010/main" val="12861384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96946CA-60BA-7E42-89E3-53011C3A9F76}" type="slidenum">
              <a:rPr lang="en-US"/>
              <a:pPr>
                <a:defRPr/>
              </a:pPr>
              <a:t>‹#›</a:t>
            </a:fld>
            <a:endParaRPr lang="en-US"/>
          </a:p>
        </p:txBody>
      </p:sp>
    </p:spTree>
    <p:extLst>
      <p:ext uri="{BB962C8B-B14F-4D97-AF65-F5344CB8AC3E}">
        <p14:creationId xmlns:p14="http://schemas.microsoft.com/office/powerpoint/2010/main" val="42728117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069CEE3-C3FC-D445-81CB-BA30165E82D1}" type="slidenum">
              <a:rPr lang="en-US"/>
              <a:pPr>
                <a:defRPr/>
              </a:pPr>
              <a:t>‹#›</a:t>
            </a:fld>
            <a:endParaRPr lang="en-US"/>
          </a:p>
        </p:txBody>
      </p:sp>
    </p:spTree>
    <p:extLst>
      <p:ext uri="{BB962C8B-B14F-4D97-AF65-F5344CB8AC3E}">
        <p14:creationId xmlns:p14="http://schemas.microsoft.com/office/powerpoint/2010/main" val="135077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57B2775E-AEBD-D54F-9B5A-7AFDA0B7A60B}" type="slidenum">
              <a:rPr lang="zh-CN" altLang="en-US"/>
              <a:pPr>
                <a:defRPr/>
              </a:pPr>
              <a:t>‹#›</a:t>
            </a:fld>
            <a:endParaRPr lang="en-US" altLang="zh-CN"/>
          </a:p>
        </p:txBody>
      </p:sp>
    </p:spTree>
    <p:extLst>
      <p:ext uri="{BB962C8B-B14F-4D97-AF65-F5344CB8AC3E}">
        <p14:creationId xmlns:p14="http://schemas.microsoft.com/office/powerpoint/2010/main" val="9502260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7F07C5-1B68-104F-9E42-27732E321551}" type="slidenum">
              <a:rPr lang="en-US"/>
              <a:pPr>
                <a:defRPr/>
              </a:pPr>
              <a:t>‹#›</a:t>
            </a:fld>
            <a:endParaRPr lang="en-US"/>
          </a:p>
        </p:txBody>
      </p:sp>
    </p:spTree>
    <p:extLst>
      <p:ext uri="{BB962C8B-B14F-4D97-AF65-F5344CB8AC3E}">
        <p14:creationId xmlns:p14="http://schemas.microsoft.com/office/powerpoint/2010/main" val="23317321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3788D-8517-944B-B149-AC58218F6B6A}" type="slidenum">
              <a:rPr lang="en-US"/>
              <a:pPr>
                <a:defRPr/>
              </a:pPr>
              <a:t>‹#›</a:t>
            </a:fld>
            <a:endParaRPr lang="en-US"/>
          </a:p>
        </p:txBody>
      </p:sp>
    </p:spTree>
    <p:extLst>
      <p:ext uri="{BB962C8B-B14F-4D97-AF65-F5344CB8AC3E}">
        <p14:creationId xmlns:p14="http://schemas.microsoft.com/office/powerpoint/2010/main" val="37079629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1A8E9-CF10-944D-A4BB-53EC03AD9E52}" type="slidenum">
              <a:rPr lang="en-US"/>
              <a:pPr>
                <a:defRPr/>
              </a:pPr>
              <a:t>‹#›</a:t>
            </a:fld>
            <a:endParaRPr lang="en-US"/>
          </a:p>
        </p:txBody>
      </p:sp>
    </p:spTree>
    <p:extLst>
      <p:ext uri="{BB962C8B-B14F-4D97-AF65-F5344CB8AC3E}">
        <p14:creationId xmlns:p14="http://schemas.microsoft.com/office/powerpoint/2010/main" val="4153232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0D5C48-5829-074E-AD9A-1900E8C46992}" type="slidenum">
              <a:rPr lang="en-US"/>
              <a:pPr>
                <a:defRPr/>
              </a:pPr>
              <a:t>‹#›</a:t>
            </a:fld>
            <a:endParaRPr lang="en-US"/>
          </a:p>
        </p:txBody>
      </p:sp>
    </p:spTree>
    <p:extLst>
      <p:ext uri="{BB962C8B-B14F-4D97-AF65-F5344CB8AC3E}">
        <p14:creationId xmlns:p14="http://schemas.microsoft.com/office/powerpoint/2010/main" val="41541467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12E37B-6787-C242-9D05-2CBF0A12D7D8}" type="slidenum">
              <a:rPr lang="en-US"/>
              <a:pPr>
                <a:defRPr/>
              </a:pPr>
              <a:t>‹#›</a:t>
            </a:fld>
            <a:endParaRPr lang="en-US"/>
          </a:p>
        </p:txBody>
      </p:sp>
    </p:spTree>
    <p:extLst>
      <p:ext uri="{BB962C8B-B14F-4D97-AF65-F5344CB8AC3E}">
        <p14:creationId xmlns:p14="http://schemas.microsoft.com/office/powerpoint/2010/main" val="26340224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A0E5EB-225A-EF4B-AFBD-BA5F745D66E9}" type="slidenum">
              <a:rPr lang="en-US"/>
              <a:pPr>
                <a:defRPr/>
              </a:pPr>
              <a:t>‹#›</a:t>
            </a:fld>
            <a:endParaRPr lang="en-US"/>
          </a:p>
        </p:txBody>
      </p:sp>
    </p:spTree>
    <p:extLst>
      <p:ext uri="{BB962C8B-B14F-4D97-AF65-F5344CB8AC3E}">
        <p14:creationId xmlns:p14="http://schemas.microsoft.com/office/powerpoint/2010/main" val="2172985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51C507-F712-214B-92D7-8EE7013B8119}" type="slidenum">
              <a:rPr lang="en-US"/>
              <a:pPr>
                <a:defRPr/>
              </a:pPr>
              <a:t>‹#›</a:t>
            </a:fld>
            <a:endParaRPr lang="en-US"/>
          </a:p>
        </p:txBody>
      </p:sp>
    </p:spTree>
    <p:extLst>
      <p:ext uri="{BB962C8B-B14F-4D97-AF65-F5344CB8AC3E}">
        <p14:creationId xmlns:p14="http://schemas.microsoft.com/office/powerpoint/2010/main" val="2483504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B7D7C8-1CAE-464A-8132-E8FB2E7C7E9A}" type="slidenum">
              <a:rPr lang="en-US"/>
              <a:pPr>
                <a:defRPr/>
              </a:pPr>
              <a:t>‹#›</a:t>
            </a:fld>
            <a:endParaRPr lang="en-US"/>
          </a:p>
        </p:txBody>
      </p:sp>
    </p:spTree>
    <p:extLst>
      <p:ext uri="{BB962C8B-B14F-4D97-AF65-F5344CB8AC3E}">
        <p14:creationId xmlns:p14="http://schemas.microsoft.com/office/powerpoint/2010/main" val="26747425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A3CA6-2927-7E49-991B-23203D3EA1E6}" type="slidenum">
              <a:rPr lang="en-US"/>
              <a:pPr>
                <a:defRPr/>
              </a:pPr>
              <a:t>‹#›</a:t>
            </a:fld>
            <a:endParaRPr lang="en-US"/>
          </a:p>
        </p:txBody>
      </p:sp>
    </p:spTree>
    <p:extLst>
      <p:ext uri="{BB962C8B-B14F-4D97-AF65-F5344CB8AC3E}">
        <p14:creationId xmlns:p14="http://schemas.microsoft.com/office/powerpoint/2010/main" val="300409459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B40579-FBC0-9845-8C53-1E4D62B6D398}" type="slidenum">
              <a:rPr lang="en-US"/>
              <a:pPr>
                <a:defRPr/>
              </a:pPr>
              <a:t>‹#›</a:t>
            </a:fld>
            <a:endParaRPr lang="en-US"/>
          </a:p>
        </p:txBody>
      </p:sp>
    </p:spTree>
    <p:extLst>
      <p:ext uri="{BB962C8B-B14F-4D97-AF65-F5344CB8AC3E}">
        <p14:creationId xmlns:p14="http://schemas.microsoft.com/office/powerpoint/2010/main" val="168738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F5133EFC-836A-2D47-AA26-C63D1F8F27B0}" type="slidenum">
              <a:rPr lang="zh-CN" altLang="en-US"/>
              <a:pPr>
                <a:defRPr/>
              </a:pPr>
              <a:t>‹#›</a:t>
            </a:fld>
            <a:endParaRPr lang="en-US" altLang="zh-CN"/>
          </a:p>
        </p:txBody>
      </p:sp>
    </p:spTree>
    <p:extLst>
      <p:ext uri="{BB962C8B-B14F-4D97-AF65-F5344CB8AC3E}">
        <p14:creationId xmlns:p14="http://schemas.microsoft.com/office/powerpoint/2010/main" val="5314652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DBA23-23E4-9448-9C3C-B9894FE3634C}" type="slidenum">
              <a:rPr lang="en-US"/>
              <a:pPr>
                <a:defRPr/>
              </a:pPr>
              <a:t>‹#›</a:t>
            </a:fld>
            <a:endParaRPr lang="en-US"/>
          </a:p>
        </p:txBody>
      </p:sp>
    </p:spTree>
    <p:extLst>
      <p:ext uri="{BB962C8B-B14F-4D97-AF65-F5344CB8AC3E}">
        <p14:creationId xmlns:p14="http://schemas.microsoft.com/office/powerpoint/2010/main" val="37247674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Arial" charset="0"/>
              </a:defRPr>
            </a:lvl1pPr>
          </a:lstStyle>
          <a:p>
            <a:pPr>
              <a:defRPr/>
            </a:pPr>
            <a:fld id="{BA7D9AC4-7F3C-1045-8F8B-34A1D3F78AE5}" type="slidenum">
              <a:rPr lang="en-US"/>
              <a:pPr>
                <a:defRPr/>
              </a:pPr>
              <a:t>‹#›</a:t>
            </a:fld>
            <a:endParaRPr lang="en-US"/>
          </a:p>
        </p:txBody>
      </p:sp>
    </p:spTree>
    <p:extLst>
      <p:ext uri="{BB962C8B-B14F-4D97-AF65-F5344CB8AC3E}">
        <p14:creationId xmlns:p14="http://schemas.microsoft.com/office/powerpoint/2010/main" val="9590978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Arial" charset="0"/>
              </a:defRPr>
            </a:lvl1pPr>
          </a:lstStyle>
          <a:p>
            <a:pPr>
              <a:defRPr/>
            </a:pPr>
            <a:fld id="{BB7A3358-9CA4-6B46-8EC5-68BC7947CBDB}" type="slidenum">
              <a:rPr lang="en-US"/>
              <a:pPr>
                <a:defRPr/>
              </a:pPr>
              <a:t>‹#›</a:t>
            </a:fld>
            <a:endParaRPr lang="en-US"/>
          </a:p>
        </p:txBody>
      </p:sp>
    </p:spTree>
    <p:extLst>
      <p:ext uri="{BB962C8B-B14F-4D97-AF65-F5344CB8AC3E}">
        <p14:creationId xmlns:p14="http://schemas.microsoft.com/office/powerpoint/2010/main" val="9531773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gd name="T0" fmla="*/ 2885 w 2780"/>
                <a:gd name="T1" fmla="*/ 18 h 953"/>
                <a:gd name="T2" fmla="*/ 2795 w 2780"/>
                <a:gd name="T3" fmla="*/ 24 h 953"/>
                <a:gd name="T4" fmla="*/ 2728 w 2780"/>
                <a:gd name="T5" fmla="*/ 102 h 953"/>
                <a:gd name="T6" fmla="*/ 2615 w 2780"/>
                <a:gd name="T7" fmla="*/ 156 h 953"/>
                <a:gd name="T8" fmla="*/ 2609 w 2780"/>
                <a:gd name="T9" fmla="*/ 222 h 953"/>
                <a:gd name="T10" fmla="*/ 2591 w 2780"/>
                <a:gd name="T11" fmla="*/ 246 h 953"/>
                <a:gd name="T12" fmla="*/ 2573 w 2780"/>
                <a:gd name="T13" fmla="*/ 252 h 953"/>
                <a:gd name="T14" fmla="*/ 2501 w 2780"/>
                <a:gd name="T15" fmla="*/ 210 h 953"/>
                <a:gd name="T16" fmla="*/ 2355 w 2780"/>
                <a:gd name="T17" fmla="*/ 192 h 953"/>
                <a:gd name="T18" fmla="*/ 2328 w 2780"/>
                <a:gd name="T19" fmla="*/ 186 h 953"/>
                <a:gd name="T20" fmla="*/ 2309 w 2780"/>
                <a:gd name="T21" fmla="*/ 192 h 953"/>
                <a:gd name="T22" fmla="*/ 2237 w 2780"/>
                <a:gd name="T23" fmla="*/ 228 h 953"/>
                <a:gd name="T24" fmla="*/ 2201 w 2780"/>
                <a:gd name="T25" fmla="*/ 240 h 953"/>
                <a:gd name="T26" fmla="*/ 2177 w 2780"/>
                <a:gd name="T27" fmla="*/ 246 h 953"/>
                <a:gd name="T28" fmla="*/ 2165 w 2780"/>
                <a:gd name="T29" fmla="*/ 258 h 953"/>
                <a:gd name="T30" fmla="*/ 2165 w 2780"/>
                <a:gd name="T31" fmla="*/ 276 h 953"/>
                <a:gd name="T32" fmla="*/ 2142 w 2780"/>
                <a:gd name="T33" fmla="*/ 300 h 953"/>
                <a:gd name="T34" fmla="*/ 2124 w 2780"/>
                <a:gd name="T35" fmla="*/ 312 h 953"/>
                <a:gd name="T36" fmla="*/ 2112 w 2780"/>
                <a:gd name="T37" fmla="*/ 324 h 953"/>
                <a:gd name="T38" fmla="*/ 2100 w 2780"/>
                <a:gd name="T39" fmla="*/ 336 h 953"/>
                <a:gd name="T40" fmla="*/ 2065 w 2780"/>
                <a:gd name="T41" fmla="*/ 342 h 953"/>
                <a:gd name="T42" fmla="*/ 1991 w 2780"/>
                <a:gd name="T43" fmla="*/ 336 h 953"/>
                <a:gd name="T44" fmla="*/ 1955 w 2780"/>
                <a:gd name="T45" fmla="*/ 330 h 953"/>
                <a:gd name="T46" fmla="*/ 1943 w 2780"/>
                <a:gd name="T47" fmla="*/ 342 h 953"/>
                <a:gd name="T48" fmla="*/ 1931 w 2780"/>
                <a:gd name="T49" fmla="*/ 354 h 953"/>
                <a:gd name="T50" fmla="*/ 1901 w 2780"/>
                <a:gd name="T51" fmla="*/ 360 h 953"/>
                <a:gd name="T52" fmla="*/ 1842 w 2780"/>
                <a:gd name="T53" fmla="*/ 342 h 953"/>
                <a:gd name="T54" fmla="*/ 1818 w 2780"/>
                <a:gd name="T55" fmla="*/ 342 h 953"/>
                <a:gd name="T56" fmla="*/ 1794 w 2780"/>
                <a:gd name="T57" fmla="*/ 354 h 953"/>
                <a:gd name="T58" fmla="*/ 1725 w 2780"/>
                <a:gd name="T59" fmla="*/ 425 h 953"/>
                <a:gd name="T60" fmla="*/ 1679 w 2780"/>
                <a:gd name="T61" fmla="*/ 569 h 953"/>
                <a:gd name="T62" fmla="*/ 1679 w 2780"/>
                <a:gd name="T63" fmla="*/ 593 h 953"/>
                <a:gd name="T64" fmla="*/ 1685 w 2780"/>
                <a:gd name="T65" fmla="*/ 641 h 953"/>
                <a:gd name="T66" fmla="*/ 1703 w 2780"/>
                <a:gd name="T67" fmla="*/ 659 h 953"/>
                <a:gd name="T68" fmla="*/ 1697 w 2780"/>
                <a:gd name="T69" fmla="*/ 671 h 953"/>
                <a:gd name="T70" fmla="*/ 1685 w 2780"/>
                <a:gd name="T71" fmla="*/ 683 h 953"/>
                <a:gd name="T72" fmla="*/ 1607 w 2780"/>
                <a:gd name="T73" fmla="*/ 689 h 953"/>
                <a:gd name="T74" fmla="*/ 1530 w 2780"/>
                <a:gd name="T75" fmla="*/ 629 h 953"/>
                <a:gd name="T76" fmla="*/ 1385 w 2780"/>
                <a:gd name="T77" fmla="*/ 587 h 953"/>
                <a:gd name="T78" fmla="*/ 1236 w 2780"/>
                <a:gd name="T79" fmla="*/ 671 h 953"/>
                <a:gd name="T80" fmla="*/ 1055 w 2780"/>
                <a:gd name="T81" fmla="*/ 731 h 953"/>
                <a:gd name="T82" fmla="*/ 852 w 2780"/>
                <a:gd name="T83" fmla="*/ 743 h 953"/>
                <a:gd name="T84" fmla="*/ 654 w 2780"/>
                <a:gd name="T85" fmla="*/ 701 h 953"/>
                <a:gd name="T86" fmla="*/ 594 w 2780"/>
                <a:gd name="T87" fmla="*/ 695 h 953"/>
                <a:gd name="T88" fmla="*/ 582 w 2780"/>
                <a:gd name="T89" fmla="*/ 701 h 953"/>
                <a:gd name="T90" fmla="*/ 546 w 2780"/>
                <a:gd name="T91" fmla="*/ 731 h 953"/>
                <a:gd name="T92" fmla="*/ 449 w 2780"/>
                <a:gd name="T93" fmla="*/ 809 h 953"/>
                <a:gd name="T94" fmla="*/ 419 w 2780"/>
                <a:gd name="T95" fmla="*/ 821 h 953"/>
                <a:gd name="T96" fmla="*/ 395 w 2780"/>
                <a:gd name="T97" fmla="*/ 821 h 953"/>
                <a:gd name="T98" fmla="*/ 348 w 2780"/>
                <a:gd name="T99" fmla="*/ 827 h 953"/>
                <a:gd name="T100" fmla="*/ 222 w 2780"/>
                <a:gd name="T101" fmla="*/ 851 h 953"/>
                <a:gd name="T102" fmla="*/ 18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9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grpSp>
      <p:sp>
        <p:nvSpPr>
          <p:cNvPr id="171026"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171027"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424A5A16-888C-8A47-898B-0638BB99D0FD}" type="slidenum">
              <a:rPr lang="en-US"/>
              <a:pPr>
                <a:defRPr/>
              </a:pPr>
              <a:t>‹#›</a:t>
            </a:fld>
            <a:endParaRPr lang="en-US"/>
          </a:p>
        </p:txBody>
      </p:sp>
    </p:spTree>
    <p:extLst>
      <p:ext uri="{BB962C8B-B14F-4D97-AF65-F5344CB8AC3E}">
        <p14:creationId xmlns:p14="http://schemas.microsoft.com/office/powerpoint/2010/main" val="31389759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C90D2A5-A842-8D41-ABF0-3B6FE9CDA7BF}" type="slidenum">
              <a:rPr lang="en-US"/>
              <a:pPr>
                <a:defRPr/>
              </a:pPr>
              <a:t>‹#›</a:t>
            </a:fld>
            <a:endParaRPr lang="en-US"/>
          </a:p>
        </p:txBody>
      </p:sp>
    </p:spTree>
    <p:extLst>
      <p:ext uri="{BB962C8B-B14F-4D97-AF65-F5344CB8AC3E}">
        <p14:creationId xmlns:p14="http://schemas.microsoft.com/office/powerpoint/2010/main" val="271794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6D200750-C3F5-C54F-A6FE-E5BCCE1839DA}" type="slidenum">
              <a:rPr lang="en-US"/>
              <a:pPr>
                <a:defRPr/>
              </a:pPr>
              <a:t>‹#›</a:t>
            </a:fld>
            <a:endParaRPr lang="en-US"/>
          </a:p>
        </p:txBody>
      </p:sp>
    </p:spTree>
    <p:extLst>
      <p:ext uri="{BB962C8B-B14F-4D97-AF65-F5344CB8AC3E}">
        <p14:creationId xmlns:p14="http://schemas.microsoft.com/office/powerpoint/2010/main" val="3005150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215F6908-6EB1-9443-B797-7987E72270D6}" type="slidenum">
              <a:rPr lang="en-US"/>
              <a:pPr>
                <a:defRPr/>
              </a:pPr>
              <a:t>‹#›</a:t>
            </a:fld>
            <a:endParaRPr lang="en-US"/>
          </a:p>
        </p:txBody>
      </p:sp>
    </p:spTree>
    <p:extLst>
      <p:ext uri="{BB962C8B-B14F-4D97-AF65-F5344CB8AC3E}">
        <p14:creationId xmlns:p14="http://schemas.microsoft.com/office/powerpoint/2010/main" val="1693163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ED52185F-8DC2-7841-B7A8-22B520F3A6B0}" type="slidenum">
              <a:rPr lang="en-US"/>
              <a:pPr>
                <a:defRPr/>
              </a:pPr>
              <a:t>‹#›</a:t>
            </a:fld>
            <a:endParaRPr lang="en-US"/>
          </a:p>
        </p:txBody>
      </p:sp>
    </p:spTree>
    <p:extLst>
      <p:ext uri="{BB962C8B-B14F-4D97-AF65-F5344CB8AC3E}">
        <p14:creationId xmlns:p14="http://schemas.microsoft.com/office/powerpoint/2010/main" val="32259966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00CADDBC-E616-D54B-8163-BB14DC0DD62F}" type="slidenum">
              <a:rPr lang="en-US"/>
              <a:pPr>
                <a:defRPr/>
              </a:pPr>
              <a:t>‹#›</a:t>
            </a:fld>
            <a:endParaRPr lang="en-US"/>
          </a:p>
        </p:txBody>
      </p:sp>
    </p:spTree>
    <p:extLst>
      <p:ext uri="{BB962C8B-B14F-4D97-AF65-F5344CB8AC3E}">
        <p14:creationId xmlns:p14="http://schemas.microsoft.com/office/powerpoint/2010/main" val="4104061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D96C9BE6-B92A-964C-B1FF-D651CE8B4A13}" type="slidenum">
              <a:rPr lang="en-US"/>
              <a:pPr>
                <a:defRPr/>
              </a:pPr>
              <a:t>‹#›</a:t>
            </a:fld>
            <a:endParaRPr lang="en-US"/>
          </a:p>
        </p:txBody>
      </p:sp>
    </p:spTree>
    <p:extLst>
      <p:ext uri="{BB962C8B-B14F-4D97-AF65-F5344CB8AC3E}">
        <p14:creationId xmlns:p14="http://schemas.microsoft.com/office/powerpoint/2010/main" val="3498060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2"/>
          <p:cNvSpPr>
            <a:spLocks noGrp="1" noChangeArrowheads="1"/>
          </p:cNvSpPr>
          <p:nvPr>
            <p:ph type="sldNum" sz="quarter" idx="12"/>
          </p:nvPr>
        </p:nvSpPr>
        <p:spPr/>
        <p:txBody>
          <a:bodyPr/>
          <a:lstStyle>
            <a:lvl1pPr eaLnBrk="1" hangingPunct="1">
              <a:defRPr>
                <a:latin typeface="Arial" charset="0"/>
                <a:cs typeface="ＭＳ Ｐゴシック" charset="0"/>
              </a:defRPr>
            </a:lvl1pPr>
          </a:lstStyle>
          <a:p>
            <a:pPr>
              <a:defRPr/>
            </a:pPr>
            <a:fld id="{8E4D1C8B-EED1-BD4F-B424-D8AD7FE30704}" type="slidenum">
              <a:rPr lang="zh-CN" altLang="en-US"/>
              <a:pPr>
                <a:defRPr/>
              </a:pPr>
              <a:t>‹#›</a:t>
            </a:fld>
            <a:endParaRPr lang="en-US" altLang="zh-CN"/>
          </a:p>
        </p:txBody>
      </p:sp>
    </p:spTree>
    <p:extLst>
      <p:ext uri="{BB962C8B-B14F-4D97-AF65-F5344CB8AC3E}">
        <p14:creationId xmlns:p14="http://schemas.microsoft.com/office/powerpoint/2010/main" val="2624298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BF013E0-E8D5-B748-B510-001CAC4542C2}" type="slidenum">
              <a:rPr lang="en-US"/>
              <a:pPr>
                <a:defRPr/>
              </a:pPr>
              <a:t>‹#›</a:t>
            </a:fld>
            <a:endParaRPr lang="en-US"/>
          </a:p>
        </p:txBody>
      </p:sp>
    </p:spTree>
    <p:extLst>
      <p:ext uri="{BB962C8B-B14F-4D97-AF65-F5344CB8AC3E}">
        <p14:creationId xmlns:p14="http://schemas.microsoft.com/office/powerpoint/2010/main" val="702272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1E702AC3-69EC-A64B-BBE0-6CB4C47A268C}" type="slidenum">
              <a:rPr lang="en-US"/>
              <a:pPr>
                <a:defRPr/>
              </a:pPr>
              <a:t>‹#›</a:t>
            </a:fld>
            <a:endParaRPr lang="en-US"/>
          </a:p>
        </p:txBody>
      </p:sp>
    </p:spTree>
    <p:extLst>
      <p:ext uri="{BB962C8B-B14F-4D97-AF65-F5344CB8AC3E}">
        <p14:creationId xmlns:p14="http://schemas.microsoft.com/office/powerpoint/2010/main" val="35046091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2C4C15E1-8029-024C-992B-395C514DB5FF}" type="slidenum">
              <a:rPr lang="en-US"/>
              <a:pPr>
                <a:defRPr/>
              </a:pPr>
              <a:t>‹#›</a:t>
            </a:fld>
            <a:endParaRPr lang="en-US"/>
          </a:p>
        </p:txBody>
      </p:sp>
    </p:spTree>
    <p:extLst>
      <p:ext uri="{BB962C8B-B14F-4D97-AF65-F5344CB8AC3E}">
        <p14:creationId xmlns:p14="http://schemas.microsoft.com/office/powerpoint/2010/main" val="2525993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09184C5-CDFC-5445-B6A0-C49EF60CA364}" type="slidenum">
              <a:rPr lang="en-US"/>
              <a:pPr>
                <a:defRPr/>
              </a:pPr>
              <a:t>‹#›</a:t>
            </a:fld>
            <a:endParaRPr lang="en-US"/>
          </a:p>
        </p:txBody>
      </p:sp>
    </p:spTree>
    <p:extLst>
      <p:ext uri="{BB962C8B-B14F-4D97-AF65-F5344CB8AC3E}">
        <p14:creationId xmlns:p14="http://schemas.microsoft.com/office/powerpoint/2010/main" val="20172579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A2509581-EF41-474F-9191-16CD07F8D0B1}" type="slidenum">
              <a:rPr lang="en-US"/>
              <a:pPr>
                <a:defRPr/>
              </a:pPr>
              <a:t>‹#›</a:t>
            </a:fld>
            <a:endParaRPr lang="en-US"/>
          </a:p>
        </p:txBody>
      </p:sp>
    </p:spTree>
    <p:extLst>
      <p:ext uri="{BB962C8B-B14F-4D97-AF65-F5344CB8AC3E}">
        <p14:creationId xmlns:p14="http://schemas.microsoft.com/office/powerpoint/2010/main" val="37255767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A3CFD3-C24B-604C-9F0F-F329617ACE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1433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6FFC96-1591-E143-BE4E-0CDE2B32C1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56189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F4A3B-6C77-B74E-ABF4-BB7A501CC4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2578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C44F80-A626-4D4C-8291-05528ADAE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97765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10149A-FA96-304E-A179-81D7499C1C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2877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11.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1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image" Target="../media/image2.png"/><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3.xml"/><Relationship Id="rId2" Type="http://schemas.openxmlformats.org/officeDocument/2006/relationships/slideLayout" Target="../slideLayouts/slideLayout108.xml"/><Relationship Id="rId16" Type="http://schemas.openxmlformats.org/officeDocument/2006/relationships/image" Target="../media/image5.png"/><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4.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12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131.xml"/><Relationship Id="rId1"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7.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9.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18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2.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3.xml"/><Relationship Id="rId2" Type="http://schemas.openxmlformats.org/officeDocument/2006/relationships/slideLayout" Target="../slideLayouts/slideLayout190.xml"/><Relationship Id="rId16" Type="http://schemas.openxmlformats.org/officeDocument/2006/relationships/image" Target="../media/image5.png"/><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4.pn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2.pn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4.xml"/><Relationship Id="rId2" Type="http://schemas.openxmlformats.org/officeDocument/2006/relationships/slideLayout" Target="../slideLayouts/slideLayout201.xml"/><Relationship Id="rId16" Type="http://schemas.openxmlformats.org/officeDocument/2006/relationships/image" Target="../media/image5.png"/><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image" Target="../media/image4.png"/><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image" Target="../media/image12.jpeg"/><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5.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5.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7.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6.jpe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8.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4406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4406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6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6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34407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4407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MS PGothic"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407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MS PGothic" charset="0"/>
              </a:defRPr>
            </a:lvl1pPr>
          </a:lstStyle>
          <a:p>
            <a:pPr defTabSz="914400" fontAlgn="base">
              <a:spcAft>
                <a:spcPct val="0"/>
              </a:spcAft>
              <a:defRPr/>
            </a:pPr>
            <a:fld id="{F0B894F4-9D9B-3648-9AE9-AABB3BBBA8D7}" type="slidenum">
              <a:rPr lang="zh-CN" altLang="en-US">
                <a:ea typeface="ＭＳ Ｐゴシック" charset="0"/>
              </a:rPr>
              <a:pPr defTabSz="914400" fontAlgn="base">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5033582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charset="0"/>
          <a:cs typeface="MS PGothic" charset="0"/>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kumimoji="1"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C3B7F78B-6381-C347-8A0D-2F7915790BCE}"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813875014"/>
      </p:ext>
    </p:extLst>
  </p:cSld>
  <p:clrMap bg1="lt1" tx1="dk1" bg2="lt2" tx2="dk2" accent1="accent1" accent2="accent2" accent3="accent3" accent4="accent4" accent5="accent5" accent6="accent6" hlink="hlink" folHlink="folHlink"/>
  <p:sldLayoutIdLst>
    <p:sldLayoutId id="2147483817" r:id="rId1"/>
    <p:sldLayoutId id="2147483818" r:id="rId2"/>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4716463" y="5345113"/>
            <a:ext cx="4427537" cy="1512887"/>
            <a:chOff x="2971" y="3367"/>
            <a:chExt cx="2789" cy="953"/>
          </a:xfrm>
        </p:grpSpPr>
        <p:sp>
          <p:nvSpPr>
            <p:cNvPr id="195592" name="Freeform 3"/>
            <p:cNvSpPr>
              <a:spLocks/>
            </p:cNvSpPr>
            <p:nvPr/>
          </p:nvSpPr>
          <p:spPr bwMode="ltGray">
            <a:xfrm>
              <a:off x="2971" y="3367"/>
              <a:ext cx="2789" cy="953"/>
            </a:xfrm>
            <a:custGeom>
              <a:avLst/>
              <a:gdLst>
                <a:gd name="T0" fmla="*/ 2885 w 2780"/>
                <a:gd name="T1" fmla="*/ 18 h 953"/>
                <a:gd name="T2" fmla="*/ 2795 w 2780"/>
                <a:gd name="T3" fmla="*/ 24 h 953"/>
                <a:gd name="T4" fmla="*/ 2728 w 2780"/>
                <a:gd name="T5" fmla="*/ 102 h 953"/>
                <a:gd name="T6" fmla="*/ 2615 w 2780"/>
                <a:gd name="T7" fmla="*/ 156 h 953"/>
                <a:gd name="T8" fmla="*/ 2609 w 2780"/>
                <a:gd name="T9" fmla="*/ 222 h 953"/>
                <a:gd name="T10" fmla="*/ 2591 w 2780"/>
                <a:gd name="T11" fmla="*/ 246 h 953"/>
                <a:gd name="T12" fmla="*/ 2573 w 2780"/>
                <a:gd name="T13" fmla="*/ 252 h 953"/>
                <a:gd name="T14" fmla="*/ 2501 w 2780"/>
                <a:gd name="T15" fmla="*/ 210 h 953"/>
                <a:gd name="T16" fmla="*/ 2355 w 2780"/>
                <a:gd name="T17" fmla="*/ 192 h 953"/>
                <a:gd name="T18" fmla="*/ 2328 w 2780"/>
                <a:gd name="T19" fmla="*/ 186 h 953"/>
                <a:gd name="T20" fmla="*/ 2309 w 2780"/>
                <a:gd name="T21" fmla="*/ 192 h 953"/>
                <a:gd name="T22" fmla="*/ 2237 w 2780"/>
                <a:gd name="T23" fmla="*/ 228 h 953"/>
                <a:gd name="T24" fmla="*/ 2201 w 2780"/>
                <a:gd name="T25" fmla="*/ 240 h 953"/>
                <a:gd name="T26" fmla="*/ 2177 w 2780"/>
                <a:gd name="T27" fmla="*/ 246 h 953"/>
                <a:gd name="T28" fmla="*/ 2165 w 2780"/>
                <a:gd name="T29" fmla="*/ 258 h 953"/>
                <a:gd name="T30" fmla="*/ 2165 w 2780"/>
                <a:gd name="T31" fmla="*/ 276 h 953"/>
                <a:gd name="T32" fmla="*/ 2142 w 2780"/>
                <a:gd name="T33" fmla="*/ 300 h 953"/>
                <a:gd name="T34" fmla="*/ 2124 w 2780"/>
                <a:gd name="T35" fmla="*/ 312 h 953"/>
                <a:gd name="T36" fmla="*/ 2112 w 2780"/>
                <a:gd name="T37" fmla="*/ 324 h 953"/>
                <a:gd name="T38" fmla="*/ 2100 w 2780"/>
                <a:gd name="T39" fmla="*/ 336 h 953"/>
                <a:gd name="T40" fmla="*/ 2065 w 2780"/>
                <a:gd name="T41" fmla="*/ 342 h 953"/>
                <a:gd name="T42" fmla="*/ 1991 w 2780"/>
                <a:gd name="T43" fmla="*/ 336 h 953"/>
                <a:gd name="T44" fmla="*/ 1955 w 2780"/>
                <a:gd name="T45" fmla="*/ 330 h 953"/>
                <a:gd name="T46" fmla="*/ 1943 w 2780"/>
                <a:gd name="T47" fmla="*/ 342 h 953"/>
                <a:gd name="T48" fmla="*/ 1931 w 2780"/>
                <a:gd name="T49" fmla="*/ 354 h 953"/>
                <a:gd name="T50" fmla="*/ 1901 w 2780"/>
                <a:gd name="T51" fmla="*/ 360 h 953"/>
                <a:gd name="T52" fmla="*/ 1842 w 2780"/>
                <a:gd name="T53" fmla="*/ 342 h 953"/>
                <a:gd name="T54" fmla="*/ 1818 w 2780"/>
                <a:gd name="T55" fmla="*/ 342 h 953"/>
                <a:gd name="T56" fmla="*/ 1794 w 2780"/>
                <a:gd name="T57" fmla="*/ 354 h 953"/>
                <a:gd name="T58" fmla="*/ 1725 w 2780"/>
                <a:gd name="T59" fmla="*/ 425 h 953"/>
                <a:gd name="T60" fmla="*/ 1679 w 2780"/>
                <a:gd name="T61" fmla="*/ 569 h 953"/>
                <a:gd name="T62" fmla="*/ 1679 w 2780"/>
                <a:gd name="T63" fmla="*/ 593 h 953"/>
                <a:gd name="T64" fmla="*/ 1685 w 2780"/>
                <a:gd name="T65" fmla="*/ 641 h 953"/>
                <a:gd name="T66" fmla="*/ 1703 w 2780"/>
                <a:gd name="T67" fmla="*/ 659 h 953"/>
                <a:gd name="T68" fmla="*/ 1697 w 2780"/>
                <a:gd name="T69" fmla="*/ 671 h 953"/>
                <a:gd name="T70" fmla="*/ 1685 w 2780"/>
                <a:gd name="T71" fmla="*/ 683 h 953"/>
                <a:gd name="T72" fmla="*/ 1607 w 2780"/>
                <a:gd name="T73" fmla="*/ 689 h 953"/>
                <a:gd name="T74" fmla="*/ 1530 w 2780"/>
                <a:gd name="T75" fmla="*/ 629 h 953"/>
                <a:gd name="T76" fmla="*/ 1385 w 2780"/>
                <a:gd name="T77" fmla="*/ 587 h 953"/>
                <a:gd name="T78" fmla="*/ 1236 w 2780"/>
                <a:gd name="T79" fmla="*/ 671 h 953"/>
                <a:gd name="T80" fmla="*/ 1055 w 2780"/>
                <a:gd name="T81" fmla="*/ 731 h 953"/>
                <a:gd name="T82" fmla="*/ 852 w 2780"/>
                <a:gd name="T83" fmla="*/ 743 h 953"/>
                <a:gd name="T84" fmla="*/ 654 w 2780"/>
                <a:gd name="T85" fmla="*/ 701 h 953"/>
                <a:gd name="T86" fmla="*/ 594 w 2780"/>
                <a:gd name="T87" fmla="*/ 695 h 953"/>
                <a:gd name="T88" fmla="*/ 582 w 2780"/>
                <a:gd name="T89" fmla="*/ 701 h 953"/>
                <a:gd name="T90" fmla="*/ 546 w 2780"/>
                <a:gd name="T91" fmla="*/ 731 h 953"/>
                <a:gd name="T92" fmla="*/ 449 w 2780"/>
                <a:gd name="T93" fmla="*/ 809 h 953"/>
                <a:gd name="T94" fmla="*/ 419 w 2780"/>
                <a:gd name="T95" fmla="*/ 821 h 953"/>
                <a:gd name="T96" fmla="*/ 395 w 2780"/>
                <a:gd name="T97" fmla="*/ 821 h 953"/>
                <a:gd name="T98" fmla="*/ 348 w 2780"/>
                <a:gd name="T99" fmla="*/ 827 h 953"/>
                <a:gd name="T100" fmla="*/ 222 w 2780"/>
                <a:gd name="T101" fmla="*/ 851 h 953"/>
                <a:gd name="T102" fmla="*/ 186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897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9988"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89"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0"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1"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2"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3"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4"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5"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6"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7"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8"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69999"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0000"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sp>
          <p:nvSpPr>
            <p:cNvPr id="170001"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defTabSz="914400" fontAlgn="base">
                <a:spcBef>
                  <a:spcPct val="0"/>
                </a:spcBef>
                <a:spcAft>
                  <a:spcPct val="0"/>
                </a:spcAft>
                <a:defRPr/>
              </a:pPr>
              <a:endParaRPr lang="en-US" sz="2400">
                <a:solidFill>
                  <a:srgbClr val="EAEAEA"/>
                </a:solidFill>
                <a:latin typeface="Arial" pitchFamily="-105" charset="0"/>
                <a:ea typeface="Arial" pitchFamily="-105" charset="0"/>
                <a:cs typeface="Arial" pitchFamily="-105" charset="0"/>
              </a:endParaRPr>
            </a:p>
          </p:txBody>
        </p:sp>
      </p:grpSp>
      <p:sp>
        <p:nvSpPr>
          <p:cNvPr id="170002"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0003"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EAEAEA"/>
                </a:solidFill>
                <a:effectLst>
                  <a:outerShdw blurRad="38100" dist="38100" dir="2700000" algn="tl">
                    <a:srgbClr val="000000"/>
                  </a:outerShdw>
                </a:effectLst>
                <a:latin typeface="Verdana"/>
                <a:ea typeface="Arial" pitchFamily="-105" charset="0"/>
                <a:cs typeface="Arial" pitchFamily="-105" charset="0"/>
              </a:defRPr>
            </a:lvl1pPr>
          </a:lstStyle>
          <a:p>
            <a:pPr defTabSz="914400" fontAlgn="base">
              <a:spcBef>
                <a:spcPct val="0"/>
              </a:spcBef>
              <a:spcAft>
                <a:spcPct val="0"/>
              </a:spcAft>
              <a:defRPr/>
            </a:pPr>
            <a:endParaRPr lang="en-US"/>
          </a:p>
        </p:txBody>
      </p:sp>
      <p:sp>
        <p:nvSpPr>
          <p:cNvPr id="170004"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EAEAEA"/>
                </a:solidFill>
                <a:effectLst>
                  <a:outerShdw blurRad="38100" dist="38100" dir="2700000" algn="tl">
                    <a:srgbClr val="000000"/>
                  </a:outerShdw>
                </a:effectLst>
                <a:latin typeface="Verdana"/>
                <a:ea typeface="Arial" pitchFamily="-105" charset="0"/>
                <a:cs typeface="Arial" pitchFamily="-105" charset="0"/>
              </a:defRPr>
            </a:lvl1pPr>
          </a:lstStyle>
          <a:p>
            <a:pPr defTabSz="914400" fontAlgn="base">
              <a:spcBef>
                <a:spcPct val="0"/>
              </a:spcBef>
              <a:spcAft>
                <a:spcPct val="0"/>
              </a:spcAft>
              <a:defRPr/>
            </a:pPr>
            <a:endParaRPr lang="en-US"/>
          </a:p>
        </p:txBody>
      </p:sp>
      <p:sp>
        <p:nvSpPr>
          <p:cNvPr id="170005"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EAEAEA"/>
                </a:solidFill>
                <a:effectLst>
                  <a:outerShdw blurRad="38100" dist="38100" dir="2700000" algn="tl">
                    <a:srgbClr val="000000"/>
                  </a:outerShdw>
                </a:effectLst>
                <a:latin typeface="Verdana" charset="0"/>
                <a:cs typeface="Arial" charset="0"/>
              </a:defRPr>
            </a:lvl1pPr>
          </a:lstStyle>
          <a:p>
            <a:pPr defTabSz="914400" fontAlgn="base">
              <a:spcBef>
                <a:spcPct val="0"/>
              </a:spcBef>
              <a:spcAft>
                <a:spcPct val="0"/>
              </a:spcAft>
              <a:defRPr/>
            </a:pPr>
            <a:fld id="{8F9994D3-431C-0042-BDA1-68AFB54D857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
        <p:nvSpPr>
          <p:cNvPr id="170006"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146494"/>
      </p:ext>
    </p:extLst>
  </p:cSld>
  <p:clrMap bg1="dk2" tx1="lt1" bg2="dk1"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u"/>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charset="0"/>
        <a:buChar char="u"/>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charset="0"/>
        <a:buChar char="u"/>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70000"/>
        <a:buFont typeface="Wingdings" pitchFamily="-105" charset="2"/>
        <a:buChar char="u"/>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Arial" pitchFamily="-105" charset="0"/>
                <a:cs typeface="Arial" pitchFamily="-105" charset="0"/>
              </a:defRPr>
            </a:lvl1pPr>
          </a:lstStyle>
          <a:p>
            <a:pPr defTabSz="914400" fontAlgn="base">
              <a:spcBef>
                <a:spcPct val="0"/>
              </a:spcBef>
              <a:spcAft>
                <a:spcPct val="0"/>
              </a:spcAft>
              <a:defRPr/>
            </a:pPr>
            <a:endParaRPr lang="en-US">
              <a:solidFill>
                <a:srgbClr val="000000"/>
              </a:solidFill>
            </a:endParaRPr>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defTabSz="914400" fontAlgn="base">
              <a:spcBef>
                <a:spcPct val="0"/>
              </a:spcBef>
              <a:spcAft>
                <a:spcPct val="0"/>
              </a:spcAft>
              <a:defRPr/>
            </a:pPr>
            <a:fld id="{88DA06C0-C171-FF48-AFE1-9F4272ADE0E0}" type="slidenum">
              <a:rPr lang="en-US">
                <a:solidFill>
                  <a:srgbClr val="000000"/>
                </a:solidFill>
                <a:latin typeface="Arial" charset="0"/>
                <a:ea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195513132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2pPr>
      <a:lvl3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3pPr>
      <a:lvl4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4pPr>
      <a:lvl5pPr algn="ctr" rtl="0" eaLnBrk="0" fontAlgn="base" hangingPunct="0">
        <a:spcBef>
          <a:spcPct val="0"/>
        </a:spcBef>
        <a:spcAft>
          <a:spcPct val="0"/>
        </a:spcAft>
        <a:defRPr sz="4400">
          <a:solidFill>
            <a:schemeClr val="tx2"/>
          </a:solidFill>
          <a:latin typeface="Arial" pitchFamily="-105" charset="0"/>
          <a:ea typeface="ＭＳ Ｐゴシック" charset="0"/>
          <a:cs typeface="Arial" pitchFamily="-105" charset="0"/>
        </a:defRPr>
      </a:lvl5pPr>
      <a:lvl6pPr marL="4572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6pPr>
      <a:lvl7pPr marL="9144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7pPr>
      <a:lvl8pPr marL="13716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8pPr>
      <a:lvl9pPr marL="1828800" algn="ctr" rtl="0" fontAlgn="base">
        <a:spcBef>
          <a:spcPct val="0"/>
        </a:spcBef>
        <a:spcAft>
          <a:spcPct val="0"/>
        </a:spcAft>
        <a:defRPr sz="4400">
          <a:solidFill>
            <a:schemeClr val="tx2"/>
          </a:solidFill>
          <a:latin typeface="Arial" pitchFamily="-105" charset="0"/>
          <a:ea typeface="Arial" pitchFamily="-105" charset="0"/>
          <a:cs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461826"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7"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8"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61829"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61830"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cs typeface="Geneva" charset="0"/>
              </a:defRPr>
            </a:lvl1pPr>
          </a:lstStyle>
          <a:p>
            <a:pPr defTabSz="914400" fontAlgn="base">
              <a:spcBef>
                <a:spcPct val="0"/>
              </a:spcBef>
              <a:spcAft>
                <a:spcPct val="0"/>
              </a:spcAft>
              <a:defRPr/>
            </a:pPr>
            <a:fld id="{02C5197E-D608-E140-BA80-F96D6973610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1972123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74114"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Comic Sans MS" pitchFamily="-128" charset="0"/>
                <a:ea typeface="ＭＳ Ｐゴシック" charset="0"/>
                <a:cs typeface="ＭＳ Ｐゴシック" charset="0"/>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a:ea typeface="+mn-ea"/>
                <a:cs typeface="+mn-cs"/>
              </a:defRPr>
            </a:lvl1pPr>
          </a:lstStyle>
          <a:p>
            <a:pPr defTabSz="914400" fontAlgn="base">
              <a:spcBef>
                <a:spcPct val="0"/>
              </a:spcBef>
              <a:spcAft>
                <a:spcPct val="0"/>
              </a:spcAft>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a:ea typeface="+mn-ea"/>
                <a:cs typeface="+mn-cs"/>
              </a:defRPr>
            </a:lvl1pPr>
          </a:lstStyle>
          <a:p>
            <a:pPr defTabSz="914400" fontAlgn="base">
              <a:spcBef>
                <a:spcPct val="0"/>
              </a:spcBef>
              <a:spcAft>
                <a:spcPct val="0"/>
              </a:spcAft>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0"/>
                <a:cs typeface="Geneva" charset="0"/>
              </a:defRPr>
            </a:lvl1pPr>
          </a:lstStyle>
          <a:p>
            <a:pPr defTabSz="914400" fontAlgn="base">
              <a:spcBef>
                <a:spcPct val="0"/>
              </a:spcBef>
              <a:spcAft>
                <a:spcPct val="0"/>
              </a:spcAft>
              <a:defRPr/>
            </a:pPr>
            <a:fld id="{37A78605-4B4E-4348-A614-C35A94C366E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42967571"/>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64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86405"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864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defTabSz="914400" fontAlgn="base">
              <a:spcBef>
                <a:spcPct val="0"/>
              </a:spcBef>
              <a:spcAft>
                <a:spcPct val="0"/>
              </a:spcAft>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defTabSz="914400" fontAlgn="base">
              <a:spcBef>
                <a:spcPct val="0"/>
              </a:spcBef>
              <a:spcAft>
                <a:spcPct val="0"/>
              </a:spcAft>
              <a:defRPr/>
            </a:pPr>
            <a:fld id="{9DF6A064-D990-8742-9EED-4B48FA4423F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014754"/>
      </p:ext>
    </p:extLst>
  </p:cSld>
  <p:clrMap bg1="lt1" tx1="dk1" bg2="lt2" tx2="dk2" accent1="accent1" accent2="accent2" accent3="accent3" accent4="accent4" accent5="accent5" accent6="accent6" hlink="hlink" folHlink="folHlink"/>
  <p:sldLayoutIdLst>
    <p:sldLayoutId id="2147483872"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defTabSz="914400" fontAlgn="base">
              <a:spcBef>
                <a:spcPct val="0"/>
              </a:spcBef>
              <a:spcAft>
                <a:spcPct val="0"/>
              </a:spcAft>
              <a:defRPr/>
            </a:pPr>
            <a:endParaRPr lang="en-US">
              <a:latin typeface="Arial" charset="0"/>
            </a:endParaRPr>
          </a:p>
        </p:txBody>
      </p:sp>
      <p:sp>
        <p:nvSpPr>
          <p:cNvPr id="8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ＭＳ Ｐゴシック" charset="0"/>
              </a:defRPr>
            </a:lvl1pPr>
          </a:lstStyle>
          <a:p>
            <a:pPr defTabSz="914400" fontAlgn="base">
              <a:spcBef>
                <a:spcPct val="0"/>
              </a:spcBef>
              <a:spcAft>
                <a:spcPct val="0"/>
              </a:spcAft>
              <a:defRPr/>
            </a:pPr>
            <a:fld id="{EDF3F5B3-CF82-844C-AACC-F20926B13A47}"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4267126723"/>
      </p:ext>
    </p:extLst>
  </p:cSld>
  <p:clrMap bg1="lt1" tx1="dk1" bg2="lt2" tx2="dk2" accent1="accent1" accent2="accent2" accent3="accent3" accent4="accent4" accent5="accent5" accent6="accent6" hlink="hlink" folHlink="folHlink"/>
  <p:sldLayoutIdLst>
    <p:sldLayoutId id="2147483874" r:id="rId1"/>
    <p:sldLayoutId id="2147483875"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13062015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defTabSz="914400"/>
            <a:fld id="{6C7A6E9B-2AE1-4384-B62E-85DE6B68614A}" type="datetimeFigureOut">
              <a:rPr lang="en-NZ" smtClean="0">
                <a:solidFill>
                  <a:srgbClr val="775F55"/>
                </a:solidFill>
                <a:latin typeface="Tw Cen MT"/>
              </a:rPr>
              <a:pPr defTabSz="914400"/>
              <a:t>15/01/24</a:t>
            </a:fld>
            <a:endParaRPr lang="en-NZ">
              <a:solidFill>
                <a:srgbClr val="775F55"/>
              </a:solidFill>
              <a:latin typeface="Tw Cen MT"/>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defTabSz="914400"/>
            <a:endParaRPr lang="en-NZ">
              <a:solidFill>
                <a:srgbClr val="775F55"/>
              </a:solidFill>
              <a:latin typeface="Tw Cen MT"/>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latin typeface="Tw Cen MT"/>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pPr defTabSz="914400"/>
            <a:fld id="{5CC344BE-9A7E-4F4B-9B0F-20634441277B}" type="slidenum">
              <a:rPr lang="en-NZ" smtClean="0">
                <a:latin typeface="Tw Cen MT"/>
              </a:rPr>
              <a:pPr defTabSz="914400"/>
              <a:t>‹#›</a:t>
            </a:fld>
            <a:endParaRPr lang="en-NZ">
              <a:latin typeface="Tw Cen MT"/>
            </a:endParaRPr>
          </a:p>
        </p:txBody>
      </p:sp>
    </p:spTree>
    <p:extLst>
      <p:ext uri="{BB962C8B-B14F-4D97-AF65-F5344CB8AC3E}">
        <p14:creationId xmlns:p14="http://schemas.microsoft.com/office/powerpoint/2010/main" val="273493795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74CBEAF9-9E58-4CC8-A6FF-6DD8A58DEEA4}" type="datetimeFigureOut">
              <a:rPr lang="en-US" smtClean="0">
                <a:solidFill>
                  <a:srgbClr val="F0A22E">
                    <a:shade val="75000"/>
                  </a:srgbClr>
                </a:solidFill>
                <a:latin typeface="Franklin Gothic Book"/>
              </a:rPr>
              <a:pPr defTabSz="914400"/>
              <a:t>1/15/24</a:t>
            </a:fld>
            <a:endParaRPr lang="en-US" dirty="0">
              <a:solidFill>
                <a:srgbClr val="F0A22E">
                  <a:shade val="75000"/>
                </a:srgbClr>
              </a:solidFill>
              <a:latin typeface="Franklin Gothic Book"/>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dirty="0">
              <a:solidFill>
                <a:srgbClr val="F0A22E">
                  <a:shade val="75000"/>
                </a:srgbClr>
              </a:solidFill>
              <a:latin typeface="Franklin Gothic Book"/>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CA15C064-DD44-4CAC-873E-2D1F54821676}" type="slidenum">
              <a:rPr lang="en-US" smtClean="0">
                <a:solidFill>
                  <a:srgbClr val="F0A22E">
                    <a:shade val="75000"/>
                  </a:srgbClr>
                </a:solidFill>
                <a:latin typeface="Franklin Gothic Book"/>
              </a:rPr>
              <a:pPr defTabSz="914400"/>
              <a:t>‹#›</a:t>
            </a:fld>
            <a:endParaRPr lang="en-US" dirty="0">
              <a:solidFill>
                <a:srgbClr val="F0A22E">
                  <a:shade val="75000"/>
                </a:srgbClr>
              </a:solidFill>
              <a:latin typeface="Franklin Gothic Book"/>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latin typeface="Franklin Gothic Book"/>
            </a:endParaRPr>
          </a:p>
        </p:txBody>
      </p:sp>
    </p:spTree>
    <p:extLst>
      <p:ext uri="{BB962C8B-B14F-4D97-AF65-F5344CB8AC3E}">
        <p14:creationId xmlns:p14="http://schemas.microsoft.com/office/powerpoint/2010/main" val="398355557"/>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57378"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5737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57380"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57381"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57382"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57383"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defTabSz="914400" fontAlgn="base">
              <a:spcAft>
                <a:spcPct val="0"/>
              </a:spcAft>
              <a:defRPr/>
            </a:pPr>
            <a:fld id="{C12B28A0-1DA0-8A4D-BD12-0CC72C01E8D5}"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53986428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3209916274"/>
      </p:ext>
    </p:extLst>
  </p:cSld>
  <p:clrMap bg1="dk2" tx1="lt1" bg2="dk1"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702AA6AB-FE12-B64E-A53B-01A350F735F4}"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421961442"/>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8520972"/>
      </p:ext>
    </p:extLst>
  </p:cSld>
  <p:clrMap bg1="dk2" tx1="lt1" bg2="dk1" tx2="lt2" accent1="accent1" accent2="accent2" accent3="accent3" accent4="accent4" accent5="accent5" accent6="accent6" hlink="hlink" folHlink="folHlink"/>
  <p:sldLayoutIdLst>
    <p:sldLayoutId id="214748393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500454721"/>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7838186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a typeface="Osaka"/>
              <a:cs typeface="Osaka"/>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a typeface="Osaka"/>
              <a:cs typeface="Osaka"/>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115182512"/>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6966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6966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6966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6966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6967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6967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defTabSz="914400" fontAlgn="base">
              <a:spcAft>
                <a:spcPct val="0"/>
              </a:spcAft>
              <a:defRPr/>
            </a:pPr>
            <a:fld id="{40A99D77-0881-D44A-9541-15D2EED5C67F}"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226230315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381954"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81955"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81956"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81957"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381958"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sp>
        <p:nvSpPr>
          <p:cNvPr id="381959"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b="1">
              <a:solidFill>
                <a:srgbClr val="000000"/>
              </a:solidFill>
              <a:latin typeface="Arial Narrow" charset="0"/>
              <a:ea typeface="ＭＳ Ｐゴシック" charset="0"/>
              <a:cs typeface="Times New Roman" charset="0"/>
            </a:endParaRPr>
          </a:p>
        </p:txBody>
      </p:sp>
      <p:sp>
        <p:nvSpPr>
          <p:cNvPr id="8200"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02"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3"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b="0">
                <a:solidFill>
                  <a:srgbClr val="003300"/>
                </a:solidFill>
                <a:latin typeface="Times New Roman" pitchFamily="-111" charset="0"/>
                <a:ea typeface="Times New Roman" pitchFamily="-111" charset="0"/>
                <a:cs typeface="Times New Roman" pitchFamily="-111" charset="0"/>
              </a:defRPr>
            </a:lvl1pPr>
          </a:lstStyle>
          <a:p>
            <a:pPr defTabSz="914400" fontAlgn="base">
              <a:spcAft>
                <a:spcPct val="0"/>
              </a:spcAft>
              <a:defRPr/>
            </a:pPr>
            <a:endParaRPr lang="en-US"/>
          </a:p>
        </p:txBody>
      </p:sp>
      <p:sp>
        <p:nvSpPr>
          <p:cNvPr id="8204"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b="0">
                <a:solidFill>
                  <a:srgbClr val="003300"/>
                </a:solidFill>
                <a:latin typeface="Times New Roman" charset="0"/>
                <a:cs typeface="Times New Roman" charset="0"/>
              </a:defRPr>
            </a:lvl1pPr>
          </a:lstStyle>
          <a:p>
            <a:pPr defTabSz="914400" fontAlgn="base">
              <a:spcAft>
                <a:spcPct val="0"/>
              </a:spcAft>
              <a:defRPr/>
            </a:pPr>
            <a:fld id="{E64BC925-3E71-054A-AA92-AA0C5068F642}"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27896915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rtl="0" eaLnBrk="0" fontAlgn="base" hangingPunct="0">
        <a:spcBef>
          <a:spcPct val="0"/>
        </a:spcBef>
        <a:spcAft>
          <a:spcPct val="0"/>
        </a:spcAft>
        <a:defRPr kumimoji="1" sz="4000" b="1" i="1">
          <a:solidFill>
            <a:schemeClr val="tx2"/>
          </a:solidFill>
          <a:effectLst>
            <a:outerShdw blurRad="38100" dist="38100" dir="2700000" algn="tl">
              <a:srgbClr val="000000">
                <a:alpha val="43137"/>
              </a:srgbClr>
            </a:outerShdw>
          </a:effectLst>
          <a:latin typeface="Arial"/>
          <a:ea typeface="ＭＳ Ｐゴシック" pitchFamily="-111" charset="-128"/>
          <a:cs typeface="Arial"/>
        </a:defRPr>
      </a:lvl1pPr>
      <a:lvl2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2pPr>
      <a:lvl3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3pPr>
      <a:lvl4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4pPr>
      <a:lvl5pPr algn="l" rtl="0" eaLnBrk="0" fontAlgn="base" hangingPunct="0">
        <a:spcBef>
          <a:spcPct val="0"/>
        </a:spcBef>
        <a:spcAft>
          <a:spcPct val="0"/>
        </a:spcAft>
        <a:defRPr kumimoji="1" sz="4000" b="1" i="1">
          <a:solidFill>
            <a:schemeClr val="tx2"/>
          </a:solidFill>
          <a:effectLst>
            <a:outerShdw blurRad="38100" dist="38100" dir="2700000" algn="tl">
              <a:srgbClr val="000000"/>
            </a:outerShdw>
          </a:effectLst>
          <a:latin typeface="Arial" charset="0"/>
          <a:ea typeface="ＭＳ Ｐゴシック" pitchFamily="-111" charset="-128"/>
          <a:cs typeface="Arial"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40653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0653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0653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40653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40653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883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defRPr sz="1400" b="0">
                <a:solidFill>
                  <a:srgbClr val="000000"/>
                </a:solidFill>
                <a:latin typeface="Comic Sans MS"/>
                <a:ea typeface="Arial" charset="0"/>
                <a:cs typeface="Arial" charset="0"/>
              </a:defRPr>
            </a:lvl1pPr>
          </a:lstStyle>
          <a:p>
            <a:pPr defTabSz="914400" fontAlgn="base">
              <a:spcAft>
                <a:spcPct val="0"/>
              </a:spcAft>
              <a:defRPr/>
            </a:pPr>
            <a:endParaRPr lang="en-US"/>
          </a:p>
        </p:txBody>
      </p:sp>
      <p:sp>
        <p:nvSpPr>
          <p:cNvPr id="24884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lnSpc>
                <a:spcPct val="100000"/>
              </a:lnSpc>
              <a:spcBef>
                <a:spcPct val="0"/>
              </a:spcBef>
              <a:defRPr sz="1400" b="0">
                <a:solidFill>
                  <a:srgbClr val="000000"/>
                </a:solidFill>
                <a:latin typeface="Comic Sans MS"/>
                <a:ea typeface="Arial" charset="0"/>
                <a:cs typeface="Arial" charset="0"/>
              </a:defRPr>
            </a:lvl1pPr>
          </a:lstStyle>
          <a:p>
            <a:pPr defTabSz="914400" fontAlgn="base">
              <a:spcAft>
                <a:spcPct val="0"/>
              </a:spcAft>
              <a:defRPr/>
            </a:pPr>
            <a:endParaRPr lang="en-US"/>
          </a:p>
        </p:txBody>
      </p:sp>
      <p:sp>
        <p:nvSpPr>
          <p:cNvPr id="24884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400">
                <a:solidFill>
                  <a:srgbClr val="000000"/>
                </a:solidFill>
                <a:latin typeface="Comic Sans MS" charset="0"/>
                <a:cs typeface="Arial" charset="0"/>
              </a:defRPr>
            </a:lvl1pPr>
          </a:lstStyle>
          <a:p>
            <a:pPr defTabSz="914400" fontAlgn="base">
              <a:spcBef>
                <a:spcPct val="0"/>
              </a:spcBef>
              <a:spcAft>
                <a:spcPct val="0"/>
              </a:spcAft>
              <a:defRPr/>
            </a:pPr>
            <a:fld id="{4CD5283B-2A43-E24C-B7D9-B8DE28DFDFE7}"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79949505"/>
      </p:ext>
    </p:extLst>
  </p:cSld>
  <p:clrMap bg1="lt1" tx1="dk1" bg2="lt2" tx2="dk2" accent1="accent1" accent2="accent2" accent3="accent3" accent4="accent4" accent5="accent5" accent6="accent6" hlink="hlink" folHlink="folHlink"/>
  <p:sldLayoutIdLst>
    <p:sldLayoutId id="2147483776" r:id="rId1"/>
    <p:sldLayoutId id="2147483777" r:id="rId2"/>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200" algn="l" rtl="0" fontAlgn="base">
        <a:spcBef>
          <a:spcPct val="0"/>
        </a:spcBef>
        <a:spcAft>
          <a:spcPct val="0"/>
        </a:spcAft>
        <a:defRPr sz="4300">
          <a:solidFill>
            <a:schemeClr val="tx2"/>
          </a:solidFill>
          <a:latin typeface="Comic Sans MS" charset="0"/>
        </a:defRPr>
      </a:lvl6pPr>
      <a:lvl7pPr marL="914400" algn="l" rtl="0" fontAlgn="base">
        <a:spcBef>
          <a:spcPct val="0"/>
        </a:spcBef>
        <a:spcAft>
          <a:spcPct val="0"/>
        </a:spcAft>
        <a:defRPr sz="4300">
          <a:solidFill>
            <a:schemeClr val="tx2"/>
          </a:solidFill>
          <a:latin typeface="Comic Sans MS" charset="0"/>
        </a:defRPr>
      </a:lvl7pPr>
      <a:lvl8pPr marL="1371600" algn="l" rtl="0" fontAlgn="base">
        <a:spcBef>
          <a:spcPct val="0"/>
        </a:spcBef>
        <a:spcAft>
          <a:spcPct val="0"/>
        </a:spcAft>
        <a:defRPr sz="4300">
          <a:solidFill>
            <a:schemeClr val="tx2"/>
          </a:solidFill>
          <a:latin typeface="Comic Sans MS" charset="0"/>
        </a:defRPr>
      </a:lvl8pPr>
      <a:lvl9pPr marL="1828800" algn="l" rtl="0" fontAlgn="base">
        <a:spcBef>
          <a:spcPct val="0"/>
        </a:spcBef>
        <a:spcAft>
          <a:spcPct val="0"/>
        </a:spcAft>
        <a:defRPr sz="4300">
          <a:solidFill>
            <a:schemeClr val="tx2"/>
          </a:solidFill>
          <a:latin typeface="Comic Sans MS"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SzPct val="80000"/>
        <a:buBlip>
          <a:blip r:embed="rId7"/>
        </a:buBlip>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Blip>
          <a:blip r:embed="rId5"/>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6"/>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6pPr>
      <a:lvl7pPr marL="29718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7pPr>
      <a:lvl8pPr marL="34290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8pPr>
      <a:lvl9pPr marL="3886200" indent="-228600" algn="l" rtl="0" fontAlgn="base">
        <a:spcBef>
          <a:spcPct val="20000"/>
        </a:spcBef>
        <a:spcAft>
          <a:spcPct val="0"/>
        </a:spcAft>
        <a:buSzPct val="60000"/>
        <a:buBlip>
          <a:blip r:embed="rId6"/>
        </a:buBlip>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solidFill>
                  <a:srgbClr val="000000"/>
                </a:solidFill>
                <a:latin typeface="Arial" charset="0"/>
                <a:ea typeface="Arial" charset="0"/>
                <a:cs typeface="Arial" charset="0"/>
              </a:defRPr>
            </a:lvl1pPr>
          </a:lstStyle>
          <a:p>
            <a:pPr defTabSz="914400" fontAlgn="base">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solidFill>
                  <a:srgbClr val="000000"/>
                </a:solidFill>
                <a:latin typeface="Arial" charset="0"/>
                <a:ea typeface="Arial" charset="0"/>
                <a:cs typeface="Arial" charset="0"/>
              </a:defRPr>
            </a:lvl1pPr>
          </a:lstStyle>
          <a:p>
            <a:pPr defTabSz="914400" fontAlgn="base">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400">
                <a:solidFill>
                  <a:srgbClr val="000000"/>
                </a:solidFill>
                <a:latin typeface="Arial" charset="0"/>
                <a:cs typeface="Arial" charset="0"/>
              </a:defRPr>
            </a:lvl1pPr>
          </a:lstStyle>
          <a:p>
            <a:pPr defTabSz="914400" fontAlgn="base">
              <a:spcBef>
                <a:spcPct val="0"/>
              </a:spcBef>
              <a:spcAft>
                <a:spcPct val="0"/>
              </a:spcAft>
              <a:defRPr/>
            </a:pPr>
            <a:fld id="{59B414AB-B066-0344-AD95-874AC741EA1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69194010"/>
      </p:ext>
    </p:extLst>
  </p:cSld>
  <p:clrMap bg1="lt1" tx1="dk1" bg2="lt2" tx2="dk2" accent1="accent1" accent2="accent2" accent3="accent3" accent4="accent4" accent5="accent5" accent6="accent6" hlink="hlink" folHlink="folHlink"/>
  <p:sldLayoutIdLst>
    <p:sldLayoutId id="214748377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rgbClr val="000000"/>
                </a:solidFill>
                <a:latin typeface="Times New Roman"/>
                <a:ea typeface="Times New Roman" pitchFamily="-105" charset="0"/>
                <a:cs typeface="Times New Roman" pitchFamily="-105" charset="0"/>
              </a:defRPr>
            </a:lvl1pPr>
          </a:lstStyle>
          <a:p>
            <a:pPr defTabSz="914400" fontAlgn="base">
              <a:spcAft>
                <a:spcPct val="0"/>
              </a:spcAft>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rgbClr val="000000"/>
                </a:solidFill>
                <a:latin typeface="Times New Roman"/>
                <a:ea typeface="Times New Roman" pitchFamily="-105" charset="0"/>
                <a:cs typeface="Times New Roman" pitchFamily="-105" charset="0"/>
              </a:defRPr>
            </a:lvl1pPr>
          </a:lstStyle>
          <a:p>
            <a:pPr defTabSz="914400" fontAlgn="base">
              <a:spcAft>
                <a:spcPct val="0"/>
              </a:spcAft>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rgbClr val="000000"/>
                </a:solidFill>
                <a:latin typeface="Times New Roman" charset="0"/>
                <a:cs typeface="Times New Roman" charset="0"/>
              </a:defRPr>
            </a:lvl1pPr>
          </a:lstStyle>
          <a:p>
            <a:pPr defTabSz="914400" fontAlgn="base">
              <a:spcAft>
                <a:spcPct val="0"/>
              </a:spcAft>
              <a:defRPr/>
            </a:pPr>
            <a:fld id="{0299E9F8-7B38-024D-9127-122A651B067E}" type="slidenum">
              <a:rPr lang="en-US">
                <a:ea typeface="ＭＳ Ｐゴシック" charset="0"/>
              </a:rPr>
              <a:pPr defTabSz="914400" fontAlgn="base">
                <a:spcAft>
                  <a:spcPct val="0"/>
                </a:spcAft>
                <a:defRPr/>
              </a:pPr>
              <a:t>‹#›</a:t>
            </a:fld>
            <a:endParaRPr lang="en-US">
              <a:ea typeface="ＭＳ Ｐゴシック" charset="0"/>
            </a:endParaRPr>
          </a:p>
        </p:txBody>
      </p:sp>
      <p:pic>
        <p:nvPicPr>
          <p:cNvPr id="39424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424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584882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rgbClr val="000000"/>
                </a:solidFill>
                <a:latin typeface="Times New Roman"/>
                <a:ea typeface="Times New Roman" pitchFamily="-105" charset="0"/>
                <a:cs typeface="Times New Roman" pitchFamily="-105" charset="0"/>
              </a:defRPr>
            </a:lvl1pPr>
          </a:lstStyle>
          <a:p>
            <a:pPr defTabSz="914400" fontAlgn="base">
              <a:spcAft>
                <a:spcPct val="0"/>
              </a:spcAft>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rgbClr val="000000"/>
                </a:solidFill>
                <a:latin typeface="Times New Roman"/>
                <a:ea typeface="Times New Roman" pitchFamily="-105" charset="0"/>
                <a:cs typeface="Times New Roman" pitchFamily="-105" charset="0"/>
              </a:defRPr>
            </a:lvl1pPr>
          </a:lstStyle>
          <a:p>
            <a:pPr defTabSz="914400" fontAlgn="base">
              <a:spcAft>
                <a:spcPct val="0"/>
              </a:spcAft>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rgbClr val="000000"/>
                </a:solidFill>
                <a:latin typeface="Times New Roman" charset="0"/>
                <a:cs typeface="Times New Roman" charset="0"/>
              </a:defRPr>
            </a:lvl1pPr>
          </a:lstStyle>
          <a:p>
            <a:pPr defTabSz="914400" fontAlgn="base">
              <a:spcAft>
                <a:spcPct val="0"/>
              </a:spcAft>
              <a:defRPr/>
            </a:pPr>
            <a:fld id="{BF06C1F5-C414-9246-94D9-93E6C8931AEA}" type="slidenum">
              <a:rPr lang="en-US">
                <a:ea typeface="ＭＳ Ｐゴシック" charset="0"/>
              </a:rPr>
              <a:pPr defTabSz="914400" fontAlgn="base">
                <a:spcAft>
                  <a:spcPct val="0"/>
                </a:spcAft>
                <a:defRPr/>
              </a:pPr>
              <a:t>‹#›</a:t>
            </a:fld>
            <a:endParaRPr lang="en-US">
              <a:ea typeface="ＭＳ Ｐゴシック" charset="0"/>
            </a:endParaRPr>
          </a:p>
        </p:txBody>
      </p:sp>
      <p:pic>
        <p:nvPicPr>
          <p:cNvPr id="411654"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5"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83820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Arial" pitchFamily="-112" charset="0"/>
                <a:cs typeface="Arial" pitchFamily="-112" charset="0"/>
              </a:defRPr>
            </a:lvl1pPr>
          </a:lstStyle>
          <a:p>
            <a:pPr defTabSz="914400" fontAlgn="base">
              <a:spcBef>
                <a:spcPct val="0"/>
              </a:spcBef>
              <a:spcAft>
                <a:spcPct val="0"/>
              </a:spcAft>
              <a:defRPr/>
            </a:pPr>
            <a:endParaRPr lang="en-US"/>
          </a:p>
        </p:txBody>
      </p:sp>
      <p:sp>
        <p:nvSpPr>
          <p:cNvPr id="1361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Arial" charset="0"/>
              </a:defRPr>
            </a:lvl1pPr>
          </a:lstStyle>
          <a:p>
            <a:pPr defTabSz="914400" fontAlgn="base">
              <a:spcBef>
                <a:spcPct val="0"/>
              </a:spcBef>
              <a:spcAft>
                <a:spcPct val="0"/>
              </a:spcAft>
              <a:defRPr/>
            </a:pPr>
            <a:fld id="{C17CFA85-85FE-714A-B9E1-457273CF918A}" type="slidenum">
              <a:rPr lang="en-US">
                <a:latin typeface="Arial" charset="0"/>
                <a:ea typeface="ＭＳ Ｐゴシック" charset="0"/>
              </a:rPr>
              <a:pPr defTabSz="914400" fontAlgn="base">
                <a:spcBef>
                  <a:spcPct val="0"/>
                </a:spcBef>
                <a:spcAft>
                  <a:spcPct val="0"/>
                </a:spcAft>
                <a:defRPr/>
              </a:pPr>
              <a:t>‹#›</a:t>
            </a:fld>
            <a:endParaRPr lang="en-US">
              <a:latin typeface="Arial" charset="0"/>
              <a:ea typeface="ＭＳ Ｐゴシック" charset="0"/>
            </a:endParaRPr>
          </a:p>
        </p:txBody>
      </p:sp>
    </p:spTree>
    <p:extLst>
      <p:ext uri="{BB962C8B-B14F-4D97-AF65-F5344CB8AC3E}">
        <p14:creationId xmlns:p14="http://schemas.microsoft.com/office/powerpoint/2010/main" val="3756960926"/>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2pPr>
      <a:lvl3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3pPr>
      <a:lvl4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4pPr>
      <a:lvl5pPr algn="ctr" rtl="0" eaLnBrk="0" fontAlgn="base" hangingPunct="0">
        <a:spcBef>
          <a:spcPct val="0"/>
        </a:spcBef>
        <a:spcAft>
          <a:spcPct val="0"/>
        </a:spcAft>
        <a:defRPr sz="4400">
          <a:solidFill>
            <a:schemeClr val="tx2"/>
          </a:solidFill>
          <a:latin typeface="Arial" pitchFamily="-112" charset="0"/>
          <a:ea typeface="ＭＳ Ｐゴシック" charset="0"/>
          <a:cs typeface="Arial" pitchFamily="-112" charset="0"/>
        </a:defRPr>
      </a:lvl5pPr>
      <a:lvl6pPr marL="4572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6pPr>
      <a:lvl7pPr marL="9144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7pPr>
      <a:lvl8pPr marL="13716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8pPr>
      <a:lvl9pPr marL="1828800" algn="ctr" rtl="0" fontAlgn="base">
        <a:spcBef>
          <a:spcPct val="0"/>
        </a:spcBef>
        <a:spcAft>
          <a:spcPct val="0"/>
        </a:spcAft>
        <a:defRPr sz="4400">
          <a:solidFill>
            <a:schemeClr val="tx2"/>
          </a:solidFill>
          <a:latin typeface="Arial" pitchFamily="-112" charset="0"/>
          <a:ea typeface="Arial" pitchFamily="-112" charset="0"/>
          <a:cs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4.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5.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5.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5.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145.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5.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image" Target="../media/image39.emf"/></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76.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6.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56.xml"/><Relationship Id="rId5" Type="http://schemas.openxmlformats.org/officeDocument/2006/relationships/image" Target="../media/image17.png"/><Relationship Id="rId4" Type="http://schemas.openxmlformats.org/officeDocument/2006/relationships/slide" Target="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96.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78.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188.xml"/><Relationship Id="rId4" Type="http://schemas.openxmlformats.org/officeDocument/2006/relationships/image" Target="../media/image52.emf"/></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7.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29.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1.xml"/></Relationships>
</file>

<file path=ppt/slides/_rels/slide6.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5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1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95.xml"/><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17.xml"/></Relationships>
</file>

<file path=ppt/slides/_rels/slide6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0.xml"/></Relationships>
</file>

<file path=ppt/slides/_rels/slide6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76.xml"/><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5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56.xml"/><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5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1" descr="HS 1 scroll-elements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2977" name="Title 1"/>
          <p:cNvSpPr>
            <a:spLocks noGrp="1"/>
          </p:cNvSpPr>
          <p:nvPr>
            <p:ph type="title"/>
          </p:nvPr>
        </p:nvSpPr>
        <p:spPr>
          <a:xfrm>
            <a:off x="81952" y="1220993"/>
            <a:ext cx="8528730" cy="1971524"/>
          </a:xfrm>
        </p:spPr>
        <p:txBody>
          <a:bodyPr/>
          <a:lstStyle/>
          <a:p>
            <a:pPr>
              <a:defRPr/>
            </a:pPr>
            <a:r>
              <a:rPr lang="en-US" sz="7200" b="1" dirty="0">
                <a:solidFill>
                  <a:srgbClr val="FFFFFF"/>
                </a:solidFill>
                <a:effectLst>
                  <a:glow rad="266700">
                    <a:schemeClr val="tx1">
                      <a:alpha val="89000"/>
                    </a:schemeClr>
                  </a:glow>
                </a:effectLst>
                <a:latin typeface="Arial" charset="0"/>
                <a:ea typeface="ＭＳ Ｐゴシック" charset="0"/>
              </a:rPr>
              <a:t>Interpreting </a:t>
            </a:r>
            <a:br>
              <a:rPr lang="en-US" sz="7200" b="1" dirty="0">
                <a:solidFill>
                  <a:srgbClr val="FFFFFF"/>
                </a:solidFill>
                <a:effectLst>
                  <a:glow rad="266700">
                    <a:schemeClr val="tx1">
                      <a:alpha val="89000"/>
                    </a:schemeClr>
                  </a:glow>
                </a:effectLst>
                <a:latin typeface="Arial" charset="0"/>
                <a:ea typeface="ＭＳ Ｐゴシック" charset="0"/>
              </a:rPr>
            </a:br>
            <a:r>
              <a:rPr lang="en-US" sz="7200" b="1" dirty="0">
                <a:solidFill>
                  <a:srgbClr val="FFFFFF"/>
                </a:solidFill>
                <a:effectLst>
                  <a:glow rad="266700">
                    <a:schemeClr val="tx1">
                      <a:alpha val="89000"/>
                    </a:schemeClr>
                  </a:glow>
                </a:effectLst>
                <a:latin typeface="Arial" charset="0"/>
                <a:ea typeface="ＭＳ Ｐゴシック" charset="0"/>
              </a:rPr>
              <a:t>OT Literature</a:t>
            </a:r>
          </a:p>
        </p:txBody>
      </p:sp>
      <p:sp>
        <p:nvSpPr>
          <p:cNvPr id="382978" name="Text Box 5"/>
          <p:cNvSpPr txBox="1">
            <a:spLocks noChangeArrowheads="1"/>
          </p:cNvSpPr>
          <p:nvPr/>
        </p:nvSpPr>
        <p:spPr bwMode="auto">
          <a:xfrm>
            <a:off x="8261593" y="4462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dirty="0">
                <a:solidFill>
                  <a:srgbClr val="FFFFFF"/>
                </a:solidFill>
                <a:effectLst>
                  <a:glow rad="266700">
                    <a:srgbClr val="000000">
                      <a:alpha val="89000"/>
                    </a:srgbClr>
                  </a:glow>
                </a:effectLst>
              </a:rPr>
              <a:t>109</a:t>
            </a:r>
          </a:p>
        </p:txBody>
      </p:sp>
      <p:sp>
        <p:nvSpPr>
          <p:cNvPr id="2" name="Rectangle 1">
            <a:extLst>
              <a:ext uri="{FF2B5EF4-FFF2-40B4-BE49-F238E27FC236}">
                <a16:creationId xmlns:a16="http://schemas.microsoft.com/office/drawing/2014/main" id="{A704330D-7F71-16D5-5FA7-CDE14957C4FD}"/>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64405462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Have a go</a:t>
            </a:r>
          </a:p>
        </p:txBody>
      </p:sp>
      <p:sp>
        <p:nvSpPr>
          <p:cNvPr id="3" name="Content Placeholder 2"/>
          <p:cNvSpPr>
            <a:spLocks noGrp="1"/>
          </p:cNvSpPr>
          <p:nvPr>
            <p:ph idx="1"/>
          </p:nvPr>
        </p:nvSpPr>
        <p:spPr/>
        <p:txBody>
          <a:bodyPr/>
          <a:lstStyle/>
          <a:p>
            <a:pPr>
              <a:buFont typeface="Wingdings" pitchFamily="2" charset="2"/>
              <a:buChar char="Ø"/>
            </a:pPr>
            <a:r>
              <a:rPr lang="en-NZ" dirty="0"/>
              <a:t>Read 1 Samuel 17</a:t>
            </a:r>
          </a:p>
          <a:p>
            <a:pPr>
              <a:buFont typeface="Wingdings" pitchFamily="2" charset="2"/>
              <a:buChar char="Ø"/>
            </a:pPr>
            <a:r>
              <a:rPr lang="en-NZ" dirty="0"/>
              <a:t>Look at the interpretation on the sheet</a:t>
            </a:r>
          </a:p>
          <a:p>
            <a:pPr>
              <a:buFont typeface="Wingdings" pitchFamily="2" charset="2"/>
              <a:buChar char="Ø"/>
            </a:pPr>
            <a:r>
              <a:rPr lang="en-NZ" dirty="0"/>
              <a:t>Match the error to the interpretation</a:t>
            </a:r>
          </a:p>
        </p:txBody>
      </p:sp>
    </p:spTree>
    <p:extLst>
      <p:ext uri="{BB962C8B-B14F-4D97-AF65-F5344CB8AC3E}">
        <p14:creationId xmlns:p14="http://schemas.microsoft.com/office/powerpoint/2010/main" val="883212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How do I interpret correctly?</a:t>
            </a:r>
          </a:p>
        </p:txBody>
      </p:sp>
      <p:sp>
        <p:nvSpPr>
          <p:cNvPr id="3" name="Content Placeholder 2"/>
          <p:cNvSpPr>
            <a:spLocks noGrp="1"/>
          </p:cNvSpPr>
          <p:nvPr>
            <p:ph idx="1"/>
          </p:nvPr>
        </p:nvSpPr>
        <p:spPr>
          <a:xfrm>
            <a:off x="0" y="1554162"/>
            <a:ext cx="8991600" cy="2862419"/>
          </a:xfrm>
        </p:spPr>
        <p:txBody>
          <a:bodyPr>
            <a:normAutofit fontScale="92500"/>
          </a:bodyPr>
          <a:lstStyle/>
          <a:p>
            <a:pPr lvl="1">
              <a:buFont typeface="Wingdings" pitchFamily="2" charset="2"/>
              <a:buChar char="Ø"/>
            </a:pPr>
            <a:r>
              <a:rPr lang="en-NZ" sz="3600" b="1" dirty="0"/>
              <a:t>Follow the good ways of doing Bible study</a:t>
            </a:r>
          </a:p>
          <a:p>
            <a:pPr lvl="1">
              <a:buFont typeface="Wingdings" pitchFamily="2" charset="2"/>
              <a:buChar char="Ø"/>
            </a:pPr>
            <a:r>
              <a:rPr lang="en-NZ" sz="3600" b="1" dirty="0"/>
              <a:t>Look at the various contexts of a passage</a:t>
            </a:r>
          </a:p>
          <a:p>
            <a:pPr lvl="1">
              <a:buFont typeface="Wingdings" pitchFamily="2" charset="2"/>
              <a:buChar char="Ø"/>
            </a:pPr>
            <a:r>
              <a:rPr lang="en-NZ" sz="3600" b="1" dirty="0"/>
              <a:t>Find the author’s emphasis and message in the passage.</a:t>
            </a:r>
          </a:p>
        </p:txBody>
      </p:sp>
    </p:spTree>
    <p:extLst>
      <p:ext uri="{BB962C8B-B14F-4D97-AF65-F5344CB8AC3E}">
        <p14:creationId xmlns:p14="http://schemas.microsoft.com/office/powerpoint/2010/main" val="541327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f/f8/Nickolas_reigner%27s_David_with_Goliath_Head.jpg"/>
          <p:cNvPicPr>
            <a:picLocks noChangeAspect="1" noChangeArrowheads="1"/>
          </p:cNvPicPr>
          <p:nvPr/>
        </p:nvPicPr>
        <p:blipFill>
          <a:blip r:embed="rId2" cstate="print"/>
          <a:srcRect/>
          <a:stretch>
            <a:fillRect/>
          </a:stretch>
        </p:blipFill>
        <p:spPr bwMode="auto">
          <a:xfrm>
            <a:off x="0" y="0"/>
            <a:ext cx="9144000" cy="7020734"/>
          </a:xfrm>
          <a:prstGeom prst="rect">
            <a:avLst/>
          </a:prstGeom>
          <a:noFill/>
        </p:spPr>
      </p:pic>
      <p:sp>
        <p:nvSpPr>
          <p:cNvPr id="2" name="Title 1"/>
          <p:cNvSpPr>
            <a:spLocks noGrp="1"/>
          </p:cNvSpPr>
          <p:nvPr>
            <p:ph type="ctrTitle"/>
          </p:nvPr>
        </p:nvSpPr>
        <p:spPr>
          <a:xfrm>
            <a:off x="0" y="0"/>
            <a:ext cx="9144000" cy="836712"/>
          </a:xfrm>
        </p:spPr>
        <p:txBody>
          <a:bodyPr>
            <a:normAutofit/>
          </a:bodyPr>
          <a:lstStyle/>
          <a:p>
            <a:r>
              <a:rPr lang="en-NZ" dirty="0"/>
              <a:t>For your small group…</a:t>
            </a:r>
          </a:p>
        </p:txBody>
      </p:sp>
      <p:sp>
        <p:nvSpPr>
          <p:cNvPr id="5" name="Rectangle 4"/>
          <p:cNvSpPr txBox="1">
            <a:spLocks noChangeArrowheads="1"/>
          </p:cNvSpPr>
          <p:nvPr/>
        </p:nvSpPr>
        <p:spPr bwMode="auto">
          <a:xfrm>
            <a:off x="4553409" y="1267329"/>
            <a:ext cx="4381798" cy="1638918"/>
          </a:xfrm>
          <a:prstGeom prst="rect">
            <a:avLst/>
          </a:prstGeom>
          <a:noFill/>
          <a:ln w="9525">
            <a:no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en-US" altLang="zh-CN" sz="3600" dirty="0">
                <a:solidFill>
                  <a:srgbClr val="FFFFFF"/>
                </a:solidFill>
                <a:latin typeface="Arial" charset="0"/>
                <a:cs typeface="Arial" charset="0"/>
              </a:rPr>
              <a:t>What's the Big Idea of 1 Sam. 17?</a:t>
            </a:r>
            <a:endParaRPr kumimoji="1" lang="en-US" sz="3600" dirty="0">
              <a:solidFill>
                <a:srgbClr val="FFFFFF"/>
              </a:solidFill>
              <a:latin typeface="Arial" charset="0"/>
              <a:cs typeface="Arial" charset="0"/>
            </a:endParaRPr>
          </a:p>
        </p:txBody>
      </p:sp>
    </p:spTree>
    <p:extLst>
      <p:ext uri="{BB962C8B-B14F-4D97-AF65-F5344CB8AC3E}">
        <p14:creationId xmlns:p14="http://schemas.microsoft.com/office/powerpoint/2010/main" val="2666530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endParaRPr lang="en-NZ"/>
          </a:p>
        </p:txBody>
      </p:sp>
      <p:pic>
        <p:nvPicPr>
          <p:cNvPr id="4098" name="Picture 2" descr="C:\Users\Philip\Pictures\1sam 17 big ideas\P101096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522" cy="6858000"/>
          </a:xfrm>
          <a:prstGeom prst="rect">
            <a:avLst/>
          </a:prstGeom>
          <a:noFill/>
        </p:spPr>
      </p:pic>
      <p:sp>
        <p:nvSpPr>
          <p:cNvPr id="2" name="Title 1"/>
          <p:cNvSpPr>
            <a:spLocks noGrp="1"/>
          </p:cNvSpPr>
          <p:nvPr>
            <p:ph type="title"/>
          </p:nvPr>
        </p:nvSpPr>
        <p:spPr>
          <a:xfrm>
            <a:off x="3272048" y="0"/>
            <a:ext cx="5871953" cy="569028"/>
          </a:xfrm>
          <a:solidFill>
            <a:schemeClr val="bg1"/>
          </a:solidFill>
        </p:spPr>
        <p:txBody>
          <a:bodyPr>
            <a:noAutofit/>
          </a:bodyPr>
          <a:lstStyle/>
          <a:p>
            <a:pPr algn="ctr"/>
            <a:r>
              <a:rPr lang="en-NZ" sz="3200" b="1" dirty="0"/>
              <a:t>Some Big Ideas for 1 Sam. 17</a:t>
            </a:r>
          </a:p>
        </p:txBody>
      </p:sp>
    </p:spTree>
    <p:extLst>
      <p:ext uri="{BB962C8B-B14F-4D97-AF65-F5344CB8AC3E}">
        <p14:creationId xmlns:p14="http://schemas.microsoft.com/office/powerpoint/2010/main" val="845593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More Big ideas for 1 Sam 17</a:t>
            </a:r>
          </a:p>
        </p:txBody>
      </p:sp>
      <p:sp>
        <p:nvSpPr>
          <p:cNvPr id="3" name="Content Placeholder 2"/>
          <p:cNvSpPr>
            <a:spLocks noGrp="1"/>
          </p:cNvSpPr>
          <p:nvPr>
            <p:ph sz="quarter" idx="1"/>
          </p:nvPr>
        </p:nvSpPr>
        <p:spPr>
          <a:xfrm>
            <a:off x="217374" y="1600200"/>
            <a:ext cx="8548674" cy="2701961"/>
          </a:xfrm>
        </p:spPr>
        <p:txBody>
          <a:bodyPr vert="horz">
            <a:noAutofit/>
          </a:bodyPr>
          <a:lstStyle/>
          <a:p>
            <a:r>
              <a:rPr lang="en-NZ" sz="3200" b="1" dirty="0"/>
              <a:t>God is asserting His kingship and establishing David so that all peoples will know He is God.</a:t>
            </a:r>
          </a:p>
          <a:p>
            <a:r>
              <a:rPr lang="en-NZ" sz="3200" b="1" dirty="0"/>
              <a:t>God is rescuing Israel to assert His Kingship, secure / advance the messianic line and show the world that He alone is God.</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37956" y="4302160"/>
            <a:ext cx="5118100" cy="2555839"/>
          </a:xfrm>
          <a:prstGeom prst="rect">
            <a:avLst/>
          </a:prstGeom>
        </p:spPr>
      </p:pic>
    </p:spTree>
    <p:extLst>
      <p:ext uri="{BB962C8B-B14F-4D97-AF65-F5344CB8AC3E}">
        <p14:creationId xmlns:p14="http://schemas.microsoft.com/office/powerpoint/2010/main" val="1093036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0709" y="1548367"/>
            <a:ext cx="4548512" cy="5137939"/>
          </a:xfrm>
        </p:spPr>
        <p:txBody>
          <a:bodyPr vert="horz">
            <a:noAutofit/>
          </a:bodyPr>
          <a:lstStyle/>
          <a:p>
            <a:r>
              <a:rPr lang="en-NZ" sz="3200" b="1" dirty="0"/>
              <a:t>Find a citation of this text in the NT</a:t>
            </a:r>
          </a:p>
          <a:p>
            <a:r>
              <a:rPr lang="en-NZ" sz="3200" b="1" dirty="0"/>
              <a:t>Connect it to the larger passage &amp; Bible's story.</a:t>
            </a:r>
          </a:p>
          <a:p>
            <a:r>
              <a:rPr lang="en-NZ" sz="3200" b="1" dirty="0"/>
              <a:t>Take these NT truths into view:</a:t>
            </a:r>
          </a:p>
          <a:p>
            <a:pPr lvl="1"/>
            <a:r>
              <a:rPr lang="en-NZ" sz="3200" b="1" dirty="0"/>
              <a:t>Jesus’ death and resurrection</a:t>
            </a:r>
          </a:p>
          <a:p>
            <a:pPr lvl="1"/>
            <a:r>
              <a:rPr lang="en-NZ" sz="3200" b="1" dirty="0"/>
              <a:t>The new covenant </a:t>
            </a:r>
          </a:p>
          <a:p>
            <a:pPr lvl="1"/>
            <a:r>
              <a:rPr lang="en-NZ" sz="3200" b="1" dirty="0"/>
              <a:t>Israel and Church</a:t>
            </a: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68234" y="0"/>
            <a:ext cx="4615268" cy="6858000"/>
          </a:xfrm>
          <a:prstGeom prst="rect">
            <a:avLst/>
          </a:prstGeom>
        </p:spPr>
      </p:pic>
      <p:sp>
        <p:nvSpPr>
          <p:cNvPr id="2" name="Title 1"/>
          <p:cNvSpPr>
            <a:spLocks noGrp="1"/>
          </p:cNvSpPr>
          <p:nvPr>
            <p:ph type="title"/>
          </p:nvPr>
        </p:nvSpPr>
        <p:spPr>
          <a:xfrm>
            <a:off x="0" y="21272"/>
            <a:ext cx="4568234" cy="1196775"/>
          </a:xfrm>
        </p:spPr>
        <p:txBody>
          <a:bodyPr>
            <a:normAutofit fontScale="90000"/>
          </a:bodyPr>
          <a:lstStyle/>
          <a:p>
            <a:r>
              <a:rPr lang="en-NZ" b="1" dirty="0"/>
              <a:t>From OT to NT: Principles</a:t>
            </a:r>
          </a:p>
        </p:txBody>
      </p:sp>
    </p:spTree>
    <p:extLst>
      <p:ext uri="{BB962C8B-B14F-4D97-AF65-F5344CB8AC3E}">
        <p14:creationId xmlns:p14="http://schemas.microsoft.com/office/powerpoint/2010/main" val="1983717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OT quotes / allusions in the NT</a:t>
            </a:r>
          </a:p>
        </p:txBody>
      </p:sp>
      <p:sp>
        <p:nvSpPr>
          <p:cNvPr id="3" name="Content Placeholder 2"/>
          <p:cNvSpPr>
            <a:spLocks noGrp="1"/>
          </p:cNvSpPr>
          <p:nvPr>
            <p:ph sz="quarter" idx="1"/>
          </p:nvPr>
        </p:nvSpPr>
        <p:spPr/>
        <p:txBody>
          <a:bodyPr vert="horz">
            <a:noAutofit/>
          </a:bodyPr>
          <a:lstStyle/>
          <a:p>
            <a:r>
              <a:rPr lang="en-NZ" sz="3200" b="1"/>
              <a:t>Does the author quote the OT exactly?</a:t>
            </a:r>
          </a:p>
          <a:p>
            <a:r>
              <a:rPr lang="en-NZ" sz="3200" b="1"/>
              <a:t>Is the NT author using it to say the same thing as the OT did?</a:t>
            </a:r>
          </a:p>
          <a:p>
            <a:r>
              <a:rPr lang="en-NZ" sz="3200" b="1"/>
              <a:t>If it is different, what difference did that make to the message of the quote?</a:t>
            </a:r>
          </a:p>
          <a:p>
            <a:r>
              <a:rPr lang="en-NZ" sz="3200" b="1"/>
              <a:t>How do the OT and NT contexts fit in the overall picture of the Bible?</a:t>
            </a:r>
          </a:p>
          <a:p>
            <a:endParaRPr lang="en-NZ" sz="3200" b="1"/>
          </a:p>
        </p:txBody>
      </p:sp>
    </p:spTree>
    <p:extLst>
      <p:ext uri="{BB962C8B-B14F-4D97-AF65-F5344CB8AC3E}">
        <p14:creationId xmlns:p14="http://schemas.microsoft.com/office/powerpoint/2010/main" val="3545980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a:t>Case Study: </a:t>
            </a:r>
            <a:br>
              <a:rPr lang="en-NZ"/>
            </a:br>
            <a:r>
              <a:rPr lang="en-NZ"/>
              <a:t>Hosea 11:1 in Matthew 2:15</a:t>
            </a:r>
          </a:p>
        </p:txBody>
      </p:sp>
      <p:sp>
        <p:nvSpPr>
          <p:cNvPr id="3" name="Content Placeholder 2"/>
          <p:cNvSpPr>
            <a:spLocks noGrp="1"/>
          </p:cNvSpPr>
          <p:nvPr>
            <p:ph sz="quarter" idx="1"/>
          </p:nvPr>
        </p:nvSpPr>
        <p:spPr>
          <a:xfrm>
            <a:off x="612648" y="1600200"/>
            <a:ext cx="8153400" cy="2335820"/>
          </a:xfrm>
        </p:spPr>
        <p:txBody>
          <a:bodyPr vert="horz">
            <a:noAutofit/>
          </a:bodyPr>
          <a:lstStyle/>
          <a:p>
            <a:r>
              <a:rPr lang="en-NZ" sz="3200" b="1" dirty="0"/>
              <a:t>Who does “son” refer to in each passage?</a:t>
            </a:r>
          </a:p>
          <a:p>
            <a:r>
              <a:rPr lang="en-NZ" sz="3200" b="1" dirty="0"/>
              <a:t>What difference does this make?</a:t>
            </a:r>
          </a:p>
          <a:p>
            <a:r>
              <a:rPr lang="en-NZ" sz="3200" b="1" dirty="0"/>
              <a:t>What is Matthew's message for us?</a:t>
            </a:r>
          </a:p>
          <a:p>
            <a:r>
              <a:rPr lang="en-NZ" sz="3200" b="1" dirty="0"/>
              <a:t>Is it faithful to the OT context and message?</a:t>
            </a:r>
          </a:p>
        </p:txBody>
      </p:sp>
      <p:grpSp>
        <p:nvGrpSpPr>
          <p:cNvPr id="10" name="Group 9"/>
          <p:cNvGrpSpPr/>
          <p:nvPr/>
        </p:nvGrpSpPr>
        <p:grpSpPr>
          <a:xfrm>
            <a:off x="981711" y="4217548"/>
            <a:ext cx="2667881" cy="2640452"/>
            <a:chOff x="981711" y="4217548"/>
            <a:chExt cx="2667881" cy="2640452"/>
          </a:xfrm>
        </p:grpSpPr>
        <p:pic>
          <p:nvPicPr>
            <p:cNvPr id="4"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NZ" sz="2400" b="1" dirty="0">
                  <a:solidFill>
                    <a:srgbClr val="FFFFFF"/>
                  </a:solidFill>
                  <a:effectLst>
                    <a:glow rad="165100">
                      <a:schemeClr val="tx1">
                        <a:alpha val="98000"/>
                      </a:schemeClr>
                    </a:glow>
                  </a:effectLst>
                  <a:latin typeface="Arial"/>
                  <a:cs typeface="Arial"/>
                </a:rPr>
                <a:t>Israel </a:t>
              </a:r>
              <a:br>
                <a:rPr lang="en-NZ" sz="2400" b="1" dirty="0">
                  <a:solidFill>
                    <a:srgbClr val="FFFFFF"/>
                  </a:solidFill>
                  <a:effectLst>
                    <a:glow rad="165100">
                      <a:schemeClr val="tx1">
                        <a:alpha val="98000"/>
                      </a:schemeClr>
                    </a:glow>
                  </a:effectLst>
                  <a:latin typeface="Arial"/>
                  <a:cs typeface="Arial"/>
                </a:rPr>
              </a:br>
              <a:r>
                <a:rPr lang="en-NZ" sz="2400" b="1" dirty="0">
                  <a:solidFill>
                    <a:srgbClr val="FFFFFF"/>
                  </a:solidFill>
                  <a:effectLst>
                    <a:glow rad="165100">
                      <a:schemeClr val="tx1">
                        <a:alpha val="98000"/>
                      </a:schemeClr>
                    </a:glow>
                  </a:effectLst>
                  <a:latin typeface="Arial"/>
                  <a:cs typeface="Arial"/>
                </a:rPr>
                <a:t>(Hos. 11:1)</a:t>
              </a:r>
            </a:p>
          </p:txBody>
        </p:sp>
        <p:sp>
          <p:nvSpPr>
            <p:cNvPr id="7" name="Right Arrow 6"/>
            <p:cNvSpPr/>
            <p:nvPr/>
          </p:nvSpPr>
          <p:spPr>
            <a:xfrm rot="20361377">
              <a:off x="1544498" y="5183190"/>
              <a:ext cx="880936" cy="46911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grpSp>
        <p:nvGrpSpPr>
          <p:cNvPr id="11" name="Group 10"/>
          <p:cNvGrpSpPr/>
          <p:nvPr/>
        </p:nvGrpSpPr>
        <p:grpSpPr>
          <a:xfrm>
            <a:off x="4997406" y="4217548"/>
            <a:ext cx="2667881" cy="2640452"/>
            <a:chOff x="4997406" y="4217548"/>
            <a:chExt cx="2667881" cy="2640452"/>
          </a:xfrm>
        </p:grpSpPr>
        <p:pic>
          <p:nvPicPr>
            <p:cNvPr id="5"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4997406" y="4217548"/>
              <a:ext cx="2370422" cy="89699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NZ" sz="2400" b="1" dirty="0">
                  <a:solidFill>
                    <a:srgbClr val="FFFFFF"/>
                  </a:solidFill>
                  <a:effectLst>
                    <a:glow rad="165100">
                      <a:schemeClr val="tx1">
                        <a:alpha val="98000"/>
                      </a:schemeClr>
                    </a:glow>
                  </a:effectLst>
                  <a:latin typeface="Arial"/>
                  <a:cs typeface="Arial"/>
                </a:rPr>
                <a:t>Jesus</a:t>
              </a:r>
              <a:br>
                <a:rPr lang="en-NZ" sz="2400" b="1" dirty="0">
                  <a:solidFill>
                    <a:srgbClr val="FFFFFF"/>
                  </a:solidFill>
                  <a:effectLst>
                    <a:glow rad="165100">
                      <a:schemeClr val="tx1">
                        <a:alpha val="98000"/>
                      </a:schemeClr>
                    </a:glow>
                  </a:effectLst>
                  <a:latin typeface="Arial"/>
                  <a:cs typeface="Arial"/>
                </a:rPr>
              </a:br>
              <a:r>
                <a:rPr lang="en-NZ" sz="2400" b="1" dirty="0">
                  <a:solidFill>
                    <a:srgbClr val="FFFFFF"/>
                  </a:solidFill>
                  <a:effectLst>
                    <a:glow rad="165100">
                      <a:schemeClr val="tx1">
                        <a:alpha val="98000"/>
                      </a:schemeClr>
                    </a:glow>
                  </a:effectLst>
                  <a:latin typeface="Arial"/>
                  <a:cs typeface="Arial"/>
                </a:rPr>
                <a:t>(Matt. 2:15)</a:t>
              </a:r>
            </a:p>
          </p:txBody>
        </p:sp>
        <p:sp>
          <p:nvSpPr>
            <p:cNvPr id="9" name="Right Arrow 8"/>
            <p:cNvSpPr/>
            <p:nvPr/>
          </p:nvSpPr>
          <p:spPr>
            <a:xfrm rot="20361377">
              <a:off x="5560192" y="5183190"/>
              <a:ext cx="880936" cy="46911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359449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NZ"/>
              <a:t>Case Study: </a:t>
            </a:r>
            <a:br>
              <a:rPr lang="en-NZ"/>
            </a:br>
            <a:r>
              <a:rPr lang="en-NZ"/>
              <a:t>Hosea 11:1 in Matthew 2:15</a:t>
            </a:r>
          </a:p>
        </p:txBody>
      </p:sp>
      <p:sp>
        <p:nvSpPr>
          <p:cNvPr id="3" name="Content Placeholder 2"/>
          <p:cNvSpPr>
            <a:spLocks noGrp="1"/>
          </p:cNvSpPr>
          <p:nvPr>
            <p:ph sz="quarter" idx="1"/>
          </p:nvPr>
        </p:nvSpPr>
        <p:spPr>
          <a:xfrm>
            <a:off x="320340" y="1600200"/>
            <a:ext cx="8729274" cy="2617348"/>
          </a:xfrm>
        </p:spPr>
        <p:txBody>
          <a:bodyPr>
            <a:noAutofit/>
          </a:bodyPr>
          <a:lstStyle/>
          <a:p>
            <a:r>
              <a:rPr lang="en-NZ" sz="3200" b="1" dirty="0"/>
              <a:t>Hosea called Israel God’s “son,” but Israel was a </a:t>
            </a:r>
            <a:r>
              <a:rPr lang="en-NZ" sz="3200" b="1" i="1" dirty="0">
                <a:solidFill>
                  <a:srgbClr val="FF0000"/>
                </a:solidFill>
              </a:rPr>
              <a:t>disobedient</a:t>
            </a:r>
            <a:r>
              <a:rPr lang="en-NZ" sz="3200" b="1" dirty="0">
                <a:solidFill>
                  <a:srgbClr val="FF0000"/>
                </a:solidFill>
              </a:rPr>
              <a:t> </a:t>
            </a:r>
            <a:r>
              <a:rPr lang="en-NZ" sz="3200" b="1" dirty="0"/>
              <a:t>son.</a:t>
            </a:r>
          </a:p>
          <a:p>
            <a:r>
              <a:rPr lang="en-NZ" sz="3200" b="1" dirty="0"/>
              <a:t>Matthew calls Jesus God’s Son, but He is an </a:t>
            </a:r>
            <a:r>
              <a:rPr lang="en-NZ" sz="3200" b="1" i="1" dirty="0">
                <a:solidFill>
                  <a:srgbClr val="000090"/>
                </a:solidFill>
              </a:rPr>
              <a:t>obedient</a:t>
            </a:r>
            <a:r>
              <a:rPr lang="en-NZ" sz="3200" b="1" dirty="0"/>
              <a:t> Son.  Unlike Israel, Jesus was perfect in every instance where Israel failed.</a:t>
            </a:r>
          </a:p>
        </p:txBody>
      </p:sp>
      <p:grpSp>
        <p:nvGrpSpPr>
          <p:cNvPr id="4" name="Group 3"/>
          <p:cNvGrpSpPr/>
          <p:nvPr/>
        </p:nvGrpSpPr>
        <p:grpSpPr>
          <a:xfrm>
            <a:off x="981711" y="4217548"/>
            <a:ext cx="2667881" cy="2640452"/>
            <a:chOff x="981711" y="4217548"/>
            <a:chExt cx="2667881" cy="2640452"/>
          </a:xfrm>
        </p:grpSpPr>
        <p:pic>
          <p:nvPicPr>
            <p:cNvPr id="5"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81711"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981712" y="4217548"/>
              <a:ext cx="2370422" cy="89699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NZ" sz="2400" b="1" dirty="0">
                  <a:solidFill>
                    <a:srgbClr val="FFFFFF"/>
                  </a:solidFill>
                  <a:effectLst>
                    <a:glow rad="165100">
                      <a:schemeClr val="tx1">
                        <a:alpha val="98000"/>
                      </a:schemeClr>
                    </a:glow>
                  </a:effectLst>
                  <a:latin typeface="Arial"/>
                  <a:cs typeface="Arial"/>
                </a:rPr>
                <a:t>Israel </a:t>
              </a:r>
              <a:br>
                <a:rPr lang="en-NZ" sz="2400" b="1" dirty="0">
                  <a:solidFill>
                    <a:srgbClr val="FFFFFF"/>
                  </a:solidFill>
                  <a:effectLst>
                    <a:glow rad="165100">
                      <a:schemeClr val="tx1">
                        <a:alpha val="98000"/>
                      </a:schemeClr>
                    </a:glow>
                  </a:effectLst>
                  <a:latin typeface="Arial"/>
                  <a:cs typeface="Arial"/>
                </a:rPr>
              </a:br>
              <a:r>
                <a:rPr lang="en-NZ" sz="2400" b="1" dirty="0">
                  <a:solidFill>
                    <a:srgbClr val="FFFFFF"/>
                  </a:solidFill>
                  <a:effectLst>
                    <a:glow rad="165100">
                      <a:schemeClr val="tx1">
                        <a:alpha val="98000"/>
                      </a:schemeClr>
                    </a:glow>
                  </a:effectLst>
                  <a:latin typeface="Arial"/>
                  <a:cs typeface="Arial"/>
                </a:rPr>
                <a:t>(Hos. 11:1)</a:t>
              </a:r>
            </a:p>
          </p:txBody>
        </p:sp>
        <p:sp>
          <p:nvSpPr>
            <p:cNvPr id="7" name="Right Arrow 6"/>
            <p:cNvSpPr/>
            <p:nvPr/>
          </p:nvSpPr>
          <p:spPr>
            <a:xfrm rot="20361377">
              <a:off x="1544498" y="5183190"/>
              <a:ext cx="880936" cy="469118"/>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grpSp>
        <p:nvGrpSpPr>
          <p:cNvPr id="8" name="Group 7"/>
          <p:cNvGrpSpPr/>
          <p:nvPr/>
        </p:nvGrpSpPr>
        <p:grpSpPr>
          <a:xfrm>
            <a:off x="4997406" y="4217548"/>
            <a:ext cx="2667881" cy="2640452"/>
            <a:chOff x="4997406" y="4217548"/>
            <a:chExt cx="2667881" cy="2640452"/>
          </a:xfrm>
        </p:grpSpPr>
        <p:pic>
          <p:nvPicPr>
            <p:cNvPr id="9" name="Picture 1" descr="exodus-nasa-map-sinai.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97406" y="4217548"/>
              <a:ext cx="2667881" cy="2640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997406" y="4217548"/>
              <a:ext cx="2370422" cy="89699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NZ" sz="2400" b="1" dirty="0">
                  <a:solidFill>
                    <a:srgbClr val="FFFFFF"/>
                  </a:solidFill>
                  <a:effectLst>
                    <a:glow rad="165100">
                      <a:schemeClr val="tx1">
                        <a:alpha val="98000"/>
                      </a:schemeClr>
                    </a:glow>
                  </a:effectLst>
                  <a:latin typeface="Arial"/>
                  <a:cs typeface="Arial"/>
                </a:rPr>
                <a:t>Jesus</a:t>
              </a:r>
              <a:br>
                <a:rPr lang="en-NZ" sz="2400" b="1" dirty="0">
                  <a:solidFill>
                    <a:srgbClr val="FFFFFF"/>
                  </a:solidFill>
                  <a:effectLst>
                    <a:glow rad="165100">
                      <a:schemeClr val="tx1">
                        <a:alpha val="98000"/>
                      </a:schemeClr>
                    </a:glow>
                  </a:effectLst>
                  <a:latin typeface="Arial"/>
                  <a:cs typeface="Arial"/>
                </a:rPr>
              </a:br>
              <a:r>
                <a:rPr lang="en-NZ" sz="2400" b="1" dirty="0">
                  <a:solidFill>
                    <a:srgbClr val="FFFFFF"/>
                  </a:solidFill>
                  <a:effectLst>
                    <a:glow rad="165100">
                      <a:schemeClr val="tx1">
                        <a:alpha val="98000"/>
                      </a:schemeClr>
                    </a:glow>
                  </a:effectLst>
                  <a:latin typeface="Arial"/>
                  <a:cs typeface="Arial"/>
                </a:rPr>
                <a:t>(Matt. 2:15)</a:t>
              </a:r>
            </a:p>
          </p:txBody>
        </p:sp>
        <p:sp>
          <p:nvSpPr>
            <p:cNvPr id="11" name="Right Arrow 10"/>
            <p:cNvSpPr/>
            <p:nvPr/>
          </p:nvSpPr>
          <p:spPr>
            <a:xfrm rot="20361377">
              <a:off x="5560192" y="5183190"/>
              <a:ext cx="880936" cy="469118"/>
            </a:xfrm>
            <a:prstGeom prst="rightArrow">
              <a:avLst/>
            </a:prstGeom>
            <a:solidFill>
              <a:srgbClr val="000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2660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What about 1 Samuel 17?</a:t>
            </a:r>
          </a:p>
        </p:txBody>
      </p:sp>
      <p:sp>
        <p:nvSpPr>
          <p:cNvPr id="3" name="Content Placeholder 2"/>
          <p:cNvSpPr>
            <a:spLocks noGrp="1"/>
          </p:cNvSpPr>
          <p:nvPr>
            <p:ph sz="quarter" idx="1"/>
          </p:nvPr>
        </p:nvSpPr>
        <p:spPr>
          <a:xfrm>
            <a:off x="331780" y="1657410"/>
            <a:ext cx="8694952" cy="4495800"/>
          </a:xfrm>
        </p:spPr>
        <p:txBody>
          <a:bodyPr vert="horz">
            <a:noAutofit/>
          </a:bodyPr>
          <a:lstStyle/>
          <a:p>
            <a:r>
              <a:rPr lang="en-NZ" sz="3200" b="1" dirty="0"/>
              <a:t>Since there is no direct citation from 1 Sam 17 in the NT, we need to ask some questions:</a:t>
            </a:r>
          </a:p>
          <a:p>
            <a:pPr lvl="1"/>
            <a:r>
              <a:rPr lang="en-NZ" sz="3200" b="1" dirty="0"/>
              <a:t>Who is David paralleled </a:t>
            </a:r>
            <a:br>
              <a:rPr lang="en-NZ" sz="3200" b="1" dirty="0"/>
            </a:br>
            <a:r>
              <a:rPr lang="en-NZ" sz="3200" b="1" dirty="0"/>
              <a:t>with in the NT?</a:t>
            </a:r>
          </a:p>
          <a:p>
            <a:pPr lvl="1"/>
            <a:r>
              <a:rPr lang="en-NZ" sz="3200" b="1" dirty="0"/>
              <a:t>In 1 Samuel 17, how was </a:t>
            </a:r>
            <a:br>
              <a:rPr lang="en-NZ" sz="3200" b="1" dirty="0"/>
            </a:br>
            <a:r>
              <a:rPr lang="en-NZ" sz="3200" b="1" dirty="0"/>
              <a:t>David a type of Jesus?</a:t>
            </a:r>
          </a:p>
          <a:p>
            <a:pPr lvl="1"/>
            <a:endParaRPr lang="en-NZ"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14253" y="2930558"/>
            <a:ext cx="3612479" cy="3618510"/>
          </a:xfrm>
          <a:prstGeom prst="rect">
            <a:avLst/>
          </a:prstGeom>
        </p:spPr>
      </p:pic>
    </p:spTree>
    <p:extLst>
      <p:ext uri="{BB962C8B-B14F-4D97-AF65-F5344CB8AC3E}">
        <p14:creationId xmlns:p14="http://schemas.microsoft.com/office/powerpoint/2010/main" val="910464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Freeform 2"/>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8195" name="Rectangle 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928771" name="Rectangle 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72" name="Freeform 5"/>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73" name="Freeform 6"/>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8199" name="Rectangle 7"/>
          <p:cNvSpPr>
            <a:spLocks noChangeArrowheads="1"/>
          </p:cNvSpPr>
          <p:nvPr/>
        </p:nvSpPr>
        <p:spPr bwMode="auto">
          <a:xfrm>
            <a:off x="4630738" y="2649538"/>
            <a:ext cx="15208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ER</a:t>
            </a:r>
          </a:p>
        </p:txBody>
      </p:sp>
      <p:sp>
        <p:nvSpPr>
          <p:cNvPr id="928775" name="Freeform 8"/>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8201" name="Rectangle 9"/>
          <p:cNvSpPr>
            <a:spLocks noChangeArrowheads="1"/>
          </p:cNvSpPr>
          <p:nvPr/>
        </p:nvSpPr>
        <p:spPr bwMode="auto">
          <a:xfrm>
            <a:off x="7259638" y="5259388"/>
            <a:ext cx="13112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PG</a:t>
            </a:r>
          </a:p>
        </p:txBody>
      </p:sp>
      <p:sp>
        <p:nvSpPr>
          <p:cNvPr id="928777" name="Freeform 10"/>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78" name="Freeform 11"/>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79" name="Freeform 12"/>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8205" name="Rectangle 13"/>
          <p:cNvSpPr>
            <a:spLocks noChangeArrowheads="1"/>
          </p:cNvSpPr>
          <p:nvPr/>
        </p:nvSpPr>
        <p:spPr bwMode="auto">
          <a:xfrm>
            <a:off x="3449638" y="2382838"/>
            <a:ext cx="12731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SG</a:t>
            </a:r>
          </a:p>
        </p:txBody>
      </p:sp>
      <p:sp>
        <p:nvSpPr>
          <p:cNvPr id="8206" name="Rectangle 14"/>
          <p:cNvSpPr>
            <a:spLocks noChangeArrowheads="1"/>
          </p:cNvSpPr>
          <p:nvPr/>
        </p:nvSpPr>
        <p:spPr bwMode="auto">
          <a:xfrm>
            <a:off x="2516188" y="5640388"/>
            <a:ext cx="7016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RS</a:t>
            </a:r>
          </a:p>
        </p:txBody>
      </p:sp>
      <p:sp>
        <p:nvSpPr>
          <p:cNvPr id="8207" name="Rectangle 15"/>
          <p:cNvSpPr>
            <a:spLocks noChangeArrowheads="1"/>
          </p:cNvSpPr>
          <p:nvPr/>
        </p:nvSpPr>
        <p:spPr bwMode="auto">
          <a:xfrm>
            <a:off x="2020888" y="992188"/>
            <a:ext cx="83502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MS</a:t>
            </a:r>
          </a:p>
        </p:txBody>
      </p:sp>
      <p:sp>
        <p:nvSpPr>
          <p:cNvPr id="928783" name="Rectangle 16"/>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84" name="Line 17"/>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928785" name="Line 18"/>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FFFFFF"/>
              </a:solidFill>
              <a:latin typeface="Arial"/>
              <a:ea typeface="ＭＳ Ｐゴシック" charset="0"/>
              <a:cs typeface="Arial"/>
            </a:endParaRPr>
          </a:p>
        </p:txBody>
      </p:sp>
      <p:sp>
        <p:nvSpPr>
          <p:cNvPr id="8212" name="Rectangle 20"/>
          <p:cNvSpPr>
            <a:spLocks noChangeArrowheads="1"/>
          </p:cNvSpPr>
          <p:nvPr/>
        </p:nvSpPr>
        <p:spPr bwMode="auto">
          <a:xfrm>
            <a:off x="2613025" y="3613150"/>
            <a:ext cx="1730375" cy="4591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50000"/>
              </a:spcBef>
              <a:spcAft>
                <a:spcPct val="0"/>
              </a:spcAft>
              <a:defRPr/>
            </a:pPr>
            <a:r>
              <a:rPr lang="en-US" sz="2400" b="1">
                <a:solidFill>
                  <a:srgbClr val="CECECE"/>
                </a:solidFill>
                <a:latin typeface="Arial"/>
                <a:ea typeface="ＭＳ Ｐゴシック" pitchFamily="-112" charset="-128"/>
                <a:cs typeface="Arial"/>
              </a:rPr>
              <a:t>DS</a:t>
            </a:r>
          </a:p>
        </p:txBody>
      </p:sp>
      <p:sp>
        <p:nvSpPr>
          <p:cNvPr id="8213" name="Line 21"/>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8214" name="Freeform 22"/>
          <p:cNvSpPr>
            <a:spLocks/>
          </p:cNvSpPr>
          <p:nvPr/>
        </p:nvSpPr>
        <p:spPr bwMode="auto">
          <a:xfrm>
            <a:off x="1800225" y="1054100"/>
            <a:ext cx="6378575" cy="4025900"/>
          </a:xfrm>
          <a:custGeom>
            <a:avLst/>
            <a:gdLst/>
            <a:ahLst/>
            <a:cxnLst>
              <a:cxn ang="0">
                <a:pos x="2658" y="2528"/>
              </a:cxn>
              <a:cxn ang="0">
                <a:pos x="2242" y="2368"/>
              </a:cxn>
              <a:cxn ang="0">
                <a:pos x="1570" y="2264"/>
              </a:cxn>
              <a:cxn ang="0">
                <a:pos x="1210" y="2280"/>
              </a:cxn>
              <a:cxn ang="0">
                <a:pos x="1114" y="2336"/>
              </a:cxn>
              <a:cxn ang="0">
                <a:pos x="1066" y="2368"/>
              </a:cxn>
              <a:cxn ang="0">
                <a:pos x="938" y="2488"/>
              </a:cxn>
              <a:cxn ang="0">
                <a:pos x="890" y="2512"/>
              </a:cxn>
              <a:cxn ang="0">
                <a:pos x="842" y="2528"/>
              </a:cxn>
              <a:cxn ang="0">
                <a:pos x="722" y="2336"/>
              </a:cxn>
              <a:cxn ang="0">
                <a:pos x="674" y="2248"/>
              </a:cxn>
              <a:cxn ang="0">
                <a:pos x="602" y="2168"/>
              </a:cxn>
              <a:cxn ang="0">
                <a:pos x="146" y="2104"/>
              </a:cxn>
              <a:cxn ang="0">
                <a:pos x="90" y="2088"/>
              </a:cxn>
              <a:cxn ang="0">
                <a:pos x="18" y="2008"/>
              </a:cxn>
              <a:cxn ang="0">
                <a:pos x="42" y="1896"/>
              </a:cxn>
              <a:cxn ang="0">
                <a:pos x="58" y="1872"/>
              </a:cxn>
              <a:cxn ang="0">
                <a:pos x="82" y="1864"/>
              </a:cxn>
              <a:cxn ang="0">
                <a:pos x="130" y="1832"/>
              </a:cxn>
              <a:cxn ang="0">
                <a:pos x="330" y="1760"/>
              </a:cxn>
              <a:cxn ang="0">
                <a:pos x="378" y="1744"/>
              </a:cxn>
              <a:cxn ang="0">
                <a:pos x="506" y="1656"/>
              </a:cxn>
              <a:cxn ang="0">
                <a:pos x="570" y="1584"/>
              </a:cxn>
              <a:cxn ang="0">
                <a:pos x="626" y="1504"/>
              </a:cxn>
              <a:cxn ang="0">
                <a:pos x="690" y="1408"/>
              </a:cxn>
              <a:cxn ang="0">
                <a:pos x="722" y="1360"/>
              </a:cxn>
              <a:cxn ang="0">
                <a:pos x="730" y="1336"/>
              </a:cxn>
              <a:cxn ang="0">
                <a:pos x="762" y="1288"/>
              </a:cxn>
              <a:cxn ang="0">
                <a:pos x="778" y="1256"/>
              </a:cxn>
              <a:cxn ang="0">
                <a:pos x="810" y="1208"/>
              </a:cxn>
              <a:cxn ang="0">
                <a:pos x="850" y="1080"/>
              </a:cxn>
              <a:cxn ang="0">
                <a:pos x="938" y="696"/>
              </a:cxn>
              <a:cxn ang="0">
                <a:pos x="994" y="472"/>
              </a:cxn>
              <a:cxn ang="0">
                <a:pos x="1074" y="232"/>
              </a:cxn>
              <a:cxn ang="0">
                <a:pos x="1138" y="136"/>
              </a:cxn>
              <a:cxn ang="0">
                <a:pos x="1194" y="80"/>
              </a:cxn>
              <a:cxn ang="0">
                <a:pos x="1354" y="24"/>
              </a:cxn>
              <a:cxn ang="0">
                <a:pos x="1594" y="0"/>
              </a:cxn>
              <a:cxn ang="0">
                <a:pos x="2674" y="48"/>
              </a:cxn>
              <a:cxn ang="0">
                <a:pos x="2970" y="72"/>
              </a:cxn>
              <a:cxn ang="0">
                <a:pos x="3186" y="88"/>
              </a:cxn>
              <a:cxn ang="0">
                <a:pos x="3850" y="240"/>
              </a:cxn>
              <a:cxn ang="0">
                <a:pos x="3930" y="376"/>
              </a:cxn>
              <a:cxn ang="0">
                <a:pos x="3986" y="496"/>
              </a:cxn>
              <a:cxn ang="0">
                <a:pos x="4018" y="688"/>
              </a:cxn>
              <a:cxn ang="0">
                <a:pos x="4010" y="1200"/>
              </a:cxn>
              <a:cxn ang="0">
                <a:pos x="3906" y="1616"/>
              </a:cxn>
              <a:cxn ang="0">
                <a:pos x="3874" y="1664"/>
              </a:cxn>
              <a:cxn ang="0">
                <a:pos x="3762" y="1912"/>
              </a:cxn>
              <a:cxn ang="0">
                <a:pos x="3730" y="1960"/>
              </a:cxn>
              <a:cxn ang="0">
                <a:pos x="3682" y="2040"/>
              </a:cxn>
              <a:cxn ang="0">
                <a:pos x="3594" y="2176"/>
              </a:cxn>
              <a:cxn ang="0">
                <a:pos x="3474" y="2320"/>
              </a:cxn>
              <a:cxn ang="0">
                <a:pos x="3378" y="2424"/>
              </a:cxn>
              <a:cxn ang="0">
                <a:pos x="3354" y="2432"/>
              </a:cxn>
              <a:cxn ang="0">
                <a:pos x="3242" y="2488"/>
              </a:cxn>
              <a:cxn ang="0">
                <a:pos x="3034" y="2536"/>
              </a:cxn>
              <a:cxn ang="0">
                <a:pos x="2658" y="2528"/>
              </a:cxn>
            </a:cxnLst>
            <a:rect l="0" t="0" r="r" b="b"/>
            <a:pathLst>
              <a:path w="4018" h="2536">
                <a:moveTo>
                  <a:pt x="2658" y="2528"/>
                </a:moveTo>
                <a:cubicBezTo>
                  <a:pt x="2517" y="2481"/>
                  <a:pt x="2387" y="2404"/>
                  <a:pt x="2242" y="2368"/>
                </a:cubicBezTo>
                <a:cubicBezTo>
                  <a:pt x="2021" y="2312"/>
                  <a:pt x="1795" y="2292"/>
                  <a:pt x="1570" y="2264"/>
                </a:cubicBezTo>
                <a:cubicBezTo>
                  <a:pt x="1449" y="2267"/>
                  <a:pt x="1322" y="2237"/>
                  <a:pt x="1210" y="2280"/>
                </a:cubicBezTo>
                <a:cubicBezTo>
                  <a:pt x="1178" y="2291"/>
                  <a:pt x="1140" y="2318"/>
                  <a:pt x="1114" y="2336"/>
                </a:cubicBezTo>
                <a:cubicBezTo>
                  <a:pt x="1098" y="2346"/>
                  <a:pt x="1066" y="2368"/>
                  <a:pt x="1066" y="2368"/>
                </a:cubicBezTo>
                <a:cubicBezTo>
                  <a:pt x="1044" y="2400"/>
                  <a:pt x="973" y="2470"/>
                  <a:pt x="938" y="2488"/>
                </a:cubicBezTo>
                <a:cubicBezTo>
                  <a:pt x="922" y="2496"/>
                  <a:pt x="906" y="2504"/>
                  <a:pt x="890" y="2512"/>
                </a:cubicBezTo>
                <a:cubicBezTo>
                  <a:pt x="874" y="2518"/>
                  <a:pt x="842" y="2528"/>
                  <a:pt x="842" y="2528"/>
                </a:cubicBezTo>
                <a:cubicBezTo>
                  <a:pt x="737" y="2493"/>
                  <a:pt x="761" y="2414"/>
                  <a:pt x="722" y="2336"/>
                </a:cubicBezTo>
                <a:cubicBezTo>
                  <a:pt x="707" y="2306"/>
                  <a:pt x="691" y="2275"/>
                  <a:pt x="674" y="2248"/>
                </a:cubicBezTo>
                <a:cubicBezTo>
                  <a:pt x="650" y="2210"/>
                  <a:pt x="641" y="2181"/>
                  <a:pt x="602" y="2168"/>
                </a:cubicBezTo>
                <a:cubicBezTo>
                  <a:pt x="542" y="2078"/>
                  <a:pt x="155" y="2104"/>
                  <a:pt x="146" y="2104"/>
                </a:cubicBezTo>
                <a:cubicBezTo>
                  <a:pt x="127" y="2097"/>
                  <a:pt x="105" y="2099"/>
                  <a:pt x="90" y="2088"/>
                </a:cubicBezTo>
                <a:cubicBezTo>
                  <a:pt x="59" y="2066"/>
                  <a:pt x="39" y="2036"/>
                  <a:pt x="18" y="2008"/>
                </a:cubicBezTo>
                <a:cubicBezTo>
                  <a:pt x="0" y="1954"/>
                  <a:pt x="9" y="1935"/>
                  <a:pt x="42" y="1896"/>
                </a:cubicBezTo>
                <a:cubicBezTo>
                  <a:pt x="48" y="1888"/>
                  <a:pt x="50" y="1878"/>
                  <a:pt x="58" y="1872"/>
                </a:cubicBezTo>
                <a:cubicBezTo>
                  <a:pt x="64" y="1866"/>
                  <a:pt x="74" y="1868"/>
                  <a:pt x="82" y="1864"/>
                </a:cubicBezTo>
                <a:cubicBezTo>
                  <a:pt x="98" y="1854"/>
                  <a:pt x="111" y="1838"/>
                  <a:pt x="130" y="1832"/>
                </a:cubicBezTo>
                <a:cubicBezTo>
                  <a:pt x="198" y="1809"/>
                  <a:pt x="265" y="1788"/>
                  <a:pt x="330" y="1760"/>
                </a:cubicBezTo>
                <a:cubicBezTo>
                  <a:pt x="345" y="1753"/>
                  <a:pt x="363" y="1752"/>
                  <a:pt x="378" y="1744"/>
                </a:cubicBezTo>
                <a:cubicBezTo>
                  <a:pt x="411" y="1723"/>
                  <a:pt x="486" y="1684"/>
                  <a:pt x="506" y="1656"/>
                </a:cubicBezTo>
                <a:cubicBezTo>
                  <a:pt x="523" y="1629"/>
                  <a:pt x="555" y="1612"/>
                  <a:pt x="570" y="1584"/>
                </a:cubicBezTo>
                <a:cubicBezTo>
                  <a:pt x="586" y="1551"/>
                  <a:pt x="600" y="1529"/>
                  <a:pt x="626" y="1504"/>
                </a:cubicBezTo>
                <a:cubicBezTo>
                  <a:pt x="639" y="1464"/>
                  <a:pt x="661" y="1436"/>
                  <a:pt x="690" y="1408"/>
                </a:cubicBezTo>
                <a:cubicBezTo>
                  <a:pt x="709" y="1350"/>
                  <a:pt x="682" y="1419"/>
                  <a:pt x="722" y="1360"/>
                </a:cubicBezTo>
                <a:cubicBezTo>
                  <a:pt x="726" y="1352"/>
                  <a:pt x="725" y="1343"/>
                  <a:pt x="730" y="1336"/>
                </a:cubicBezTo>
                <a:cubicBezTo>
                  <a:pt x="739" y="1319"/>
                  <a:pt x="753" y="1305"/>
                  <a:pt x="762" y="1288"/>
                </a:cubicBezTo>
                <a:cubicBezTo>
                  <a:pt x="767" y="1277"/>
                  <a:pt x="771" y="1266"/>
                  <a:pt x="778" y="1256"/>
                </a:cubicBezTo>
                <a:cubicBezTo>
                  <a:pt x="787" y="1239"/>
                  <a:pt x="810" y="1208"/>
                  <a:pt x="810" y="1208"/>
                </a:cubicBezTo>
                <a:cubicBezTo>
                  <a:pt x="819" y="1162"/>
                  <a:pt x="840" y="1125"/>
                  <a:pt x="850" y="1080"/>
                </a:cubicBezTo>
                <a:cubicBezTo>
                  <a:pt x="875" y="952"/>
                  <a:pt x="896" y="819"/>
                  <a:pt x="938" y="696"/>
                </a:cubicBezTo>
                <a:cubicBezTo>
                  <a:pt x="947" y="617"/>
                  <a:pt x="975" y="547"/>
                  <a:pt x="994" y="472"/>
                </a:cubicBezTo>
                <a:cubicBezTo>
                  <a:pt x="1014" y="388"/>
                  <a:pt x="1029" y="306"/>
                  <a:pt x="1074" y="232"/>
                </a:cubicBezTo>
                <a:cubicBezTo>
                  <a:pt x="1085" y="185"/>
                  <a:pt x="1105" y="165"/>
                  <a:pt x="1138" y="136"/>
                </a:cubicBezTo>
                <a:cubicBezTo>
                  <a:pt x="1157" y="118"/>
                  <a:pt x="1168" y="88"/>
                  <a:pt x="1194" y="80"/>
                </a:cubicBezTo>
                <a:cubicBezTo>
                  <a:pt x="1247" y="62"/>
                  <a:pt x="1296" y="31"/>
                  <a:pt x="1354" y="24"/>
                </a:cubicBezTo>
                <a:cubicBezTo>
                  <a:pt x="1433" y="13"/>
                  <a:pt x="1514" y="7"/>
                  <a:pt x="1594" y="0"/>
                </a:cubicBezTo>
                <a:cubicBezTo>
                  <a:pt x="1959" y="5"/>
                  <a:pt x="2312" y="11"/>
                  <a:pt x="2674" y="48"/>
                </a:cubicBezTo>
                <a:cubicBezTo>
                  <a:pt x="2773" y="57"/>
                  <a:pt x="2868" y="65"/>
                  <a:pt x="2970" y="72"/>
                </a:cubicBezTo>
                <a:cubicBezTo>
                  <a:pt x="3042" y="76"/>
                  <a:pt x="3186" y="88"/>
                  <a:pt x="3186" y="88"/>
                </a:cubicBezTo>
                <a:cubicBezTo>
                  <a:pt x="3404" y="124"/>
                  <a:pt x="3660" y="104"/>
                  <a:pt x="3850" y="240"/>
                </a:cubicBezTo>
                <a:cubicBezTo>
                  <a:pt x="3893" y="271"/>
                  <a:pt x="3903" y="332"/>
                  <a:pt x="3930" y="376"/>
                </a:cubicBezTo>
                <a:cubicBezTo>
                  <a:pt x="3955" y="418"/>
                  <a:pt x="3973" y="446"/>
                  <a:pt x="3986" y="496"/>
                </a:cubicBezTo>
                <a:cubicBezTo>
                  <a:pt x="4002" y="561"/>
                  <a:pt x="4011" y="619"/>
                  <a:pt x="4018" y="688"/>
                </a:cubicBezTo>
                <a:cubicBezTo>
                  <a:pt x="4015" y="858"/>
                  <a:pt x="4014" y="1029"/>
                  <a:pt x="4010" y="1200"/>
                </a:cubicBezTo>
                <a:cubicBezTo>
                  <a:pt x="4006" y="1320"/>
                  <a:pt x="3961" y="1505"/>
                  <a:pt x="3906" y="1616"/>
                </a:cubicBezTo>
                <a:cubicBezTo>
                  <a:pt x="3897" y="1633"/>
                  <a:pt x="3880" y="1645"/>
                  <a:pt x="3874" y="1664"/>
                </a:cubicBezTo>
                <a:cubicBezTo>
                  <a:pt x="3845" y="1749"/>
                  <a:pt x="3806" y="1832"/>
                  <a:pt x="3762" y="1912"/>
                </a:cubicBezTo>
                <a:cubicBezTo>
                  <a:pt x="3752" y="1928"/>
                  <a:pt x="3736" y="1941"/>
                  <a:pt x="3730" y="1960"/>
                </a:cubicBezTo>
                <a:cubicBezTo>
                  <a:pt x="3709" y="2022"/>
                  <a:pt x="3725" y="1996"/>
                  <a:pt x="3682" y="2040"/>
                </a:cubicBezTo>
                <a:cubicBezTo>
                  <a:pt x="3663" y="2095"/>
                  <a:pt x="3622" y="2126"/>
                  <a:pt x="3594" y="2176"/>
                </a:cubicBezTo>
                <a:cubicBezTo>
                  <a:pt x="3562" y="2231"/>
                  <a:pt x="3519" y="2274"/>
                  <a:pt x="3474" y="2320"/>
                </a:cubicBezTo>
                <a:cubicBezTo>
                  <a:pt x="3443" y="2350"/>
                  <a:pt x="3412" y="2399"/>
                  <a:pt x="3378" y="2424"/>
                </a:cubicBezTo>
                <a:cubicBezTo>
                  <a:pt x="3371" y="2428"/>
                  <a:pt x="3361" y="2427"/>
                  <a:pt x="3354" y="2432"/>
                </a:cubicBezTo>
                <a:cubicBezTo>
                  <a:pt x="3310" y="2455"/>
                  <a:pt x="3290" y="2475"/>
                  <a:pt x="3242" y="2488"/>
                </a:cubicBezTo>
                <a:cubicBezTo>
                  <a:pt x="3179" y="2529"/>
                  <a:pt x="3107" y="2529"/>
                  <a:pt x="3034" y="2536"/>
                </a:cubicBezTo>
                <a:cubicBezTo>
                  <a:pt x="2690" y="2527"/>
                  <a:pt x="2815" y="2528"/>
                  <a:pt x="2658" y="2528"/>
                </a:cubicBezTo>
                <a:close/>
              </a:path>
            </a:pathLst>
          </a:custGeom>
          <a:noFill/>
          <a:ln w="57150" cap="flat" cmpd="sng">
            <a:solidFill>
              <a:srgbClr val="FF0000"/>
            </a:solidFill>
            <a:prstDash val="lgDashDot"/>
            <a:round/>
            <a:headEnd/>
            <a:tailEnd/>
          </a:ln>
          <a:effectLst>
            <a:outerShdw blurRad="63500" dist="71842"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a:ea typeface="ＭＳ Ｐゴシック" pitchFamily="-112" charset="-128"/>
              <a:cs typeface="Arial"/>
            </a:endParaRPr>
          </a:p>
        </p:txBody>
      </p:sp>
      <p:sp>
        <p:nvSpPr>
          <p:cNvPr id="928789" name="Text Box 23"/>
          <p:cNvSpPr txBox="1">
            <a:spLocks noChangeArrowheads="1"/>
          </p:cNvSpPr>
          <p:nvPr/>
        </p:nvSpPr>
        <p:spPr bwMode="auto">
          <a:xfrm>
            <a:off x="8756392" y="89664"/>
            <a:ext cx="18466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endParaRPr lang="en-US" sz="2000">
              <a:solidFill>
                <a:srgbClr val="FFA27C"/>
              </a:solidFill>
              <a:latin typeface="Arial"/>
              <a:cs typeface="Arial"/>
            </a:endParaRPr>
          </a:p>
        </p:txBody>
      </p:sp>
      <p:sp>
        <p:nvSpPr>
          <p:cNvPr id="8216" name="Text Box 24"/>
          <p:cNvSpPr txBox="1">
            <a:spLocks noChangeArrowheads="1"/>
          </p:cNvSpPr>
          <p:nvPr/>
        </p:nvSpPr>
        <p:spPr bwMode="auto">
          <a:xfrm>
            <a:off x="2559050" y="3136900"/>
            <a:ext cx="5519738"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ja-JP" altLang="en-US" sz="6000" b="1" i="1">
                <a:solidFill>
                  <a:srgbClr val="FFFF00"/>
                </a:solidFill>
                <a:effectLst>
                  <a:outerShdw blurRad="38100" dist="38100" dir="2700000" algn="tl">
                    <a:srgbClr val="000000"/>
                  </a:outerShdw>
                </a:effectLst>
                <a:latin typeface="Arial"/>
                <a:cs typeface="Arial"/>
              </a:rPr>
              <a:t>“</a:t>
            </a:r>
            <a:r>
              <a:rPr lang="en-US" sz="6000" b="1" i="1">
                <a:solidFill>
                  <a:srgbClr val="FFFF00"/>
                </a:solidFill>
                <a:effectLst>
                  <a:outerShdw blurRad="38100" dist="38100" dir="2700000" algn="tl">
                    <a:srgbClr val="000000"/>
                  </a:outerShdw>
                </a:effectLst>
                <a:latin typeface="Arial"/>
                <a:cs typeface="Arial"/>
              </a:rPr>
              <a:t>THE LAND</a:t>
            </a:r>
            <a:r>
              <a:rPr lang="ja-JP" altLang="en-US" sz="6000" b="1" i="1">
                <a:solidFill>
                  <a:srgbClr val="FFFF00"/>
                </a:solidFill>
                <a:effectLst>
                  <a:outerShdw blurRad="38100" dist="38100" dir="2700000" algn="tl">
                    <a:srgbClr val="000000"/>
                  </a:outerShdw>
                </a:effectLst>
                <a:latin typeface="Arial"/>
                <a:cs typeface="Arial"/>
              </a:rPr>
              <a:t>”</a:t>
            </a:r>
            <a:endParaRPr lang="en-US" sz="6000" b="1" i="1">
              <a:solidFill>
                <a:srgbClr val="FFFF00"/>
              </a:solidFill>
              <a:effectLst>
                <a:outerShdw blurRad="38100" dist="38100" dir="2700000" algn="tl">
                  <a:srgbClr val="000000"/>
                </a:outerShdw>
              </a:effectLst>
              <a:latin typeface="Arial"/>
              <a:cs typeface="Arial"/>
            </a:endParaRPr>
          </a:p>
        </p:txBody>
      </p:sp>
      <p:sp>
        <p:nvSpPr>
          <p:cNvPr id="8217" name="Rectangle 25"/>
          <p:cNvSpPr>
            <a:spLocks noChangeArrowheads="1"/>
          </p:cNvSpPr>
          <p:nvPr/>
        </p:nvSpPr>
        <p:spPr bwMode="auto">
          <a:xfrm>
            <a:off x="8097696" y="6525340"/>
            <a:ext cx="327308" cy="246221"/>
          </a:xfrm>
          <a:prstGeom prst="rect">
            <a:avLst/>
          </a:prstGeom>
          <a:noFill/>
          <a:ln w="12700">
            <a:noFill/>
            <a:miter lim="800000"/>
            <a:headEnd/>
            <a:tailEnd/>
          </a:ln>
          <a:effectLst/>
        </p:spPr>
        <p:txBody>
          <a:bodyPr wrap="none" anchor="ctr">
            <a:spAutoFit/>
          </a:bodyPr>
          <a:lstStyle/>
          <a:p>
            <a:pPr algn="ctr" defTabSz="914400" fontAlgn="base">
              <a:spcBef>
                <a:spcPct val="0"/>
              </a:spcBef>
              <a:spcAft>
                <a:spcPct val="0"/>
              </a:spcAft>
              <a:defRPr/>
            </a:pPr>
            <a:r>
              <a:rPr lang="en-US" sz="1000" b="1">
                <a:solidFill>
                  <a:srgbClr val="FFFFFF"/>
                </a:solidFill>
                <a:effectLst>
                  <a:outerShdw blurRad="38100" dist="38100" dir="2700000" algn="tl">
                    <a:srgbClr val="000000"/>
                  </a:outerShdw>
                </a:effectLst>
                <a:latin typeface="Arial"/>
                <a:ea typeface="ＭＳ Ｐゴシック" charset="0"/>
                <a:cs typeface="Arial"/>
              </a:rPr>
              <a:t>25</a:t>
            </a:r>
          </a:p>
        </p:txBody>
      </p:sp>
      <p:sp>
        <p:nvSpPr>
          <p:cNvPr id="928792" name="Text Box 26"/>
          <p:cNvSpPr txBox="1">
            <a:spLocks noChangeArrowheads="1"/>
          </p:cNvSpPr>
          <p:nvPr/>
        </p:nvSpPr>
        <p:spPr bwMode="auto">
          <a:xfrm>
            <a:off x="7573705" y="5883682"/>
            <a:ext cx="184666"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200" b="1">
                <a:solidFill>
                  <a:srgbClr val="FFFFFF"/>
                </a:solidFill>
                <a:latin typeface="Arial"/>
                <a:cs typeface="Arial"/>
              </a:rPr>
              <a:t>  </a:t>
            </a:r>
          </a:p>
        </p:txBody>
      </p:sp>
      <p:sp>
        <p:nvSpPr>
          <p:cNvPr id="928793" name="Rectangle 27"/>
          <p:cNvSpPr>
            <a:spLocks noChangeArrowheads="1"/>
          </p:cNvSpPr>
          <p:nvPr/>
        </p:nvSpPr>
        <p:spPr bwMode="auto">
          <a:xfrm>
            <a:off x="7060110" y="6269038"/>
            <a:ext cx="164683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algn="ctr" defTabSz="914400" fontAlgn="base">
              <a:spcBef>
                <a:spcPct val="0"/>
              </a:spcBef>
              <a:spcAft>
                <a:spcPct val="0"/>
              </a:spcAft>
            </a:pPr>
            <a:r>
              <a:rPr lang="en-US" sz="1200" b="1">
                <a:solidFill>
                  <a:srgbClr val="FFFFFF"/>
                </a:solidFill>
                <a:latin typeface="Arial"/>
                <a:ea typeface="ＭＳ Ｐゴシック" charset="0"/>
                <a:cs typeface="Arial"/>
              </a:rPr>
              <a:t>Handbook pg. 15-16</a:t>
            </a:r>
          </a:p>
        </p:txBody>
      </p:sp>
      <p:pic>
        <p:nvPicPr>
          <p:cNvPr id="8220" name="Picture 28"/>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633538" y="879475"/>
            <a:ext cx="6851650" cy="525621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28795" name="Text Box 29"/>
          <p:cNvSpPr txBox="1">
            <a:spLocks noChangeArrowheads="1"/>
          </p:cNvSpPr>
          <p:nvPr/>
        </p:nvSpPr>
        <p:spPr bwMode="auto">
          <a:xfrm>
            <a:off x="8721725"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a:solidFill>
                  <a:srgbClr val="FFFFFF"/>
                </a:solidFill>
                <a:latin typeface="Arial"/>
                <a:cs typeface="Arial"/>
              </a:rPr>
              <a:t>1</a:t>
            </a:r>
          </a:p>
        </p:txBody>
      </p:sp>
      <p:sp>
        <p:nvSpPr>
          <p:cNvPr id="8222" name="Rectangle 30"/>
          <p:cNvSpPr>
            <a:spLocks noGrp="1" noChangeArrowheads="1"/>
          </p:cNvSpPr>
          <p:nvPr>
            <p:ph type="ctrTitle" idx="4294967295"/>
          </p:nvPr>
        </p:nvSpPr>
        <p:spPr bwMode="auto">
          <a:xfrm>
            <a:off x="1687105" y="765175"/>
            <a:ext cx="6838950" cy="2663825"/>
          </a:xfrm>
          <a:prstGeom prst="rect">
            <a:avLst/>
          </a:prstGeom>
          <a:ln>
            <a:miter lim="800000"/>
            <a:headEnd/>
            <a:tailEnd/>
          </a:ln>
        </p:spPr>
        <p:txBody>
          <a:bodyPr/>
          <a:lstStyle/>
          <a:p>
            <a:pPr algn="ctr">
              <a:defRPr/>
            </a:pPr>
            <a:r>
              <a:rPr lang="en-US" sz="7200" b="1" dirty="0">
                <a:latin typeface="Arial"/>
                <a:ea typeface="ＭＳ Ｐゴシック" charset="0"/>
                <a:cs typeface="Arial"/>
              </a:rPr>
              <a:t>Interpreting the Pentateuch</a:t>
            </a:r>
            <a:endParaRPr lang="en-US" sz="4800" b="1" dirty="0">
              <a:latin typeface="Arial"/>
              <a:ea typeface="ＭＳ Ｐゴシック" charset="0"/>
              <a:cs typeface="Arial"/>
            </a:endParaRPr>
          </a:p>
        </p:txBody>
      </p:sp>
      <p:sp>
        <p:nvSpPr>
          <p:cNvPr id="8223" name="Rectangle 31"/>
          <p:cNvSpPr>
            <a:spLocks noGrp="1" noChangeArrowheads="1"/>
          </p:cNvSpPr>
          <p:nvPr>
            <p:ph type="subTitle" idx="4294967295"/>
          </p:nvPr>
        </p:nvSpPr>
        <p:spPr bwMode="auto">
          <a:xfrm>
            <a:off x="1906180" y="3886200"/>
            <a:ext cx="6400800" cy="1752600"/>
          </a:xfrm>
          <a:prstGeom prst="rect">
            <a:avLst/>
          </a:prstGeom>
          <a:ln>
            <a:miter lim="800000"/>
            <a:headEnd/>
            <a:tailEnd/>
          </a:ln>
          <a:effectLst>
            <a:outerShdw blurRad="63500" dist="35921" dir="2700000" algn="ctr" rotWithShape="0">
              <a:schemeClr val="bg2">
                <a:alpha val="74998"/>
              </a:schemeClr>
            </a:outerShdw>
          </a:effectLst>
        </p:spPr>
        <p:txBody>
          <a:bodyPr/>
          <a:lstStyle/>
          <a:p>
            <a:pPr marL="0" indent="0" algn="ctr">
              <a:buFont typeface="Monotype Sorts" charset="0"/>
              <a:buNone/>
              <a:defRPr/>
            </a:pPr>
            <a:r>
              <a:rPr lang="en-US" sz="5400" b="1" dirty="0">
                <a:solidFill>
                  <a:schemeClr val="hlink"/>
                </a:solidFill>
                <a:latin typeface="Arial"/>
                <a:ea typeface="ＭＳ Ｐゴシック" charset="0"/>
                <a:cs typeface="Arial"/>
              </a:rPr>
              <a:t>We Will Cover This in Session 28</a:t>
            </a:r>
          </a:p>
        </p:txBody>
      </p:sp>
      <p:sp>
        <p:nvSpPr>
          <p:cNvPr id="32" name="Text Box 5"/>
          <p:cNvSpPr txBox="1">
            <a:spLocks noChangeArrowheads="1"/>
          </p:cNvSpPr>
          <p:nvPr/>
        </p:nvSpPr>
        <p:spPr bwMode="auto">
          <a:xfrm>
            <a:off x="8410575" y="44450"/>
            <a:ext cx="698500" cy="461963"/>
          </a:xfrm>
          <a:prstGeom prst="rect">
            <a:avLst/>
          </a:prstGeom>
          <a:solidFill>
            <a:srgbClr val="00000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defRPr/>
            </a:pPr>
            <a:r>
              <a:rPr lang="en-US" b="1" kern="0" dirty="0">
                <a:solidFill>
                  <a:srgbClr val="FFFFFF"/>
                </a:solidFill>
                <a:latin typeface="Arial"/>
                <a:cs typeface="Arial"/>
              </a:rPr>
              <a:t>110</a:t>
            </a:r>
          </a:p>
        </p:txBody>
      </p:sp>
    </p:spTree>
    <p:extLst>
      <p:ext uri="{BB962C8B-B14F-4D97-AF65-F5344CB8AC3E}">
        <p14:creationId xmlns:p14="http://schemas.microsoft.com/office/powerpoint/2010/main" val="422279814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rmAutofit fontScale="90000"/>
          </a:bodyPr>
          <a:lstStyle/>
          <a:p>
            <a:pPr algn="ctr"/>
            <a:r>
              <a:rPr lang="en-NZ" dirty="0"/>
              <a:t>How was David like Jesus in 1Samuel 17?</a:t>
            </a:r>
          </a:p>
        </p:txBody>
      </p:sp>
      <p:sp>
        <p:nvSpPr>
          <p:cNvPr id="3" name="Content Placeholder 2"/>
          <p:cNvSpPr>
            <a:spLocks noGrp="1"/>
          </p:cNvSpPr>
          <p:nvPr>
            <p:ph sz="quarter" idx="1"/>
          </p:nvPr>
        </p:nvSpPr>
        <p:spPr/>
        <p:txBody>
          <a:bodyPr vert="horz">
            <a:noAutofit/>
          </a:bodyPr>
          <a:lstStyle/>
          <a:p>
            <a:r>
              <a:rPr lang="en-NZ" sz="3200" b="1" dirty="0"/>
              <a:t>David won the victory FOR Israel, and their chasing the Philistine army was only the mop-up job.</a:t>
            </a:r>
          </a:p>
          <a:p>
            <a:r>
              <a:rPr lang="en-NZ" sz="3200" b="1" dirty="0"/>
              <a:t>Jesus is completely victorious over sin and death FOR us.</a:t>
            </a:r>
          </a:p>
          <a:p>
            <a:r>
              <a:rPr lang="en-NZ" sz="3200" b="1" dirty="0"/>
              <a:t>David saw things as God did and trusted in God.  Jesus did all that perfectly.</a:t>
            </a:r>
          </a:p>
        </p:txBody>
      </p:sp>
    </p:spTree>
    <p:extLst>
      <p:ext uri="{BB962C8B-B14F-4D97-AF65-F5344CB8AC3E}">
        <p14:creationId xmlns:p14="http://schemas.microsoft.com/office/powerpoint/2010/main" val="1008388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691499"/>
            <a:ext cx="3600400" cy="1206624"/>
          </a:xfrm>
        </p:spPr>
        <p:txBody>
          <a:bodyPr>
            <a:normAutofit fontScale="90000"/>
          </a:bodyPr>
          <a:lstStyle/>
          <a:p>
            <a:r>
              <a:rPr lang="en-NZ" dirty="0"/>
              <a:t>Recommended</a:t>
            </a:r>
            <a:br>
              <a:rPr lang="en-NZ" dirty="0"/>
            </a:br>
            <a:r>
              <a:rPr lang="en-NZ" dirty="0"/>
              <a:t>Resource</a:t>
            </a:r>
          </a:p>
        </p:txBody>
      </p:sp>
      <p:pic>
        <p:nvPicPr>
          <p:cNvPr id="4" name="Content Placeholder 3" descr="P1010998.JPG"/>
          <p:cNvPicPr>
            <a:picLocks noGrp="1" noChangeAspect="1"/>
          </p:cNvPicPr>
          <p:nvPr>
            <p:ph sz="quarter" idx="1"/>
          </p:nvPr>
        </p:nvPicPr>
        <p:blipFill>
          <a:blip r:embed="rId3" cstate="screen">
            <a:extLst>
              <a:ext uri="{28A0092B-C50C-407E-A947-70E740481C1C}">
                <a14:useLocalDpi xmlns:a14="http://schemas.microsoft.com/office/drawing/2010/main"/>
              </a:ext>
            </a:extLst>
          </a:blip>
          <a:stretch>
            <a:fillRect/>
          </a:stretch>
        </p:blipFill>
        <p:spPr>
          <a:xfrm rot="5400000">
            <a:off x="3137925" y="858011"/>
            <a:ext cx="6864085" cy="5148064"/>
          </a:xfrm>
        </p:spPr>
      </p:pic>
    </p:spTree>
    <p:extLst>
      <p:ext uri="{BB962C8B-B14F-4D97-AF65-F5344CB8AC3E}">
        <p14:creationId xmlns:p14="http://schemas.microsoft.com/office/powerpoint/2010/main" val="254651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914400"/>
            <a:endParaRPr lang="en-NZ">
              <a:solidFill>
                <a:prstClr val="white"/>
              </a:solidFill>
              <a:latin typeface="Tw Cen MT"/>
            </a:endParaRPr>
          </a:p>
        </p:txBody>
      </p:sp>
      <p:sp>
        <p:nvSpPr>
          <p:cNvPr id="2" name="Title 1"/>
          <p:cNvSpPr>
            <a:spLocks noGrp="1"/>
          </p:cNvSpPr>
          <p:nvPr>
            <p:ph type="title"/>
          </p:nvPr>
        </p:nvSpPr>
        <p:spPr>
          <a:xfrm>
            <a:off x="395536" y="404664"/>
            <a:ext cx="3384376" cy="2808312"/>
          </a:xfrm>
        </p:spPr>
        <p:txBody>
          <a:bodyPr>
            <a:normAutofit/>
          </a:bodyPr>
          <a:lstStyle/>
          <a:p>
            <a:r>
              <a:rPr lang="en-NZ">
                <a:ln w="18415" cmpd="sng">
                  <a:solidFill>
                    <a:srgbClr val="FFFFFF"/>
                  </a:solidFill>
                  <a:prstDash val="solid"/>
                </a:ln>
                <a:solidFill>
                  <a:srgbClr val="FFFFFF"/>
                </a:solidFill>
                <a:effectLst>
                  <a:outerShdw blurRad="63500" dir="3600000" algn="tl" rotWithShape="0">
                    <a:srgbClr val="000000">
                      <a:alpha val="70000"/>
                    </a:srgbClr>
                  </a:outerShdw>
                </a:effectLst>
              </a:rPr>
              <a:t>Look up the Scripture</a:t>
            </a:r>
            <a:br>
              <a:rPr lang="en-NZ">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NZ">
                <a:ln w="18415" cmpd="sng">
                  <a:solidFill>
                    <a:srgbClr val="FFFFFF"/>
                  </a:solidFill>
                  <a:prstDash val="solid"/>
                </a:ln>
                <a:solidFill>
                  <a:srgbClr val="FFFFFF"/>
                </a:solidFill>
                <a:effectLst>
                  <a:outerShdw blurRad="63500" dir="3600000" algn="tl" rotWithShape="0">
                    <a:srgbClr val="000000">
                      <a:alpha val="70000"/>
                    </a:srgbClr>
                  </a:outerShdw>
                </a:effectLst>
              </a:rPr>
              <a:t>index</a:t>
            </a:r>
            <a:endParaRPr lang="en-NZ"/>
          </a:p>
        </p:txBody>
      </p:sp>
      <p:pic>
        <p:nvPicPr>
          <p:cNvPr id="4" name="Content Placeholder 3" descr="P1010999.JPG"/>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rot="5400000">
            <a:off x="3137925" y="851926"/>
            <a:ext cx="6864085" cy="5148064"/>
          </a:xfrm>
        </p:spPr>
      </p:pic>
    </p:spTree>
    <p:extLst>
      <p:ext uri="{BB962C8B-B14F-4D97-AF65-F5344CB8AC3E}">
        <p14:creationId xmlns:p14="http://schemas.microsoft.com/office/powerpoint/2010/main" val="3845319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descr="P1020003.JPG"/>
          <p:cNvPicPr>
            <a:picLocks noGrp="1" noChangeAspect="1"/>
          </p:cNvPicPr>
          <p:nvPr>
            <p:ph sz="quarter" idx="1"/>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p:spPr>
      </p:pic>
      <p:sp>
        <p:nvSpPr>
          <p:cNvPr id="5" name="TextBox 4"/>
          <p:cNvSpPr txBox="1"/>
          <p:nvPr/>
        </p:nvSpPr>
        <p:spPr>
          <a:xfrm>
            <a:off x="6615717" y="6296864"/>
            <a:ext cx="2452459" cy="523220"/>
          </a:xfrm>
          <a:prstGeom prst="rect">
            <a:avLst/>
          </a:prstGeom>
          <a:noFill/>
        </p:spPr>
        <p:txBody>
          <a:bodyPr wrap="square" rtlCol="0">
            <a:spAutoFit/>
          </a:bodyPr>
          <a:lstStyle/>
          <a:p>
            <a:pPr algn="r" defTabSz="914400"/>
            <a:r>
              <a:rPr lang="en-NZ"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a:rPr>
              <a:t>p. 463</a:t>
            </a:r>
          </a:p>
        </p:txBody>
      </p:sp>
    </p:spTree>
    <p:extLst>
      <p:ext uri="{BB962C8B-B14F-4D97-AF65-F5344CB8AC3E}">
        <p14:creationId xmlns:p14="http://schemas.microsoft.com/office/powerpoint/2010/main" val="3487282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531352" cy="1219200"/>
          </a:xfrm>
        </p:spPr>
        <p:txBody>
          <a:bodyPr>
            <a:normAutofit/>
          </a:bodyPr>
          <a:lstStyle/>
          <a:p>
            <a:r>
              <a:rPr lang="en-NZ" dirty="0"/>
              <a:t>Observations for Application</a:t>
            </a:r>
          </a:p>
        </p:txBody>
      </p:sp>
      <p:sp>
        <p:nvSpPr>
          <p:cNvPr id="3" name="Content Placeholder 2"/>
          <p:cNvSpPr>
            <a:spLocks noGrp="1"/>
          </p:cNvSpPr>
          <p:nvPr>
            <p:ph sz="quarter" idx="1"/>
          </p:nvPr>
        </p:nvSpPr>
        <p:spPr>
          <a:xfrm>
            <a:off x="297459" y="1600200"/>
            <a:ext cx="8468589" cy="5069160"/>
          </a:xfrm>
        </p:spPr>
        <p:txBody>
          <a:bodyPr vert="horz">
            <a:noAutofit/>
          </a:bodyPr>
          <a:lstStyle/>
          <a:p>
            <a:r>
              <a:rPr lang="en-NZ" sz="3200" b="1" dirty="0"/>
              <a:t>The battle was God’s and He won it. </a:t>
            </a:r>
            <a:br>
              <a:rPr lang="en-NZ" sz="3200" b="1" dirty="0"/>
            </a:br>
            <a:r>
              <a:rPr lang="en-NZ" sz="3200" b="1" dirty="0"/>
              <a:t>However, David still had to:</a:t>
            </a:r>
          </a:p>
          <a:p>
            <a:pPr lvl="1"/>
            <a:r>
              <a:rPr lang="en-NZ" sz="2800" b="1" dirty="0"/>
              <a:t>See things God’s way.</a:t>
            </a:r>
          </a:p>
          <a:p>
            <a:pPr lvl="1"/>
            <a:r>
              <a:rPr lang="en-NZ" sz="2800" b="1" dirty="0"/>
              <a:t>Be obedient.</a:t>
            </a:r>
          </a:p>
          <a:p>
            <a:pPr lvl="1"/>
            <a:r>
              <a:rPr lang="en-NZ" sz="2800" b="1" dirty="0"/>
              <a:t>Defeat Goliath while imperfect.</a:t>
            </a:r>
            <a:br>
              <a:rPr lang="en-NZ" sz="2800" b="1" dirty="0"/>
            </a:br>
            <a:endParaRPr lang="en-NZ" sz="2800" b="1" dirty="0"/>
          </a:p>
          <a:p>
            <a:r>
              <a:rPr lang="en-NZ" sz="3200" b="1" dirty="0"/>
              <a:t>David is compared to Jesus:</a:t>
            </a:r>
          </a:p>
          <a:p>
            <a:pPr lvl="1"/>
            <a:r>
              <a:rPr lang="en-NZ" sz="2800" b="1" dirty="0"/>
              <a:t>Jesus saw things God’s way perfectly.</a:t>
            </a:r>
          </a:p>
          <a:p>
            <a:pPr lvl="1"/>
            <a:r>
              <a:rPr lang="en-NZ" sz="2800" b="1" dirty="0"/>
              <a:t>Jesus was perfectly obedient.</a:t>
            </a:r>
          </a:p>
          <a:p>
            <a:pPr lvl="1"/>
            <a:r>
              <a:rPr lang="en-NZ" sz="2800" b="1" dirty="0"/>
              <a:t>Jesus perfectly defeated sin and death for us.</a:t>
            </a:r>
          </a:p>
        </p:txBody>
      </p:sp>
      <p:pic>
        <p:nvPicPr>
          <p:cNvPr id="6146" name="Picture 2" descr="http://lukechandler.files.wordpress.com/2012/07/dsc01859.jpg?w=576&amp;h=43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75648" y="2132856"/>
            <a:ext cx="3168352" cy="2376264"/>
          </a:xfrm>
          <a:prstGeom prst="rect">
            <a:avLst/>
          </a:prstGeom>
          <a:noFill/>
        </p:spPr>
      </p:pic>
    </p:spTree>
    <p:extLst>
      <p:ext uri="{BB962C8B-B14F-4D97-AF65-F5344CB8AC3E}">
        <p14:creationId xmlns:p14="http://schemas.microsoft.com/office/powerpoint/2010/main" val="17245386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Applications	</a:t>
            </a:r>
          </a:p>
        </p:txBody>
      </p:sp>
      <p:sp>
        <p:nvSpPr>
          <p:cNvPr id="3" name="Content Placeholder 2"/>
          <p:cNvSpPr>
            <a:spLocks noGrp="1"/>
          </p:cNvSpPr>
          <p:nvPr>
            <p:ph sz="quarter" idx="1"/>
          </p:nvPr>
        </p:nvSpPr>
        <p:spPr>
          <a:xfrm>
            <a:off x="0" y="1484784"/>
            <a:ext cx="9144000" cy="5373216"/>
          </a:xfrm>
        </p:spPr>
        <p:txBody>
          <a:bodyPr vert="horz">
            <a:noAutofit/>
          </a:bodyPr>
          <a:lstStyle/>
          <a:p>
            <a:r>
              <a:rPr lang="en-NZ" sz="3200" b="1" dirty="0"/>
              <a:t>We should be like Jesus</a:t>
            </a:r>
          </a:p>
          <a:p>
            <a:pPr lvl="1"/>
            <a:r>
              <a:rPr lang="en-NZ" sz="2800" b="1" dirty="0"/>
              <a:t>John 13:13-17; 1 Cor. 11:1; Eph. 5:1-2; 1 John  2:6</a:t>
            </a:r>
          </a:p>
          <a:p>
            <a:pPr lvl="1"/>
            <a:endParaRPr lang="en-NZ" sz="2800" b="1" dirty="0"/>
          </a:p>
          <a:p>
            <a:r>
              <a:rPr lang="en-NZ" sz="3200" b="1" dirty="0"/>
              <a:t>We should live in Jesus’ victory over sin and death</a:t>
            </a:r>
          </a:p>
          <a:p>
            <a:pPr lvl="1"/>
            <a:r>
              <a:rPr lang="en-NZ" sz="2800" b="1" dirty="0"/>
              <a:t>Rom. 6:5-14; Eph. 4:1ff; Phil. 1:27; 3:17ff; Col. 3:1ff</a:t>
            </a:r>
            <a:br>
              <a:rPr lang="en-NZ" sz="2800" b="1" dirty="0"/>
            </a:br>
            <a:endParaRPr lang="en-NZ" sz="2800" b="1" dirty="0"/>
          </a:p>
          <a:p>
            <a:r>
              <a:rPr lang="en-NZ" sz="3200" b="1" dirty="0"/>
              <a:t>David, Jesus, and we have the Holy Spirit.  We need to be filled with the Spirit and see things God’s way, knowing that He has the victory. </a:t>
            </a:r>
          </a:p>
          <a:p>
            <a:pPr lvl="1"/>
            <a:r>
              <a:rPr lang="en-NZ" sz="2800" b="1" dirty="0"/>
              <a:t>Col. 3:1ff; Heb. 12:1ff</a:t>
            </a:r>
          </a:p>
        </p:txBody>
      </p:sp>
    </p:spTree>
    <p:extLst>
      <p:ext uri="{BB962C8B-B14F-4D97-AF65-F5344CB8AC3E}">
        <p14:creationId xmlns:p14="http://schemas.microsoft.com/office/powerpoint/2010/main" val="9757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Applications	</a:t>
            </a:r>
          </a:p>
        </p:txBody>
      </p:sp>
      <p:sp>
        <p:nvSpPr>
          <p:cNvPr id="3" name="Content Placeholder 2"/>
          <p:cNvSpPr>
            <a:spLocks noGrp="1"/>
          </p:cNvSpPr>
          <p:nvPr>
            <p:ph sz="quarter" idx="1"/>
          </p:nvPr>
        </p:nvSpPr>
        <p:spPr>
          <a:xfrm>
            <a:off x="0" y="1556792"/>
            <a:ext cx="9144000" cy="5301208"/>
          </a:xfrm>
        </p:spPr>
        <p:txBody>
          <a:bodyPr vert="horz">
            <a:noAutofit/>
          </a:bodyPr>
          <a:lstStyle/>
          <a:p>
            <a:r>
              <a:rPr lang="en-NZ" sz="3200" b="1" dirty="0"/>
              <a:t>We can have confidence that God is able to deal with anything and anyone who stands in His way. We have a mighty God!</a:t>
            </a:r>
            <a:br>
              <a:rPr lang="en-NZ" sz="3200" b="1" dirty="0"/>
            </a:br>
            <a:endParaRPr lang="en-NZ" sz="1600" b="1" dirty="0"/>
          </a:p>
          <a:p>
            <a:r>
              <a:rPr lang="en-NZ" sz="3200" b="1" dirty="0"/>
              <a:t>God fought though David so the whole world would know that He alone is God. </a:t>
            </a:r>
          </a:p>
          <a:p>
            <a:endParaRPr lang="en-NZ" sz="1600" b="1" dirty="0"/>
          </a:p>
          <a:p>
            <a:r>
              <a:rPr lang="en-NZ" sz="3200" b="1" dirty="0"/>
              <a:t>Jesus alone is God and one day the whole world will know it. </a:t>
            </a:r>
          </a:p>
          <a:p>
            <a:pPr lvl="1"/>
            <a:r>
              <a:rPr lang="en-NZ" sz="2800" b="1" dirty="0"/>
              <a:t>We must live and do things so that the world will know that Jesus is the LORD our God (= for the glory of God). </a:t>
            </a:r>
          </a:p>
        </p:txBody>
      </p:sp>
    </p:spTree>
    <p:extLst>
      <p:ext uri="{BB962C8B-B14F-4D97-AF65-F5344CB8AC3E}">
        <p14:creationId xmlns:p14="http://schemas.microsoft.com/office/powerpoint/2010/main" val="3295245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Applications	</a:t>
            </a:r>
          </a:p>
        </p:txBody>
      </p:sp>
      <p:sp>
        <p:nvSpPr>
          <p:cNvPr id="3" name="Content Placeholder 2"/>
          <p:cNvSpPr>
            <a:spLocks noGrp="1"/>
          </p:cNvSpPr>
          <p:nvPr>
            <p:ph sz="quarter" idx="1"/>
          </p:nvPr>
        </p:nvSpPr>
        <p:spPr>
          <a:xfrm>
            <a:off x="0" y="1556792"/>
            <a:ext cx="9144000" cy="5301208"/>
          </a:xfrm>
        </p:spPr>
        <p:txBody>
          <a:bodyPr vert="horz">
            <a:noAutofit/>
          </a:bodyPr>
          <a:lstStyle/>
          <a:p>
            <a:r>
              <a:rPr lang="en-NZ" sz="3200" b="1" dirty="0"/>
              <a:t>David risked his life to give victory for Israel.  </a:t>
            </a:r>
          </a:p>
          <a:p>
            <a:endParaRPr lang="en-NZ" sz="3200" b="1" dirty="0"/>
          </a:p>
          <a:p>
            <a:r>
              <a:rPr lang="en-NZ" sz="3200" b="1" dirty="0"/>
              <a:t>Jesus gave his live and achieved victory over sin and death for all people. </a:t>
            </a:r>
            <a:br>
              <a:rPr lang="en-NZ" sz="3200" b="1" dirty="0"/>
            </a:br>
            <a:endParaRPr lang="en-NZ" sz="3200" b="1" dirty="0"/>
          </a:p>
          <a:p>
            <a:r>
              <a:rPr lang="en-NZ" sz="3200" b="1" dirty="0"/>
              <a:t>Are you willing to risk your life to show that God is supreme over the world?</a:t>
            </a:r>
          </a:p>
          <a:p>
            <a:endParaRPr lang="en-NZ" sz="3200" b="1" dirty="0"/>
          </a:p>
        </p:txBody>
      </p:sp>
    </p:spTree>
    <p:extLst>
      <p:ext uri="{BB962C8B-B14F-4D97-AF65-F5344CB8AC3E}">
        <p14:creationId xmlns:p14="http://schemas.microsoft.com/office/powerpoint/2010/main" val="283639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6"/>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defTabSz="914400" fontAlgn="base">
              <a:spcBef>
                <a:spcPct val="0"/>
              </a:spcBef>
              <a:spcAft>
                <a:spcPct val="0"/>
              </a:spcAft>
            </a:pPr>
            <a:endParaRPr lang="en-US" sz="2400">
              <a:solidFill>
                <a:srgbClr val="003300"/>
              </a:solidFill>
              <a:latin typeface="Arial" charset="0"/>
              <a:ea typeface="ＭＳ Ｐゴシック" charset="0"/>
              <a:cs typeface="ＭＳ Ｐゴシック" charset="0"/>
            </a:endParaRPr>
          </a:p>
        </p:txBody>
      </p:sp>
      <p:pic>
        <p:nvPicPr>
          <p:cNvPr id="963586" name="Picture 5" descr="esthercloseup1.14.E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81450" y="0"/>
            <a:ext cx="51625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txBox="1">
            <a:spLocks noChangeArrowheads="1"/>
          </p:cNvSpPr>
          <p:nvPr/>
        </p:nvSpPr>
        <p:spPr bwMode="auto">
          <a:xfrm>
            <a:off x="2484438" y="5661025"/>
            <a:ext cx="2986087" cy="9271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en-US" altLang="zh-CN" sz="4000" dirty="0">
                <a:solidFill>
                  <a:srgbClr val="003300"/>
                </a:solidFill>
                <a:effectLst>
                  <a:outerShdw blurRad="38100" dist="38100" dir="2700000" algn="tl">
                    <a:srgbClr val="DDDDDD"/>
                  </a:outerShdw>
                </a:effectLst>
                <a:latin typeface="Arial" charset="0"/>
                <a:cs typeface="Arial" charset="0"/>
              </a:rPr>
              <a:t>Esther</a:t>
            </a:r>
            <a:endParaRPr kumimoji="1" lang="en-US" sz="4000" dirty="0">
              <a:solidFill>
                <a:srgbClr val="003300"/>
              </a:solidFill>
              <a:effectLst>
                <a:outerShdw blurRad="38100" dist="38100" dir="2700000" algn="tl">
                  <a:srgbClr val="DDDDDD"/>
                </a:outerShdw>
              </a:effectLst>
              <a:latin typeface="Arial" charset="0"/>
              <a:cs typeface="Arial" charset="0"/>
            </a:endParaRPr>
          </a:p>
        </p:txBody>
      </p:sp>
      <p:sp>
        <p:nvSpPr>
          <p:cNvPr id="10243" name="Rectangle 3"/>
          <p:cNvSpPr>
            <a:spLocks noGrp="1" noChangeArrowheads="1"/>
          </p:cNvSpPr>
          <p:nvPr>
            <p:ph type="ctrTitle"/>
          </p:nvPr>
        </p:nvSpPr>
        <p:spPr>
          <a:xfrm>
            <a:off x="179388" y="533400"/>
            <a:ext cx="4032250" cy="3040063"/>
          </a:xfrm>
          <a:gradFill rotWithShape="0">
            <a:gsLst>
              <a:gs pos="0">
                <a:schemeClr val="accent2">
                  <a:gamma/>
                  <a:shade val="46275"/>
                  <a:invGamma/>
                </a:schemeClr>
              </a:gs>
              <a:gs pos="100000">
                <a:schemeClr val="accent2"/>
              </a:gs>
            </a:gsLst>
            <a:path path="shape">
              <a:fillToRect l="50000" t="50000" r="50000" b="50000"/>
            </a:path>
          </a:gradFill>
          <a:ln>
            <a:solidFill>
              <a:schemeClr val="tx1"/>
            </a:solidFill>
          </a:ln>
        </p:spPr>
        <p:txBody>
          <a:bodyPr/>
          <a:lstStyle/>
          <a:p>
            <a:pPr algn="ctr">
              <a:defRPr/>
            </a:pPr>
            <a:r>
              <a:rPr lang="en-US" i="0" dirty="0">
                <a:latin typeface="Arial Black" charset="0"/>
                <a:cs typeface="Arial" charset="0"/>
              </a:rPr>
              <a:t>Interpreting the Historical Books</a:t>
            </a:r>
          </a:p>
        </p:txBody>
      </p:sp>
    </p:spTree>
    <p:extLst>
      <p:ext uri="{BB962C8B-B14F-4D97-AF65-F5344CB8AC3E}">
        <p14:creationId xmlns:p14="http://schemas.microsoft.com/office/powerpoint/2010/main" val="122799231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endParaRPr lang="en-US"/>
          </a:p>
        </p:txBody>
      </p:sp>
      <p:pic>
        <p:nvPicPr>
          <p:cNvPr id="2" name="Picture 1"/>
          <p:cNvPicPr>
            <a:picLocks noChangeAspect="1"/>
          </p:cNvPicPr>
          <p:nvPr/>
        </p:nvPicPr>
        <p:blipFill>
          <a:blip r:embed="rId2"/>
          <a:stretch>
            <a:fillRect/>
          </a:stretch>
        </p:blipFill>
        <p:spPr>
          <a:xfrm>
            <a:off x="-36512" y="830"/>
            <a:ext cx="9246711" cy="6164474"/>
          </a:xfrm>
          <a:prstGeom prst="rect">
            <a:avLst/>
          </a:prstGeom>
        </p:spPr>
      </p:pic>
      <p:sp>
        <p:nvSpPr>
          <p:cNvPr id="4" name="Title 3"/>
          <p:cNvSpPr>
            <a:spLocks noGrp="1"/>
          </p:cNvSpPr>
          <p:nvPr>
            <p:ph type="title" idx="4294967295"/>
          </p:nvPr>
        </p:nvSpPr>
        <p:spPr>
          <a:xfrm>
            <a:off x="0" y="6165304"/>
            <a:ext cx="9271248" cy="648072"/>
          </a:xfrm>
        </p:spPr>
        <p:txBody>
          <a:bodyPr/>
          <a:lstStyle/>
          <a:p>
            <a:pPr algn="ctr">
              <a:defRPr/>
            </a:pPr>
            <a:r>
              <a:rPr lang="en-US" sz="4400" dirty="0">
                <a:effectLst>
                  <a:outerShdw blurRad="38100" dist="38100" dir="2700000" algn="tl">
                    <a:srgbClr val="000000"/>
                  </a:outerShdw>
                </a:effectLst>
                <a:latin typeface="Arial" charset="0"/>
                <a:ea typeface="ＭＳ Ｐゴシック" charset="0"/>
                <a:cs typeface="Arial" charset="0"/>
              </a:rPr>
              <a:t>Did Esther act honorably?</a:t>
            </a:r>
          </a:p>
        </p:txBody>
      </p:sp>
    </p:spTree>
    <p:extLst>
      <p:ext uri="{BB962C8B-B14F-4D97-AF65-F5344CB8AC3E}">
        <p14:creationId xmlns:p14="http://schemas.microsoft.com/office/powerpoint/2010/main" val="267733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6" name="Rectangle 4"/>
          <p:cNvSpPr txBox="1">
            <a:spLocks noChangeArrowheads="1"/>
          </p:cNvSpPr>
          <p:nvPr/>
        </p:nvSpPr>
        <p:spPr bwMode="auto">
          <a:xfrm>
            <a:off x="5962418" y="31601"/>
            <a:ext cx="2986087" cy="927100"/>
          </a:xfrm>
          <a:prstGeom prst="rect">
            <a:avLst/>
          </a:prstGeom>
          <a:solidFill>
            <a:schemeClr val="tx2"/>
          </a:solidFill>
          <a:ln w="9525">
            <a:solidFill>
              <a:schemeClr val="tx1"/>
            </a:solidFill>
            <a:miter lim="800000"/>
            <a:headEnd/>
            <a:tailEnd/>
          </a:ln>
        </p:spPr>
        <p:txBody>
          <a:bodyPr anchor="ctr" anchorCtr="1"/>
          <a:lstStyle>
            <a:lvl1pPr eaLnBrk="0" hangingPunct="0">
              <a:defRPr sz="2400" b="1">
                <a:solidFill>
                  <a:srgbClr val="000000"/>
                </a:solidFill>
                <a:latin typeface="Arial Narrow" charset="0"/>
                <a:ea typeface="ＭＳ Ｐゴシック" charset="0"/>
                <a:cs typeface="Times New Roman" charset="0"/>
              </a:defRPr>
            </a:lvl1pPr>
            <a:lvl2pPr marL="37931725" indent="-37474525" eaLnBrk="0" hangingPunct="0">
              <a:defRPr sz="2400" b="1">
                <a:solidFill>
                  <a:srgbClr val="000000"/>
                </a:solidFill>
                <a:latin typeface="Arial Narrow" charset="0"/>
                <a:ea typeface="Times New Roman" charset="0"/>
                <a:cs typeface="Times New Roman" charset="0"/>
              </a:defRPr>
            </a:lvl2pPr>
            <a:lvl3pPr eaLnBrk="0" hangingPunct="0">
              <a:defRPr sz="2400" b="1">
                <a:solidFill>
                  <a:srgbClr val="000000"/>
                </a:solidFill>
                <a:latin typeface="Arial Narrow" charset="0"/>
                <a:ea typeface="Times New Roman" charset="0"/>
                <a:cs typeface="Times New Roman" charset="0"/>
              </a:defRPr>
            </a:lvl3pPr>
            <a:lvl4pPr eaLnBrk="0" hangingPunct="0">
              <a:defRPr sz="2400" b="1">
                <a:solidFill>
                  <a:srgbClr val="000000"/>
                </a:solidFill>
                <a:latin typeface="Arial Narrow" charset="0"/>
                <a:ea typeface="Times New Roman" charset="0"/>
                <a:cs typeface="Times New Roman" charset="0"/>
              </a:defRPr>
            </a:lvl4pPr>
            <a:lvl5pPr eaLnBrk="0" hangingPunct="0">
              <a:defRPr sz="2400" b="1">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2400" b="1">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2400" b="1">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2400" b="1">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2400" b="1">
                <a:solidFill>
                  <a:srgbClr val="000000"/>
                </a:solidFill>
                <a:latin typeface="Arial Narrow" charset="0"/>
                <a:ea typeface="Times New Roman" charset="0"/>
                <a:cs typeface="Times New Roman" charset="0"/>
              </a:defRPr>
            </a:lvl9pPr>
          </a:lstStyle>
          <a:p>
            <a:pPr algn="ctr" defTabSz="914400" fontAlgn="base">
              <a:spcBef>
                <a:spcPct val="20000"/>
              </a:spcBef>
              <a:spcAft>
                <a:spcPct val="0"/>
              </a:spcAft>
              <a:buClr>
                <a:srgbClr val="808000"/>
              </a:buClr>
              <a:defRPr/>
            </a:pPr>
            <a:r>
              <a:rPr kumimoji="1" lang="en-US" altLang="zh-CN" sz="4000" dirty="0">
                <a:solidFill>
                  <a:srgbClr val="003300"/>
                </a:solidFill>
                <a:effectLst>
                  <a:outerShdw blurRad="38100" dist="38100" dir="2700000" algn="tl">
                    <a:srgbClr val="DDDDDD"/>
                  </a:outerShdw>
                </a:effectLst>
                <a:latin typeface="Arial" charset="0"/>
                <a:cs typeface="Arial" charset="0"/>
              </a:rPr>
              <a:t>Genesis 22</a:t>
            </a:r>
            <a:endParaRPr kumimoji="1" lang="en-US" sz="4000" dirty="0">
              <a:solidFill>
                <a:srgbClr val="003300"/>
              </a:solidFill>
              <a:effectLst>
                <a:outerShdw blurRad="38100" dist="38100" dir="2700000" algn="tl">
                  <a:srgbClr val="DDDDDD"/>
                </a:outerShdw>
              </a:effectLst>
              <a:latin typeface="Arial" charset="0"/>
              <a:cs typeface="Arial" charset="0"/>
            </a:endParaRPr>
          </a:p>
        </p:txBody>
      </p:sp>
      <p:sp>
        <p:nvSpPr>
          <p:cNvPr id="10243" name="Rectangle 3"/>
          <p:cNvSpPr>
            <a:spLocks noGrp="1" noChangeArrowheads="1"/>
          </p:cNvSpPr>
          <p:nvPr>
            <p:ph type="ctrTitle"/>
          </p:nvPr>
        </p:nvSpPr>
        <p:spPr>
          <a:xfrm>
            <a:off x="179388" y="1654711"/>
            <a:ext cx="4032250" cy="3040063"/>
          </a:xfrm>
          <a:solidFill>
            <a:schemeClr val="tx1"/>
          </a:solidFill>
          <a:ln>
            <a:solidFill>
              <a:schemeClr val="tx1"/>
            </a:solidFill>
          </a:ln>
        </p:spPr>
        <p:txBody>
          <a:bodyPr/>
          <a:lstStyle/>
          <a:p>
            <a:pPr algn="ctr">
              <a:defRPr/>
            </a:pPr>
            <a:r>
              <a:rPr lang="en-US" i="0" dirty="0">
                <a:latin typeface="Arial Black" charset="0"/>
                <a:cs typeface="Arial" charset="0"/>
              </a:rPr>
              <a:t>Interpreting the Historical Books</a:t>
            </a:r>
          </a:p>
        </p:txBody>
      </p:sp>
    </p:spTree>
    <p:extLst>
      <p:ext uri="{BB962C8B-B14F-4D97-AF65-F5344CB8AC3E}">
        <p14:creationId xmlns:p14="http://schemas.microsoft.com/office/powerpoint/2010/main" val="165090113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6657" name="Picture 5" descr="esther-before-ahasuerus-giovanni-andrea-siran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8" name="Rectangle 2"/>
          <p:cNvSpPr>
            <a:spLocks noGrp="1" noChangeArrowheads="1"/>
          </p:cNvSpPr>
          <p:nvPr>
            <p:ph type="title"/>
          </p:nvPr>
        </p:nvSpPr>
        <p:spPr>
          <a:xfrm>
            <a:off x="304800" y="0"/>
            <a:ext cx="7867650" cy="1268413"/>
          </a:xfrm>
        </p:spPr>
        <p:txBody>
          <a:bodyPr/>
          <a:lstStyle/>
          <a:p>
            <a:pPr>
              <a:defRPr/>
            </a:pPr>
            <a:r>
              <a:rPr lang="en-US" i="0" dirty="0">
                <a:effectLst>
                  <a:outerShdw blurRad="38100" dist="38100" dir="2700000" algn="tl">
                    <a:srgbClr val="000000"/>
                  </a:outerShdw>
                </a:effectLst>
                <a:latin typeface="Arial Black" charset="0"/>
                <a:ea typeface="ＭＳ Ｐゴシック" charset="0"/>
                <a:cs typeface="Arial" charset="0"/>
              </a:rPr>
              <a:t>Plot–Characterization–Climax–Resolution</a:t>
            </a:r>
          </a:p>
        </p:txBody>
      </p:sp>
      <p:sp>
        <p:nvSpPr>
          <p:cNvPr id="14339" name="Text Box 3"/>
          <p:cNvSpPr txBox="1">
            <a:spLocks noChangeArrowheads="1"/>
          </p:cNvSpPr>
          <p:nvPr/>
        </p:nvSpPr>
        <p:spPr bwMode="auto">
          <a:xfrm>
            <a:off x="8259763" y="76200"/>
            <a:ext cx="731837" cy="457200"/>
          </a:xfrm>
          <a:prstGeom prst="rect">
            <a:avLst/>
          </a:prstGeom>
          <a:noFill/>
          <a:ln w="12700">
            <a:noFill/>
            <a:miter lim="800000"/>
            <a:headEnd type="none" w="sm" len="sm"/>
            <a:tailEnd type="none" w="sm" len="sm"/>
          </a:ln>
          <a:effectLst>
            <a:outerShdw blurRad="63500" dist="38099" dir="2700000" algn="ctr" rotWithShape="0">
              <a:srgbClr val="000000">
                <a:alpha val="74998"/>
              </a:srgbClr>
            </a:outerShdw>
          </a:effectLst>
        </p:spPr>
        <p:txBody>
          <a:bodyPr/>
          <a:lstStyle/>
          <a:p>
            <a:pPr algn="ctr" defTabSz="914400" eaLnBrk="0" fontAlgn="base" hangingPunct="0">
              <a:spcBef>
                <a:spcPct val="50000"/>
              </a:spcBef>
              <a:spcAft>
                <a:spcPct val="0"/>
              </a:spcAft>
              <a:defRPr/>
            </a:pPr>
            <a:r>
              <a:rPr lang="en-US" sz="2400" b="1" dirty="0">
                <a:solidFill>
                  <a:srgbClr val="FFFFFF"/>
                </a:solidFill>
                <a:latin typeface="Arial"/>
                <a:ea typeface="Times New Roman" pitchFamily="-111" charset="0"/>
                <a:cs typeface="Arial"/>
              </a:rPr>
              <a:t>113</a:t>
            </a:r>
          </a:p>
        </p:txBody>
      </p:sp>
      <p:sp>
        <p:nvSpPr>
          <p:cNvPr id="14344" name="Rectangle 8"/>
          <p:cNvSpPr>
            <a:spLocks noChangeArrowheads="1"/>
          </p:cNvSpPr>
          <p:nvPr/>
        </p:nvSpPr>
        <p:spPr bwMode="auto">
          <a:xfrm>
            <a:off x="1905000" y="2286000"/>
            <a:ext cx="7239000" cy="4572000"/>
          </a:xfrm>
          <a:prstGeom prst="rect">
            <a:avLst/>
          </a:prstGeom>
          <a:noFill/>
          <a:ln w="9525">
            <a:noFill/>
            <a:miter lim="800000"/>
            <a:headEnd/>
            <a:tailEnd/>
          </a:ln>
          <a:effectLst>
            <a:outerShdw blurRad="63500" dist="38099" dir="2700000" algn="ctr" rotWithShape="0">
              <a:srgbClr val="000000">
                <a:alpha val="74998"/>
              </a:srgbClr>
            </a:outerShdw>
          </a:effectLst>
        </p:spPr>
        <p:txBody>
          <a:bodyPr/>
          <a:lstStyle/>
          <a:p>
            <a:pPr marL="342900" indent="-342900" algn="ctr" defTabSz="914400" eaLnBrk="0" fontAlgn="base" hangingPunct="0">
              <a:spcBef>
                <a:spcPct val="20000"/>
              </a:spcBef>
              <a:spcAft>
                <a:spcPct val="0"/>
              </a:spcAft>
              <a:buClr>
                <a:srgbClr val="808000"/>
              </a:buClr>
              <a:defRPr/>
            </a:pPr>
            <a:r>
              <a:rPr kumimoji="1" lang="en-US" altLang="zh-CN" sz="3200" b="1" dirty="0">
                <a:solidFill>
                  <a:srgbClr val="FFFFFF"/>
                </a:solidFill>
                <a:latin typeface="Arial" charset="0"/>
                <a:ea typeface="ＭＳ Ｐゴシック" charset="0"/>
                <a:cs typeface="Arial" charset="0"/>
              </a:rPr>
              <a:t>(Mordecai to Esther) </a:t>
            </a:r>
            <a:br>
              <a:rPr kumimoji="1" lang="en-US" altLang="zh-CN" sz="3200" b="1" dirty="0">
                <a:solidFill>
                  <a:srgbClr val="FFFFFF"/>
                </a:solidFill>
                <a:latin typeface="Arial" charset="0"/>
                <a:ea typeface="ＭＳ Ｐゴシック" charset="0"/>
                <a:cs typeface="Arial" charset="0"/>
              </a:rPr>
            </a:br>
            <a:r>
              <a:rPr kumimoji="1" lang="en-US" altLang="zh-CN" sz="3200" b="1" dirty="0">
                <a:solidFill>
                  <a:srgbClr val="FFFFFF"/>
                </a:solidFill>
                <a:latin typeface="Arial" charset="0"/>
                <a:ea typeface="ＭＳ Ｐゴシック" charset="0"/>
                <a:cs typeface="Arial" charset="0"/>
              </a:rPr>
              <a:t>"For if you remain silent at this time, relief &amp; deliverance for the Jews will arise from another place, but you &amp; your father</a:t>
            </a:r>
            <a:r>
              <a:rPr kumimoji="1" lang="fr-FR" altLang="zh-CN" sz="3200" b="1" dirty="0">
                <a:solidFill>
                  <a:srgbClr val="FFFFFF"/>
                </a:solidFill>
                <a:latin typeface="Arial" charset="0"/>
                <a:ea typeface="ＭＳ Ｐゴシック" charset="0"/>
                <a:cs typeface="Arial" charset="0"/>
              </a:rPr>
              <a:t>'</a:t>
            </a:r>
            <a:r>
              <a:rPr kumimoji="1" lang="en-US" altLang="zh-CN" sz="3200" b="1" dirty="0">
                <a:solidFill>
                  <a:srgbClr val="FFFFFF"/>
                </a:solidFill>
                <a:latin typeface="Arial" charset="0"/>
                <a:ea typeface="ＭＳ Ｐゴシック" charset="0"/>
                <a:cs typeface="Arial" charset="0"/>
              </a:rPr>
              <a:t>s family will perish.  And who knows but that you have come to royal position for such a time as this?" </a:t>
            </a:r>
            <a:br>
              <a:rPr kumimoji="1" lang="en-US" altLang="zh-CN" sz="3200" b="1" dirty="0">
                <a:solidFill>
                  <a:srgbClr val="FFFFFF"/>
                </a:solidFill>
                <a:latin typeface="Arial" charset="0"/>
                <a:ea typeface="ＭＳ Ｐゴシック" charset="0"/>
                <a:cs typeface="Arial" charset="0"/>
              </a:rPr>
            </a:br>
            <a:r>
              <a:rPr kumimoji="1" lang="en-US" altLang="zh-CN" sz="3200" b="1" dirty="0">
                <a:solidFill>
                  <a:srgbClr val="FFFFFF"/>
                </a:solidFill>
                <a:latin typeface="Arial" charset="0"/>
                <a:ea typeface="ＭＳ Ｐゴシック" charset="0"/>
                <a:cs typeface="Arial" charset="0"/>
              </a:rPr>
              <a:t>(Esther 4:14).</a:t>
            </a:r>
            <a:endParaRPr kumimoji="1" lang="en-US" sz="3200" dirty="0">
              <a:solidFill>
                <a:srgbClr val="FFFFFF"/>
              </a:solidFill>
              <a:latin typeface="Arial" charset="0"/>
              <a:ea typeface="ＭＳ Ｐゴシック" charset="0"/>
              <a:cs typeface="Arial" charset="0"/>
            </a:endParaRPr>
          </a:p>
        </p:txBody>
      </p:sp>
    </p:spTree>
    <p:extLst>
      <p:ext uri="{BB962C8B-B14F-4D97-AF65-F5344CB8AC3E}">
        <p14:creationId xmlns:p14="http://schemas.microsoft.com/office/powerpoint/2010/main" val="233394394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5" descr="Esther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outerShdw blurRad="38100" dist="38100" dir="2700000" algn="tl">
                    <a:srgbClr val="000000"/>
                  </a:outerShdw>
                </a:effectLst>
                <a:latin typeface="Arial Black" charset="0"/>
                <a:ea typeface="ＭＳ Ｐゴシック" charset="0"/>
                <a:cs typeface="Arial" charset="0"/>
              </a:rPr>
              <a:t>"</a:t>
            </a:r>
            <a:r>
              <a:rPr lang="en-US" i="0" dirty="0">
                <a:effectLst>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outerShdw blurRad="38100" dist="38100" dir="2700000" algn="tl">
                    <a:srgbClr val="000000"/>
                  </a:outerShdw>
                </a:effectLst>
                <a:latin typeface="Arial Black" charset="0"/>
                <a:ea typeface="ＭＳ Ｐゴシック" charset="0"/>
                <a:cs typeface="Arial" charset="0"/>
              </a:rPr>
              <a:t>"</a:t>
            </a:r>
            <a:endParaRPr lang="en-US" i="0" dirty="0">
              <a:effectLst>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345749547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5" descr="Esther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2202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70754" name="Picture 7" descr="EstherPalin_backgr.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200" y="-457200"/>
            <a:ext cx="663575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Rectangle 3"/>
          <p:cNvSpPr>
            <a:spLocks noGrp="1" noChangeArrowheads="1"/>
          </p:cNvSpPr>
          <p:nvPr>
            <p:ph type="ctrTitle"/>
          </p:nvPr>
        </p:nvSpPr>
        <p:spPr>
          <a:xfrm>
            <a:off x="5600700" y="533400"/>
            <a:ext cx="2933700" cy="5486400"/>
          </a:xfrm>
        </p:spPr>
        <p:txBody>
          <a:bodyPr/>
          <a:lstStyle/>
          <a:p>
            <a:pPr algn="ctr">
              <a:defRPr/>
            </a:pPr>
            <a:r>
              <a:rPr lang="en-US" altLang="ja-JP" i="0" dirty="0">
                <a:effectLst>
                  <a:outerShdw blurRad="38100" dist="38100" dir="2700000" algn="tl">
                    <a:srgbClr val="000000"/>
                  </a:outerShdw>
                </a:effectLst>
                <a:latin typeface="Arial Black" charset="0"/>
                <a:ea typeface="ＭＳ Ｐゴシック" charset="0"/>
                <a:cs typeface="Arial" charset="0"/>
              </a:rPr>
              <a:t>"</a:t>
            </a:r>
            <a:r>
              <a:rPr lang="en-US" i="0" dirty="0">
                <a:effectLst>
                  <a:outerShdw blurRad="38100" dist="38100" dir="2700000" algn="tl">
                    <a:srgbClr val="000000"/>
                  </a:outerShdw>
                </a:effectLst>
                <a:latin typeface="Arial Black" charset="0"/>
                <a:ea typeface="ＭＳ Ｐゴシック" charset="0"/>
                <a:cs typeface="Arial" charset="0"/>
              </a:rPr>
              <a:t>...for such a time as this</a:t>
            </a:r>
            <a:r>
              <a:rPr lang="en-US" altLang="ja-JP" i="0" dirty="0">
                <a:effectLst>
                  <a:outerShdw blurRad="38100" dist="38100" dir="2700000" algn="tl">
                    <a:srgbClr val="000000"/>
                  </a:outerShdw>
                </a:effectLst>
                <a:latin typeface="Arial Black" charset="0"/>
                <a:ea typeface="ＭＳ Ｐゴシック" charset="0"/>
                <a:cs typeface="Arial" charset="0"/>
              </a:rPr>
              <a:t>"</a:t>
            </a:r>
            <a:endParaRPr lang="en-US" i="0" dirty="0">
              <a:effectLst>
                <a:outerShdw blurRad="38100" dist="38100" dir="2700000" algn="tl">
                  <a:srgbClr val="000000"/>
                </a:outerShdw>
              </a:effectLst>
              <a:latin typeface="Arial Black" charset="0"/>
              <a:ea typeface="ＭＳ Ｐゴシック" charset="0"/>
              <a:cs typeface="Arial" charset="0"/>
            </a:endParaRPr>
          </a:p>
        </p:txBody>
      </p:sp>
    </p:spTree>
    <p:extLst>
      <p:ext uri="{BB962C8B-B14F-4D97-AF65-F5344CB8AC3E}">
        <p14:creationId xmlns:p14="http://schemas.microsoft.com/office/powerpoint/2010/main" val="1929962407"/>
      </p:ext>
    </p:extLst>
  </p:cSld>
  <p:clrMapOvr>
    <a:masterClrMapping/>
  </p:clrMapOvr>
  <p:transition>
    <p:sndAc>
      <p:stSnd>
        <p:snd r:embed="rId3" name="Ooooh"/>
      </p:stSnd>
    </p:sndAc>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1371600"/>
          </a:xfrm>
          <a:solidFill>
            <a:srgbClr val="000000"/>
          </a:solidFill>
        </p:spPr>
        <p:txBody>
          <a:bodyPr/>
          <a:lstStyle/>
          <a:p>
            <a:pPr algn="ctr">
              <a:defRPr/>
            </a:pPr>
            <a:r>
              <a:rPr lang="en-US" sz="3600" i="0" dirty="0">
                <a:effectLst>
                  <a:outerShdw blurRad="38100" dist="38100" dir="2700000" algn="tl">
                    <a:srgbClr val="366B1B"/>
                  </a:outerShdw>
                </a:effectLst>
                <a:latin typeface="Arial" charset="0"/>
                <a:ea typeface="ＭＳ Ｐゴシック" charset="0"/>
                <a:cs typeface="Arial" charset="0"/>
              </a:rPr>
              <a:t>Interpretive Approaches to Esther: Seeking a "Deeper Meaning"</a:t>
            </a:r>
          </a:p>
        </p:txBody>
      </p:sp>
      <p:sp>
        <p:nvSpPr>
          <p:cNvPr id="972803" name="Text Box 3"/>
          <p:cNvSpPr txBox="1">
            <a:spLocks noChangeArrowheads="1"/>
          </p:cNvSpPr>
          <p:nvPr/>
        </p:nvSpPr>
        <p:spPr bwMode="auto">
          <a:xfrm>
            <a:off x="8305800" y="0"/>
            <a:ext cx="838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b="1">
                <a:solidFill>
                  <a:srgbClr val="FFFFFF"/>
                </a:solidFill>
                <a:cs typeface="Arial" charset="0"/>
              </a:rPr>
              <a:t>113</a:t>
            </a:r>
          </a:p>
        </p:txBody>
      </p:sp>
      <p:sp>
        <p:nvSpPr>
          <p:cNvPr id="100356" name="Text Box 4"/>
          <p:cNvSpPr txBox="1">
            <a:spLocks noChangeArrowheads="1"/>
          </p:cNvSpPr>
          <p:nvPr/>
        </p:nvSpPr>
        <p:spPr bwMode="auto">
          <a:xfrm>
            <a:off x="109538" y="1793875"/>
            <a:ext cx="8958262" cy="1131888"/>
          </a:xfrm>
          <a:prstGeom prst="rect">
            <a:avLst/>
          </a:prstGeom>
          <a:solidFill>
            <a:srgbClr val="FFFFFF"/>
          </a:solidFill>
          <a:ln w="9525">
            <a:solidFill>
              <a:srgbClr val="000000"/>
            </a:solidFill>
            <a:miter lim="800000"/>
            <a:headEnd/>
            <a:tailEnd/>
          </a:ln>
        </p:spPr>
        <p:txBody>
          <a:bodyPr/>
          <a:lstStyle>
            <a:lvl1pPr marL="439738" indent="-4397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a:solidFill>
                  <a:srgbClr val="000000"/>
                </a:solidFill>
                <a:cs typeface="Arial" charset="0"/>
              </a:rPr>
              <a:t>1.	</a:t>
            </a:r>
            <a:r>
              <a:rPr lang="en-US" altLang="zh-CN" b="1" i="1">
                <a:solidFill>
                  <a:srgbClr val="000000"/>
                </a:solidFill>
                <a:cs typeface="Arial" charset="0"/>
              </a:rPr>
              <a:t>Prophetical</a:t>
            </a:r>
            <a:r>
              <a:rPr lang="en-US" altLang="zh-CN" b="1">
                <a:solidFill>
                  <a:srgbClr val="000000"/>
                </a:solidFill>
                <a:cs typeface="Arial" charset="0"/>
              </a:rPr>
              <a:t>—Esther predicts that the Jews will be preserved while outside of the land during the times of the Gentiles.</a:t>
            </a:r>
          </a:p>
        </p:txBody>
      </p:sp>
      <p:sp>
        <p:nvSpPr>
          <p:cNvPr id="100357" name="Text Box 5"/>
          <p:cNvSpPr txBox="1">
            <a:spLocks noChangeArrowheads="1"/>
          </p:cNvSpPr>
          <p:nvPr/>
        </p:nvSpPr>
        <p:spPr bwMode="auto">
          <a:xfrm>
            <a:off x="152400" y="3816350"/>
            <a:ext cx="8958263" cy="623888"/>
          </a:xfrm>
          <a:prstGeom prst="rect">
            <a:avLst/>
          </a:prstGeom>
          <a:solidFill>
            <a:srgbClr val="FFFFFF"/>
          </a:solidFill>
          <a:ln w="9525">
            <a:solidFill>
              <a:srgbClr val="000000"/>
            </a:solidFill>
            <a:miter lim="800000"/>
            <a:headEnd/>
            <a:tailEnd/>
          </a:ln>
        </p:spPr>
        <p:txBody>
          <a:bodyPr/>
          <a:lstStyle>
            <a:lvl1pPr marL="355600" indent="-355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a:solidFill>
                  <a:srgbClr val="000000"/>
                </a:solidFill>
                <a:cs typeface="Arial" charset="0"/>
              </a:rPr>
              <a:t>2.	</a:t>
            </a:r>
            <a:r>
              <a:rPr lang="en-US" altLang="zh-CN" b="1" i="1">
                <a:solidFill>
                  <a:srgbClr val="000000"/>
                </a:solidFill>
                <a:cs typeface="Arial" charset="0"/>
              </a:rPr>
              <a:t>Allegorical</a:t>
            </a:r>
            <a:r>
              <a:rPr lang="en-US" altLang="zh-CN" b="1">
                <a:solidFill>
                  <a:srgbClr val="000000"/>
                </a:solidFill>
                <a:cs typeface="Arial" charset="0"/>
              </a:rPr>
              <a:t>—Esther is the story of mankind.  </a:t>
            </a:r>
          </a:p>
        </p:txBody>
      </p:sp>
      <p:sp>
        <p:nvSpPr>
          <p:cNvPr id="100358" name="Text Box 6"/>
          <p:cNvSpPr txBox="1">
            <a:spLocks noChangeArrowheads="1"/>
          </p:cNvSpPr>
          <p:nvPr/>
        </p:nvSpPr>
        <p:spPr bwMode="auto">
          <a:xfrm>
            <a:off x="152400" y="5459413"/>
            <a:ext cx="8958263" cy="1131887"/>
          </a:xfrm>
          <a:prstGeom prst="rect">
            <a:avLst/>
          </a:prstGeom>
          <a:solidFill>
            <a:srgbClr val="FFFFFF"/>
          </a:solidFill>
          <a:ln w="9525">
            <a:solidFill>
              <a:srgbClr val="000000"/>
            </a:solidFill>
            <a:miter lim="800000"/>
            <a:headEnd/>
            <a:tailEnd/>
          </a:ln>
        </p:spPr>
        <p:txBody>
          <a:bodyPr/>
          <a:lstStyle>
            <a:lvl1pPr marL="439738" indent="-4397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a:solidFill>
                  <a:srgbClr val="000000"/>
                </a:solidFill>
                <a:cs typeface="Arial" charset="0"/>
              </a:rPr>
              <a:t>3.	</a:t>
            </a:r>
            <a:r>
              <a:rPr lang="en-US" altLang="zh-CN" b="1" i="1">
                <a:solidFill>
                  <a:srgbClr val="000000"/>
                </a:solidFill>
                <a:cs typeface="Arial" charset="0"/>
              </a:rPr>
              <a:t>Typical</a:t>
            </a:r>
            <a:r>
              <a:rPr lang="en-US" altLang="zh-CN" b="1">
                <a:solidFill>
                  <a:srgbClr val="000000"/>
                </a:solidFill>
                <a:cs typeface="Arial" charset="0"/>
              </a:rPr>
              <a:t>—Esther is a divinely intended illustration of the Christian experience in the Church Age or a type of the Millennium.</a:t>
            </a:r>
          </a:p>
        </p:txBody>
      </p:sp>
      <p:sp>
        <p:nvSpPr>
          <p:cNvPr id="100359" name="Text Box 7"/>
          <p:cNvSpPr txBox="1">
            <a:spLocks noChangeArrowheads="1"/>
          </p:cNvSpPr>
          <p:nvPr/>
        </p:nvSpPr>
        <p:spPr bwMode="auto">
          <a:xfrm rot="-300000">
            <a:off x="627063" y="1676400"/>
            <a:ext cx="8043862" cy="1538288"/>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u="sng">
                <a:solidFill>
                  <a:srgbClr val="FFFFFF"/>
                </a:solidFill>
                <a:cs typeface="Arial" charset="0"/>
              </a:rPr>
              <a:t>Response</a:t>
            </a:r>
            <a:r>
              <a:rPr lang="en-US" altLang="zh-CN" b="1">
                <a:solidFill>
                  <a:srgbClr val="FFFFFF"/>
                </a:solidFill>
                <a:cs typeface="Arial" charset="0"/>
              </a:rPr>
              <a:t>: Nothing is mentioned of the "times of the Gentiles" &amp; the account is presented in a straightforward manner as history.</a:t>
            </a:r>
          </a:p>
        </p:txBody>
      </p:sp>
      <p:sp>
        <p:nvSpPr>
          <p:cNvPr id="100360" name="Text Box 8"/>
          <p:cNvSpPr txBox="1">
            <a:spLocks noChangeArrowheads="1"/>
          </p:cNvSpPr>
          <p:nvPr/>
        </p:nvSpPr>
        <p:spPr bwMode="auto">
          <a:xfrm rot="-300000">
            <a:off x="561975" y="3594100"/>
            <a:ext cx="8043863" cy="1131888"/>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u="sng">
                <a:solidFill>
                  <a:srgbClr val="FFFFFF"/>
                </a:solidFill>
                <a:cs typeface="Arial" charset="0"/>
              </a:rPr>
              <a:t>Response</a:t>
            </a:r>
            <a:r>
              <a:rPr lang="en-US" altLang="zh-CN" b="1">
                <a:solidFill>
                  <a:srgbClr val="FFFFFF"/>
                </a:solidFill>
                <a:cs typeface="Arial" charset="0"/>
              </a:rPr>
              <a:t>: This is ambiguous &amp; the account is presented in a straightforward manner as historical narrative.</a:t>
            </a:r>
          </a:p>
        </p:txBody>
      </p:sp>
      <p:sp>
        <p:nvSpPr>
          <p:cNvPr id="100361" name="Text Box 9"/>
          <p:cNvSpPr txBox="1">
            <a:spLocks noChangeArrowheads="1"/>
          </p:cNvSpPr>
          <p:nvPr/>
        </p:nvSpPr>
        <p:spPr bwMode="auto">
          <a:xfrm rot="-300000">
            <a:off x="560388" y="5473700"/>
            <a:ext cx="8043862" cy="1031875"/>
          </a:xfrm>
          <a:prstGeom prst="rect">
            <a:avLst/>
          </a:prstGeom>
          <a:solidFill>
            <a:srgbClr val="000000"/>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ltLang="zh-CN" b="1" u="sng">
                <a:solidFill>
                  <a:srgbClr val="FFFFFF"/>
                </a:solidFill>
                <a:cs typeface="Arial" charset="0"/>
              </a:rPr>
              <a:t>Response</a:t>
            </a:r>
            <a:r>
              <a:rPr lang="en-US" altLang="zh-CN" b="1">
                <a:solidFill>
                  <a:srgbClr val="FFFFFF"/>
                </a:solidFill>
                <a:cs typeface="Arial" charset="0"/>
              </a:rPr>
              <a:t>: While this is an ingenious view, it fails in that it reads the NT back into the OT.</a:t>
            </a:r>
          </a:p>
        </p:txBody>
      </p:sp>
      <p:sp>
        <p:nvSpPr>
          <p:cNvPr id="100362" name="Text Box 10"/>
          <p:cNvSpPr txBox="1">
            <a:spLocks noChangeArrowheads="1"/>
          </p:cNvSpPr>
          <p:nvPr/>
        </p:nvSpPr>
        <p:spPr bwMode="auto">
          <a:xfrm rot="-600000">
            <a:off x="1457325" y="2430463"/>
            <a:ext cx="7129463" cy="3962400"/>
          </a:xfrm>
          <a:prstGeom prst="rect">
            <a:avLst/>
          </a:prstGeom>
          <a:solidFill>
            <a:schemeClr val="accent1">
              <a:lumMod val="20000"/>
              <a:lumOff val="80000"/>
            </a:schemeClr>
          </a:solidFill>
          <a:ln w="9525">
            <a:solidFill>
              <a:srgbClr val="000000"/>
            </a:solid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3200" b="1" dirty="0">
                <a:solidFill>
                  <a:srgbClr val="000000"/>
                </a:solidFill>
                <a:cs typeface="Arial" charset="0"/>
              </a:rPr>
              <a:t>	</a:t>
            </a:r>
            <a:r>
              <a:rPr lang="en-US" altLang="zh-CN" sz="3200" b="1" i="1" dirty="0">
                <a:solidFill>
                  <a:srgbClr val="000000"/>
                </a:solidFill>
                <a:cs typeface="Arial" charset="0"/>
              </a:rPr>
              <a:t>Historical</a:t>
            </a:r>
            <a:r>
              <a:rPr lang="en-US" altLang="zh-CN" sz="3200" b="1" dirty="0">
                <a:solidFill>
                  <a:srgbClr val="000000"/>
                </a:solidFill>
                <a:cs typeface="Arial" charset="0"/>
              </a:rPr>
              <a:t>—Esther records God</a:t>
            </a:r>
            <a:r>
              <a:rPr lang="fr-FR" altLang="zh-CN" sz="3200" b="1" dirty="0">
                <a:solidFill>
                  <a:srgbClr val="000000"/>
                </a:solidFill>
                <a:cs typeface="Arial" charset="0"/>
              </a:rPr>
              <a:t>'</a:t>
            </a:r>
            <a:r>
              <a:rPr lang="en-US" altLang="zh-CN" sz="3200" b="1" dirty="0">
                <a:solidFill>
                  <a:srgbClr val="000000"/>
                </a:solidFill>
                <a:cs typeface="Arial" charset="0"/>
              </a:rPr>
              <a:t>s providential care of His chosen people as evidence of His commitment to the Abrahamic Covenant. The following "Argument" section will demonstrate this to be the best option.</a:t>
            </a:r>
          </a:p>
          <a:p>
            <a:pPr algn="ctr" defTabSz="914400" eaLnBrk="1" fontAlgn="base" hangingPunct="1">
              <a:spcBef>
                <a:spcPct val="0"/>
              </a:spcBef>
              <a:spcAft>
                <a:spcPct val="0"/>
              </a:spcAft>
            </a:pPr>
            <a:endParaRPr lang="en-US" altLang="zh-CN" sz="3200" b="1" dirty="0">
              <a:solidFill>
                <a:srgbClr val="000000"/>
              </a:solidFill>
              <a:cs typeface="Arial" charset="0"/>
            </a:endParaRPr>
          </a:p>
        </p:txBody>
      </p:sp>
    </p:spTree>
    <p:extLst>
      <p:ext uri="{BB962C8B-B14F-4D97-AF65-F5344CB8AC3E}">
        <p14:creationId xmlns:p14="http://schemas.microsoft.com/office/powerpoint/2010/main" val="2233089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6"/>
                                        </p:tgtEl>
                                        <p:attrNameLst>
                                          <p:attrName>style.visibility</p:attrName>
                                        </p:attrNameLst>
                                      </p:cBhvr>
                                      <p:to>
                                        <p:strVal val="visible"/>
                                      </p:to>
                                    </p:set>
                                    <p:anim calcmode="lin" valueType="num">
                                      <p:cBhvr additive="base">
                                        <p:cTn id="7" dur="500" fill="hold"/>
                                        <p:tgtEl>
                                          <p:spTgt spid="100356"/>
                                        </p:tgtEl>
                                        <p:attrNameLst>
                                          <p:attrName>ppt_x</p:attrName>
                                        </p:attrNameLst>
                                      </p:cBhvr>
                                      <p:tavLst>
                                        <p:tav tm="0">
                                          <p:val>
                                            <p:strVal val="#ppt_x"/>
                                          </p:val>
                                        </p:tav>
                                        <p:tav tm="100000">
                                          <p:val>
                                            <p:strVal val="#ppt_x"/>
                                          </p:val>
                                        </p:tav>
                                      </p:tavLst>
                                    </p:anim>
                                    <p:anim calcmode="lin" valueType="num">
                                      <p:cBhvr additive="base">
                                        <p:cTn id="8" dur="500" fill="hold"/>
                                        <p:tgtEl>
                                          <p:spTgt spid="10035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00359"/>
                                        </p:tgtEl>
                                        <p:attrNameLst>
                                          <p:attrName>style.visibility</p:attrName>
                                        </p:attrNameLst>
                                      </p:cBhvr>
                                      <p:to>
                                        <p:strVal val="visible"/>
                                      </p:to>
                                    </p:set>
                                    <p:animEffect transition="in" filter="checkerboard(across)">
                                      <p:cBhvr>
                                        <p:cTn id="13" dur="500"/>
                                        <p:tgtEl>
                                          <p:spTgt spid="10035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100357"/>
                                        </p:tgtEl>
                                        <p:attrNameLst>
                                          <p:attrName>style.visibility</p:attrName>
                                        </p:attrNameLst>
                                      </p:cBhvr>
                                      <p:to>
                                        <p:strVal val="visible"/>
                                      </p:to>
                                    </p:set>
                                    <p:anim calcmode="lin" valueType="num">
                                      <p:cBhvr additive="base">
                                        <p:cTn id="18" dur="500" fill="hold"/>
                                        <p:tgtEl>
                                          <p:spTgt spid="100357"/>
                                        </p:tgtEl>
                                        <p:attrNameLst>
                                          <p:attrName>ppt_x</p:attrName>
                                        </p:attrNameLst>
                                      </p:cBhvr>
                                      <p:tavLst>
                                        <p:tav tm="0">
                                          <p:val>
                                            <p:strVal val="#ppt_x"/>
                                          </p:val>
                                        </p:tav>
                                        <p:tav tm="100000">
                                          <p:val>
                                            <p:strVal val="#ppt_x"/>
                                          </p:val>
                                        </p:tav>
                                      </p:tavLst>
                                    </p:anim>
                                    <p:anim calcmode="lin" valueType="num">
                                      <p:cBhvr additive="base">
                                        <p:cTn id="19"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00360"/>
                                        </p:tgtEl>
                                        <p:attrNameLst>
                                          <p:attrName>style.visibility</p:attrName>
                                        </p:attrNameLst>
                                      </p:cBhvr>
                                      <p:to>
                                        <p:strVal val="visible"/>
                                      </p:to>
                                    </p:set>
                                    <p:animEffect transition="in" filter="checkerboard(across)">
                                      <p:cBhvr>
                                        <p:cTn id="24" dur="500"/>
                                        <p:tgtEl>
                                          <p:spTgt spid="1003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100358"/>
                                        </p:tgtEl>
                                        <p:attrNameLst>
                                          <p:attrName>style.visibility</p:attrName>
                                        </p:attrNameLst>
                                      </p:cBhvr>
                                      <p:to>
                                        <p:strVal val="visible"/>
                                      </p:to>
                                    </p:set>
                                    <p:anim calcmode="lin" valueType="num">
                                      <p:cBhvr additive="base">
                                        <p:cTn id="29" dur="500" fill="hold"/>
                                        <p:tgtEl>
                                          <p:spTgt spid="100358"/>
                                        </p:tgtEl>
                                        <p:attrNameLst>
                                          <p:attrName>ppt_x</p:attrName>
                                        </p:attrNameLst>
                                      </p:cBhvr>
                                      <p:tavLst>
                                        <p:tav tm="0">
                                          <p:val>
                                            <p:strVal val="#ppt_x"/>
                                          </p:val>
                                        </p:tav>
                                        <p:tav tm="100000">
                                          <p:val>
                                            <p:strVal val="#ppt_x"/>
                                          </p:val>
                                        </p:tav>
                                      </p:tavLst>
                                    </p:anim>
                                    <p:anim calcmode="lin" valueType="num">
                                      <p:cBhvr additive="base">
                                        <p:cTn id="30"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00361"/>
                                        </p:tgtEl>
                                        <p:attrNameLst>
                                          <p:attrName>style.visibility</p:attrName>
                                        </p:attrNameLst>
                                      </p:cBhvr>
                                      <p:to>
                                        <p:strVal val="visible"/>
                                      </p:to>
                                    </p:set>
                                    <p:animEffect transition="in" filter="checkerboard(across)">
                                      <p:cBhvr>
                                        <p:cTn id="35" dur="500"/>
                                        <p:tgtEl>
                                          <p:spTgt spid="10036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5" presetClass="entr" presetSubtype="0" fill="hold" grpId="0" nodeType="clickEffect">
                                  <p:stCondLst>
                                    <p:cond delay="0"/>
                                  </p:stCondLst>
                                  <p:childTnLst>
                                    <p:set>
                                      <p:cBhvr>
                                        <p:cTn id="39" dur="1" fill="hold">
                                          <p:stCondLst>
                                            <p:cond delay="0"/>
                                          </p:stCondLst>
                                        </p:cTn>
                                        <p:tgtEl>
                                          <p:spTgt spid="100362"/>
                                        </p:tgtEl>
                                        <p:attrNameLst>
                                          <p:attrName>style.visibility</p:attrName>
                                        </p:attrNameLst>
                                      </p:cBhvr>
                                      <p:to>
                                        <p:strVal val="visible"/>
                                      </p:to>
                                    </p:set>
                                    <p:anim calcmode="lin" valueType="num">
                                      <p:cBhvr>
                                        <p:cTn id="40" dur="1000" fill="hold"/>
                                        <p:tgtEl>
                                          <p:spTgt spid="100362"/>
                                        </p:tgtEl>
                                        <p:attrNameLst>
                                          <p:attrName>ppt_w</p:attrName>
                                        </p:attrNameLst>
                                      </p:cBhvr>
                                      <p:tavLst>
                                        <p:tav tm="0">
                                          <p:val>
                                            <p:fltVal val="0"/>
                                          </p:val>
                                        </p:tav>
                                        <p:tav tm="100000">
                                          <p:val>
                                            <p:strVal val="#ppt_w"/>
                                          </p:val>
                                        </p:tav>
                                      </p:tavLst>
                                    </p:anim>
                                    <p:anim calcmode="lin" valueType="num">
                                      <p:cBhvr>
                                        <p:cTn id="41" dur="1000" fill="hold"/>
                                        <p:tgtEl>
                                          <p:spTgt spid="100362"/>
                                        </p:tgtEl>
                                        <p:attrNameLst>
                                          <p:attrName>ppt_h</p:attrName>
                                        </p:attrNameLst>
                                      </p:cBhvr>
                                      <p:tavLst>
                                        <p:tav tm="0">
                                          <p:val>
                                            <p:fltVal val="0"/>
                                          </p:val>
                                        </p:tav>
                                        <p:tav tm="100000">
                                          <p:val>
                                            <p:strVal val="#ppt_h"/>
                                          </p:val>
                                        </p:tav>
                                      </p:tavLst>
                                    </p:anim>
                                    <p:anim calcmode="lin" valueType="num">
                                      <p:cBhvr>
                                        <p:cTn id="42" dur="1000" fill="hold"/>
                                        <p:tgtEl>
                                          <p:spTgt spid="10036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10036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animBg="1" autoUpdateAnimBg="0"/>
      <p:bldP spid="100357" grpId="0" animBg="1" autoUpdateAnimBg="0"/>
      <p:bldP spid="100358" grpId="0" animBg="1" autoUpdateAnimBg="0"/>
      <p:bldP spid="100359" grpId="0" animBg="1" autoUpdateAnimBg="0"/>
      <p:bldP spid="100360" grpId="0" animBg="1" autoUpdateAnimBg="0"/>
      <p:bldP spid="100361" grpId="0" animBg="1" autoUpdateAnimBg="0"/>
      <p:bldP spid="100362"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974850" name="Picture 7"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6" name="Rectangle 2"/>
          <p:cNvSpPr>
            <a:spLocks noGrp="1" noChangeArrowheads="1"/>
          </p:cNvSpPr>
          <p:nvPr>
            <p:ph type="title"/>
          </p:nvPr>
        </p:nvSpPr>
        <p:spPr>
          <a:xfrm>
            <a:off x="2438400" y="304800"/>
            <a:ext cx="4267200" cy="685800"/>
          </a:xfrm>
          <a:solidFill>
            <a:srgbClr val="000000"/>
          </a:solidFill>
        </p:spPr>
        <p:txBody>
          <a:bodyPr/>
          <a:lstStyle/>
          <a:p>
            <a:pPr algn="ctr">
              <a:defRPr/>
            </a:pPr>
            <a:r>
              <a:rPr lang="en-US" i="0" dirty="0">
                <a:effectLst/>
                <a:latin typeface="Arial Black" charset="0"/>
                <a:ea typeface="ＭＳ Ｐゴシック" charset="0"/>
                <a:cs typeface="Arial" charset="0"/>
              </a:rPr>
              <a:t>Synthesis</a:t>
            </a:r>
          </a:p>
        </p:txBody>
      </p:sp>
      <p:sp>
        <p:nvSpPr>
          <p:cNvPr id="974852" name="Text Box 3"/>
          <p:cNvSpPr txBox="1">
            <a:spLocks noChangeArrowheads="1"/>
          </p:cNvSpPr>
          <p:nvPr/>
        </p:nvSpPr>
        <p:spPr bwMode="auto">
          <a:xfrm>
            <a:off x="8259763" y="76200"/>
            <a:ext cx="7318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pPr>
            <a:r>
              <a:rPr lang="en-US" b="1">
                <a:solidFill>
                  <a:srgbClr val="FFFFFF"/>
                </a:solidFill>
                <a:latin typeface="Times New Roman" charset="0"/>
              </a:rPr>
              <a:t>311</a:t>
            </a:r>
          </a:p>
        </p:txBody>
      </p:sp>
      <p:sp>
        <p:nvSpPr>
          <p:cNvPr id="103428" name="Text Box 4"/>
          <p:cNvSpPr txBox="1">
            <a:spLocks noChangeArrowheads="1"/>
          </p:cNvSpPr>
          <p:nvPr/>
        </p:nvSpPr>
        <p:spPr bwMode="auto">
          <a:xfrm>
            <a:off x="609600" y="2916238"/>
            <a:ext cx="6705600" cy="588962"/>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3200" b="1" dirty="0">
                <a:solidFill>
                  <a:srgbClr val="FFFFFF"/>
                </a:solidFill>
                <a:latin typeface="Arial Black" charset="0"/>
              </a:rPr>
              <a:t>1–4	Plot planned—threat</a:t>
            </a:r>
          </a:p>
        </p:txBody>
      </p:sp>
      <p:sp>
        <p:nvSpPr>
          <p:cNvPr id="974854" name="Text Box 5"/>
          <p:cNvSpPr txBox="1">
            <a:spLocks noChangeArrowheads="1"/>
          </p:cNvSpPr>
          <p:nvPr/>
        </p:nvSpPr>
        <p:spPr bwMode="auto">
          <a:xfrm>
            <a:off x="762000" y="1336675"/>
            <a:ext cx="7543800" cy="588963"/>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3200" b="1">
                <a:solidFill>
                  <a:srgbClr val="000000"/>
                </a:solidFill>
                <a:latin typeface="Arial Black" charset="0"/>
              </a:rPr>
              <a:t>Extermination plot foiled</a:t>
            </a:r>
          </a:p>
        </p:txBody>
      </p:sp>
      <p:sp>
        <p:nvSpPr>
          <p:cNvPr id="103430" name="Text Box 6"/>
          <p:cNvSpPr txBox="1">
            <a:spLocks noChangeArrowheads="1"/>
          </p:cNvSpPr>
          <p:nvPr/>
        </p:nvSpPr>
        <p:spPr bwMode="auto">
          <a:xfrm>
            <a:off x="1676400" y="5486400"/>
            <a:ext cx="6875463" cy="588963"/>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altLang="zh-CN" sz="3200" b="1" dirty="0">
                <a:solidFill>
                  <a:srgbClr val="FFFFFF"/>
                </a:solidFill>
                <a:latin typeface="Arial Black" charset="0"/>
              </a:rPr>
              <a:t>5–10	Plot foiled—triumph</a:t>
            </a:r>
          </a:p>
        </p:txBody>
      </p:sp>
    </p:spTree>
    <p:extLst>
      <p:ext uri="{BB962C8B-B14F-4D97-AF65-F5344CB8AC3E}">
        <p14:creationId xmlns:p14="http://schemas.microsoft.com/office/powerpoint/2010/main" val="24593050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 calcmode="lin" valueType="num">
                                      <p:cBhvr additive="base">
                                        <p:cTn id="7" dur="500" fill="hold"/>
                                        <p:tgtEl>
                                          <p:spTgt spid="103428"/>
                                        </p:tgtEl>
                                        <p:attrNameLst>
                                          <p:attrName>ppt_x</p:attrName>
                                        </p:attrNameLst>
                                      </p:cBhvr>
                                      <p:tavLst>
                                        <p:tav tm="0">
                                          <p:val>
                                            <p:strVal val="0-#ppt_w/2"/>
                                          </p:val>
                                        </p:tav>
                                        <p:tav tm="100000">
                                          <p:val>
                                            <p:strVal val="#ppt_x"/>
                                          </p:val>
                                        </p:tav>
                                      </p:tavLst>
                                    </p:anim>
                                    <p:anim calcmode="lin" valueType="num">
                                      <p:cBhvr additive="base">
                                        <p:cTn id="8" dur="500" fill="hold"/>
                                        <p:tgtEl>
                                          <p:spTgt spid="10342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430"/>
                                        </p:tgtEl>
                                        <p:attrNameLst>
                                          <p:attrName>style.visibility</p:attrName>
                                        </p:attrNameLst>
                                      </p:cBhvr>
                                      <p:to>
                                        <p:strVal val="visible"/>
                                      </p:to>
                                    </p:set>
                                    <p:anim calcmode="lin" valueType="num">
                                      <p:cBhvr additive="base">
                                        <p:cTn id="13" dur="500" fill="hold"/>
                                        <p:tgtEl>
                                          <p:spTgt spid="103430"/>
                                        </p:tgtEl>
                                        <p:attrNameLst>
                                          <p:attrName>ppt_x</p:attrName>
                                        </p:attrNameLst>
                                      </p:cBhvr>
                                      <p:tavLst>
                                        <p:tav tm="0">
                                          <p:val>
                                            <p:strVal val="0-#ppt_w/2"/>
                                          </p:val>
                                        </p:tav>
                                        <p:tav tm="100000">
                                          <p:val>
                                            <p:strVal val="#ppt_x"/>
                                          </p:val>
                                        </p:tav>
                                      </p:tavLst>
                                    </p:anim>
                                    <p:anim calcmode="lin" valueType="num">
                                      <p:cBhvr additive="base">
                                        <p:cTn id="14" dur="500" fill="hold"/>
                                        <p:tgtEl>
                                          <p:spTgt spid="1034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animBg="1" autoUpdateAnimBg="0"/>
      <p:bldP spid="10343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Rectangle 2"/>
          <p:cNvSpPr>
            <a:spLocks noGrp="1" noChangeArrowheads="1"/>
          </p:cNvSpPr>
          <p:nvPr>
            <p:ph type="ctrTitle"/>
          </p:nvPr>
        </p:nvSpPr>
        <p:spPr>
          <a:xfrm>
            <a:off x="254000" y="73025"/>
            <a:ext cx="8350250" cy="3140075"/>
          </a:xfrm>
        </p:spPr>
        <p:txBody>
          <a:bodyPr/>
          <a:lstStyle/>
          <a:p>
            <a:pPr eaLnBrk="1" hangingPunct="1"/>
            <a:r>
              <a:rPr lang="en-US" sz="6600">
                <a:latin typeface="Comic Sans MS" charset="0"/>
              </a:rPr>
              <a:t>Interpreting the Wisdom &amp; Poetic Books</a:t>
            </a:r>
            <a:endParaRPr lang="en-US" sz="4000">
              <a:latin typeface="Comic Sans MS" charset="0"/>
            </a:endParaRPr>
          </a:p>
        </p:txBody>
      </p:sp>
      <p:pic>
        <p:nvPicPr>
          <p:cNvPr id="97689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59113" y="3860800"/>
            <a:ext cx="2809875" cy="2103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2400" b="1" dirty="0">
                <a:solidFill>
                  <a:srgbClr val="FFFFFF"/>
                </a:solidFill>
                <a:effectLst>
                  <a:outerShdw blurRad="38100" dist="38100" dir="2700000" algn="tl">
                    <a:srgbClr val="000000"/>
                  </a:outerShdw>
                </a:effectLst>
                <a:latin typeface="Arial"/>
                <a:cs typeface="Arial"/>
              </a:rPr>
              <a:t>115</a:t>
            </a:r>
          </a:p>
        </p:txBody>
      </p:sp>
    </p:spTree>
    <p:extLst>
      <p:ext uri="{BB962C8B-B14F-4D97-AF65-F5344CB8AC3E}">
        <p14:creationId xmlns:p14="http://schemas.microsoft.com/office/powerpoint/2010/main" val="25276372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921" name="Picture 7" descr="bv30044"/>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0" y="0"/>
            <a:ext cx="9144000" cy="6827838"/>
          </a:xfrm>
          <a:noFill/>
        </p:spPr>
      </p:pic>
      <p:pic>
        <p:nvPicPr>
          <p:cNvPr id="136209" name="Picture 17" descr="j01995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2800" y="2133600"/>
            <a:ext cx="2695575"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defTabSz="914400" eaLnBrk="1" fontAlgn="base" hangingPunct="1">
              <a:spcBef>
                <a:spcPct val="50000"/>
              </a:spcBef>
              <a:spcAft>
                <a:spcPct val="0"/>
              </a:spcAft>
              <a:defRPr/>
            </a:pPr>
            <a:r>
              <a:rPr lang="en-US" sz="2400" b="1" dirty="0">
                <a:solidFill>
                  <a:srgbClr val="FFFFFF"/>
                </a:solidFill>
                <a:effectLst>
                  <a:outerShdw blurRad="38100" dist="38100" dir="2700000" algn="tl">
                    <a:srgbClr val="000000"/>
                  </a:outerShdw>
                </a:effectLst>
                <a:latin typeface="Arial"/>
                <a:cs typeface="Arial"/>
              </a:rPr>
              <a:t>115</a:t>
            </a:r>
          </a:p>
        </p:txBody>
      </p:sp>
      <p:grpSp>
        <p:nvGrpSpPr>
          <p:cNvPr id="2" name="Group 20"/>
          <p:cNvGrpSpPr>
            <a:grpSpLocks/>
          </p:cNvGrpSpPr>
          <p:nvPr/>
        </p:nvGrpSpPr>
        <p:grpSpPr bwMode="auto">
          <a:xfrm>
            <a:off x="381000" y="349250"/>
            <a:ext cx="2362200" cy="6248400"/>
            <a:chOff x="192" y="96"/>
            <a:chExt cx="1488" cy="3936"/>
          </a:xfrm>
        </p:grpSpPr>
        <p:sp>
          <p:nvSpPr>
            <p:cNvPr id="977930" name="Rectangle 2"/>
            <p:cNvSpPr>
              <a:spLocks noChangeArrowheads="1"/>
            </p:cNvSpPr>
            <p:nvPr/>
          </p:nvSpPr>
          <p:spPr bwMode="auto">
            <a:xfrm>
              <a:off x="192" y="1488"/>
              <a:ext cx="1488" cy="2544"/>
            </a:xfrm>
            <a:prstGeom prst="rect">
              <a:avLst/>
            </a:prstGeom>
            <a:solidFill>
              <a:schemeClr val="accent1">
                <a:lumMod val="20000"/>
                <a:lumOff val="80000"/>
              </a:schemeClr>
            </a:solidFill>
            <a:ln w="9525">
              <a:solidFill>
                <a:schemeClr val="tx1"/>
              </a:solidFill>
              <a:miter lim="800000"/>
              <a:headEnd/>
              <a:tailEnd/>
            </a:ln>
          </p:spPr>
          <p:txBody>
            <a:bodyPr wrap="none" anchor="ctr"/>
            <a:lstStyle/>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Joshua</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Judges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Ruth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1 Samuel</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2 Samuel</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1 Kings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2 Kings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1 Chronicles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2 Chronicles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Ezra</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Nehemiah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Esther</a:t>
              </a:r>
            </a:p>
          </p:txBody>
        </p:sp>
        <p:sp>
          <p:nvSpPr>
            <p:cNvPr id="977931" name="Rectangle 5"/>
            <p:cNvSpPr>
              <a:spLocks noChangeArrowheads="1"/>
            </p:cNvSpPr>
            <p:nvPr/>
          </p:nvSpPr>
          <p:spPr bwMode="auto">
            <a:xfrm>
              <a:off x="192" y="336"/>
              <a:ext cx="1488" cy="1152"/>
            </a:xfrm>
            <a:prstGeom prst="rect">
              <a:avLst/>
            </a:prstGeom>
            <a:solidFill>
              <a:srgbClr val="B2B2B2"/>
            </a:solidFill>
            <a:ln w="9525">
              <a:solidFill>
                <a:schemeClr val="tx1"/>
              </a:solidFill>
              <a:miter lim="800000"/>
              <a:headEnd/>
              <a:tailEnd/>
            </a:ln>
          </p:spPr>
          <p:txBody>
            <a:bodyPr wrap="none" anchor="ctr"/>
            <a:lstStyle/>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Genesis</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Exodus</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Leviticus</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Numbers</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Deuteronomy</a:t>
              </a:r>
            </a:p>
          </p:txBody>
        </p:sp>
        <p:sp>
          <p:nvSpPr>
            <p:cNvPr id="977932" name="Rectangle 9"/>
            <p:cNvSpPr>
              <a:spLocks noChangeArrowheads="1"/>
            </p:cNvSpPr>
            <p:nvPr/>
          </p:nvSpPr>
          <p:spPr bwMode="auto">
            <a:xfrm>
              <a:off x="432" y="96"/>
              <a:ext cx="1056" cy="288"/>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lang="en-US" sz="2400" dirty="0">
                  <a:solidFill>
                    <a:srgbClr val="FFFFFF"/>
                  </a:solidFill>
                  <a:latin typeface="Comic Sans MS" charset="0"/>
                  <a:ea typeface="ＭＳ Ｐゴシック" charset="0"/>
                  <a:cs typeface="Arial" charset="0"/>
                </a:rPr>
                <a:t>Historical</a:t>
              </a:r>
            </a:p>
          </p:txBody>
        </p:sp>
      </p:grpSp>
      <p:grpSp>
        <p:nvGrpSpPr>
          <p:cNvPr id="3" name="Group 21"/>
          <p:cNvGrpSpPr>
            <a:grpSpLocks/>
          </p:cNvGrpSpPr>
          <p:nvPr/>
        </p:nvGrpSpPr>
        <p:grpSpPr bwMode="auto">
          <a:xfrm>
            <a:off x="6553200" y="349250"/>
            <a:ext cx="2362200" cy="6248400"/>
            <a:chOff x="4128" y="96"/>
            <a:chExt cx="1488" cy="3936"/>
          </a:xfrm>
        </p:grpSpPr>
        <p:sp>
          <p:nvSpPr>
            <p:cNvPr id="977927" name="Rectangle 6"/>
            <p:cNvSpPr>
              <a:spLocks noChangeArrowheads="1"/>
            </p:cNvSpPr>
            <p:nvPr/>
          </p:nvSpPr>
          <p:spPr bwMode="auto">
            <a:xfrm>
              <a:off x="4128" y="336"/>
              <a:ext cx="1488" cy="1152"/>
            </a:xfrm>
            <a:prstGeom prst="rect">
              <a:avLst/>
            </a:prstGeom>
            <a:solidFill>
              <a:srgbClr val="B2B2B2"/>
            </a:solidFill>
            <a:ln w="9525">
              <a:solidFill>
                <a:schemeClr val="tx1"/>
              </a:solidFill>
              <a:miter lim="800000"/>
              <a:headEnd/>
              <a:tailEnd/>
            </a:ln>
          </p:spPr>
          <p:txBody>
            <a:bodyPr wrap="none" anchor="ctr"/>
            <a:lstStyle/>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Isaiah</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Jeremiah</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Lamentations</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Ezekiel</a:t>
              </a:r>
            </a:p>
            <a:p>
              <a:pPr algn="ctr" defTabSz="914400" fontAlgn="base">
                <a:spcBef>
                  <a:spcPct val="0"/>
                </a:spcBef>
                <a:spcAft>
                  <a:spcPct val="0"/>
                </a:spcAft>
              </a:pPr>
              <a:r>
                <a:rPr lang="en-US" sz="2200">
                  <a:solidFill>
                    <a:srgbClr val="000000"/>
                  </a:solidFill>
                  <a:latin typeface="Arial" charset="0"/>
                  <a:ea typeface="ＭＳ Ｐゴシック" charset="0"/>
                  <a:cs typeface="Arial" charset="0"/>
                </a:rPr>
                <a:t>Daniel</a:t>
              </a:r>
            </a:p>
          </p:txBody>
        </p:sp>
        <p:sp>
          <p:nvSpPr>
            <p:cNvPr id="977928" name="Rectangle 3"/>
            <p:cNvSpPr>
              <a:spLocks noChangeArrowheads="1"/>
            </p:cNvSpPr>
            <p:nvPr/>
          </p:nvSpPr>
          <p:spPr bwMode="auto">
            <a:xfrm>
              <a:off x="4128" y="1488"/>
              <a:ext cx="1488" cy="2544"/>
            </a:xfrm>
            <a:prstGeom prst="rect">
              <a:avLst/>
            </a:prstGeom>
            <a:solidFill>
              <a:srgbClr val="FBEEC9"/>
            </a:solidFill>
            <a:ln w="9525">
              <a:solidFill>
                <a:schemeClr val="tx1"/>
              </a:solidFill>
              <a:miter lim="800000"/>
              <a:headEnd/>
              <a:tailEnd/>
            </a:ln>
          </p:spPr>
          <p:txBody>
            <a:bodyPr wrap="none" anchor="ctr"/>
            <a:lstStyle/>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Hosea</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Joel</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Amos</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Obadiah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Jonah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Micah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Nahum</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Habakkuk</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Zephaniah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Haggai</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Zechariah</a:t>
              </a:r>
            </a:p>
            <a:p>
              <a:pPr algn="ctr" defTabSz="914400" fontAlgn="base">
                <a:spcBef>
                  <a:spcPct val="0"/>
                </a:spcBef>
                <a:spcAft>
                  <a:spcPct val="0"/>
                </a:spcAft>
              </a:pPr>
              <a:r>
                <a:rPr lang="en-US" sz="2200" dirty="0">
                  <a:solidFill>
                    <a:srgbClr val="000000"/>
                  </a:solidFill>
                  <a:latin typeface="Arial" charset="0"/>
                  <a:ea typeface="ＭＳ Ｐゴシック" charset="0"/>
                  <a:cs typeface="Arial" charset="0"/>
                </a:rPr>
                <a:t>Malachi</a:t>
              </a:r>
            </a:p>
          </p:txBody>
        </p:sp>
        <p:sp>
          <p:nvSpPr>
            <p:cNvPr id="977929" name="Rectangle 10"/>
            <p:cNvSpPr>
              <a:spLocks noChangeArrowheads="1"/>
            </p:cNvSpPr>
            <p:nvPr/>
          </p:nvSpPr>
          <p:spPr bwMode="auto">
            <a:xfrm>
              <a:off x="4320" y="96"/>
              <a:ext cx="1200" cy="288"/>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defTabSz="914400" fontAlgn="base">
                <a:spcBef>
                  <a:spcPct val="0"/>
                </a:spcBef>
                <a:spcAft>
                  <a:spcPct val="0"/>
                </a:spcAft>
              </a:pPr>
              <a:r>
                <a:rPr lang="en-US" sz="2400" dirty="0">
                  <a:solidFill>
                    <a:srgbClr val="FFFFFF"/>
                  </a:solidFill>
                  <a:latin typeface="Comic Sans MS" charset="0"/>
                  <a:ea typeface="ＭＳ Ｐゴシック" charset="0"/>
                  <a:cs typeface="Arial" charset="0"/>
                </a:rPr>
                <a:t>Prophetical</a:t>
              </a:r>
            </a:p>
          </p:txBody>
        </p:sp>
      </p:grpSp>
      <p:sp>
        <p:nvSpPr>
          <p:cNvPr id="136196" name="Rectangle 4"/>
          <p:cNvSpPr>
            <a:spLocks noChangeArrowheads="1"/>
          </p:cNvSpPr>
          <p:nvPr/>
        </p:nvSpPr>
        <p:spPr bwMode="auto">
          <a:xfrm>
            <a:off x="2895600" y="1949450"/>
            <a:ext cx="3505200" cy="3276600"/>
          </a:xfrm>
          <a:prstGeom prst="rect">
            <a:avLst/>
          </a:prstGeom>
          <a:solidFill>
            <a:srgbClr val="FFFF00"/>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a:solidFill>
                  <a:srgbClr val="FF0066"/>
                </a:solidFill>
                <a:latin typeface="Arial" charset="0"/>
                <a:ea typeface="ＭＳ Ｐゴシック" charset="0"/>
                <a:cs typeface="Arial" charset="0"/>
              </a:rPr>
              <a:t>POETIC BOOKS</a:t>
            </a:r>
          </a:p>
          <a:p>
            <a:pPr algn="ctr" defTabSz="914400" fontAlgn="base">
              <a:spcBef>
                <a:spcPct val="0"/>
              </a:spcBef>
              <a:spcAft>
                <a:spcPct val="0"/>
              </a:spcAft>
            </a:pPr>
            <a:r>
              <a:rPr lang="en-US" sz="3200">
                <a:solidFill>
                  <a:srgbClr val="3333FF"/>
                </a:solidFill>
                <a:latin typeface="Arial" charset="0"/>
                <a:ea typeface="ＭＳ Ｐゴシック" charset="0"/>
                <a:cs typeface="Arial" charset="0"/>
              </a:rPr>
              <a:t>Job</a:t>
            </a:r>
          </a:p>
          <a:p>
            <a:pPr algn="ctr" defTabSz="914400" fontAlgn="base">
              <a:spcBef>
                <a:spcPct val="0"/>
              </a:spcBef>
              <a:spcAft>
                <a:spcPct val="0"/>
              </a:spcAft>
            </a:pPr>
            <a:r>
              <a:rPr lang="en-US" sz="3200">
                <a:solidFill>
                  <a:srgbClr val="000000"/>
                </a:solidFill>
                <a:latin typeface="Arial" charset="0"/>
                <a:ea typeface="ＭＳ Ｐゴシック" charset="0"/>
                <a:cs typeface="Arial" charset="0"/>
              </a:rPr>
              <a:t>Psalms</a:t>
            </a:r>
          </a:p>
          <a:p>
            <a:pPr algn="ctr" defTabSz="914400" fontAlgn="base">
              <a:spcBef>
                <a:spcPct val="0"/>
              </a:spcBef>
              <a:spcAft>
                <a:spcPct val="0"/>
              </a:spcAft>
            </a:pPr>
            <a:r>
              <a:rPr lang="en-US" sz="3200">
                <a:solidFill>
                  <a:srgbClr val="3333FF"/>
                </a:solidFill>
                <a:latin typeface="Arial" charset="0"/>
                <a:ea typeface="ＭＳ Ｐゴシック" charset="0"/>
                <a:cs typeface="Arial" charset="0"/>
              </a:rPr>
              <a:t>Proverbs</a:t>
            </a:r>
          </a:p>
          <a:p>
            <a:pPr algn="ctr" defTabSz="914400" fontAlgn="base">
              <a:spcBef>
                <a:spcPct val="0"/>
              </a:spcBef>
              <a:spcAft>
                <a:spcPct val="0"/>
              </a:spcAft>
            </a:pPr>
            <a:r>
              <a:rPr lang="en-US" sz="3200">
                <a:solidFill>
                  <a:srgbClr val="3333FF"/>
                </a:solidFill>
                <a:latin typeface="Arial" charset="0"/>
                <a:ea typeface="ＭＳ Ｐゴシック" charset="0"/>
                <a:cs typeface="Arial" charset="0"/>
              </a:rPr>
              <a:t>Ecclesiastes</a:t>
            </a:r>
          </a:p>
          <a:p>
            <a:pPr algn="ctr" defTabSz="914400" fontAlgn="base">
              <a:spcBef>
                <a:spcPct val="0"/>
              </a:spcBef>
              <a:spcAft>
                <a:spcPct val="0"/>
              </a:spcAft>
            </a:pPr>
            <a:r>
              <a:rPr lang="en-US" sz="3200">
                <a:solidFill>
                  <a:srgbClr val="000000"/>
                </a:solidFill>
                <a:latin typeface="Arial" charset="0"/>
                <a:ea typeface="ＭＳ Ｐゴシック" charset="0"/>
                <a:cs typeface="Arial" charset="0"/>
              </a:rPr>
              <a:t>Song of Solomon</a:t>
            </a:r>
          </a:p>
        </p:txBody>
      </p:sp>
    </p:spTree>
    <p:extLst>
      <p:ext uri="{BB962C8B-B14F-4D97-AF65-F5344CB8AC3E}">
        <p14:creationId xmlns:p14="http://schemas.microsoft.com/office/powerpoint/2010/main" val="129760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childTnLst>
                          </p:cTn>
                        </p:par>
                        <p:par>
                          <p:cTn id="9" fill="hold" nodeType="afterGroup">
                            <p:stCondLst>
                              <p:cond delay="1000"/>
                            </p:stCondLst>
                            <p:childTnLst>
                              <p:par>
                                <p:cTn id="10" presetID="34"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from="(-#ppt_w/2)" to="(#ppt_x)" calcmode="lin" valueType="num">
                                      <p:cBhvr>
                                        <p:cTn id="12" dur="600" fill="hold">
                                          <p:stCondLst>
                                            <p:cond delay="0"/>
                                          </p:stCondLst>
                                        </p:cTn>
                                        <p:tgtEl>
                                          <p:spTgt spid="3"/>
                                        </p:tgtEl>
                                        <p:attrNameLst>
                                          <p:attrName>ppt_x</p:attrName>
                                        </p:attrNameLst>
                                      </p:cBhvr>
                                    </p:anim>
                                    <p:anim from="0" to="-1.0" calcmode="lin" valueType="num">
                                      <p:cBhvr>
                                        <p:cTn id="13" dur="200" decel="50000" autoRev="1" fill="hold">
                                          <p:stCondLst>
                                            <p:cond delay="600"/>
                                          </p:stCondLst>
                                        </p:cTn>
                                        <p:tgtEl>
                                          <p:spTgt spid="3"/>
                                        </p:tgtEl>
                                        <p:attrNameLst>
                                          <p:attrName>xshear</p:attrName>
                                        </p:attrNameLst>
                                      </p:cBhvr>
                                    </p:anim>
                                    <p:animScale>
                                      <p:cBhvr>
                                        <p:cTn id="14" dur="200" decel="100000" autoRev="1" fill="hold">
                                          <p:stCondLst>
                                            <p:cond delay="600"/>
                                          </p:stCondLst>
                                        </p:cTn>
                                        <p:tgtEl>
                                          <p:spTgt spid="3"/>
                                        </p:tgtEl>
                                      </p:cBhvr>
                                      <p:from x="100000" y="100000"/>
                                      <p:to x="80000" y="100000"/>
                                    </p:animScale>
                                    <p:anim by="(#ppt_h/3+#ppt_w*0.1)" calcmode="lin" valueType="num">
                                      <p:cBhvr additive="sum">
                                        <p:cTn id="15" dur="200" decel="100000" autoRev="1" fill="hold">
                                          <p:stCondLst>
                                            <p:cond delay="600"/>
                                          </p:stCondLst>
                                        </p:cTn>
                                        <p:tgtEl>
                                          <p:spTgt spid="3"/>
                                        </p:tgtEl>
                                        <p:attrNameLst>
                                          <p:attrName>ppt_x</p:attrName>
                                        </p:attrNameLst>
                                      </p:cBhvr>
                                    </p:anim>
                                  </p:childTnLst>
                                </p:cTn>
                              </p:par>
                              <p:par>
                                <p:cTn id="16" presetID="10" presetClass="entr" presetSubtype="0" fill="hold" nodeType="withEffect">
                                  <p:stCondLst>
                                    <p:cond delay="0"/>
                                  </p:stCondLst>
                                  <p:childTnLst>
                                    <p:set>
                                      <p:cBhvr>
                                        <p:cTn id="17" dur="1" fill="hold">
                                          <p:stCondLst>
                                            <p:cond delay="0"/>
                                          </p:stCondLst>
                                        </p:cTn>
                                        <p:tgtEl>
                                          <p:spTgt spid="136209"/>
                                        </p:tgtEl>
                                        <p:attrNameLst>
                                          <p:attrName>style.visibility</p:attrName>
                                        </p:attrNameLst>
                                      </p:cBhvr>
                                      <p:to>
                                        <p:strVal val="visible"/>
                                      </p:to>
                                    </p:set>
                                    <p:animEffect transition="in" filter="fade">
                                      <p:cBhvr>
                                        <p:cTn id="18" dur="2000"/>
                                        <p:tgtEl>
                                          <p:spTgt spid="1362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7" presetClass="entr" presetSubtype="0" fill="hold" grpId="0" nodeType="clickEffect">
                                  <p:stCondLst>
                                    <p:cond delay="0"/>
                                  </p:stCondLst>
                                  <p:iterate type="lt">
                                    <p:tmPct val="50000"/>
                                  </p:iterate>
                                  <p:childTnLst>
                                    <p:set>
                                      <p:cBhvr>
                                        <p:cTn id="22" dur="1" fill="hold">
                                          <p:stCondLst>
                                            <p:cond delay="0"/>
                                          </p:stCondLst>
                                        </p:cTn>
                                        <p:tgtEl>
                                          <p:spTgt spid="136196"/>
                                        </p:tgtEl>
                                        <p:attrNameLst>
                                          <p:attrName>style.visibility</p:attrName>
                                        </p:attrNameLst>
                                      </p:cBhvr>
                                      <p:to>
                                        <p:strVal val="visible"/>
                                      </p:to>
                                    </p:set>
                                    <p:anim calcmode="discrete" valueType="clr">
                                      <p:cBhvr override="childStyle">
                                        <p:cTn id="23" dur="80"/>
                                        <p:tgtEl>
                                          <p:spTgt spid="136196"/>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36196"/>
                                        </p:tgtEl>
                                        <p:attrNameLst>
                                          <p:attrName>fillcolor</p:attrName>
                                        </p:attrNameLst>
                                      </p:cBhvr>
                                      <p:tavLst>
                                        <p:tav tm="0">
                                          <p:val>
                                            <p:clrVal>
                                              <a:schemeClr val="accent2"/>
                                            </p:clrVal>
                                          </p:val>
                                        </p:tav>
                                        <p:tav tm="50000">
                                          <p:val>
                                            <p:clrVal>
                                              <a:schemeClr val="hlink"/>
                                            </p:clrVal>
                                          </p:val>
                                        </p:tav>
                                      </p:tavLst>
                                    </p:anim>
                                    <p:set>
                                      <p:cBhvr>
                                        <p:cTn id="25" dur="80"/>
                                        <p:tgtEl>
                                          <p:spTgt spid="1361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9969" name="Picture 45" descr="bv30149"/>
          <p:cNvPicPr>
            <a:picLocks noGrp="1" noChangeAspect="1" noChangeArrowheads="1"/>
          </p:cNvPicPr>
          <p:nvPr>
            <p:ph/>
          </p:nvPr>
        </p:nvPicPr>
        <p:blipFill>
          <a:blip r:embed="rId3" cstate="screen">
            <a:extLst>
              <a:ext uri="{28A0092B-C50C-407E-A947-70E740481C1C}">
                <a14:useLocalDpi xmlns:a14="http://schemas.microsoft.com/office/drawing/2010/main"/>
              </a:ext>
            </a:extLst>
          </a:blip>
          <a:srcRect/>
          <a:stretch>
            <a:fillRect/>
          </a:stretch>
        </p:blipFill>
        <p:spPr>
          <a:xfrm>
            <a:off x="-180975" y="-26988"/>
            <a:ext cx="9505950" cy="6897688"/>
          </a:xfrm>
          <a:noFill/>
        </p:spPr>
      </p:pic>
      <p:sp>
        <p:nvSpPr>
          <p:cNvPr id="161807" name="Text Box 15"/>
          <p:cNvSpPr txBox="1">
            <a:spLocks noChangeArrowheads="1"/>
          </p:cNvSpPr>
          <p:nvPr/>
        </p:nvSpPr>
        <p:spPr bwMode="auto">
          <a:xfrm>
            <a:off x="323850" y="1660525"/>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a:solidFill>
                  <a:srgbClr val="FFFFFF"/>
                </a:solidFill>
                <a:cs typeface="Arial" charset="0"/>
              </a:rPr>
              <a:t>Contents of Writing</a:t>
            </a:r>
            <a:r>
              <a:rPr lang="en-US" sz="2800" b="1">
                <a:solidFill>
                  <a:srgbClr val="FFFFFF"/>
                </a:solidFill>
                <a:cs typeface="Arial" charset="0"/>
              </a:rPr>
              <a:t> </a:t>
            </a:r>
          </a:p>
        </p:txBody>
      </p:sp>
      <p:sp>
        <p:nvSpPr>
          <p:cNvPr id="161808" name="Text Box 16"/>
          <p:cNvSpPr txBox="1">
            <a:spLocks noChangeArrowheads="1"/>
          </p:cNvSpPr>
          <p:nvPr/>
        </p:nvSpPr>
        <p:spPr bwMode="auto">
          <a:xfrm>
            <a:off x="4800600" y="1690688"/>
            <a:ext cx="3617913"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00"/>
                </a:solidFill>
                <a:cs typeface="Arial" charset="0"/>
              </a:rPr>
              <a:t>Style of Writing </a:t>
            </a:r>
          </a:p>
        </p:txBody>
      </p:sp>
      <p:sp>
        <p:nvSpPr>
          <p:cNvPr id="979972" name="Text Box 20"/>
          <p:cNvSpPr txBox="1">
            <a:spLocks noChangeArrowheads="1"/>
          </p:cNvSpPr>
          <p:nvPr/>
        </p:nvSpPr>
        <p:spPr bwMode="auto">
          <a:xfrm>
            <a:off x="8001000" y="258763"/>
            <a:ext cx="76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2200" b="1">
                <a:solidFill>
                  <a:srgbClr val="FFFFFF"/>
                </a:solidFill>
                <a:cs typeface="Arial" charset="0"/>
              </a:rPr>
              <a:t>115</a:t>
            </a:r>
          </a:p>
        </p:txBody>
      </p:sp>
      <p:sp>
        <p:nvSpPr>
          <p:cNvPr id="161821" name="WordArt 29"/>
          <p:cNvSpPr>
            <a:spLocks noChangeArrowheads="1" noChangeShapeType="1" noTextEdit="1"/>
          </p:cNvSpPr>
          <p:nvPr/>
        </p:nvSpPr>
        <p:spPr bwMode="auto">
          <a:xfrm>
            <a:off x="685800" y="990600"/>
            <a:ext cx="6629400" cy="962025"/>
          </a:xfrm>
          <a:prstGeom prst="rect">
            <a:avLst/>
          </a:prstGeom>
        </p:spPr>
        <p:txBody>
          <a:bodyPr spcFirstLastPara="1" wrap="none" fromWordArt="1">
            <a:prstTxWarp prst="textArchUp">
              <a:avLst>
                <a:gd name="adj" fmla="val 10800000"/>
              </a:avLst>
            </a:prstTxWarp>
          </a:bodyPr>
          <a:lstStyle/>
          <a:p>
            <a:pPr algn="ctr" defTabSz="914400" fontAlgn="base">
              <a:spcBef>
                <a:spcPct val="20000"/>
              </a:spcBef>
              <a:spcAft>
                <a:spcPct val="0"/>
              </a:spcAft>
              <a:defRPr/>
            </a:pPr>
            <a:r>
              <a:rPr lang="en-US" sz="5400" b="1" i="1" kern="10" dirty="0">
                <a:ln w="9525">
                  <a:solidFill>
                    <a:srgbClr val="000000"/>
                  </a:solidFill>
                  <a:round/>
                  <a:headEnd/>
                  <a:tailEnd/>
                </a:ln>
                <a:solidFill>
                  <a:srgbClr val="FFFFFF"/>
                </a:solidFill>
                <a:latin typeface="Arial"/>
                <a:ea typeface="Arial Black"/>
                <a:cs typeface="Arial"/>
              </a:rPr>
              <a:t>Wisdom </a:t>
            </a:r>
            <a:r>
              <a:rPr lang="en-US" sz="5400" b="1" i="1" kern="10" dirty="0" err="1">
                <a:ln w="9525">
                  <a:solidFill>
                    <a:srgbClr val="000000"/>
                  </a:solidFill>
                  <a:round/>
                  <a:headEnd/>
                  <a:tailEnd/>
                </a:ln>
                <a:solidFill>
                  <a:srgbClr val="FFFF00"/>
                </a:solidFill>
                <a:latin typeface="Arial"/>
                <a:ea typeface="Arial Black"/>
                <a:cs typeface="Arial"/>
              </a:rPr>
              <a:t>vs</a:t>
            </a:r>
            <a:r>
              <a:rPr lang="en-US" sz="5400" b="1" i="1" kern="10" dirty="0">
                <a:ln w="9525">
                  <a:solidFill>
                    <a:srgbClr val="000000"/>
                  </a:solidFill>
                  <a:round/>
                  <a:headEnd/>
                  <a:tailEnd/>
                </a:ln>
                <a:solidFill>
                  <a:srgbClr val="FFFF00"/>
                </a:solidFill>
                <a:latin typeface="Arial"/>
                <a:ea typeface="Arial Black"/>
                <a:cs typeface="Arial"/>
              </a:rPr>
              <a:t> Poetic</a:t>
            </a:r>
          </a:p>
        </p:txBody>
      </p:sp>
      <p:sp>
        <p:nvSpPr>
          <p:cNvPr id="161823" name="AutoShape 31"/>
          <p:cNvSpPr>
            <a:spLocks noChangeArrowheads="1"/>
          </p:cNvSpPr>
          <p:nvPr/>
        </p:nvSpPr>
        <p:spPr bwMode="auto">
          <a:xfrm>
            <a:off x="4114800" y="1905000"/>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161824" name="Text Box 32"/>
          <p:cNvSpPr txBox="1">
            <a:spLocks noChangeArrowheads="1"/>
          </p:cNvSpPr>
          <p:nvPr/>
        </p:nvSpPr>
        <p:spPr bwMode="auto">
          <a:xfrm>
            <a:off x="323850" y="2468563"/>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a:solidFill>
                  <a:srgbClr val="FFFFFF"/>
                </a:solidFill>
                <a:cs typeface="Arial" charset="0"/>
              </a:rPr>
              <a:t>Principles to live by</a:t>
            </a:r>
            <a:endParaRPr lang="en-US" sz="2800" b="1">
              <a:solidFill>
                <a:srgbClr val="FFFFFF"/>
              </a:solidFill>
              <a:cs typeface="Arial" charset="0"/>
            </a:endParaRPr>
          </a:p>
        </p:txBody>
      </p:sp>
      <p:sp>
        <p:nvSpPr>
          <p:cNvPr id="161825" name="Text Box 33"/>
          <p:cNvSpPr txBox="1">
            <a:spLocks noChangeArrowheads="1"/>
          </p:cNvSpPr>
          <p:nvPr/>
        </p:nvSpPr>
        <p:spPr bwMode="auto">
          <a:xfrm>
            <a:off x="4800600" y="2498725"/>
            <a:ext cx="4459288"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00"/>
                </a:solidFill>
                <a:cs typeface="Arial" charset="0"/>
              </a:rPr>
              <a:t>Repetition of Thought </a:t>
            </a:r>
          </a:p>
        </p:txBody>
      </p:sp>
      <p:sp>
        <p:nvSpPr>
          <p:cNvPr id="161826" name="AutoShape 34"/>
          <p:cNvSpPr>
            <a:spLocks noChangeArrowheads="1"/>
          </p:cNvSpPr>
          <p:nvPr/>
        </p:nvSpPr>
        <p:spPr bwMode="auto">
          <a:xfrm>
            <a:off x="4114800" y="27130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161827" name="Text Box 35"/>
          <p:cNvSpPr txBox="1">
            <a:spLocks noChangeArrowheads="1"/>
          </p:cNvSpPr>
          <p:nvPr/>
        </p:nvSpPr>
        <p:spPr bwMode="auto">
          <a:xfrm>
            <a:off x="323850" y="3154363"/>
            <a:ext cx="38100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a:solidFill>
                  <a:srgbClr val="FFFFFF"/>
                </a:solidFill>
                <a:cs typeface="Arial" charset="0"/>
              </a:rPr>
              <a:t>Logic</a:t>
            </a:r>
            <a:endParaRPr lang="en-US" sz="2800" b="1">
              <a:solidFill>
                <a:srgbClr val="FFFFFF"/>
              </a:solidFill>
              <a:cs typeface="Arial" charset="0"/>
            </a:endParaRPr>
          </a:p>
        </p:txBody>
      </p:sp>
      <p:sp>
        <p:nvSpPr>
          <p:cNvPr id="161828" name="Text Box 36"/>
          <p:cNvSpPr txBox="1">
            <a:spLocks noChangeArrowheads="1"/>
          </p:cNvSpPr>
          <p:nvPr/>
        </p:nvSpPr>
        <p:spPr bwMode="auto">
          <a:xfrm>
            <a:off x="4800600" y="3184525"/>
            <a:ext cx="40386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00"/>
                </a:solidFill>
                <a:cs typeface="Arial" charset="0"/>
              </a:rPr>
              <a:t>Total Being</a:t>
            </a:r>
          </a:p>
        </p:txBody>
      </p:sp>
      <p:sp>
        <p:nvSpPr>
          <p:cNvPr id="161829" name="AutoShape 37"/>
          <p:cNvSpPr>
            <a:spLocks noChangeArrowheads="1"/>
          </p:cNvSpPr>
          <p:nvPr/>
        </p:nvSpPr>
        <p:spPr bwMode="auto">
          <a:xfrm>
            <a:off x="4114800" y="33988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161830" name="Text Box 38"/>
          <p:cNvSpPr txBox="1">
            <a:spLocks noChangeArrowheads="1"/>
          </p:cNvSpPr>
          <p:nvPr/>
        </p:nvSpPr>
        <p:spPr bwMode="auto">
          <a:xfrm>
            <a:off x="323850" y="3840163"/>
            <a:ext cx="3810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a:solidFill>
                  <a:srgbClr val="FFFFFF"/>
                </a:solidFill>
                <a:cs typeface="Arial" charset="0"/>
              </a:rPr>
              <a:t>Job, Proverbs, Ecclesiastes</a:t>
            </a:r>
          </a:p>
        </p:txBody>
      </p:sp>
      <p:sp>
        <p:nvSpPr>
          <p:cNvPr id="161831" name="Text Box 39"/>
          <p:cNvSpPr txBox="1">
            <a:spLocks noChangeArrowheads="1"/>
          </p:cNvSpPr>
          <p:nvPr/>
        </p:nvSpPr>
        <p:spPr bwMode="auto">
          <a:xfrm>
            <a:off x="4800600" y="3870325"/>
            <a:ext cx="4235450"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00"/>
                </a:solidFill>
                <a:cs typeface="Arial" charset="0"/>
              </a:rPr>
              <a:t>Job, Proverbs, Ecclesiastes, Psalms, Song, Lamentations</a:t>
            </a:r>
          </a:p>
        </p:txBody>
      </p:sp>
      <p:sp>
        <p:nvSpPr>
          <p:cNvPr id="161832" name="AutoShape 40"/>
          <p:cNvSpPr>
            <a:spLocks noChangeArrowheads="1"/>
          </p:cNvSpPr>
          <p:nvPr/>
        </p:nvSpPr>
        <p:spPr bwMode="auto">
          <a:xfrm>
            <a:off x="4114800" y="4084638"/>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161833" name="Text Box 41"/>
          <p:cNvSpPr txBox="1">
            <a:spLocks noChangeArrowheads="1"/>
          </p:cNvSpPr>
          <p:nvPr/>
        </p:nvSpPr>
        <p:spPr bwMode="auto">
          <a:xfrm>
            <a:off x="323850" y="5334000"/>
            <a:ext cx="3810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a:solidFill>
                  <a:srgbClr val="FFFFFF"/>
                </a:solidFill>
                <a:cs typeface="Arial" charset="0"/>
              </a:rPr>
              <a:t>Smaller Category (Subset)</a:t>
            </a:r>
          </a:p>
        </p:txBody>
      </p:sp>
      <p:sp>
        <p:nvSpPr>
          <p:cNvPr id="161834" name="Text Box 42"/>
          <p:cNvSpPr txBox="1">
            <a:spLocks noChangeArrowheads="1"/>
          </p:cNvSpPr>
          <p:nvPr/>
        </p:nvSpPr>
        <p:spPr bwMode="auto">
          <a:xfrm>
            <a:off x="4800600" y="5364163"/>
            <a:ext cx="4038600" cy="54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3000" b="1" i="1">
                <a:solidFill>
                  <a:srgbClr val="FFFF00"/>
                </a:solidFill>
                <a:cs typeface="Arial" charset="0"/>
              </a:rPr>
              <a:t>Larger Category </a:t>
            </a:r>
          </a:p>
        </p:txBody>
      </p:sp>
      <p:sp>
        <p:nvSpPr>
          <p:cNvPr id="161835" name="AutoShape 43"/>
          <p:cNvSpPr>
            <a:spLocks noChangeArrowheads="1"/>
          </p:cNvSpPr>
          <p:nvPr/>
        </p:nvSpPr>
        <p:spPr bwMode="auto">
          <a:xfrm>
            <a:off x="4114800" y="5578475"/>
            <a:ext cx="609600" cy="152400"/>
          </a:xfrm>
          <a:prstGeom prst="rightArrow">
            <a:avLst>
              <a:gd name="adj1" fmla="val 50000"/>
              <a:gd name="adj2" fmla="val 100000"/>
            </a:avLst>
          </a:prstGeom>
          <a:solidFill>
            <a:srgbClr val="00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979987" name="Rectangle 47"/>
          <p:cNvSpPr>
            <a:spLocks noChangeArrowheads="1"/>
          </p:cNvSpPr>
          <p:nvPr/>
        </p:nvSpPr>
        <p:spPr bwMode="auto">
          <a:xfrm>
            <a:off x="9336088" y="836613"/>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20000"/>
              </a:spcBef>
              <a:spcAft>
                <a:spcPct val="0"/>
              </a:spcAft>
            </a:pPr>
            <a:endParaRPr lang="en-US" sz="2800" b="1">
              <a:solidFill>
                <a:srgbClr val="99CCFF"/>
              </a:solidFill>
              <a:latin typeface="Arial" charset="0"/>
              <a:ea typeface="ＭＳ Ｐゴシック" charset="0"/>
              <a:cs typeface="Arial" charset="0"/>
            </a:endParaRPr>
          </a:p>
        </p:txBody>
      </p:sp>
      <p:sp>
        <p:nvSpPr>
          <p:cNvPr id="2" name="Title 1"/>
          <p:cNvSpPr>
            <a:spLocks noGrp="1"/>
          </p:cNvSpPr>
          <p:nvPr>
            <p:ph type="title" idx="4294967295"/>
          </p:nvPr>
        </p:nvSpPr>
        <p:spPr>
          <a:xfrm>
            <a:off x="457200" y="-1495168"/>
            <a:ext cx="8229600" cy="1143000"/>
          </a:xfrm>
        </p:spPr>
        <p:txBody>
          <a:bodyPr/>
          <a:lstStyle/>
          <a:p>
            <a:r>
              <a:rPr lang="en-US"/>
              <a:t>Wisdom vs Poetic</a:t>
            </a:r>
          </a:p>
        </p:txBody>
      </p:sp>
    </p:spTree>
    <p:extLst>
      <p:ext uri="{BB962C8B-B14F-4D97-AF65-F5344CB8AC3E}">
        <p14:creationId xmlns:p14="http://schemas.microsoft.com/office/powerpoint/2010/main" val="10240278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161821"/>
                                        </p:tgtEl>
                                        <p:attrNameLst>
                                          <p:attrName>style.visibility</p:attrName>
                                        </p:attrNameLst>
                                      </p:cBhvr>
                                      <p:to>
                                        <p:strVal val="visible"/>
                                      </p:to>
                                    </p:set>
                                    <p:anim calcmode="lin" valueType="num">
                                      <p:cBhvr>
                                        <p:cTn id="7" dur="500" fill="hold"/>
                                        <p:tgtEl>
                                          <p:spTgt spid="161821"/>
                                        </p:tgtEl>
                                        <p:attrNameLst>
                                          <p:attrName>ppt_w</p:attrName>
                                        </p:attrNameLst>
                                      </p:cBhvr>
                                      <p:tavLst>
                                        <p:tav tm="0">
                                          <p:val>
                                            <p:fltVal val="0"/>
                                          </p:val>
                                        </p:tav>
                                        <p:tav tm="100000">
                                          <p:val>
                                            <p:strVal val="#ppt_w"/>
                                          </p:val>
                                        </p:tav>
                                      </p:tavLst>
                                    </p:anim>
                                    <p:anim calcmode="lin" valueType="num">
                                      <p:cBhvr>
                                        <p:cTn id="8" dur="500" fill="hold"/>
                                        <p:tgtEl>
                                          <p:spTgt spid="161821"/>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1807"/>
                                        </p:tgtEl>
                                        <p:attrNameLst>
                                          <p:attrName>style.visibility</p:attrName>
                                        </p:attrNameLst>
                                      </p:cBhvr>
                                      <p:to>
                                        <p:strVal val="visible"/>
                                      </p:to>
                                    </p:set>
                                    <p:animEffect transition="in" filter="fade">
                                      <p:cBhvr>
                                        <p:cTn id="13" dur="2000"/>
                                        <p:tgtEl>
                                          <p:spTgt spid="16180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161823"/>
                                        </p:tgtEl>
                                        <p:attrNameLst>
                                          <p:attrName>style.visibility</p:attrName>
                                        </p:attrNameLst>
                                      </p:cBhvr>
                                      <p:to>
                                        <p:strVal val="visible"/>
                                      </p:to>
                                    </p:set>
                                    <p:animEffect transition="in" filter="checkerboard(across)">
                                      <p:cBhvr>
                                        <p:cTn id="18" dur="500"/>
                                        <p:tgtEl>
                                          <p:spTgt spid="161823"/>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61808"/>
                                        </p:tgtEl>
                                        <p:attrNameLst>
                                          <p:attrName>style.visibility</p:attrName>
                                        </p:attrNameLst>
                                      </p:cBhvr>
                                      <p:to>
                                        <p:strVal val="visible"/>
                                      </p:to>
                                    </p:set>
                                    <p:animEffect transition="in" filter="checkerboard(across)">
                                      <p:cBhvr>
                                        <p:cTn id="21" dur="500"/>
                                        <p:tgtEl>
                                          <p:spTgt spid="16180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1824"/>
                                        </p:tgtEl>
                                        <p:attrNameLst>
                                          <p:attrName>style.visibility</p:attrName>
                                        </p:attrNameLst>
                                      </p:cBhvr>
                                      <p:to>
                                        <p:strVal val="visible"/>
                                      </p:to>
                                    </p:set>
                                    <p:animEffect transition="in" filter="fade">
                                      <p:cBhvr>
                                        <p:cTn id="26" dur="2000"/>
                                        <p:tgtEl>
                                          <p:spTgt spid="1618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161826"/>
                                        </p:tgtEl>
                                        <p:attrNameLst>
                                          <p:attrName>style.visibility</p:attrName>
                                        </p:attrNameLst>
                                      </p:cBhvr>
                                      <p:to>
                                        <p:strVal val="visible"/>
                                      </p:to>
                                    </p:set>
                                    <p:animEffect transition="in" filter="checkerboard(across)">
                                      <p:cBhvr>
                                        <p:cTn id="31" dur="500"/>
                                        <p:tgtEl>
                                          <p:spTgt spid="161826"/>
                                        </p:tgtEl>
                                      </p:cBhvr>
                                    </p:animEffect>
                                  </p:childTnLst>
                                </p:cTn>
                              </p:par>
                              <p:par>
                                <p:cTn id="32" presetID="5" presetClass="entr" presetSubtype="10" fill="hold" grpId="0" nodeType="withEffect">
                                  <p:stCondLst>
                                    <p:cond delay="0"/>
                                  </p:stCondLst>
                                  <p:childTnLst>
                                    <p:set>
                                      <p:cBhvr>
                                        <p:cTn id="33" dur="1" fill="hold">
                                          <p:stCondLst>
                                            <p:cond delay="0"/>
                                          </p:stCondLst>
                                        </p:cTn>
                                        <p:tgtEl>
                                          <p:spTgt spid="161825"/>
                                        </p:tgtEl>
                                        <p:attrNameLst>
                                          <p:attrName>style.visibility</p:attrName>
                                        </p:attrNameLst>
                                      </p:cBhvr>
                                      <p:to>
                                        <p:strVal val="visible"/>
                                      </p:to>
                                    </p:set>
                                    <p:animEffect transition="in" filter="checkerboard(across)">
                                      <p:cBhvr>
                                        <p:cTn id="34" dur="500"/>
                                        <p:tgtEl>
                                          <p:spTgt spid="16182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1827"/>
                                        </p:tgtEl>
                                        <p:attrNameLst>
                                          <p:attrName>style.visibility</p:attrName>
                                        </p:attrNameLst>
                                      </p:cBhvr>
                                      <p:to>
                                        <p:strVal val="visible"/>
                                      </p:to>
                                    </p:set>
                                    <p:animEffect transition="in" filter="fade">
                                      <p:cBhvr>
                                        <p:cTn id="39" dur="2000"/>
                                        <p:tgtEl>
                                          <p:spTgt spid="161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161829"/>
                                        </p:tgtEl>
                                        <p:attrNameLst>
                                          <p:attrName>style.visibility</p:attrName>
                                        </p:attrNameLst>
                                      </p:cBhvr>
                                      <p:to>
                                        <p:strVal val="visible"/>
                                      </p:to>
                                    </p:set>
                                    <p:animEffect transition="in" filter="checkerboard(across)">
                                      <p:cBhvr>
                                        <p:cTn id="44" dur="500"/>
                                        <p:tgtEl>
                                          <p:spTgt spid="161829"/>
                                        </p:tgtEl>
                                      </p:cBhvr>
                                    </p:animEffect>
                                  </p:childTnLst>
                                </p:cTn>
                              </p:par>
                              <p:par>
                                <p:cTn id="45" presetID="5" presetClass="entr" presetSubtype="10" fill="hold" grpId="0" nodeType="withEffect">
                                  <p:stCondLst>
                                    <p:cond delay="0"/>
                                  </p:stCondLst>
                                  <p:childTnLst>
                                    <p:set>
                                      <p:cBhvr>
                                        <p:cTn id="46" dur="1" fill="hold">
                                          <p:stCondLst>
                                            <p:cond delay="0"/>
                                          </p:stCondLst>
                                        </p:cTn>
                                        <p:tgtEl>
                                          <p:spTgt spid="161828"/>
                                        </p:tgtEl>
                                        <p:attrNameLst>
                                          <p:attrName>style.visibility</p:attrName>
                                        </p:attrNameLst>
                                      </p:cBhvr>
                                      <p:to>
                                        <p:strVal val="visible"/>
                                      </p:to>
                                    </p:set>
                                    <p:animEffect transition="in" filter="checkerboard(across)">
                                      <p:cBhvr>
                                        <p:cTn id="47" dur="500"/>
                                        <p:tgtEl>
                                          <p:spTgt spid="1618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1830"/>
                                        </p:tgtEl>
                                        <p:attrNameLst>
                                          <p:attrName>style.visibility</p:attrName>
                                        </p:attrNameLst>
                                      </p:cBhvr>
                                      <p:to>
                                        <p:strVal val="visible"/>
                                      </p:to>
                                    </p:set>
                                    <p:animEffect transition="in" filter="fade">
                                      <p:cBhvr>
                                        <p:cTn id="52" dur="2000"/>
                                        <p:tgtEl>
                                          <p:spTgt spid="16183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61832"/>
                                        </p:tgtEl>
                                        <p:attrNameLst>
                                          <p:attrName>style.visibility</p:attrName>
                                        </p:attrNameLst>
                                      </p:cBhvr>
                                      <p:to>
                                        <p:strVal val="visible"/>
                                      </p:to>
                                    </p:set>
                                    <p:animEffect transition="in" filter="checkerboard(across)">
                                      <p:cBhvr>
                                        <p:cTn id="57" dur="500"/>
                                        <p:tgtEl>
                                          <p:spTgt spid="161832"/>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161831"/>
                                        </p:tgtEl>
                                        <p:attrNameLst>
                                          <p:attrName>style.visibility</p:attrName>
                                        </p:attrNameLst>
                                      </p:cBhvr>
                                      <p:to>
                                        <p:strVal val="visible"/>
                                      </p:to>
                                    </p:set>
                                    <p:animEffect transition="in" filter="checkerboard(across)">
                                      <p:cBhvr>
                                        <p:cTn id="60" dur="500"/>
                                        <p:tgtEl>
                                          <p:spTgt spid="16183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1833"/>
                                        </p:tgtEl>
                                        <p:attrNameLst>
                                          <p:attrName>style.visibility</p:attrName>
                                        </p:attrNameLst>
                                      </p:cBhvr>
                                      <p:to>
                                        <p:strVal val="visible"/>
                                      </p:to>
                                    </p:set>
                                    <p:animEffect transition="in" filter="fade">
                                      <p:cBhvr>
                                        <p:cTn id="65" dur="2000"/>
                                        <p:tgtEl>
                                          <p:spTgt spid="161833"/>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 presetClass="entr" presetSubtype="10" fill="hold" grpId="0" nodeType="clickEffect">
                                  <p:stCondLst>
                                    <p:cond delay="0"/>
                                  </p:stCondLst>
                                  <p:childTnLst>
                                    <p:set>
                                      <p:cBhvr>
                                        <p:cTn id="69" dur="1" fill="hold">
                                          <p:stCondLst>
                                            <p:cond delay="0"/>
                                          </p:stCondLst>
                                        </p:cTn>
                                        <p:tgtEl>
                                          <p:spTgt spid="161834"/>
                                        </p:tgtEl>
                                        <p:attrNameLst>
                                          <p:attrName>style.visibility</p:attrName>
                                        </p:attrNameLst>
                                      </p:cBhvr>
                                      <p:to>
                                        <p:strVal val="visible"/>
                                      </p:to>
                                    </p:set>
                                    <p:animEffect transition="in" filter="checkerboard(across)">
                                      <p:cBhvr>
                                        <p:cTn id="70" dur="500"/>
                                        <p:tgtEl>
                                          <p:spTgt spid="161834"/>
                                        </p:tgtEl>
                                      </p:cBhvr>
                                    </p:animEffect>
                                  </p:childTnLst>
                                </p:cTn>
                              </p:par>
                              <p:par>
                                <p:cTn id="71" presetID="5" presetClass="entr" presetSubtype="10" fill="hold" grpId="0" nodeType="withEffect">
                                  <p:stCondLst>
                                    <p:cond delay="0"/>
                                  </p:stCondLst>
                                  <p:childTnLst>
                                    <p:set>
                                      <p:cBhvr>
                                        <p:cTn id="72" dur="1" fill="hold">
                                          <p:stCondLst>
                                            <p:cond delay="0"/>
                                          </p:stCondLst>
                                        </p:cTn>
                                        <p:tgtEl>
                                          <p:spTgt spid="161835"/>
                                        </p:tgtEl>
                                        <p:attrNameLst>
                                          <p:attrName>style.visibility</p:attrName>
                                        </p:attrNameLst>
                                      </p:cBhvr>
                                      <p:to>
                                        <p:strVal val="visible"/>
                                      </p:to>
                                    </p:set>
                                    <p:animEffect transition="in" filter="checkerboard(across)">
                                      <p:cBhvr>
                                        <p:cTn id="73" dur="500"/>
                                        <p:tgtEl>
                                          <p:spTgt spid="161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7" grpId="0"/>
      <p:bldP spid="161808" grpId="0"/>
      <p:bldP spid="161823" grpId="0" animBg="1"/>
      <p:bldP spid="161824" grpId="0"/>
      <p:bldP spid="161825" grpId="0"/>
      <p:bldP spid="161826" grpId="0" animBg="1"/>
      <p:bldP spid="161827" grpId="0"/>
      <p:bldP spid="161828" grpId="0"/>
      <p:bldP spid="161829" grpId="0" animBg="1"/>
      <p:bldP spid="161830" grpId="0"/>
      <p:bldP spid="161831" grpId="0"/>
      <p:bldP spid="161832" grpId="0" animBg="1"/>
      <p:bldP spid="161833" grpId="0"/>
      <p:bldP spid="161834" grpId="0"/>
      <p:bldP spid="1618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201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0"/>
            <a:ext cx="9083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2018" name="Rectangle 3"/>
          <p:cNvSpPr>
            <a:spLocks noGrp="1" noChangeArrowheads="1"/>
          </p:cNvSpPr>
          <p:nvPr>
            <p:ph type="title"/>
          </p:nvPr>
        </p:nvSpPr>
        <p:spPr>
          <a:xfrm>
            <a:off x="11113" y="4365625"/>
            <a:ext cx="3192462" cy="2087563"/>
          </a:xfrm>
          <a:solidFill>
            <a:srgbClr val="800000"/>
          </a:solidFill>
          <a:ln>
            <a:solidFill>
              <a:schemeClr val="tx1"/>
            </a:solidFill>
            <a:miter lim="800000"/>
            <a:headEnd/>
            <a:tailEnd/>
          </a:ln>
        </p:spPr>
        <p:txBody>
          <a:bodyPr/>
          <a:lstStyle/>
          <a:p>
            <a:pPr eaLnBrk="1" hangingPunct="1"/>
            <a:r>
              <a:rPr lang="en-US" altLang="zh-CN" sz="3600" b="1" dirty="0">
                <a:solidFill>
                  <a:srgbClr val="FFFFFF"/>
                </a:solidFill>
                <a:latin typeface="Arial Black" charset="0"/>
                <a:ea typeface="宋体" charset="0"/>
                <a:cs typeface="宋体" charset="0"/>
              </a:rPr>
              <a:t>Job</a:t>
            </a:r>
            <a:r>
              <a:rPr lang="fr-FR" altLang="zh-CN" sz="3600" b="1" dirty="0">
                <a:solidFill>
                  <a:srgbClr val="FFFFFF"/>
                </a:solidFill>
                <a:latin typeface="Arial Black" charset="0"/>
                <a:ea typeface="宋体" charset="0"/>
                <a:cs typeface="宋体" charset="0"/>
              </a:rPr>
              <a:t>'</a:t>
            </a:r>
            <a:r>
              <a:rPr lang="en-US" altLang="zh-CN" sz="3600" b="1" dirty="0">
                <a:solidFill>
                  <a:srgbClr val="FFFFFF"/>
                </a:solidFill>
                <a:latin typeface="Arial Black" charset="0"/>
                <a:ea typeface="宋体" charset="0"/>
                <a:cs typeface="宋体" charset="0"/>
              </a:rPr>
              <a:t>s Wife: "Curse God and die!"</a:t>
            </a:r>
            <a:endParaRPr lang="en-US" sz="3600" dirty="0">
              <a:solidFill>
                <a:srgbClr val="FFFFFF"/>
              </a:solidFill>
              <a:latin typeface="Arial Black" charset="0"/>
              <a:ea typeface="宋体" charset="0"/>
              <a:cs typeface="宋体" charset="0"/>
            </a:endParaRPr>
          </a:p>
        </p:txBody>
      </p:sp>
    </p:spTree>
    <p:extLst>
      <p:ext uri="{BB962C8B-B14F-4D97-AF65-F5344CB8AC3E}">
        <p14:creationId xmlns:p14="http://schemas.microsoft.com/office/powerpoint/2010/main" val="330809437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83042" name="Text Box 2"/>
          <p:cNvSpPr txBox="1">
            <a:spLocks noChangeArrowheads="1"/>
          </p:cNvSpPr>
          <p:nvPr/>
        </p:nvSpPr>
        <p:spPr bwMode="auto">
          <a:xfrm>
            <a:off x="8266113" y="44450"/>
            <a:ext cx="914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000000"/>
                </a:solidFill>
                <a:cs typeface="Arial" charset="0"/>
              </a:rPr>
              <a:t>115</a:t>
            </a:r>
          </a:p>
        </p:txBody>
      </p:sp>
      <p:sp>
        <p:nvSpPr>
          <p:cNvPr id="983043" name="Rectangle 3"/>
          <p:cNvSpPr>
            <a:spLocks noGrp="1" noChangeArrowheads="1"/>
          </p:cNvSpPr>
          <p:nvPr>
            <p:ph type="title"/>
          </p:nvPr>
        </p:nvSpPr>
        <p:spPr>
          <a:xfrm>
            <a:off x="228600" y="152400"/>
            <a:ext cx="7848600" cy="609600"/>
          </a:xfrm>
          <a:solidFill>
            <a:srgbClr val="800000"/>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The Cycles of Debate in Job</a:t>
            </a:r>
            <a:endParaRPr lang="en-US" sz="3600" b="1">
              <a:solidFill>
                <a:srgbClr val="FFFFFF"/>
              </a:solidFill>
              <a:latin typeface="Arial Black" charset="0"/>
              <a:ea typeface="宋体" charset="0"/>
              <a:cs typeface="宋体" charset="0"/>
            </a:endParaRPr>
          </a:p>
        </p:txBody>
      </p:sp>
      <p:pic>
        <p:nvPicPr>
          <p:cNvPr id="983044" name="Picture 98"/>
          <p:cNvPicPr>
            <a:picLocks noChangeAspect="1" noChangeArrowheads="1"/>
          </p:cNvPicPr>
          <p:nvPr/>
        </p:nvPicPr>
        <p:blipFill>
          <a:blip r:embed="rId2"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14400" y="925513"/>
            <a:ext cx="7391400" cy="57816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62479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5186598" cy="838200"/>
          </a:xfrm>
        </p:spPr>
        <p:txBody>
          <a:bodyPr/>
          <a:lstStyle/>
          <a:p>
            <a:r>
              <a:rPr lang="en-NZ" dirty="0"/>
              <a:t>Interpretive traps</a:t>
            </a:r>
          </a:p>
        </p:txBody>
      </p:sp>
      <p:grpSp>
        <p:nvGrpSpPr>
          <p:cNvPr id="9" name="Group 8"/>
          <p:cNvGrpSpPr/>
          <p:nvPr/>
        </p:nvGrpSpPr>
        <p:grpSpPr>
          <a:xfrm>
            <a:off x="4475840" y="660776"/>
            <a:ext cx="4248472" cy="4508927"/>
            <a:chOff x="4895528" y="630654"/>
            <a:chExt cx="4248472" cy="4508927"/>
          </a:xfrm>
        </p:grpSpPr>
        <p:sp>
          <p:nvSpPr>
            <p:cNvPr id="5" name="Isosceles Triangle 4"/>
            <p:cNvSpPr/>
            <p:nvPr/>
          </p:nvSpPr>
          <p:spPr>
            <a:xfrm>
              <a:off x="4895528" y="908720"/>
              <a:ext cx="4248472" cy="3384376"/>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NZ">
                <a:solidFill>
                  <a:prstClr val="white"/>
                </a:solidFill>
                <a:latin typeface="Franklin Gothic Book"/>
              </a:endParaRPr>
            </a:p>
          </p:txBody>
        </p:sp>
        <p:sp>
          <p:nvSpPr>
            <p:cNvPr id="8" name="Isosceles Triangle 7"/>
            <p:cNvSpPr/>
            <p:nvPr/>
          </p:nvSpPr>
          <p:spPr>
            <a:xfrm>
              <a:off x="5580112" y="1700808"/>
              <a:ext cx="2852192" cy="2240632"/>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NZ">
                <a:solidFill>
                  <a:prstClr val="white"/>
                </a:solidFill>
                <a:latin typeface="Franklin Gothic Book"/>
              </a:endParaRPr>
            </a:p>
          </p:txBody>
        </p:sp>
        <p:sp>
          <p:nvSpPr>
            <p:cNvPr id="7" name="TextBox 6"/>
            <p:cNvSpPr txBox="1"/>
            <p:nvPr/>
          </p:nvSpPr>
          <p:spPr>
            <a:xfrm>
              <a:off x="6516216" y="630654"/>
              <a:ext cx="792088" cy="4508927"/>
            </a:xfrm>
            <a:prstGeom prst="rect">
              <a:avLst/>
            </a:prstGeom>
            <a:noFill/>
          </p:spPr>
          <p:txBody>
            <a:bodyPr wrap="square" rtlCol="0">
              <a:spAutoFit/>
            </a:bodyPr>
            <a:lstStyle/>
            <a:p>
              <a:pPr defTabSz="914400"/>
              <a:r>
                <a:rPr lang="en-NZ" sz="28700">
                  <a:solidFill>
                    <a:prstClr val="black"/>
                  </a:solidFill>
                  <a:latin typeface="Angsana New" pitchFamily="18" charset="-34"/>
                  <a:cs typeface="Angsana New" pitchFamily="18" charset="-34"/>
                </a:rPr>
                <a:t>!</a:t>
              </a:r>
            </a:p>
          </p:txBody>
        </p:sp>
      </p:grpSp>
      <p:sp>
        <p:nvSpPr>
          <p:cNvPr id="10" name="TextBox 9"/>
          <p:cNvSpPr txBox="1"/>
          <p:nvPr/>
        </p:nvSpPr>
        <p:spPr>
          <a:xfrm>
            <a:off x="4895528" y="-1"/>
            <a:ext cx="4096073" cy="923330"/>
          </a:xfrm>
          <a:prstGeom prst="rect">
            <a:avLst/>
          </a:prstGeom>
          <a:noFill/>
        </p:spPr>
        <p:txBody>
          <a:bodyPr wrap="square" rtlCol="0">
            <a:spAutoFit/>
          </a:bodyPr>
          <a:lstStyle/>
          <a:p>
            <a:pPr algn="r" defTabSz="914400"/>
            <a:r>
              <a:rPr lang="en-NZ" b="1" dirty="0">
                <a:solidFill>
                  <a:prstClr val="black"/>
                </a:solidFill>
                <a:latin typeface="Arial"/>
                <a:cs typeface="Arial"/>
              </a:rPr>
              <a:t>Sidney Greidanus, </a:t>
            </a:r>
            <a:r>
              <a:rPr lang="en-NZ" b="1" i="1" dirty="0">
                <a:solidFill>
                  <a:prstClr val="black"/>
                </a:solidFill>
                <a:latin typeface="Arial"/>
                <a:cs typeface="Arial"/>
              </a:rPr>
              <a:t>The Modern Preacher and the Ancient Text</a:t>
            </a:r>
            <a:r>
              <a:rPr lang="en-NZ" b="1" dirty="0">
                <a:solidFill>
                  <a:prstClr val="black"/>
                </a:solidFill>
                <a:latin typeface="Arial"/>
                <a:cs typeface="Arial"/>
              </a:rPr>
              <a:t>, 159-166</a:t>
            </a:r>
            <a:endParaRPr lang="en-NZ" b="1" i="1" dirty="0">
              <a:solidFill>
                <a:prstClr val="black"/>
              </a:solidFill>
              <a:latin typeface="Arial"/>
              <a:cs typeface="Arial"/>
            </a:endParaRPr>
          </a:p>
        </p:txBody>
      </p:sp>
      <p:sp>
        <p:nvSpPr>
          <p:cNvPr id="12" name="TextBox 11"/>
          <p:cNvSpPr txBox="1"/>
          <p:nvPr/>
        </p:nvSpPr>
        <p:spPr>
          <a:xfrm>
            <a:off x="304800" y="2698529"/>
            <a:ext cx="7333708" cy="2800767"/>
          </a:xfrm>
          <a:prstGeom prst="rect">
            <a:avLst/>
          </a:prstGeom>
          <a:noFill/>
        </p:spPr>
        <p:txBody>
          <a:bodyPr wrap="square" rtlCol="0">
            <a:spAutoFit/>
          </a:bodyPr>
          <a:lstStyle/>
          <a:p>
            <a:pPr marL="539750" indent="-539750" defTabSz="914400">
              <a:buFont typeface="Arial"/>
              <a:buChar char="•"/>
            </a:pPr>
            <a:r>
              <a:rPr lang="en-NZ" sz="4400" dirty="0">
                <a:solidFill>
                  <a:prstClr val="black"/>
                </a:solidFill>
                <a:latin typeface="Arial"/>
                <a:cs typeface="Arial"/>
              </a:rPr>
              <a:t>Moralizing</a:t>
            </a:r>
          </a:p>
          <a:p>
            <a:pPr marL="539750" indent="-539750" defTabSz="914400">
              <a:buFont typeface="Arial"/>
              <a:buChar char="•"/>
            </a:pPr>
            <a:r>
              <a:rPr lang="en-NZ" sz="4400" dirty="0">
                <a:solidFill>
                  <a:prstClr val="black"/>
                </a:solidFill>
                <a:latin typeface="Arial"/>
                <a:cs typeface="Arial"/>
              </a:rPr>
              <a:t>Allegorizing</a:t>
            </a:r>
          </a:p>
          <a:p>
            <a:pPr marL="539750" indent="-539750" defTabSz="914400">
              <a:buFont typeface="Arial"/>
              <a:buChar char="•"/>
            </a:pPr>
            <a:r>
              <a:rPr lang="en-NZ" sz="4400" dirty="0">
                <a:solidFill>
                  <a:prstClr val="black"/>
                </a:solidFill>
                <a:latin typeface="Arial"/>
                <a:cs typeface="Arial"/>
              </a:rPr>
              <a:t>Spiritualizing</a:t>
            </a:r>
          </a:p>
          <a:p>
            <a:pPr marL="539750" indent="-539750" defTabSz="914400">
              <a:buFont typeface="Arial"/>
              <a:buChar char="•"/>
            </a:pPr>
            <a:r>
              <a:rPr lang="en-NZ" sz="4400" dirty="0">
                <a:solidFill>
                  <a:prstClr val="black"/>
                </a:solidFill>
                <a:latin typeface="Arial"/>
                <a:cs typeface="Arial"/>
              </a:rPr>
              <a:t>Imitating Bible Characters</a:t>
            </a:r>
          </a:p>
        </p:txBody>
      </p:sp>
    </p:spTree>
    <p:extLst>
      <p:ext uri="{BB962C8B-B14F-4D97-AF65-F5344CB8AC3E}">
        <p14:creationId xmlns:p14="http://schemas.microsoft.com/office/powerpoint/2010/main" val="56826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84066" name="Text Box 2"/>
          <p:cNvSpPr txBox="1">
            <a:spLocks noChangeArrowheads="1"/>
          </p:cNvSpPr>
          <p:nvPr/>
        </p:nvSpPr>
        <p:spPr bwMode="auto">
          <a:xfrm>
            <a:off x="8388350" y="-26988"/>
            <a:ext cx="750888" cy="50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b="1">
                <a:solidFill>
                  <a:srgbClr val="000000"/>
                </a:solidFill>
                <a:cs typeface="Arial" charset="0"/>
              </a:rPr>
              <a:t>115</a:t>
            </a:r>
          </a:p>
        </p:txBody>
      </p:sp>
      <p:sp>
        <p:nvSpPr>
          <p:cNvPr id="984067" name="Rectangle 3"/>
          <p:cNvSpPr>
            <a:spLocks noGrp="1" noChangeArrowheads="1"/>
          </p:cNvSpPr>
          <p:nvPr>
            <p:ph type="title"/>
          </p:nvPr>
        </p:nvSpPr>
        <p:spPr>
          <a:xfrm>
            <a:off x="1979613" y="-26988"/>
            <a:ext cx="6019800" cy="609601"/>
          </a:xfrm>
          <a:solidFill>
            <a:srgbClr val="000000"/>
          </a:solidFill>
          <a:ln>
            <a:solidFill>
              <a:schemeClr val="tx1"/>
            </a:solidFill>
            <a:miter lim="800000"/>
            <a:headEnd/>
            <a:tailEnd/>
          </a:ln>
        </p:spPr>
        <p:txBody>
          <a:bodyPr/>
          <a:lstStyle/>
          <a:p>
            <a:pPr eaLnBrk="1" hangingPunct="1"/>
            <a:r>
              <a:rPr lang="en-US" altLang="zh-CN" sz="2800" b="1" dirty="0">
                <a:solidFill>
                  <a:srgbClr val="FFFFFF"/>
                </a:solidFill>
                <a:latin typeface="Arial Black" charset="0"/>
                <a:ea typeface="宋体" charset="0"/>
                <a:cs typeface="宋体" charset="0"/>
              </a:rPr>
              <a:t>Perspectives of Job</a:t>
            </a:r>
            <a:r>
              <a:rPr lang="fr-FR" altLang="zh-CN" sz="2800" b="1" dirty="0">
                <a:solidFill>
                  <a:srgbClr val="FFFFFF"/>
                </a:solidFill>
                <a:latin typeface="Arial Black" charset="0"/>
                <a:ea typeface="宋体" charset="0"/>
                <a:cs typeface="宋体" charset="0"/>
              </a:rPr>
              <a:t>'</a:t>
            </a:r>
            <a:r>
              <a:rPr lang="en-US" altLang="zh-CN" sz="2800" b="1" dirty="0">
                <a:solidFill>
                  <a:srgbClr val="FFFFFF"/>
                </a:solidFill>
                <a:latin typeface="Arial Black" charset="0"/>
                <a:ea typeface="宋体" charset="0"/>
                <a:cs typeface="宋体" charset="0"/>
              </a:rPr>
              <a:t>s Friends</a:t>
            </a:r>
            <a:endParaRPr lang="en-US" sz="2800" b="1" dirty="0">
              <a:solidFill>
                <a:srgbClr val="FFFFFF"/>
              </a:solidFill>
              <a:latin typeface="Arial Black" charset="0"/>
              <a:ea typeface="宋体" charset="0"/>
              <a:cs typeface="宋体" charset="0"/>
            </a:endParaRPr>
          </a:p>
        </p:txBody>
      </p:sp>
      <p:grpSp>
        <p:nvGrpSpPr>
          <p:cNvPr id="984068" name="Group 369"/>
          <p:cNvGrpSpPr>
            <a:grpSpLocks/>
          </p:cNvGrpSpPr>
          <p:nvPr/>
        </p:nvGrpSpPr>
        <p:grpSpPr bwMode="auto">
          <a:xfrm>
            <a:off x="176213" y="927100"/>
            <a:ext cx="8791575" cy="5778500"/>
            <a:chOff x="-4" y="-4"/>
            <a:chExt cx="5538" cy="4880"/>
          </a:xfrm>
        </p:grpSpPr>
        <p:grpSp>
          <p:nvGrpSpPr>
            <p:cNvPr id="984071" name="Group 367"/>
            <p:cNvGrpSpPr>
              <a:grpSpLocks/>
            </p:cNvGrpSpPr>
            <p:nvPr/>
          </p:nvGrpSpPr>
          <p:grpSpPr bwMode="auto">
            <a:xfrm>
              <a:off x="0" y="0"/>
              <a:ext cx="5530" cy="4872"/>
              <a:chOff x="0" y="0"/>
              <a:chExt cx="5530" cy="4872"/>
            </a:xfrm>
          </p:grpSpPr>
          <p:grpSp>
            <p:nvGrpSpPr>
              <p:cNvPr id="984073" name="Group 278"/>
              <p:cNvGrpSpPr>
                <a:grpSpLocks/>
              </p:cNvGrpSpPr>
              <p:nvPr/>
            </p:nvGrpSpPr>
            <p:grpSpPr bwMode="auto">
              <a:xfrm>
                <a:off x="0" y="0"/>
                <a:ext cx="1106" cy="480"/>
                <a:chOff x="0" y="0"/>
                <a:chExt cx="1106" cy="480"/>
              </a:xfrm>
            </p:grpSpPr>
            <p:sp>
              <p:nvSpPr>
                <p:cNvPr id="984206" name="Rectangle 232"/>
                <p:cNvSpPr>
                  <a:spLocks noChangeArrowheads="1"/>
                </p:cNvSpPr>
                <p:nvPr/>
              </p:nvSpPr>
              <p:spPr bwMode="auto">
                <a:xfrm>
                  <a:off x="0" y="0"/>
                  <a:ext cx="1106" cy="48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a:solidFill>
                        <a:srgbClr val="000000"/>
                      </a:solidFill>
                      <a:latin typeface="Arial Narrow" charset="0"/>
                      <a:ea typeface="ＭＳ Ｐゴシック" charset="0"/>
                      <a:cs typeface="ＭＳ Ｐゴシック" charset="0"/>
                    </a:rPr>
                    <a:t> </a:t>
                  </a:r>
                </a:p>
                <a:p>
                  <a:pPr algn="ctr" defTabSz="914400" eaLnBrk="0" fontAlgn="base" hangingPunct="0">
                    <a:spcBef>
                      <a:spcPct val="0"/>
                    </a:spcBef>
                    <a:spcAft>
                      <a:spcPct val="0"/>
                    </a:spcAft>
                  </a:pPr>
                  <a:endParaRPr lang="en-US">
                    <a:solidFill>
                      <a:srgbClr val="000000"/>
                    </a:solidFill>
                    <a:latin typeface="Arial Narrow" charset="0"/>
                    <a:ea typeface="ＭＳ Ｐゴシック" charset="0"/>
                    <a:cs typeface="ＭＳ Ｐゴシック" charset="0"/>
                  </a:endParaRPr>
                </a:p>
              </p:txBody>
            </p:sp>
            <p:sp>
              <p:nvSpPr>
                <p:cNvPr id="984207" name="Rectangle 277"/>
                <p:cNvSpPr>
                  <a:spLocks noChangeArrowheads="1"/>
                </p:cNvSpPr>
                <p:nvPr/>
              </p:nvSpPr>
              <p:spPr bwMode="auto">
                <a:xfrm>
                  <a:off x="0"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4" name="Group 280"/>
              <p:cNvGrpSpPr>
                <a:grpSpLocks/>
              </p:cNvGrpSpPr>
              <p:nvPr/>
            </p:nvGrpSpPr>
            <p:grpSpPr bwMode="auto">
              <a:xfrm>
                <a:off x="1106" y="0"/>
                <a:ext cx="1106" cy="480"/>
                <a:chOff x="1106" y="0"/>
                <a:chExt cx="1106" cy="480"/>
              </a:xfrm>
            </p:grpSpPr>
            <p:sp>
              <p:nvSpPr>
                <p:cNvPr id="52457" name="Rectangle 233"/>
                <p:cNvSpPr>
                  <a:spLocks noChangeArrowheads="1"/>
                </p:cNvSpPr>
                <p:nvPr/>
              </p:nvSpPr>
              <p:spPr bwMode="auto">
                <a:xfrm>
                  <a:off x="1106"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Eliphaz</a:t>
                  </a:r>
                  <a:endParaRPr lang="en-US" dirty="0">
                    <a:solidFill>
                      <a:srgbClr val="E9E2B6"/>
                    </a:solidFill>
                    <a:latin typeface="Arial Narrow" charset="0"/>
                    <a:ea typeface="ＭＳ Ｐゴシック" charset="0"/>
                    <a:cs typeface="Times New Roman" charset="0"/>
                  </a:endParaRPr>
                </a:p>
              </p:txBody>
            </p:sp>
            <p:sp>
              <p:nvSpPr>
                <p:cNvPr id="984205" name="Rectangle 279"/>
                <p:cNvSpPr>
                  <a:spLocks noChangeArrowheads="1"/>
                </p:cNvSpPr>
                <p:nvPr/>
              </p:nvSpPr>
              <p:spPr bwMode="auto">
                <a:xfrm>
                  <a:off x="1106"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5" name="Group 282"/>
              <p:cNvGrpSpPr>
                <a:grpSpLocks/>
              </p:cNvGrpSpPr>
              <p:nvPr/>
            </p:nvGrpSpPr>
            <p:grpSpPr bwMode="auto">
              <a:xfrm>
                <a:off x="2212" y="0"/>
                <a:ext cx="1106" cy="480"/>
                <a:chOff x="2212" y="0"/>
                <a:chExt cx="1106" cy="480"/>
              </a:xfrm>
            </p:grpSpPr>
            <p:sp>
              <p:nvSpPr>
                <p:cNvPr id="52458" name="Rectangle 234"/>
                <p:cNvSpPr>
                  <a:spLocks noChangeArrowheads="1"/>
                </p:cNvSpPr>
                <p:nvPr/>
              </p:nvSpPr>
              <p:spPr bwMode="auto">
                <a:xfrm>
                  <a:off x="2212"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Bildad</a:t>
                  </a:r>
                  <a:endParaRPr lang="en-US">
                    <a:solidFill>
                      <a:srgbClr val="E9E2B6"/>
                    </a:solidFill>
                    <a:latin typeface="Arial Narrow" charset="0"/>
                    <a:ea typeface="ＭＳ Ｐゴシック" charset="0"/>
                    <a:cs typeface="Times New Roman" charset="0"/>
                  </a:endParaRPr>
                </a:p>
              </p:txBody>
            </p:sp>
            <p:sp>
              <p:nvSpPr>
                <p:cNvPr id="984203" name="Rectangle 281"/>
                <p:cNvSpPr>
                  <a:spLocks noChangeArrowheads="1"/>
                </p:cNvSpPr>
                <p:nvPr/>
              </p:nvSpPr>
              <p:spPr bwMode="auto">
                <a:xfrm>
                  <a:off x="2212"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6" name="Group 284"/>
              <p:cNvGrpSpPr>
                <a:grpSpLocks/>
              </p:cNvGrpSpPr>
              <p:nvPr/>
            </p:nvGrpSpPr>
            <p:grpSpPr bwMode="auto">
              <a:xfrm>
                <a:off x="3318" y="0"/>
                <a:ext cx="1106" cy="480"/>
                <a:chOff x="3318" y="0"/>
                <a:chExt cx="1106" cy="480"/>
              </a:xfrm>
            </p:grpSpPr>
            <p:sp>
              <p:nvSpPr>
                <p:cNvPr id="52459" name="Rectangle 235"/>
                <p:cNvSpPr>
                  <a:spLocks noChangeArrowheads="1"/>
                </p:cNvSpPr>
                <p:nvPr/>
              </p:nvSpPr>
              <p:spPr bwMode="auto">
                <a:xfrm>
                  <a:off x="3318"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b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Zophar</a:t>
                  </a:r>
                  <a:endParaRPr lang="en-US" dirty="0">
                    <a:solidFill>
                      <a:srgbClr val="E9E2B6"/>
                    </a:solidFill>
                    <a:latin typeface="Arial Narrow" charset="0"/>
                    <a:ea typeface="ＭＳ Ｐゴシック" charset="0"/>
                    <a:cs typeface="Times New Roman" charset="0"/>
                  </a:endParaRPr>
                </a:p>
              </p:txBody>
            </p:sp>
            <p:sp>
              <p:nvSpPr>
                <p:cNvPr id="984201" name="Rectangle 283"/>
                <p:cNvSpPr>
                  <a:spLocks noChangeArrowheads="1"/>
                </p:cNvSpPr>
                <p:nvPr/>
              </p:nvSpPr>
              <p:spPr bwMode="auto">
                <a:xfrm>
                  <a:off x="3318"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7" name="Group 286"/>
              <p:cNvGrpSpPr>
                <a:grpSpLocks/>
              </p:cNvGrpSpPr>
              <p:nvPr/>
            </p:nvGrpSpPr>
            <p:grpSpPr bwMode="auto">
              <a:xfrm>
                <a:off x="4424" y="0"/>
                <a:ext cx="1106" cy="480"/>
                <a:chOff x="4424" y="0"/>
                <a:chExt cx="1106" cy="480"/>
              </a:xfrm>
            </p:grpSpPr>
            <p:sp>
              <p:nvSpPr>
                <p:cNvPr id="52460" name="Rectangle 236"/>
                <p:cNvSpPr>
                  <a:spLocks noChangeArrowheads="1"/>
                </p:cNvSpPr>
                <p:nvPr/>
              </p:nvSpPr>
              <p:spPr bwMode="auto">
                <a:xfrm>
                  <a:off x="4424" y="0"/>
                  <a:ext cx="1106" cy="48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dirty="0">
                      <a:solidFill>
                        <a:srgbClr val="E9E2B6"/>
                      </a:solidFill>
                      <a:latin typeface="Arial Narrow" charset="0"/>
                      <a:ea typeface="ＭＳ Ｐゴシック" charset="0"/>
                      <a:cs typeface="Times New Roman" charset="0"/>
                    </a:rPr>
                    <a:t>Elihu</a:t>
                  </a:r>
                  <a:endParaRPr lang="en-US" dirty="0">
                    <a:solidFill>
                      <a:srgbClr val="E9E2B6"/>
                    </a:solidFill>
                    <a:latin typeface="Arial Narrow" charset="0"/>
                    <a:ea typeface="ＭＳ Ｐゴシック" charset="0"/>
                    <a:cs typeface="Times New Roman" charset="0"/>
                  </a:endParaRPr>
                </a:p>
              </p:txBody>
            </p:sp>
            <p:sp>
              <p:nvSpPr>
                <p:cNvPr id="984199" name="Rectangle 285"/>
                <p:cNvSpPr>
                  <a:spLocks noChangeArrowheads="1"/>
                </p:cNvSpPr>
                <p:nvPr/>
              </p:nvSpPr>
              <p:spPr bwMode="auto">
                <a:xfrm>
                  <a:off x="4424" y="0"/>
                  <a:ext cx="1106" cy="48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8" name="Group 288"/>
              <p:cNvGrpSpPr>
                <a:grpSpLocks/>
              </p:cNvGrpSpPr>
              <p:nvPr/>
            </p:nvGrpSpPr>
            <p:grpSpPr bwMode="auto">
              <a:xfrm>
                <a:off x="0" y="480"/>
                <a:ext cx="1106" cy="556"/>
                <a:chOff x="0" y="480"/>
                <a:chExt cx="1106" cy="556"/>
              </a:xfrm>
            </p:grpSpPr>
            <p:sp>
              <p:nvSpPr>
                <p:cNvPr id="52461" name="Rectangle 237"/>
                <p:cNvSpPr>
                  <a:spLocks noChangeArrowheads="1"/>
                </p:cNvSpPr>
                <p:nvPr/>
              </p:nvSpPr>
              <p:spPr bwMode="auto">
                <a:xfrm>
                  <a:off x="0" y="48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Characteristic</a:t>
                  </a:r>
                  <a:endParaRPr lang="en-US">
                    <a:solidFill>
                      <a:srgbClr val="E9E2B6"/>
                    </a:solidFill>
                    <a:latin typeface="Arial Narrow" charset="0"/>
                    <a:ea typeface="ＭＳ Ｐゴシック" charset="0"/>
                    <a:cs typeface="Times New Roman" charset="0"/>
                  </a:endParaRPr>
                </a:p>
              </p:txBody>
            </p:sp>
            <p:sp>
              <p:nvSpPr>
                <p:cNvPr id="984197" name="Rectangle 287"/>
                <p:cNvSpPr>
                  <a:spLocks noChangeArrowheads="1"/>
                </p:cNvSpPr>
                <p:nvPr/>
              </p:nvSpPr>
              <p:spPr bwMode="auto">
                <a:xfrm>
                  <a:off x="0"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79" name="Group 290"/>
              <p:cNvGrpSpPr>
                <a:grpSpLocks/>
              </p:cNvGrpSpPr>
              <p:nvPr/>
            </p:nvGrpSpPr>
            <p:grpSpPr bwMode="auto">
              <a:xfrm>
                <a:off x="1106" y="480"/>
                <a:ext cx="1106" cy="556"/>
                <a:chOff x="1106" y="480"/>
                <a:chExt cx="1106" cy="556"/>
              </a:xfrm>
            </p:grpSpPr>
            <p:sp>
              <p:nvSpPr>
                <p:cNvPr id="984194" name="Rectangle 238"/>
                <p:cNvSpPr>
                  <a:spLocks noChangeArrowheads="1"/>
                </p:cNvSpPr>
                <p:nvPr/>
              </p:nvSpPr>
              <p:spPr bwMode="auto">
                <a:xfrm>
                  <a:off x="1106"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Theologian</a:t>
                  </a:r>
                  <a:endParaRPr lang="en-US">
                    <a:solidFill>
                      <a:srgbClr val="000000"/>
                    </a:solidFill>
                    <a:latin typeface="Arial Narrow" charset="0"/>
                    <a:ea typeface="ＭＳ Ｐゴシック" charset="0"/>
                    <a:cs typeface="ＭＳ Ｐゴシック" charset="0"/>
                  </a:endParaRPr>
                </a:p>
              </p:txBody>
            </p:sp>
            <p:sp>
              <p:nvSpPr>
                <p:cNvPr id="984195" name="Rectangle 289"/>
                <p:cNvSpPr>
                  <a:spLocks noChangeArrowheads="1"/>
                </p:cNvSpPr>
                <p:nvPr/>
              </p:nvSpPr>
              <p:spPr bwMode="auto">
                <a:xfrm>
                  <a:off x="1106"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0" name="Group 292"/>
              <p:cNvGrpSpPr>
                <a:grpSpLocks/>
              </p:cNvGrpSpPr>
              <p:nvPr/>
            </p:nvGrpSpPr>
            <p:grpSpPr bwMode="auto">
              <a:xfrm>
                <a:off x="2212" y="480"/>
                <a:ext cx="1106" cy="556"/>
                <a:chOff x="2212" y="480"/>
                <a:chExt cx="1106" cy="556"/>
              </a:xfrm>
            </p:grpSpPr>
            <p:sp>
              <p:nvSpPr>
                <p:cNvPr id="984192" name="Rectangle 239"/>
                <p:cNvSpPr>
                  <a:spLocks noChangeArrowheads="1"/>
                </p:cNvSpPr>
                <p:nvPr/>
              </p:nvSpPr>
              <p:spPr bwMode="auto">
                <a:xfrm>
                  <a:off x="2212"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Historian, legalist</a:t>
                  </a:r>
                  <a:endParaRPr lang="en-US">
                    <a:solidFill>
                      <a:srgbClr val="000000"/>
                    </a:solidFill>
                    <a:latin typeface="Arial Narrow" charset="0"/>
                    <a:ea typeface="ＭＳ Ｐゴシック" charset="0"/>
                    <a:cs typeface="ＭＳ Ｐゴシック" charset="0"/>
                  </a:endParaRPr>
                </a:p>
              </p:txBody>
            </p:sp>
            <p:sp>
              <p:nvSpPr>
                <p:cNvPr id="984193" name="Rectangle 291"/>
                <p:cNvSpPr>
                  <a:spLocks noChangeArrowheads="1"/>
                </p:cNvSpPr>
                <p:nvPr/>
              </p:nvSpPr>
              <p:spPr bwMode="auto">
                <a:xfrm>
                  <a:off x="2212"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1" name="Group 294"/>
              <p:cNvGrpSpPr>
                <a:grpSpLocks/>
              </p:cNvGrpSpPr>
              <p:nvPr/>
            </p:nvGrpSpPr>
            <p:grpSpPr bwMode="auto">
              <a:xfrm>
                <a:off x="3318" y="480"/>
                <a:ext cx="1106" cy="556"/>
                <a:chOff x="3318" y="480"/>
                <a:chExt cx="1106" cy="556"/>
              </a:xfrm>
            </p:grpSpPr>
            <p:sp>
              <p:nvSpPr>
                <p:cNvPr id="984190" name="Rectangle 240"/>
                <p:cNvSpPr>
                  <a:spLocks noChangeArrowheads="1"/>
                </p:cNvSpPr>
                <p:nvPr/>
              </p:nvSpPr>
              <p:spPr bwMode="auto">
                <a:xfrm>
                  <a:off x="3318"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Moralist, dogmatist</a:t>
                  </a:r>
                  <a:endParaRPr lang="en-US">
                    <a:solidFill>
                      <a:srgbClr val="000000"/>
                    </a:solidFill>
                    <a:latin typeface="Arial Narrow" charset="0"/>
                    <a:ea typeface="ＭＳ Ｐゴシック" charset="0"/>
                    <a:cs typeface="ＭＳ Ｐゴシック" charset="0"/>
                  </a:endParaRPr>
                </a:p>
              </p:txBody>
            </p:sp>
            <p:sp>
              <p:nvSpPr>
                <p:cNvPr id="984191" name="Rectangle 293"/>
                <p:cNvSpPr>
                  <a:spLocks noChangeArrowheads="1"/>
                </p:cNvSpPr>
                <p:nvPr/>
              </p:nvSpPr>
              <p:spPr bwMode="auto">
                <a:xfrm>
                  <a:off x="3318"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2" name="Group 296"/>
              <p:cNvGrpSpPr>
                <a:grpSpLocks/>
              </p:cNvGrpSpPr>
              <p:nvPr/>
            </p:nvGrpSpPr>
            <p:grpSpPr bwMode="auto">
              <a:xfrm>
                <a:off x="4424" y="480"/>
                <a:ext cx="1106" cy="556"/>
                <a:chOff x="4424" y="480"/>
                <a:chExt cx="1106" cy="556"/>
              </a:xfrm>
            </p:grpSpPr>
            <p:sp>
              <p:nvSpPr>
                <p:cNvPr id="984188" name="Rectangle 241"/>
                <p:cNvSpPr>
                  <a:spLocks noChangeArrowheads="1"/>
                </p:cNvSpPr>
                <p:nvPr/>
              </p:nvSpPr>
              <p:spPr bwMode="auto">
                <a:xfrm>
                  <a:off x="4424" y="480"/>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Young theologian, intellectual</a:t>
                  </a:r>
                  <a:endParaRPr lang="en-US">
                    <a:solidFill>
                      <a:srgbClr val="000000"/>
                    </a:solidFill>
                    <a:latin typeface="Arial Narrow" charset="0"/>
                    <a:ea typeface="ＭＳ Ｐゴシック" charset="0"/>
                    <a:cs typeface="ＭＳ Ｐゴシック" charset="0"/>
                  </a:endParaRPr>
                </a:p>
              </p:txBody>
            </p:sp>
            <p:sp>
              <p:nvSpPr>
                <p:cNvPr id="984189" name="Rectangle 295"/>
                <p:cNvSpPr>
                  <a:spLocks noChangeArrowheads="1"/>
                </p:cNvSpPr>
                <p:nvPr/>
              </p:nvSpPr>
              <p:spPr bwMode="auto">
                <a:xfrm>
                  <a:off x="4424" y="480"/>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3" name="Group 298"/>
              <p:cNvGrpSpPr>
                <a:grpSpLocks/>
              </p:cNvGrpSpPr>
              <p:nvPr/>
            </p:nvGrpSpPr>
            <p:grpSpPr bwMode="auto">
              <a:xfrm>
                <a:off x="0" y="1036"/>
                <a:ext cx="1106" cy="556"/>
                <a:chOff x="0" y="1036"/>
                <a:chExt cx="1106" cy="556"/>
              </a:xfrm>
            </p:grpSpPr>
            <p:sp>
              <p:nvSpPr>
                <p:cNvPr id="52466" name="Rectangle 242"/>
                <p:cNvSpPr>
                  <a:spLocks noChangeArrowheads="1"/>
                </p:cNvSpPr>
                <p:nvPr/>
              </p:nvSpPr>
              <p:spPr bwMode="auto">
                <a:xfrm>
                  <a:off x="0" y="1036"/>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Relies on</a:t>
                  </a:r>
                  <a:endParaRPr lang="en-US">
                    <a:solidFill>
                      <a:srgbClr val="E9E2B6"/>
                    </a:solidFill>
                    <a:latin typeface="Arial Narrow" charset="0"/>
                    <a:ea typeface="ＭＳ Ｐゴシック" charset="0"/>
                    <a:cs typeface="Times New Roman" charset="0"/>
                  </a:endParaRPr>
                </a:p>
              </p:txBody>
            </p:sp>
            <p:sp>
              <p:nvSpPr>
                <p:cNvPr id="984187" name="Rectangle 297"/>
                <p:cNvSpPr>
                  <a:spLocks noChangeArrowheads="1"/>
                </p:cNvSpPr>
                <p:nvPr/>
              </p:nvSpPr>
              <p:spPr bwMode="auto">
                <a:xfrm>
                  <a:off x="0"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4" name="Group 300"/>
              <p:cNvGrpSpPr>
                <a:grpSpLocks/>
              </p:cNvGrpSpPr>
              <p:nvPr/>
            </p:nvGrpSpPr>
            <p:grpSpPr bwMode="auto">
              <a:xfrm>
                <a:off x="1106" y="1036"/>
                <a:ext cx="1106" cy="556"/>
                <a:chOff x="1106" y="1036"/>
                <a:chExt cx="1106" cy="556"/>
              </a:xfrm>
            </p:grpSpPr>
            <p:sp>
              <p:nvSpPr>
                <p:cNvPr id="984184" name="Rectangle 243"/>
                <p:cNvSpPr>
                  <a:spLocks noChangeArrowheads="1"/>
                </p:cNvSpPr>
                <p:nvPr/>
              </p:nvSpPr>
              <p:spPr bwMode="auto">
                <a:xfrm>
                  <a:off x="1106"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Observation, Experience</a:t>
                  </a:r>
                  <a:endParaRPr lang="en-US">
                    <a:solidFill>
                      <a:srgbClr val="000000"/>
                    </a:solidFill>
                    <a:latin typeface="Arial Narrow" charset="0"/>
                    <a:ea typeface="ＭＳ Ｐゴシック" charset="0"/>
                    <a:cs typeface="ＭＳ Ｐゴシック" charset="0"/>
                  </a:endParaRPr>
                </a:p>
              </p:txBody>
            </p:sp>
            <p:sp>
              <p:nvSpPr>
                <p:cNvPr id="984185" name="Rectangle 299"/>
                <p:cNvSpPr>
                  <a:spLocks noChangeArrowheads="1"/>
                </p:cNvSpPr>
                <p:nvPr/>
              </p:nvSpPr>
              <p:spPr bwMode="auto">
                <a:xfrm>
                  <a:off x="1106"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5" name="Group 302"/>
              <p:cNvGrpSpPr>
                <a:grpSpLocks/>
              </p:cNvGrpSpPr>
              <p:nvPr/>
            </p:nvGrpSpPr>
            <p:grpSpPr bwMode="auto">
              <a:xfrm>
                <a:off x="2212" y="1036"/>
                <a:ext cx="1106" cy="556"/>
                <a:chOff x="2212" y="1036"/>
                <a:chExt cx="1106" cy="556"/>
              </a:xfrm>
            </p:grpSpPr>
            <p:sp>
              <p:nvSpPr>
                <p:cNvPr id="984182" name="Rectangle 244"/>
                <p:cNvSpPr>
                  <a:spLocks noChangeArrowheads="1"/>
                </p:cNvSpPr>
                <p:nvPr/>
              </p:nvSpPr>
              <p:spPr bwMode="auto">
                <a:xfrm>
                  <a:off x="2212"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Tradition</a:t>
                  </a:r>
                  <a:endParaRPr lang="en-US">
                    <a:solidFill>
                      <a:srgbClr val="000000"/>
                    </a:solidFill>
                    <a:latin typeface="Arial Narrow" charset="0"/>
                    <a:ea typeface="ＭＳ Ｐゴシック" charset="0"/>
                    <a:cs typeface="ＭＳ Ｐゴシック" charset="0"/>
                  </a:endParaRPr>
                </a:p>
              </p:txBody>
            </p:sp>
            <p:sp>
              <p:nvSpPr>
                <p:cNvPr id="984183" name="Rectangle 301"/>
                <p:cNvSpPr>
                  <a:spLocks noChangeArrowheads="1"/>
                </p:cNvSpPr>
                <p:nvPr/>
              </p:nvSpPr>
              <p:spPr bwMode="auto">
                <a:xfrm>
                  <a:off x="2212"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6" name="Group 304"/>
              <p:cNvGrpSpPr>
                <a:grpSpLocks/>
              </p:cNvGrpSpPr>
              <p:nvPr/>
            </p:nvGrpSpPr>
            <p:grpSpPr bwMode="auto">
              <a:xfrm>
                <a:off x="3318" y="1036"/>
                <a:ext cx="1106" cy="556"/>
                <a:chOff x="3318" y="1036"/>
                <a:chExt cx="1106" cy="556"/>
              </a:xfrm>
            </p:grpSpPr>
            <p:sp>
              <p:nvSpPr>
                <p:cNvPr id="984180" name="Rectangle 245"/>
                <p:cNvSpPr>
                  <a:spLocks noChangeArrowheads="1"/>
                </p:cNvSpPr>
                <p:nvPr/>
              </p:nvSpPr>
              <p:spPr bwMode="auto">
                <a:xfrm>
                  <a:off x="3318"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Assumption</a:t>
                  </a:r>
                  <a:endParaRPr lang="en-US">
                    <a:solidFill>
                      <a:srgbClr val="000000"/>
                    </a:solidFill>
                    <a:latin typeface="Arial Narrow" charset="0"/>
                    <a:ea typeface="ＭＳ Ｐゴシック" charset="0"/>
                    <a:cs typeface="ＭＳ Ｐゴシック" charset="0"/>
                  </a:endParaRPr>
                </a:p>
              </p:txBody>
            </p:sp>
            <p:sp>
              <p:nvSpPr>
                <p:cNvPr id="984181" name="Rectangle 303"/>
                <p:cNvSpPr>
                  <a:spLocks noChangeArrowheads="1"/>
                </p:cNvSpPr>
                <p:nvPr/>
              </p:nvSpPr>
              <p:spPr bwMode="auto">
                <a:xfrm>
                  <a:off x="3318"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7" name="Group 306"/>
              <p:cNvGrpSpPr>
                <a:grpSpLocks/>
              </p:cNvGrpSpPr>
              <p:nvPr/>
            </p:nvGrpSpPr>
            <p:grpSpPr bwMode="auto">
              <a:xfrm>
                <a:off x="4424" y="1036"/>
                <a:ext cx="1106" cy="556"/>
                <a:chOff x="4424" y="1036"/>
                <a:chExt cx="1106" cy="556"/>
              </a:xfrm>
            </p:grpSpPr>
            <p:sp>
              <p:nvSpPr>
                <p:cNvPr id="984178" name="Rectangle 246"/>
                <p:cNvSpPr>
                  <a:spLocks noChangeArrowheads="1"/>
                </p:cNvSpPr>
                <p:nvPr/>
              </p:nvSpPr>
              <p:spPr bwMode="auto">
                <a:xfrm>
                  <a:off x="4424" y="1036"/>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Education</a:t>
                  </a:r>
                  <a:endParaRPr lang="en-US">
                    <a:solidFill>
                      <a:srgbClr val="000000"/>
                    </a:solidFill>
                    <a:latin typeface="Arial Narrow" charset="0"/>
                    <a:ea typeface="ＭＳ Ｐゴシック" charset="0"/>
                    <a:cs typeface="ＭＳ Ｐゴシック" charset="0"/>
                  </a:endParaRPr>
                </a:p>
              </p:txBody>
            </p:sp>
            <p:sp>
              <p:nvSpPr>
                <p:cNvPr id="984179" name="Rectangle 305"/>
                <p:cNvSpPr>
                  <a:spLocks noChangeArrowheads="1"/>
                </p:cNvSpPr>
                <p:nvPr/>
              </p:nvSpPr>
              <p:spPr bwMode="auto">
                <a:xfrm>
                  <a:off x="4424" y="1036"/>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8" name="Group 308"/>
              <p:cNvGrpSpPr>
                <a:grpSpLocks/>
              </p:cNvGrpSpPr>
              <p:nvPr/>
            </p:nvGrpSpPr>
            <p:grpSpPr bwMode="auto">
              <a:xfrm>
                <a:off x="0" y="1592"/>
                <a:ext cx="1106" cy="556"/>
                <a:chOff x="0" y="1592"/>
                <a:chExt cx="1106" cy="556"/>
              </a:xfrm>
            </p:grpSpPr>
            <p:sp>
              <p:nvSpPr>
                <p:cNvPr id="52471" name="Rectangle 247"/>
                <p:cNvSpPr>
                  <a:spLocks noChangeArrowheads="1"/>
                </p:cNvSpPr>
                <p:nvPr/>
              </p:nvSpPr>
              <p:spPr bwMode="auto">
                <a:xfrm>
                  <a:off x="0" y="1590"/>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Personality</a:t>
                  </a:r>
                  <a:endParaRPr lang="en-US">
                    <a:solidFill>
                      <a:srgbClr val="E9E2B6"/>
                    </a:solidFill>
                    <a:latin typeface="Arial Narrow" charset="0"/>
                    <a:ea typeface="ＭＳ Ｐゴシック" charset="0"/>
                    <a:cs typeface="Times New Roman" charset="0"/>
                  </a:endParaRPr>
                </a:p>
              </p:txBody>
            </p:sp>
            <p:sp>
              <p:nvSpPr>
                <p:cNvPr id="984177" name="Rectangle 307"/>
                <p:cNvSpPr>
                  <a:spLocks noChangeArrowheads="1"/>
                </p:cNvSpPr>
                <p:nvPr/>
              </p:nvSpPr>
              <p:spPr bwMode="auto">
                <a:xfrm>
                  <a:off x="0"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89" name="Group 310"/>
              <p:cNvGrpSpPr>
                <a:grpSpLocks/>
              </p:cNvGrpSpPr>
              <p:nvPr/>
            </p:nvGrpSpPr>
            <p:grpSpPr bwMode="auto">
              <a:xfrm>
                <a:off x="1106" y="1592"/>
                <a:ext cx="1106" cy="556"/>
                <a:chOff x="1106" y="1592"/>
                <a:chExt cx="1106" cy="556"/>
              </a:xfrm>
            </p:grpSpPr>
            <p:sp>
              <p:nvSpPr>
                <p:cNvPr id="984174" name="Rectangle 248"/>
                <p:cNvSpPr>
                  <a:spLocks noChangeArrowheads="1"/>
                </p:cNvSpPr>
                <p:nvPr/>
              </p:nvSpPr>
              <p:spPr bwMode="auto">
                <a:xfrm>
                  <a:off x="1106"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Considerate</a:t>
                  </a:r>
                  <a:endParaRPr lang="en-US">
                    <a:solidFill>
                      <a:srgbClr val="000000"/>
                    </a:solidFill>
                    <a:latin typeface="Arial Narrow" charset="0"/>
                    <a:ea typeface="ＭＳ Ｐゴシック" charset="0"/>
                    <a:cs typeface="ＭＳ Ｐゴシック" charset="0"/>
                  </a:endParaRPr>
                </a:p>
              </p:txBody>
            </p:sp>
            <p:sp>
              <p:nvSpPr>
                <p:cNvPr id="984175" name="Rectangle 309"/>
                <p:cNvSpPr>
                  <a:spLocks noChangeArrowheads="1"/>
                </p:cNvSpPr>
                <p:nvPr/>
              </p:nvSpPr>
              <p:spPr bwMode="auto">
                <a:xfrm>
                  <a:off x="1106"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0" name="Group 312"/>
              <p:cNvGrpSpPr>
                <a:grpSpLocks/>
              </p:cNvGrpSpPr>
              <p:nvPr/>
            </p:nvGrpSpPr>
            <p:grpSpPr bwMode="auto">
              <a:xfrm>
                <a:off x="2212" y="1592"/>
                <a:ext cx="1106" cy="556"/>
                <a:chOff x="2212" y="1592"/>
                <a:chExt cx="1106" cy="556"/>
              </a:xfrm>
            </p:grpSpPr>
            <p:sp>
              <p:nvSpPr>
                <p:cNvPr id="984172" name="Rectangle 249"/>
                <p:cNvSpPr>
                  <a:spLocks noChangeArrowheads="1"/>
                </p:cNvSpPr>
                <p:nvPr/>
              </p:nvSpPr>
              <p:spPr bwMode="auto">
                <a:xfrm>
                  <a:off x="2212"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Argumentative</a:t>
                  </a:r>
                  <a:endParaRPr lang="en-US">
                    <a:solidFill>
                      <a:srgbClr val="000000"/>
                    </a:solidFill>
                    <a:latin typeface="Arial Narrow" charset="0"/>
                    <a:ea typeface="ＭＳ Ｐゴシック" charset="0"/>
                    <a:cs typeface="ＭＳ Ｐゴシック" charset="0"/>
                  </a:endParaRPr>
                </a:p>
              </p:txBody>
            </p:sp>
            <p:sp>
              <p:nvSpPr>
                <p:cNvPr id="984173" name="Rectangle 311"/>
                <p:cNvSpPr>
                  <a:spLocks noChangeArrowheads="1"/>
                </p:cNvSpPr>
                <p:nvPr/>
              </p:nvSpPr>
              <p:spPr bwMode="auto">
                <a:xfrm>
                  <a:off x="2212"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1" name="Group 314"/>
              <p:cNvGrpSpPr>
                <a:grpSpLocks/>
              </p:cNvGrpSpPr>
              <p:nvPr/>
            </p:nvGrpSpPr>
            <p:grpSpPr bwMode="auto">
              <a:xfrm>
                <a:off x="3318" y="1592"/>
                <a:ext cx="1106" cy="556"/>
                <a:chOff x="3318" y="1592"/>
                <a:chExt cx="1106" cy="556"/>
              </a:xfrm>
            </p:grpSpPr>
            <p:sp>
              <p:nvSpPr>
                <p:cNvPr id="984170" name="Rectangle 250"/>
                <p:cNvSpPr>
                  <a:spLocks noChangeArrowheads="1"/>
                </p:cNvSpPr>
                <p:nvPr/>
              </p:nvSpPr>
              <p:spPr bwMode="auto">
                <a:xfrm>
                  <a:off x="3318"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Rude, blunt</a:t>
                  </a:r>
                  <a:endParaRPr lang="en-US">
                    <a:solidFill>
                      <a:srgbClr val="000000"/>
                    </a:solidFill>
                    <a:latin typeface="Arial Narrow" charset="0"/>
                    <a:ea typeface="ＭＳ Ｐゴシック" charset="0"/>
                    <a:cs typeface="ＭＳ Ｐゴシック" charset="0"/>
                  </a:endParaRPr>
                </a:p>
              </p:txBody>
            </p:sp>
            <p:sp>
              <p:nvSpPr>
                <p:cNvPr id="984171" name="Rectangle 313"/>
                <p:cNvSpPr>
                  <a:spLocks noChangeArrowheads="1"/>
                </p:cNvSpPr>
                <p:nvPr/>
              </p:nvSpPr>
              <p:spPr bwMode="auto">
                <a:xfrm>
                  <a:off x="3318"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2" name="Group 316"/>
              <p:cNvGrpSpPr>
                <a:grpSpLocks/>
              </p:cNvGrpSpPr>
              <p:nvPr/>
            </p:nvGrpSpPr>
            <p:grpSpPr bwMode="auto">
              <a:xfrm>
                <a:off x="4424" y="1592"/>
                <a:ext cx="1106" cy="556"/>
                <a:chOff x="4424" y="1592"/>
                <a:chExt cx="1106" cy="556"/>
              </a:xfrm>
            </p:grpSpPr>
            <p:sp>
              <p:nvSpPr>
                <p:cNvPr id="984168" name="Rectangle 251"/>
                <p:cNvSpPr>
                  <a:spLocks noChangeArrowheads="1"/>
                </p:cNvSpPr>
                <p:nvPr/>
              </p:nvSpPr>
              <p:spPr bwMode="auto">
                <a:xfrm>
                  <a:off x="4424" y="1592"/>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Perceptive, some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conceit</a:t>
                  </a:r>
                  <a:endParaRPr lang="en-US">
                    <a:solidFill>
                      <a:srgbClr val="000000"/>
                    </a:solidFill>
                    <a:latin typeface="Arial Narrow" charset="0"/>
                    <a:ea typeface="ＭＳ Ｐゴシック" charset="0"/>
                    <a:cs typeface="ＭＳ Ｐゴシック" charset="0"/>
                  </a:endParaRPr>
                </a:p>
              </p:txBody>
            </p:sp>
            <p:sp>
              <p:nvSpPr>
                <p:cNvPr id="984169" name="Rectangle 315"/>
                <p:cNvSpPr>
                  <a:spLocks noChangeArrowheads="1"/>
                </p:cNvSpPr>
                <p:nvPr/>
              </p:nvSpPr>
              <p:spPr bwMode="auto">
                <a:xfrm>
                  <a:off x="4424" y="1592"/>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3" name="Group 318"/>
              <p:cNvGrpSpPr>
                <a:grpSpLocks/>
              </p:cNvGrpSpPr>
              <p:nvPr/>
            </p:nvGrpSpPr>
            <p:grpSpPr bwMode="auto">
              <a:xfrm>
                <a:off x="0" y="2148"/>
                <a:ext cx="1106" cy="461"/>
                <a:chOff x="0" y="2148"/>
                <a:chExt cx="1106" cy="461"/>
              </a:xfrm>
            </p:grpSpPr>
            <p:sp>
              <p:nvSpPr>
                <p:cNvPr id="52476" name="Rectangle 252"/>
                <p:cNvSpPr>
                  <a:spLocks noChangeArrowheads="1"/>
                </p:cNvSpPr>
                <p:nvPr/>
              </p:nvSpPr>
              <p:spPr bwMode="auto">
                <a:xfrm>
                  <a:off x="0" y="2148"/>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Voice</a:t>
                  </a:r>
                  <a:endParaRPr lang="en-US">
                    <a:solidFill>
                      <a:srgbClr val="E9E2B6"/>
                    </a:solidFill>
                    <a:latin typeface="Arial Narrow" charset="0"/>
                    <a:ea typeface="ＭＳ Ｐゴシック" charset="0"/>
                    <a:cs typeface="Times New Roman" charset="0"/>
                  </a:endParaRPr>
                </a:p>
              </p:txBody>
            </p:sp>
            <p:sp>
              <p:nvSpPr>
                <p:cNvPr id="984167" name="Rectangle 317"/>
                <p:cNvSpPr>
                  <a:spLocks noChangeArrowheads="1"/>
                </p:cNvSpPr>
                <p:nvPr/>
              </p:nvSpPr>
              <p:spPr bwMode="auto">
                <a:xfrm>
                  <a:off x="0"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4" name="Group 320"/>
              <p:cNvGrpSpPr>
                <a:grpSpLocks/>
              </p:cNvGrpSpPr>
              <p:nvPr/>
            </p:nvGrpSpPr>
            <p:grpSpPr bwMode="auto">
              <a:xfrm>
                <a:off x="1106" y="2148"/>
                <a:ext cx="1106" cy="461"/>
                <a:chOff x="1106" y="2148"/>
                <a:chExt cx="1106" cy="461"/>
              </a:xfrm>
            </p:grpSpPr>
            <p:sp>
              <p:nvSpPr>
                <p:cNvPr id="984164" name="Rectangle 253"/>
                <p:cNvSpPr>
                  <a:spLocks noChangeArrowheads="1"/>
                </p:cNvSpPr>
                <p:nvPr/>
              </p:nvSpPr>
              <p:spPr bwMode="auto">
                <a:xfrm>
                  <a:off x="1106"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Philosophy</a:t>
                  </a:r>
                  <a:endParaRPr lang="en-US">
                    <a:solidFill>
                      <a:srgbClr val="000000"/>
                    </a:solidFill>
                    <a:latin typeface="Arial Narrow" charset="0"/>
                    <a:ea typeface="ＭＳ Ｐゴシック" charset="0"/>
                    <a:cs typeface="ＭＳ Ｐゴシック" charset="0"/>
                  </a:endParaRPr>
                </a:p>
              </p:txBody>
            </p:sp>
            <p:sp>
              <p:nvSpPr>
                <p:cNvPr id="984165" name="Rectangle 319"/>
                <p:cNvSpPr>
                  <a:spLocks noChangeArrowheads="1"/>
                </p:cNvSpPr>
                <p:nvPr/>
              </p:nvSpPr>
              <p:spPr bwMode="auto">
                <a:xfrm>
                  <a:off x="1106"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5" name="Group 322"/>
              <p:cNvGrpSpPr>
                <a:grpSpLocks/>
              </p:cNvGrpSpPr>
              <p:nvPr/>
            </p:nvGrpSpPr>
            <p:grpSpPr bwMode="auto">
              <a:xfrm>
                <a:off x="2212" y="2148"/>
                <a:ext cx="1106" cy="461"/>
                <a:chOff x="2212" y="2148"/>
                <a:chExt cx="1106" cy="461"/>
              </a:xfrm>
            </p:grpSpPr>
            <p:sp>
              <p:nvSpPr>
                <p:cNvPr id="984162" name="Rectangle 254"/>
                <p:cNvSpPr>
                  <a:spLocks noChangeArrowheads="1"/>
                </p:cNvSpPr>
                <p:nvPr/>
              </p:nvSpPr>
              <p:spPr bwMode="auto">
                <a:xfrm>
                  <a:off x="2212"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History</a:t>
                  </a:r>
                  <a:endParaRPr lang="en-US">
                    <a:solidFill>
                      <a:srgbClr val="000000"/>
                    </a:solidFill>
                    <a:latin typeface="Arial Narrow" charset="0"/>
                    <a:ea typeface="ＭＳ Ｐゴシック" charset="0"/>
                    <a:cs typeface="ＭＳ Ｐゴシック" charset="0"/>
                  </a:endParaRPr>
                </a:p>
              </p:txBody>
            </p:sp>
            <p:sp>
              <p:nvSpPr>
                <p:cNvPr id="984163" name="Rectangle 321"/>
                <p:cNvSpPr>
                  <a:spLocks noChangeArrowheads="1"/>
                </p:cNvSpPr>
                <p:nvPr/>
              </p:nvSpPr>
              <p:spPr bwMode="auto">
                <a:xfrm>
                  <a:off x="2212"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6" name="Group 324"/>
              <p:cNvGrpSpPr>
                <a:grpSpLocks/>
              </p:cNvGrpSpPr>
              <p:nvPr/>
            </p:nvGrpSpPr>
            <p:grpSpPr bwMode="auto">
              <a:xfrm>
                <a:off x="3318" y="2148"/>
                <a:ext cx="1106" cy="461"/>
                <a:chOff x="3318" y="2148"/>
                <a:chExt cx="1106" cy="461"/>
              </a:xfrm>
            </p:grpSpPr>
            <p:sp>
              <p:nvSpPr>
                <p:cNvPr id="984160" name="Rectangle 255"/>
                <p:cNvSpPr>
                  <a:spLocks noChangeArrowheads="1"/>
                </p:cNvSpPr>
                <p:nvPr/>
              </p:nvSpPr>
              <p:spPr bwMode="auto">
                <a:xfrm>
                  <a:off x="3318"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Orthodoxy</a:t>
                  </a:r>
                  <a:endParaRPr lang="en-US">
                    <a:solidFill>
                      <a:srgbClr val="000000"/>
                    </a:solidFill>
                    <a:latin typeface="Arial Narrow" charset="0"/>
                    <a:ea typeface="ＭＳ Ｐゴシック" charset="0"/>
                    <a:cs typeface="ＭＳ Ｐゴシック" charset="0"/>
                  </a:endParaRPr>
                </a:p>
              </p:txBody>
            </p:sp>
            <p:sp>
              <p:nvSpPr>
                <p:cNvPr id="984161" name="Rectangle 323"/>
                <p:cNvSpPr>
                  <a:spLocks noChangeArrowheads="1"/>
                </p:cNvSpPr>
                <p:nvPr/>
              </p:nvSpPr>
              <p:spPr bwMode="auto">
                <a:xfrm>
                  <a:off x="3318"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7" name="Group 326"/>
              <p:cNvGrpSpPr>
                <a:grpSpLocks/>
              </p:cNvGrpSpPr>
              <p:nvPr/>
            </p:nvGrpSpPr>
            <p:grpSpPr bwMode="auto">
              <a:xfrm>
                <a:off x="4424" y="2148"/>
                <a:ext cx="1106" cy="461"/>
                <a:chOff x="4424" y="2148"/>
                <a:chExt cx="1106" cy="461"/>
              </a:xfrm>
            </p:grpSpPr>
            <p:sp>
              <p:nvSpPr>
                <p:cNvPr id="984158" name="Rectangle 256"/>
                <p:cNvSpPr>
                  <a:spLocks noChangeArrowheads="1"/>
                </p:cNvSpPr>
                <p:nvPr/>
              </p:nvSpPr>
              <p:spPr bwMode="auto">
                <a:xfrm>
                  <a:off x="4424" y="2148"/>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Logic</a:t>
                  </a:r>
                  <a:endParaRPr lang="en-US">
                    <a:solidFill>
                      <a:srgbClr val="000000"/>
                    </a:solidFill>
                    <a:latin typeface="Arial Narrow" charset="0"/>
                    <a:ea typeface="ＭＳ Ｐゴシック" charset="0"/>
                    <a:cs typeface="ＭＳ Ｐゴシック" charset="0"/>
                  </a:endParaRPr>
                </a:p>
              </p:txBody>
            </p:sp>
            <p:sp>
              <p:nvSpPr>
                <p:cNvPr id="984159" name="Rectangle 325"/>
                <p:cNvSpPr>
                  <a:spLocks noChangeArrowheads="1"/>
                </p:cNvSpPr>
                <p:nvPr/>
              </p:nvSpPr>
              <p:spPr bwMode="auto">
                <a:xfrm>
                  <a:off x="4424" y="2148"/>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8" name="Group 328"/>
              <p:cNvGrpSpPr>
                <a:grpSpLocks/>
              </p:cNvGrpSpPr>
              <p:nvPr/>
            </p:nvGrpSpPr>
            <p:grpSpPr bwMode="auto">
              <a:xfrm>
                <a:off x="0" y="2609"/>
                <a:ext cx="1106" cy="556"/>
                <a:chOff x="0" y="2609"/>
                <a:chExt cx="1106" cy="556"/>
              </a:xfrm>
            </p:grpSpPr>
            <p:sp>
              <p:nvSpPr>
                <p:cNvPr id="52481" name="Rectangle 257"/>
                <p:cNvSpPr>
                  <a:spLocks noChangeArrowheads="1"/>
                </p:cNvSpPr>
                <p:nvPr/>
              </p:nvSpPr>
              <p:spPr bwMode="auto">
                <a:xfrm>
                  <a:off x="0" y="2609"/>
                  <a:ext cx="1106" cy="556"/>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Argument</a:t>
                  </a:r>
                  <a:endParaRPr lang="en-US">
                    <a:solidFill>
                      <a:srgbClr val="E9E2B6"/>
                    </a:solidFill>
                    <a:latin typeface="Arial Narrow" charset="0"/>
                    <a:ea typeface="ＭＳ Ｐゴシック" charset="0"/>
                    <a:cs typeface="Times New Roman" charset="0"/>
                  </a:endParaRPr>
                </a:p>
              </p:txBody>
            </p:sp>
            <p:sp>
              <p:nvSpPr>
                <p:cNvPr id="984157" name="Rectangle 327"/>
                <p:cNvSpPr>
                  <a:spLocks noChangeArrowheads="1"/>
                </p:cNvSpPr>
                <p:nvPr/>
              </p:nvSpPr>
              <p:spPr bwMode="auto">
                <a:xfrm>
                  <a:off x="0"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099" name="Group 330"/>
              <p:cNvGrpSpPr>
                <a:grpSpLocks/>
              </p:cNvGrpSpPr>
              <p:nvPr/>
            </p:nvGrpSpPr>
            <p:grpSpPr bwMode="auto">
              <a:xfrm>
                <a:off x="1106" y="2609"/>
                <a:ext cx="1106" cy="556"/>
                <a:chOff x="1106" y="2609"/>
                <a:chExt cx="1106" cy="556"/>
              </a:xfrm>
            </p:grpSpPr>
            <p:sp>
              <p:nvSpPr>
                <p:cNvPr id="984154" name="Rectangle 258"/>
                <p:cNvSpPr>
                  <a:spLocks noChangeArrowheads="1"/>
                </p:cNvSpPr>
                <p:nvPr/>
              </p:nvSpPr>
              <p:spPr bwMode="auto">
                <a:xfrm>
                  <a:off x="1106"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"If you sin, you</a:t>
                  </a:r>
                  <a:r>
                    <a:rPr lang="en-US">
                      <a:solidFill>
                        <a:srgbClr val="000000"/>
                      </a:solidFill>
                      <a:latin typeface="Arial Narrow" charset="0"/>
                      <a:ea typeface="ＭＳ Ｐゴシック" charset="0"/>
                      <a:cs typeface="ＭＳ Ｐゴシック" charset="0"/>
                    </a:rPr>
                    <a:t> </a:t>
                  </a:r>
                  <a:r>
                    <a:rPr lang="en-US" b="1">
                      <a:solidFill>
                        <a:srgbClr val="000000"/>
                      </a:solidFill>
                      <a:latin typeface="Arial Narrow" charset="0"/>
                      <a:ea typeface="ＭＳ Ｐゴシック" charset="0"/>
                      <a:cs typeface="ＭＳ Ｐゴシック" charset="0"/>
                    </a:rPr>
                    <a:t>suffer</a:t>
                  </a:r>
                  <a:r>
                    <a:rPr lang="en-US" altLang="ja-JP" b="1">
                      <a:solidFill>
                        <a:srgbClr val="000000"/>
                      </a:solidFill>
                      <a:latin typeface="Arial Narrow" charset="0"/>
                      <a:ea typeface="ＭＳ Ｐゴシック" charset="0"/>
                      <a:cs typeface="ＭＳ Ｐゴシック" charset="0"/>
                    </a:rPr>
                    <a:t>"</a:t>
                  </a:r>
                  <a:endParaRPr lang="en-US">
                    <a:solidFill>
                      <a:srgbClr val="000000"/>
                    </a:solidFill>
                    <a:latin typeface="Arial Narrow" charset="0"/>
                    <a:ea typeface="ＭＳ Ｐゴシック" charset="0"/>
                    <a:cs typeface="ＭＳ Ｐゴシック" charset="0"/>
                  </a:endParaRPr>
                </a:p>
              </p:txBody>
            </p:sp>
            <p:sp>
              <p:nvSpPr>
                <p:cNvPr id="984155" name="Rectangle 329"/>
                <p:cNvSpPr>
                  <a:spLocks noChangeArrowheads="1"/>
                </p:cNvSpPr>
                <p:nvPr/>
              </p:nvSpPr>
              <p:spPr bwMode="auto">
                <a:xfrm>
                  <a:off x="1106"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0" name="Group 332"/>
              <p:cNvGrpSpPr>
                <a:grpSpLocks/>
              </p:cNvGrpSpPr>
              <p:nvPr/>
            </p:nvGrpSpPr>
            <p:grpSpPr bwMode="auto">
              <a:xfrm>
                <a:off x="2212" y="2609"/>
                <a:ext cx="1106" cy="556"/>
                <a:chOff x="2212" y="2609"/>
                <a:chExt cx="1106" cy="556"/>
              </a:xfrm>
            </p:grpSpPr>
            <p:sp>
              <p:nvSpPr>
                <p:cNvPr id="984152" name="Rectangle 259"/>
                <p:cNvSpPr>
                  <a:spLocks noChangeArrowheads="1"/>
                </p:cNvSpPr>
                <p:nvPr/>
              </p:nvSpPr>
              <p:spPr bwMode="auto">
                <a:xfrm>
                  <a:off x="2212"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"You must be</a:t>
                  </a:r>
                  <a:r>
                    <a:rPr lang="en-US">
                      <a:solidFill>
                        <a:srgbClr val="000000"/>
                      </a:solidFill>
                      <a:latin typeface="Arial Narrow" charset="0"/>
                      <a:ea typeface="ＭＳ Ｐゴシック" charset="0"/>
                      <a:cs typeface="ＭＳ Ｐゴシック" charset="0"/>
                    </a:rPr>
                    <a:t> s</a:t>
                  </a:r>
                  <a:r>
                    <a:rPr lang="en-US" b="1">
                      <a:solidFill>
                        <a:srgbClr val="000000"/>
                      </a:solidFill>
                      <a:latin typeface="Arial Narrow" charset="0"/>
                      <a:ea typeface="ＭＳ Ｐゴシック" charset="0"/>
                      <a:cs typeface="ＭＳ Ｐゴシック" charset="0"/>
                    </a:rPr>
                    <a:t>inning</a:t>
                  </a:r>
                  <a:r>
                    <a:rPr lang="en-US" altLang="ja-JP" b="1">
                      <a:solidFill>
                        <a:srgbClr val="000000"/>
                      </a:solidFill>
                      <a:latin typeface="Arial Narrow" charset="0"/>
                      <a:ea typeface="ＭＳ Ｐゴシック" charset="0"/>
                      <a:cs typeface="ＭＳ Ｐゴシック" charset="0"/>
                    </a:rPr>
                    <a:t>"</a:t>
                  </a:r>
                  <a:endParaRPr lang="en-US">
                    <a:solidFill>
                      <a:srgbClr val="000000"/>
                    </a:solidFill>
                    <a:latin typeface="Arial Narrow" charset="0"/>
                    <a:ea typeface="ＭＳ Ｐゴシック" charset="0"/>
                    <a:cs typeface="ＭＳ Ｐゴシック" charset="0"/>
                  </a:endParaRPr>
                </a:p>
              </p:txBody>
            </p:sp>
            <p:sp>
              <p:nvSpPr>
                <p:cNvPr id="984153" name="Rectangle 331"/>
                <p:cNvSpPr>
                  <a:spLocks noChangeArrowheads="1"/>
                </p:cNvSpPr>
                <p:nvPr/>
              </p:nvSpPr>
              <p:spPr bwMode="auto">
                <a:xfrm>
                  <a:off x="2212"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1" name="Group 334"/>
              <p:cNvGrpSpPr>
                <a:grpSpLocks/>
              </p:cNvGrpSpPr>
              <p:nvPr/>
            </p:nvGrpSpPr>
            <p:grpSpPr bwMode="auto">
              <a:xfrm>
                <a:off x="3318" y="2609"/>
                <a:ext cx="1106" cy="556"/>
                <a:chOff x="3318" y="2609"/>
                <a:chExt cx="1106" cy="556"/>
              </a:xfrm>
            </p:grpSpPr>
            <p:sp>
              <p:nvSpPr>
                <p:cNvPr id="984150" name="Rectangle 260"/>
                <p:cNvSpPr>
                  <a:spLocks noChangeArrowheads="1"/>
                </p:cNvSpPr>
                <p:nvPr/>
              </p:nvSpPr>
              <p:spPr bwMode="auto">
                <a:xfrm>
                  <a:off x="3318"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"You are sinning"</a:t>
                  </a:r>
                  <a:endParaRPr lang="en-US">
                    <a:solidFill>
                      <a:srgbClr val="000000"/>
                    </a:solidFill>
                    <a:latin typeface="Arial Narrow" charset="0"/>
                    <a:ea typeface="ＭＳ Ｐゴシック" charset="0"/>
                    <a:cs typeface="ＭＳ Ｐゴシック" charset="0"/>
                  </a:endParaRPr>
                </a:p>
              </p:txBody>
            </p:sp>
            <p:sp>
              <p:nvSpPr>
                <p:cNvPr id="984151" name="Rectangle 333"/>
                <p:cNvSpPr>
                  <a:spLocks noChangeArrowheads="1"/>
                </p:cNvSpPr>
                <p:nvPr/>
              </p:nvSpPr>
              <p:spPr bwMode="auto">
                <a:xfrm>
                  <a:off x="3318"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2" name="Group 336"/>
              <p:cNvGrpSpPr>
                <a:grpSpLocks/>
              </p:cNvGrpSpPr>
              <p:nvPr/>
            </p:nvGrpSpPr>
            <p:grpSpPr bwMode="auto">
              <a:xfrm>
                <a:off x="4424" y="2609"/>
                <a:ext cx="1106" cy="556"/>
                <a:chOff x="4424" y="2609"/>
                <a:chExt cx="1106" cy="556"/>
              </a:xfrm>
            </p:grpSpPr>
            <p:sp>
              <p:nvSpPr>
                <p:cNvPr id="984148" name="Rectangle 261"/>
                <p:cNvSpPr>
                  <a:spLocks noChangeArrowheads="1"/>
                </p:cNvSpPr>
                <p:nvPr/>
              </p:nvSpPr>
              <p:spPr bwMode="auto">
                <a:xfrm>
                  <a:off x="4424" y="2609"/>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"God purifies and</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teaches"</a:t>
                  </a:r>
                  <a:endParaRPr lang="en-US">
                    <a:solidFill>
                      <a:srgbClr val="000000"/>
                    </a:solidFill>
                    <a:latin typeface="Arial Narrow" charset="0"/>
                    <a:ea typeface="ＭＳ Ｐゴシック" charset="0"/>
                    <a:cs typeface="ＭＳ Ｐゴシック" charset="0"/>
                  </a:endParaRPr>
                </a:p>
              </p:txBody>
            </p:sp>
            <p:sp>
              <p:nvSpPr>
                <p:cNvPr id="984149" name="Rectangle 335"/>
                <p:cNvSpPr>
                  <a:spLocks noChangeArrowheads="1"/>
                </p:cNvSpPr>
                <p:nvPr/>
              </p:nvSpPr>
              <p:spPr bwMode="auto">
                <a:xfrm>
                  <a:off x="4424" y="2609"/>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3" name="Group 338"/>
              <p:cNvGrpSpPr>
                <a:grpSpLocks/>
              </p:cNvGrpSpPr>
              <p:nvPr/>
            </p:nvGrpSpPr>
            <p:grpSpPr bwMode="auto">
              <a:xfrm>
                <a:off x="0" y="3165"/>
                <a:ext cx="1106" cy="556"/>
                <a:chOff x="0" y="3165"/>
                <a:chExt cx="1106" cy="556"/>
              </a:xfrm>
            </p:grpSpPr>
            <p:sp>
              <p:nvSpPr>
                <p:cNvPr id="52486" name="Rectangle 262"/>
                <p:cNvSpPr>
                  <a:spLocks noChangeArrowheads="1"/>
                </p:cNvSpPr>
                <p:nvPr/>
              </p:nvSpPr>
              <p:spPr bwMode="auto">
                <a:xfrm>
                  <a:off x="0" y="3165"/>
                  <a:ext cx="1106" cy="554"/>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Advice to Job</a:t>
                  </a:r>
                  <a:endParaRPr lang="en-US">
                    <a:solidFill>
                      <a:srgbClr val="E9E2B6"/>
                    </a:solidFill>
                    <a:latin typeface="Arial Narrow" charset="0"/>
                    <a:ea typeface="ＭＳ Ｐゴシック" charset="0"/>
                    <a:cs typeface="Times New Roman" charset="0"/>
                  </a:endParaRPr>
                </a:p>
              </p:txBody>
            </p:sp>
            <p:sp>
              <p:nvSpPr>
                <p:cNvPr id="984147" name="Rectangle 337"/>
                <p:cNvSpPr>
                  <a:spLocks noChangeArrowheads="1"/>
                </p:cNvSpPr>
                <p:nvPr/>
              </p:nvSpPr>
              <p:spPr bwMode="auto">
                <a:xfrm>
                  <a:off x="0"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4" name="Group 340"/>
              <p:cNvGrpSpPr>
                <a:grpSpLocks/>
              </p:cNvGrpSpPr>
              <p:nvPr/>
            </p:nvGrpSpPr>
            <p:grpSpPr bwMode="auto">
              <a:xfrm>
                <a:off x="1106" y="3165"/>
                <a:ext cx="1106" cy="556"/>
                <a:chOff x="1106" y="3165"/>
                <a:chExt cx="1106" cy="556"/>
              </a:xfrm>
            </p:grpSpPr>
            <p:sp>
              <p:nvSpPr>
                <p:cNvPr id="984144" name="Rectangle 263"/>
                <p:cNvSpPr>
                  <a:spLocks noChangeArrowheads="1"/>
                </p:cNvSpPr>
                <p:nvPr/>
              </p:nvSpPr>
              <p:spPr bwMode="auto">
                <a:xfrm>
                  <a:off x="1106"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Only the wicked</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984145" name="Rectangle 339"/>
                <p:cNvSpPr>
                  <a:spLocks noChangeArrowheads="1"/>
                </p:cNvSpPr>
                <p:nvPr/>
              </p:nvSpPr>
              <p:spPr bwMode="auto">
                <a:xfrm>
                  <a:off x="1106"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5" name="Group 342"/>
              <p:cNvGrpSpPr>
                <a:grpSpLocks/>
              </p:cNvGrpSpPr>
              <p:nvPr/>
            </p:nvGrpSpPr>
            <p:grpSpPr bwMode="auto">
              <a:xfrm>
                <a:off x="2212" y="3165"/>
                <a:ext cx="1106" cy="556"/>
                <a:chOff x="2212" y="3165"/>
                <a:chExt cx="1106" cy="556"/>
              </a:xfrm>
            </p:grpSpPr>
            <p:sp>
              <p:nvSpPr>
                <p:cNvPr id="984142" name="Rectangle 264"/>
                <p:cNvSpPr>
                  <a:spLocks noChangeArrowheads="1"/>
                </p:cNvSpPr>
                <p:nvPr/>
              </p:nvSpPr>
              <p:spPr bwMode="auto">
                <a:xfrm>
                  <a:off x="2212"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always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suffer</a:t>
                  </a:r>
                  <a:endParaRPr lang="en-US">
                    <a:solidFill>
                      <a:srgbClr val="000000"/>
                    </a:solidFill>
                    <a:latin typeface="Arial Narrow" charset="0"/>
                    <a:ea typeface="ＭＳ Ｐゴシック" charset="0"/>
                    <a:cs typeface="ＭＳ Ｐゴシック" charset="0"/>
                  </a:endParaRPr>
                </a:p>
              </p:txBody>
            </p:sp>
            <p:sp>
              <p:nvSpPr>
                <p:cNvPr id="984143" name="Rectangle 341"/>
                <p:cNvSpPr>
                  <a:spLocks noChangeArrowheads="1"/>
                </p:cNvSpPr>
                <p:nvPr/>
              </p:nvSpPr>
              <p:spPr bwMode="auto">
                <a:xfrm>
                  <a:off x="2212"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6" name="Group 344"/>
              <p:cNvGrpSpPr>
                <a:grpSpLocks/>
              </p:cNvGrpSpPr>
              <p:nvPr/>
            </p:nvGrpSpPr>
            <p:grpSpPr bwMode="auto">
              <a:xfrm>
                <a:off x="3318" y="3165"/>
                <a:ext cx="1106" cy="556"/>
                <a:chOff x="3318" y="3165"/>
                <a:chExt cx="1106" cy="556"/>
              </a:xfrm>
            </p:grpSpPr>
            <p:sp>
              <p:nvSpPr>
                <p:cNvPr id="984140" name="Rectangle 265"/>
                <p:cNvSpPr>
                  <a:spLocks noChangeArrowheads="1"/>
                </p:cNvSpPr>
                <p:nvPr/>
              </p:nvSpPr>
              <p:spPr bwMode="auto">
                <a:xfrm>
                  <a:off x="3318"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The wicked are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short-lived</a:t>
                  </a:r>
                  <a:endParaRPr lang="en-US">
                    <a:solidFill>
                      <a:srgbClr val="000000"/>
                    </a:solidFill>
                    <a:latin typeface="Arial Narrow" charset="0"/>
                    <a:ea typeface="ＭＳ Ｐゴシック" charset="0"/>
                    <a:cs typeface="ＭＳ Ｐゴシック" charset="0"/>
                  </a:endParaRPr>
                </a:p>
              </p:txBody>
            </p:sp>
            <p:sp>
              <p:nvSpPr>
                <p:cNvPr id="984141" name="Rectangle 343"/>
                <p:cNvSpPr>
                  <a:spLocks noChangeArrowheads="1"/>
                </p:cNvSpPr>
                <p:nvPr/>
              </p:nvSpPr>
              <p:spPr bwMode="auto">
                <a:xfrm>
                  <a:off x="3318"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7" name="Group 346"/>
              <p:cNvGrpSpPr>
                <a:grpSpLocks/>
              </p:cNvGrpSpPr>
              <p:nvPr/>
            </p:nvGrpSpPr>
            <p:grpSpPr bwMode="auto">
              <a:xfrm>
                <a:off x="4424" y="3165"/>
                <a:ext cx="1106" cy="556"/>
                <a:chOff x="4424" y="3165"/>
                <a:chExt cx="1106" cy="556"/>
              </a:xfrm>
            </p:grpSpPr>
            <p:sp>
              <p:nvSpPr>
                <p:cNvPr id="984138" name="Rectangle 266"/>
                <p:cNvSpPr>
                  <a:spLocks noChangeArrowheads="1"/>
                </p:cNvSpPr>
                <p:nvPr/>
              </p:nvSpPr>
              <p:spPr bwMode="auto">
                <a:xfrm>
                  <a:off x="4424" y="3165"/>
                  <a:ext cx="1106" cy="556"/>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Humble yourself</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and submit to God</a:t>
                  </a:r>
                  <a:endParaRPr lang="en-US">
                    <a:solidFill>
                      <a:srgbClr val="000000"/>
                    </a:solidFill>
                    <a:latin typeface="Arial Narrow" charset="0"/>
                    <a:ea typeface="ＭＳ Ｐゴシック" charset="0"/>
                    <a:cs typeface="ＭＳ Ｐゴシック" charset="0"/>
                  </a:endParaRPr>
                </a:p>
              </p:txBody>
            </p:sp>
            <p:sp>
              <p:nvSpPr>
                <p:cNvPr id="984139" name="Rectangle 345"/>
                <p:cNvSpPr>
                  <a:spLocks noChangeArrowheads="1"/>
                </p:cNvSpPr>
                <p:nvPr/>
              </p:nvSpPr>
              <p:spPr bwMode="auto">
                <a:xfrm>
                  <a:off x="4424" y="3165"/>
                  <a:ext cx="1106" cy="556"/>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8" name="Group 348"/>
              <p:cNvGrpSpPr>
                <a:grpSpLocks/>
              </p:cNvGrpSpPr>
              <p:nvPr/>
            </p:nvGrpSpPr>
            <p:grpSpPr bwMode="auto">
              <a:xfrm>
                <a:off x="0" y="3721"/>
                <a:ext cx="1106" cy="461"/>
                <a:chOff x="0" y="3721"/>
                <a:chExt cx="1106" cy="461"/>
              </a:xfrm>
            </p:grpSpPr>
            <p:sp>
              <p:nvSpPr>
                <p:cNvPr id="52491" name="Rectangle 267"/>
                <p:cNvSpPr>
                  <a:spLocks noChangeArrowheads="1"/>
                </p:cNvSpPr>
                <p:nvPr/>
              </p:nvSpPr>
              <p:spPr bwMode="auto">
                <a:xfrm>
                  <a:off x="0" y="3719"/>
                  <a:ext cx="1106" cy="461"/>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Key Verse</a:t>
                  </a:r>
                  <a:endParaRPr lang="en-US">
                    <a:solidFill>
                      <a:srgbClr val="E9E2B6"/>
                    </a:solidFill>
                    <a:latin typeface="Arial Narrow" charset="0"/>
                    <a:ea typeface="ＭＳ Ｐゴシック" charset="0"/>
                    <a:cs typeface="Times New Roman" charset="0"/>
                  </a:endParaRPr>
                </a:p>
              </p:txBody>
            </p:sp>
            <p:sp>
              <p:nvSpPr>
                <p:cNvPr id="984137" name="Rectangle 347"/>
                <p:cNvSpPr>
                  <a:spLocks noChangeArrowheads="1"/>
                </p:cNvSpPr>
                <p:nvPr/>
              </p:nvSpPr>
              <p:spPr bwMode="auto">
                <a:xfrm>
                  <a:off x="0"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09" name="Group 350"/>
              <p:cNvGrpSpPr>
                <a:grpSpLocks/>
              </p:cNvGrpSpPr>
              <p:nvPr/>
            </p:nvGrpSpPr>
            <p:grpSpPr bwMode="auto">
              <a:xfrm>
                <a:off x="1106" y="3721"/>
                <a:ext cx="1106" cy="461"/>
                <a:chOff x="1106" y="3721"/>
                <a:chExt cx="1106" cy="461"/>
              </a:xfrm>
            </p:grpSpPr>
            <p:sp>
              <p:nvSpPr>
                <p:cNvPr id="984134" name="Rectangle 268"/>
                <p:cNvSpPr>
                  <a:spLocks noChangeArrowheads="1"/>
                </p:cNvSpPr>
                <p:nvPr/>
              </p:nvSpPr>
              <p:spPr bwMode="auto">
                <a:xfrm>
                  <a:off x="1106"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4:8; 5:17</a:t>
                  </a:r>
                  <a:endParaRPr lang="en-US">
                    <a:solidFill>
                      <a:srgbClr val="000000"/>
                    </a:solidFill>
                    <a:latin typeface="Arial Narrow" charset="0"/>
                    <a:ea typeface="ＭＳ Ｐゴシック" charset="0"/>
                    <a:cs typeface="ＭＳ Ｐゴシック" charset="0"/>
                  </a:endParaRPr>
                </a:p>
              </p:txBody>
            </p:sp>
            <p:sp>
              <p:nvSpPr>
                <p:cNvPr id="984135" name="Rectangle 349"/>
                <p:cNvSpPr>
                  <a:spLocks noChangeArrowheads="1"/>
                </p:cNvSpPr>
                <p:nvPr/>
              </p:nvSpPr>
              <p:spPr bwMode="auto">
                <a:xfrm>
                  <a:off x="1106"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0" name="Group 352"/>
              <p:cNvGrpSpPr>
                <a:grpSpLocks/>
              </p:cNvGrpSpPr>
              <p:nvPr/>
            </p:nvGrpSpPr>
            <p:grpSpPr bwMode="auto">
              <a:xfrm>
                <a:off x="2212" y="3721"/>
                <a:ext cx="1106" cy="461"/>
                <a:chOff x="2212" y="3721"/>
                <a:chExt cx="1106" cy="461"/>
              </a:xfrm>
            </p:grpSpPr>
            <p:sp>
              <p:nvSpPr>
                <p:cNvPr id="984132" name="Rectangle 269"/>
                <p:cNvSpPr>
                  <a:spLocks noChangeArrowheads="1"/>
                </p:cNvSpPr>
                <p:nvPr/>
              </p:nvSpPr>
              <p:spPr bwMode="auto">
                <a:xfrm>
                  <a:off x="2212"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8:8</a:t>
                  </a:r>
                  <a:endParaRPr lang="en-US">
                    <a:solidFill>
                      <a:srgbClr val="000000"/>
                    </a:solidFill>
                    <a:latin typeface="Arial Narrow" charset="0"/>
                    <a:ea typeface="ＭＳ Ｐゴシック" charset="0"/>
                    <a:cs typeface="ＭＳ Ｐゴシック" charset="0"/>
                  </a:endParaRPr>
                </a:p>
              </p:txBody>
            </p:sp>
            <p:sp>
              <p:nvSpPr>
                <p:cNvPr id="984133" name="Rectangle 351"/>
                <p:cNvSpPr>
                  <a:spLocks noChangeArrowheads="1"/>
                </p:cNvSpPr>
                <p:nvPr/>
              </p:nvSpPr>
              <p:spPr bwMode="auto">
                <a:xfrm>
                  <a:off x="2212"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1" name="Group 354"/>
              <p:cNvGrpSpPr>
                <a:grpSpLocks/>
              </p:cNvGrpSpPr>
              <p:nvPr/>
            </p:nvGrpSpPr>
            <p:grpSpPr bwMode="auto">
              <a:xfrm>
                <a:off x="3318" y="3721"/>
                <a:ext cx="1106" cy="461"/>
                <a:chOff x="3318" y="3721"/>
                <a:chExt cx="1106" cy="461"/>
              </a:xfrm>
            </p:grpSpPr>
            <p:sp>
              <p:nvSpPr>
                <p:cNvPr id="984130" name="Rectangle 270"/>
                <p:cNvSpPr>
                  <a:spLocks noChangeArrowheads="1"/>
                </p:cNvSpPr>
                <p:nvPr/>
              </p:nvSpPr>
              <p:spPr bwMode="auto">
                <a:xfrm>
                  <a:off x="3318"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20:5</a:t>
                  </a:r>
                  <a:endParaRPr lang="en-US">
                    <a:solidFill>
                      <a:srgbClr val="000000"/>
                    </a:solidFill>
                    <a:latin typeface="Arial Narrow" charset="0"/>
                    <a:ea typeface="ＭＳ Ｐゴシック" charset="0"/>
                    <a:cs typeface="ＭＳ Ｐゴシック" charset="0"/>
                  </a:endParaRPr>
                </a:p>
              </p:txBody>
            </p:sp>
            <p:sp>
              <p:nvSpPr>
                <p:cNvPr id="984131" name="Rectangle 353"/>
                <p:cNvSpPr>
                  <a:spLocks noChangeArrowheads="1"/>
                </p:cNvSpPr>
                <p:nvPr/>
              </p:nvSpPr>
              <p:spPr bwMode="auto">
                <a:xfrm>
                  <a:off x="3318"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2" name="Group 356"/>
              <p:cNvGrpSpPr>
                <a:grpSpLocks/>
              </p:cNvGrpSpPr>
              <p:nvPr/>
            </p:nvGrpSpPr>
            <p:grpSpPr bwMode="auto">
              <a:xfrm>
                <a:off x="4424" y="3721"/>
                <a:ext cx="1106" cy="461"/>
                <a:chOff x="4424" y="3721"/>
                <a:chExt cx="1106" cy="461"/>
              </a:xfrm>
            </p:grpSpPr>
            <p:sp>
              <p:nvSpPr>
                <p:cNvPr id="984128" name="Rectangle 271"/>
                <p:cNvSpPr>
                  <a:spLocks noChangeArrowheads="1"/>
                </p:cNvSpPr>
                <p:nvPr/>
              </p:nvSpPr>
              <p:spPr bwMode="auto">
                <a:xfrm>
                  <a:off x="4424" y="3721"/>
                  <a:ext cx="1106" cy="461"/>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37:23</a:t>
                  </a:r>
                  <a:endParaRPr lang="en-US">
                    <a:solidFill>
                      <a:srgbClr val="000000"/>
                    </a:solidFill>
                    <a:latin typeface="Arial Narrow" charset="0"/>
                    <a:ea typeface="ＭＳ Ｐゴシック" charset="0"/>
                    <a:cs typeface="ＭＳ Ｐゴシック" charset="0"/>
                  </a:endParaRPr>
                </a:p>
              </p:txBody>
            </p:sp>
            <p:sp>
              <p:nvSpPr>
                <p:cNvPr id="984129" name="Rectangle 355"/>
                <p:cNvSpPr>
                  <a:spLocks noChangeArrowheads="1"/>
                </p:cNvSpPr>
                <p:nvPr/>
              </p:nvSpPr>
              <p:spPr bwMode="auto">
                <a:xfrm>
                  <a:off x="4424" y="3721"/>
                  <a:ext cx="1106" cy="461"/>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3" name="Group 358"/>
              <p:cNvGrpSpPr>
                <a:grpSpLocks/>
              </p:cNvGrpSpPr>
              <p:nvPr/>
            </p:nvGrpSpPr>
            <p:grpSpPr bwMode="auto">
              <a:xfrm>
                <a:off x="0" y="4182"/>
                <a:ext cx="1106" cy="690"/>
                <a:chOff x="0" y="4182"/>
                <a:chExt cx="1106" cy="690"/>
              </a:xfrm>
            </p:grpSpPr>
            <p:sp>
              <p:nvSpPr>
                <p:cNvPr id="52496" name="Rectangle 272"/>
                <p:cNvSpPr>
                  <a:spLocks noChangeArrowheads="1"/>
                </p:cNvSpPr>
                <p:nvPr/>
              </p:nvSpPr>
              <p:spPr bwMode="auto">
                <a:xfrm>
                  <a:off x="0" y="4182"/>
                  <a:ext cx="1106" cy="690"/>
                </a:xfrm>
                <a:prstGeom prst="rect">
                  <a:avLst/>
                </a:prstGeom>
                <a:gradFill rotWithShape="1">
                  <a:gsLst>
                    <a:gs pos="0">
                      <a:schemeClr val="hlink">
                        <a:gamma/>
                        <a:shade val="46275"/>
                        <a:invGamma/>
                      </a:schemeClr>
                    </a:gs>
                    <a:gs pos="100000">
                      <a:schemeClr val="hlink"/>
                    </a:gs>
                  </a:gsLst>
                  <a:lin ang="5400000" scaled="1"/>
                </a:gradFill>
                <a:ln w="12700" cap="sq">
                  <a:solidFill>
                    <a:schemeClr val="tx1"/>
                  </a:solidFill>
                  <a:miter lim="800000"/>
                  <a:headEnd type="none" w="sm" len="sm"/>
                  <a:tailEnd type="none" w="sm" len="sm"/>
                </a:ln>
                <a:effectLst/>
              </p:spPr>
              <p:txBody>
                <a:bodyPr lIns="0" tIns="0" rIns="0" anchor="ctr" anchorCtr="1"/>
                <a:lstStyle/>
                <a:p>
                  <a:pPr algn="ctr" defTabSz="914400" fontAlgn="base">
                    <a:spcBef>
                      <a:spcPct val="0"/>
                    </a:spcBef>
                    <a:spcAft>
                      <a:spcPct val="0"/>
                    </a:spcAft>
                    <a:defRPr/>
                  </a:pPr>
                  <a:r>
                    <a:rPr lang="en-US" b="1">
                      <a:solidFill>
                        <a:srgbClr val="E9E2B6"/>
                      </a:solidFill>
                      <a:latin typeface="Arial Narrow" charset="0"/>
                      <a:ea typeface="ＭＳ Ｐゴシック" charset="0"/>
                      <a:cs typeface="Times New Roman" charset="0"/>
                    </a:rPr>
                    <a:t>Concept of God</a:t>
                  </a:r>
                  <a:endParaRPr lang="en-US">
                    <a:solidFill>
                      <a:srgbClr val="E9E2B6"/>
                    </a:solidFill>
                    <a:latin typeface="Arial Narrow" charset="0"/>
                    <a:ea typeface="ＭＳ Ｐゴシック" charset="0"/>
                    <a:cs typeface="Times New Roman" charset="0"/>
                  </a:endParaRPr>
                </a:p>
              </p:txBody>
            </p:sp>
            <p:sp>
              <p:nvSpPr>
                <p:cNvPr id="984127" name="Rectangle 357"/>
                <p:cNvSpPr>
                  <a:spLocks noChangeArrowheads="1"/>
                </p:cNvSpPr>
                <p:nvPr/>
              </p:nvSpPr>
              <p:spPr bwMode="auto">
                <a:xfrm>
                  <a:off x="0"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4" name="Group 360"/>
              <p:cNvGrpSpPr>
                <a:grpSpLocks/>
              </p:cNvGrpSpPr>
              <p:nvPr/>
            </p:nvGrpSpPr>
            <p:grpSpPr bwMode="auto">
              <a:xfrm>
                <a:off x="1106" y="4182"/>
                <a:ext cx="1106" cy="690"/>
                <a:chOff x="1106" y="4182"/>
                <a:chExt cx="1106" cy="690"/>
              </a:xfrm>
            </p:grpSpPr>
            <p:sp>
              <p:nvSpPr>
                <p:cNvPr id="984124" name="Rectangle 273"/>
                <p:cNvSpPr>
                  <a:spLocks noChangeArrowheads="1"/>
                </p:cNvSpPr>
                <p:nvPr/>
              </p:nvSpPr>
              <p:spPr bwMode="auto">
                <a:xfrm>
                  <a:off x="1106"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Righteous;</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punishes wicked, blesses good</a:t>
                  </a:r>
                  <a:endParaRPr lang="en-US">
                    <a:solidFill>
                      <a:srgbClr val="000000"/>
                    </a:solidFill>
                    <a:latin typeface="Arial Narrow" charset="0"/>
                    <a:ea typeface="ＭＳ Ｐゴシック" charset="0"/>
                    <a:cs typeface="ＭＳ Ｐゴシック" charset="0"/>
                  </a:endParaRPr>
                </a:p>
              </p:txBody>
            </p:sp>
            <p:sp>
              <p:nvSpPr>
                <p:cNvPr id="984125" name="Rectangle 359"/>
                <p:cNvSpPr>
                  <a:spLocks noChangeArrowheads="1"/>
                </p:cNvSpPr>
                <p:nvPr/>
              </p:nvSpPr>
              <p:spPr bwMode="auto">
                <a:xfrm>
                  <a:off x="1106"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5" name="Group 362"/>
              <p:cNvGrpSpPr>
                <a:grpSpLocks/>
              </p:cNvGrpSpPr>
              <p:nvPr/>
            </p:nvGrpSpPr>
            <p:grpSpPr bwMode="auto">
              <a:xfrm>
                <a:off x="2212" y="4182"/>
                <a:ext cx="1106" cy="690"/>
                <a:chOff x="2212" y="4182"/>
                <a:chExt cx="1106" cy="690"/>
              </a:xfrm>
            </p:grpSpPr>
            <p:sp>
              <p:nvSpPr>
                <p:cNvPr id="984122" name="Rectangle 274"/>
                <p:cNvSpPr>
                  <a:spLocks noChangeArrowheads="1"/>
                </p:cNvSpPr>
                <p:nvPr/>
              </p:nvSpPr>
              <p:spPr bwMode="auto">
                <a:xfrm>
                  <a:off x="2212"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Judge; immovable</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lawgiver</a:t>
                  </a:r>
                  <a:endParaRPr lang="en-US">
                    <a:solidFill>
                      <a:srgbClr val="000000"/>
                    </a:solidFill>
                    <a:latin typeface="Arial Narrow" charset="0"/>
                    <a:ea typeface="ＭＳ Ｐゴシック" charset="0"/>
                    <a:cs typeface="ＭＳ Ｐゴシック" charset="0"/>
                  </a:endParaRPr>
                </a:p>
              </p:txBody>
            </p:sp>
            <p:sp>
              <p:nvSpPr>
                <p:cNvPr id="984123" name="Rectangle 361"/>
                <p:cNvSpPr>
                  <a:spLocks noChangeArrowheads="1"/>
                </p:cNvSpPr>
                <p:nvPr/>
              </p:nvSpPr>
              <p:spPr bwMode="auto">
                <a:xfrm>
                  <a:off x="2212"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6" name="Group 364"/>
              <p:cNvGrpSpPr>
                <a:grpSpLocks/>
              </p:cNvGrpSpPr>
              <p:nvPr/>
            </p:nvGrpSpPr>
            <p:grpSpPr bwMode="auto">
              <a:xfrm>
                <a:off x="3318" y="4182"/>
                <a:ext cx="1106" cy="690"/>
                <a:chOff x="3318" y="4182"/>
                <a:chExt cx="1106" cy="690"/>
              </a:xfrm>
            </p:grpSpPr>
            <p:sp>
              <p:nvSpPr>
                <p:cNvPr id="984120" name="Rectangle 275"/>
                <p:cNvSpPr>
                  <a:spLocks noChangeArrowheads="1"/>
                </p:cNvSpPr>
                <p:nvPr/>
              </p:nvSpPr>
              <p:spPr bwMode="auto">
                <a:xfrm>
                  <a:off x="3318"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Unbending,</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merciless</a:t>
                  </a:r>
                  <a:endParaRPr lang="en-US">
                    <a:solidFill>
                      <a:srgbClr val="000000"/>
                    </a:solidFill>
                    <a:latin typeface="Arial Narrow" charset="0"/>
                    <a:ea typeface="ＭＳ Ｐゴシック" charset="0"/>
                    <a:cs typeface="ＭＳ Ｐゴシック" charset="0"/>
                  </a:endParaRPr>
                </a:p>
              </p:txBody>
            </p:sp>
            <p:sp>
              <p:nvSpPr>
                <p:cNvPr id="984121" name="Rectangle 363"/>
                <p:cNvSpPr>
                  <a:spLocks noChangeArrowheads="1"/>
                </p:cNvSpPr>
                <p:nvPr/>
              </p:nvSpPr>
              <p:spPr bwMode="auto">
                <a:xfrm>
                  <a:off x="3318"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nvGrpSpPr>
              <p:cNvPr id="984117" name="Group 366"/>
              <p:cNvGrpSpPr>
                <a:grpSpLocks/>
              </p:cNvGrpSpPr>
              <p:nvPr/>
            </p:nvGrpSpPr>
            <p:grpSpPr bwMode="auto">
              <a:xfrm>
                <a:off x="4424" y="4182"/>
                <a:ext cx="1106" cy="690"/>
                <a:chOff x="4424" y="4182"/>
                <a:chExt cx="1106" cy="690"/>
              </a:xfrm>
            </p:grpSpPr>
            <p:sp>
              <p:nvSpPr>
                <p:cNvPr id="984118" name="Rectangle 276"/>
                <p:cNvSpPr>
                  <a:spLocks noChangeArrowheads="1"/>
                </p:cNvSpPr>
                <p:nvPr/>
              </p:nvSpPr>
              <p:spPr bwMode="auto">
                <a:xfrm>
                  <a:off x="4424" y="4182"/>
                  <a:ext cx="1106" cy="690"/>
                </a:xfrm>
                <a:prstGeom prst="rect">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anchor="ctr" anchorCtr="1"/>
                <a:lstStyle/>
                <a:p>
                  <a:pPr algn="ctr" defTabSz="914400" fontAlgn="base">
                    <a:spcBef>
                      <a:spcPct val="0"/>
                    </a:spcBef>
                    <a:spcAft>
                      <a:spcPct val="0"/>
                    </a:spcAft>
                  </a:pPr>
                  <a:r>
                    <a:rPr lang="en-US" b="1">
                      <a:solidFill>
                        <a:srgbClr val="000000"/>
                      </a:solidFill>
                      <a:latin typeface="Arial Narrow" charset="0"/>
                      <a:ea typeface="ＭＳ Ｐゴシック" charset="0"/>
                      <a:cs typeface="ＭＳ Ｐゴシック" charset="0"/>
                    </a:rPr>
                    <a:t>Disciplinarian,</a:t>
                  </a:r>
                  <a:endParaRPr lang="en-US">
                    <a:solidFill>
                      <a:srgbClr val="000000"/>
                    </a:solidFill>
                    <a:latin typeface="Arial Narrow" charset="0"/>
                    <a:ea typeface="ＭＳ Ｐゴシック" charset="0"/>
                    <a:cs typeface="ＭＳ Ｐゴシック" charset="0"/>
                  </a:endParaRPr>
                </a:p>
                <a:p>
                  <a:pPr algn="ctr" defTabSz="914400" eaLnBrk="0" fontAlgn="base" hangingPunct="0">
                    <a:spcBef>
                      <a:spcPct val="0"/>
                    </a:spcBef>
                    <a:spcAft>
                      <a:spcPct val="0"/>
                    </a:spcAft>
                  </a:pPr>
                  <a:r>
                    <a:rPr lang="en-US" b="1">
                      <a:solidFill>
                        <a:srgbClr val="000000"/>
                      </a:solidFill>
                      <a:latin typeface="Arial Narrow" charset="0"/>
                      <a:ea typeface="ＭＳ Ｐゴシック" charset="0"/>
                      <a:cs typeface="ＭＳ Ｐゴシック" charset="0"/>
                    </a:rPr>
                    <a:t>teacher</a:t>
                  </a:r>
                  <a:endParaRPr lang="en-US">
                    <a:solidFill>
                      <a:srgbClr val="000000"/>
                    </a:solidFill>
                    <a:latin typeface="Arial Narrow" charset="0"/>
                    <a:ea typeface="ＭＳ Ｐゴシック" charset="0"/>
                    <a:cs typeface="ＭＳ Ｐゴシック" charset="0"/>
                  </a:endParaRPr>
                </a:p>
              </p:txBody>
            </p:sp>
            <p:sp>
              <p:nvSpPr>
                <p:cNvPr id="984119" name="Rectangle 365"/>
                <p:cNvSpPr>
                  <a:spLocks noChangeArrowheads="1"/>
                </p:cNvSpPr>
                <p:nvPr/>
              </p:nvSpPr>
              <p:spPr bwMode="auto">
                <a:xfrm>
                  <a:off x="4424" y="4182"/>
                  <a:ext cx="1106" cy="690"/>
                </a:xfrm>
                <a:prstGeom prst="rect">
                  <a:avLst/>
                </a:prstGeom>
                <a:noFill/>
                <a:ln w="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grpSp>
        <p:sp>
          <p:nvSpPr>
            <p:cNvPr id="984072" name="Rectangle 368"/>
            <p:cNvSpPr>
              <a:spLocks noChangeArrowheads="1"/>
            </p:cNvSpPr>
            <p:nvPr/>
          </p:nvSpPr>
          <p:spPr bwMode="auto">
            <a:xfrm>
              <a:off x="-4" y="-4"/>
              <a:ext cx="5538" cy="4880"/>
            </a:xfrm>
            <a:prstGeom prst="rect">
              <a:avLst/>
            </a:prstGeom>
            <a:noFill/>
            <a:ln w="14287"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anchor="ctr" anchorCtr="1"/>
            <a:lstStyle/>
            <a:p>
              <a:pPr defTabSz="914400" fontAlgn="base">
                <a:lnSpc>
                  <a:spcPct val="80000"/>
                </a:lnSpc>
                <a:spcBef>
                  <a:spcPct val="0"/>
                </a:spcBef>
                <a:spcAft>
                  <a:spcPct val="0"/>
                </a:spcAft>
              </a:pPr>
              <a:endParaRPr lang="en-US" sz="2000">
                <a:solidFill>
                  <a:srgbClr val="000000"/>
                </a:solidFill>
                <a:latin typeface="Arial Narrow" charset="0"/>
                <a:ea typeface="ＭＳ Ｐゴシック" charset="0"/>
                <a:cs typeface="ＭＳ Ｐゴシック" charset="0"/>
              </a:endParaRPr>
            </a:p>
          </p:txBody>
        </p:sp>
      </p:grpSp>
      <p:pic>
        <p:nvPicPr>
          <p:cNvPr id="984069" name="Picture 141" descr="job20with20his20friends2020a20portrait2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1163638"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4070" name="Rectangle 3"/>
          <p:cNvSpPr txBox="1">
            <a:spLocks noChangeArrowheads="1"/>
          </p:cNvSpPr>
          <p:nvPr/>
        </p:nvSpPr>
        <p:spPr bwMode="auto">
          <a:xfrm>
            <a:off x="1979613" y="515938"/>
            <a:ext cx="6019800" cy="320675"/>
          </a:xfrm>
          <a:prstGeom prst="rect">
            <a:avLst/>
          </a:prstGeom>
          <a:solidFill>
            <a:srgbClr val="000000"/>
          </a:solidFill>
          <a:ln w="9525">
            <a:solidFill>
              <a:schemeClr val="tx1"/>
            </a:solidFill>
            <a:miter lim="800000"/>
            <a:headEnd/>
            <a:tailEnd/>
          </a:ln>
          <a:extLst>
            <a:ext uri="{FAA26D3D-D897-4be2-8F04-BA451C77F1D7}">
              <ma14:placeholderFlag xmlns="" xmlns:ma14="http://schemas.microsoft.com/office/mac/drawingml/2011/main" val="1"/>
            </a:ext>
          </a:extLst>
        </p:spPr>
        <p:txBody>
          <a:bodyPr lIns="92075" tIns="46038" rIns="92075" bIns="46038"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lnSpc>
                <a:spcPct val="80000"/>
              </a:lnSpc>
              <a:spcBef>
                <a:spcPct val="0"/>
              </a:spcBef>
              <a:spcAft>
                <a:spcPct val="0"/>
              </a:spcAft>
            </a:pPr>
            <a:r>
              <a:rPr lang="en-US" altLang="zh-CN" sz="1600" b="1">
                <a:solidFill>
                  <a:srgbClr val="FFFFFF"/>
                </a:solidFill>
                <a:cs typeface="Arial" charset="0"/>
              </a:rPr>
              <a:t>Bruce Wilkinson &amp; Kenneth Boa, </a:t>
            </a:r>
            <a:r>
              <a:rPr lang="en-US" altLang="zh-CN" sz="1600" b="1" i="1">
                <a:solidFill>
                  <a:srgbClr val="FFFFFF"/>
                </a:solidFill>
                <a:cs typeface="Arial" charset="0"/>
              </a:rPr>
              <a:t>Talk Thru the Bible</a:t>
            </a:r>
            <a:endParaRPr lang="en-US" sz="1600" b="1">
              <a:solidFill>
                <a:srgbClr val="FFFFFF"/>
              </a:solidFill>
              <a:cs typeface="Arial" charset="0"/>
            </a:endParaRPr>
          </a:p>
        </p:txBody>
      </p:sp>
    </p:spTree>
    <p:extLst>
      <p:ext uri="{BB962C8B-B14F-4D97-AF65-F5344CB8AC3E}">
        <p14:creationId xmlns:p14="http://schemas.microsoft.com/office/powerpoint/2010/main" val="197637944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611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3" name="Rectangle 3"/>
          <p:cNvSpPr>
            <a:spLocks noGrp="1" noChangeArrowheads="1"/>
          </p:cNvSpPr>
          <p:nvPr>
            <p:ph type="title" idx="4294967295"/>
          </p:nvPr>
        </p:nvSpPr>
        <p:spPr>
          <a:xfrm>
            <a:off x="990600" y="1660525"/>
            <a:ext cx="7162800" cy="2378075"/>
          </a:xfrm>
        </p:spPr>
        <p:txBody>
          <a:bodyPr anchor="t">
            <a:spAutoFit/>
          </a:bodyPr>
          <a:lstStyle/>
          <a:p>
            <a:pPr eaLnBrk="1" hangingPunct="1">
              <a:defRPr/>
            </a:pPr>
            <a:r>
              <a:rPr lang="en-US" sz="15000">
                <a:solidFill>
                  <a:srgbClr val="0033CC"/>
                </a:solidFill>
                <a:effectLst>
                  <a:outerShdw blurRad="38100" dist="38100" dir="2700000" algn="tl">
                    <a:srgbClr val="DDDDDD"/>
                  </a:outerShdw>
                </a:effectLst>
                <a:latin typeface="Monotype Corsiva" charset="0"/>
                <a:cs typeface="Arial" charset="0"/>
              </a:rPr>
              <a:t>Proverbs</a:t>
            </a:r>
          </a:p>
        </p:txBody>
      </p:sp>
    </p:spTree>
    <p:extLst>
      <p:ext uri="{BB962C8B-B14F-4D97-AF65-F5344CB8AC3E}">
        <p14:creationId xmlns:p14="http://schemas.microsoft.com/office/powerpoint/2010/main" val="410407782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1" name="Picture 5" descr="pig-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6920" name="Picture 8" descr="Pig sn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3738" y="-56810"/>
            <a:ext cx="9295650" cy="6968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8163" name="Text Box 6"/>
          <p:cNvSpPr txBox="1">
            <a:spLocks noChangeArrowheads="1"/>
          </p:cNvSpPr>
          <p:nvPr/>
        </p:nvSpPr>
        <p:spPr bwMode="auto">
          <a:xfrm>
            <a:off x="96838" y="333375"/>
            <a:ext cx="9012237" cy="156845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altLang="ja-JP" sz="3200" b="1" dirty="0">
                <a:solidFill>
                  <a:srgbClr val="000099"/>
                </a:solidFill>
                <a:cs typeface="Arial" charset="0"/>
              </a:rPr>
              <a:t>"</a:t>
            </a:r>
            <a:r>
              <a:rPr lang="en-US" sz="3200" b="1" dirty="0">
                <a:solidFill>
                  <a:srgbClr val="000099"/>
                </a:solidFill>
                <a:cs typeface="Arial" charset="0"/>
              </a:rPr>
              <a:t>As a ring of gold in a swine</a:t>
            </a:r>
            <a:r>
              <a:rPr lang="fr-FR" altLang="ja-JP" sz="3200" b="1" dirty="0">
                <a:solidFill>
                  <a:srgbClr val="000099"/>
                </a:solidFill>
                <a:cs typeface="Arial" charset="0"/>
              </a:rPr>
              <a:t>'</a:t>
            </a:r>
            <a:r>
              <a:rPr lang="en-US" sz="3200" b="1" dirty="0">
                <a:solidFill>
                  <a:srgbClr val="000099"/>
                </a:solidFill>
                <a:cs typeface="Arial" charset="0"/>
              </a:rPr>
              <a:t>s snout, so is a beautiful woman who lacks discretion</a:t>
            </a:r>
            <a:r>
              <a:rPr lang="en-US" altLang="ja-JP" sz="3200" b="1" dirty="0">
                <a:solidFill>
                  <a:srgbClr val="000099"/>
                </a:solidFill>
                <a:cs typeface="Arial" charset="0"/>
              </a:rPr>
              <a:t>"</a:t>
            </a:r>
            <a:r>
              <a:rPr lang="en-US" sz="3200" b="1" dirty="0">
                <a:solidFill>
                  <a:srgbClr val="000099"/>
                </a:solidFill>
                <a:cs typeface="Arial" charset="0"/>
              </a:rPr>
              <a:t> </a:t>
            </a:r>
            <a:br>
              <a:rPr lang="en-US" sz="3200" b="1" dirty="0">
                <a:solidFill>
                  <a:srgbClr val="000099"/>
                </a:solidFill>
                <a:cs typeface="Arial" charset="0"/>
              </a:rPr>
            </a:br>
            <a:r>
              <a:rPr lang="en-US" sz="3200" b="1" dirty="0">
                <a:solidFill>
                  <a:srgbClr val="000099"/>
                </a:solidFill>
                <a:cs typeface="Arial" charset="0"/>
              </a:rPr>
              <a:t>(</a:t>
            </a:r>
            <a:r>
              <a:rPr lang="en-US" sz="2800" b="1" dirty="0">
                <a:solidFill>
                  <a:srgbClr val="000099"/>
                </a:solidFill>
                <a:cs typeface="Arial" charset="0"/>
              </a:rPr>
              <a:t>Proverbs 11:22)</a:t>
            </a:r>
          </a:p>
        </p:txBody>
      </p:sp>
      <p:sp>
        <p:nvSpPr>
          <p:cNvPr id="166919" name="Rectangle 7"/>
          <p:cNvSpPr>
            <a:spLocks noGrp="1" noChangeArrowheads="1"/>
          </p:cNvSpPr>
          <p:nvPr>
            <p:ph type="title" idx="4294967295"/>
          </p:nvPr>
        </p:nvSpPr>
        <p:spPr>
          <a:xfrm>
            <a:off x="4876800" y="5486400"/>
            <a:ext cx="4191000" cy="1219200"/>
          </a:xfrm>
          <a:effectLst/>
        </p:spPr>
        <p:txBody>
          <a:bodyPr/>
          <a:lstStyle/>
          <a:p>
            <a:pPr algn="r" eaLnBrk="1" hangingPunct="1">
              <a:defRPr/>
            </a:pPr>
            <a:r>
              <a:rPr lang="en-US" b="1" dirty="0">
                <a:solidFill>
                  <a:schemeClr val="accent1"/>
                </a:solidFill>
                <a:ea typeface="+mj-ea"/>
              </a:rPr>
              <a:t>VERY Descriptive!</a:t>
            </a:r>
          </a:p>
        </p:txBody>
      </p:sp>
    </p:spTree>
    <p:extLst>
      <p:ext uri="{BB962C8B-B14F-4D97-AF65-F5344CB8AC3E}">
        <p14:creationId xmlns:p14="http://schemas.microsoft.com/office/powerpoint/2010/main" val="40060668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dissolve">
                                      <p:cBhvr>
                                        <p:cTn id="7" dur="500"/>
                                        <p:tgtEl>
                                          <p:spTgt spid="1669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669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20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0210" name="Rectangle 3"/>
          <p:cNvSpPr>
            <a:spLocks noGrp="1" noChangeArrowheads="1"/>
          </p:cNvSpPr>
          <p:nvPr>
            <p:ph type="title"/>
          </p:nvPr>
        </p:nvSpPr>
        <p:spPr/>
        <p:txBody>
          <a:bodyPr/>
          <a:lstStyle/>
          <a:p>
            <a:pPr eaLnBrk="1" hangingPunct="1"/>
            <a:r>
              <a:rPr lang="en-US" b="1">
                <a:latin typeface="Arial" charset="0"/>
              </a:rPr>
              <a:t>Interpretation</a:t>
            </a:r>
          </a:p>
        </p:txBody>
      </p:sp>
      <p:sp>
        <p:nvSpPr>
          <p:cNvPr id="354308" name="Rectangle 4"/>
          <p:cNvSpPr>
            <a:spLocks noGrp="1" noChangeArrowheads="1"/>
          </p:cNvSpPr>
          <p:nvPr>
            <p:ph type="body" idx="1"/>
          </p:nvPr>
        </p:nvSpPr>
        <p:spPr/>
        <p:txBody>
          <a:bodyPr/>
          <a:lstStyle/>
          <a:p>
            <a:pPr marL="609600" indent="-609600" eaLnBrk="1" hangingPunct="1"/>
            <a:r>
              <a:rPr lang="en-US" sz="3600">
                <a:solidFill>
                  <a:srgbClr val="0000CC"/>
                </a:solidFill>
                <a:latin typeface="Arial" charset="0"/>
              </a:rPr>
              <a:t>This genre of Proverbs requires greater discernment in interpretation</a:t>
            </a:r>
          </a:p>
          <a:p>
            <a:pPr marL="609600" indent="-609600" eaLnBrk="1" hangingPunct="1"/>
            <a:r>
              <a:rPr lang="en-US" sz="3600">
                <a:solidFill>
                  <a:srgbClr val="0000CC"/>
                </a:solidFill>
                <a:latin typeface="Arial" charset="0"/>
              </a:rPr>
              <a:t>Are proverbs absolute, unconditional promises? In other words, are they principles with no exceptions?</a:t>
            </a:r>
          </a:p>
        </p:txBody>
      </p:sp>
      <p:sp>
        <p:nvSpPr>
          <p:cNvPr id="990212" name="Text Box 5"/>
          <p:cNvSpPr txBox="1">
            <a:spLocks noChangeArrowheads="1"/>
          </p:cNvSpPr>
          <p:nvPr/>
        </p:nvSpPr>
        <p:spPr bwMode="auto">
          <a:xfrm>
            <a:off x="8482013" y="0"/>
            <a:ext cx="681196"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116</a:t>
            </a:r>
          </a:p>
        </p:txBody>
      </p:sp>
    </p:spTree>
    <p:extLst>
      <p:ext uri="{BB962C8B-B14F-4D97-AF65-F5344CB8AC3E}">
        <p14:creationId xmlns:p14="http://schemas.microsoft.com/office/powerpoint/2010/main" val="4663871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43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430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57"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2258" name="Rectangle 3"/>
          <p:cNvSpPr>
            <a:spLocks noGrp="1" noChangeArrowheads="1"/>
          </p:cNvSpPr>
          <p:nvPr>
            <p:ph type="title"/>
          </p:nvPr>
        </p:nvSpPr>
        <p:spPr/>
        <p:txBody>
          <a:bodyPr/>
          <a:lstStyle/>
          <a:p>
            <a:pPr eaLnBrk="1" hangingPunct="1"/>
            <a:r>
              <a:rPr lang="en-US" b="1">
                <a:latin typeface="Arial" charset="0"/>
              </a:rPr>
              <a:t>Hermeneutical Guidelines</a:t>
            </a:r>
          </a:p>
        </p:txBody>
      </p:sp>
      <p:sp>
        <p:nvSpPr>
          <p:cNvPr id="356358" name="Rectangle 6"/>
          <p:cNvSpPr>
            <a:spLocks noChangeArrowheads="1"/>
          </p:cNvSpPr>
          <p:nvPr/>
        </p:nvSpPr>
        <p:spPr bwMode="auto">
          <a:xfrm>
            <a:off x="533400" y="17526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Tx/>
              <a:buAutoNum type="arabicPeriod"/>
            </a:pPr>
            <a:r>
              <a:rPr lang="en-US" sz="3600">
                <a:solidFill>
                  <a:srgbClr val="0000CC"/>
                </a:solidFill>
                <a:latin typeface="Arial" charset="0"/>
                <a:ea typeface="ＭＳ Ｐゴシック" charset="0"/>
                <a:cs typeface="ＭＳ Ｐゴシック" charset="0"/>
              </a:rPr>
              <a:t>Do not consider the proverbs as </a:t>
            </a:r>
            <a:r>
              <a:rPr lang="en-US" sz="3600" u="sng">
                <a:solidFill>
                  <a:srgbClr val="0000CC"/>
                </a:solidFill>
                <a:latin typeface="Arial" charset="0"/>
                <a:ea typeface="ＭＳ Ｐゴシック" charset="0"/>
                <a:cs typeface="ＭＳ Ｐゴシック" charset="0"/>
              </a:rPr>
              <a:t>promises</a:t>
            </a:r>
            <a:r>
              <a:rPr lang="en-US" sz="3600">
                <a:solidFill>
                  <a:srgbClr val="0000CC"/>
                </a:solidFill>
                <a:latin typeface="Arial" charset="0"/>
                <a:ea typeface="ＭＳ Ｐゴシック" charset="0"/>
                <a:cs typeface="ＭＳ Ｐゴシック" charset="0"/>
              </a:rPr>
              <a:t> from God, but rather as general </a:t>
            </a:r>
            <a:r>
              <a:rPr lang="en-US" sz="3600" u="sng">
                <a:solidFill>
                  <a:srgbClr val="0000CC"/>
                </a:solidFill>
                <a:latin typeface="Arial" charset="0"/>
                <a:ea typeface="ＭＳ Ｐゴシック" charset="0"/>
                <a:cs typeface="ＭＳ Ｐゴシック" charset="0"/>
              </a:rPr>
              <a:t>observations</a:t>
            </a:r>
            <a:r>
              <a:rPr lang="en-US" sz="3600">
                <a:solidFill>
                  <a:srgbClr val="0000CC"/>
                </a:solidFill>
                <a:latin typeface="Arial" charset="0"/>
                <a:ea typeface="ＭＳ Ｐゴシック" charset="0"/>
                <a:cs typeface="ＭＳ Ｐゴシック" charset="0"/>
              </a:rPr>
              <a:t> and </a:t>
            </a:r>
            <a:r>
              <a:rPr lang="en-US" sz="3600" u="sng">
                <a:solidFill>
                  <a:srgbClr val="0000CC"/>
                </a:solidFill>
                <a:latin typeface="Arial" charset="0"/>
                <a:ea typeface="ＭＳ Ｐゴシック" charset="0"/>
                <a:cs typeface="ＭＳ Ｐゴシック" charset="0"/>
              </a:rPr>
              <a:t>principles</a:t>
            </a:r>
            <a:r>
              <a:rPr lang="en-US" sz="3600">
                <a:solidFill>
                  <a:srgbClr val="0000CC"/>
                </a:solidFill>
                <a:latin typeface="Arial" charset="0"/>
                <a:ea typeface="ＭＳ Ｐゴシック" charset="0"/>
                <a:cs typeface="ＭＳ Ｐゴシック" charset="0"/>
              </a:rPr>
              <a:t> that are usually valid but not always</a:t>
            </a:r>
          </a:p>
          <a:p>
            <a:pPr marL="990600" lvl="1" indent="-519113" defTabSz="914400" fontAlgn="base">
              <a:spcBef>
                <a:spcPct val="20000"/>
              </a:spcBef>
              <a:spcAft>
                <a:spcPct val="0"/>
              </a:spcAft>
              <a:buFontTx/>
              <a:buChar char="–"/>
            </a:pPr>
            <a:r>
              <a:rPr lang="en-US" sz="3200">
                <a:solidFill>
                  <a:srgbClr val="0000CC"/>
                </a:solidFill>
                <a:latin typeface="Arial" charset="0"/>
                <a:ea typeface="ＭＳ Ｐゴシック" charset="0"/>
                <a:cs typeface="ＭＳ Ｐゴシック" charset="0"/>
              </a:rPr>
              <a:t>e.g. Proverbs 22:6, </a:t>
            </a:r>
            <a:r>
              <a:rPr lang="en-US" altLang="ja-JP" sz="3200">
                <a:solidFill>
                  <a:srgbClr val="0000CC"/>
                </a:solidFill>
                <a:latin typeface="Arial" charset="0"/>
                <a:ea typeface="ＭＳ Ｐゴシック" charset="0"/>
                <a:cs typeface="ＭＳ Ｐゴシック" charset="0"/>
              </a:rPr>
              <a:t>"</a:t>
            </a:r>
            <a:r>
              <a:rPr lang="en-US" sz="3200">
                <a:solidFill>
                  <a:srgbClr val="0000CC"/>
                </a:solidFill>
                <a:latin typeface="Arial" charset="0"/>
                <a:ea typeface="ＭＳ Ｐゴシック" charset="0"/>
                <a:cs typeface="ＭＳ Ｐゴシック" charset="0"/>
              </a:rPr>
              <a:t>Train a child in the way he should go, and when he is old he will not turn from it.</a:t>
            </a:r>
            <a:r>
              <a:rPr lang="en-US" altLang="ja-JP" sz="3200">
                <a:solidFill>
                  <a:srgbClr val="0000CC"/>
                </a:solidFill>
                <a:latin typeface="Arial" charset="0"/>
                <a:ea typeface="ＭＳ Ｐゴシック" charset="0"/>
                <a:cs typeface="ＭＳ Ｐゴシック" charset="0"/>
              </a:rPr>
              <a:t>"</a:t>
            </a:r>
            <a:endParaRPr lang="en-US" sz="3200">
              <a:solidFill>
                <a:srgbClr val="0000CC"/>
              </a:solidFill>
              <a:latin typeface="Arial" charset="0"/>
              <a:ea typeface="ＭＳ Ｐゴシック" charset="0"/>
              <a:cs typeface="ＭＳ Ｐゴシック" charset="0"/>
            </a:endParaRPr>
          </a:p>
        </p:txBody>
      </p:sp>
      <p:sp>
        <p:nvSpPr>
          <p:cNvPr id="992260" name="Text Box 5"/>
          <p:cNvSpPr txBox="1">
            <a:spLocks noChangeArrowheads="1"/>
          </p:cNvSpPr>
          <p:nvPr/>
        </p:nvSpPr>
        <p:spPr bwMode="auto">
          <a:xfrm>
            <a:off x="8482013" y="0"/>
            <a:ext cx="681037"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116</a:t>
            </a:r>
          </a:p>
        </p:txBody>
      </p:sp>
    </p:spTree>
    <p:extLst>
      <p:ext uri="{BB962C8B-B14F-4D97-AF65-F5344CB8AC3E}">
        <p14:creationId xmlns:p14="http://schemas.microsoft.com/office/powerpoint/2010/main" val="26002880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635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6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58"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305"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4306" name="Rectangle 3"/>
          <p:cNvSpPr>
            <a:spLocks noGrp="1" noChangeArrowheads="1"/>
          </p:cNvSpPr>
          <p:nvPr>
            <p:ph type="title"/>
          </p:nvPr>
        </p:nvSpPr>
        <p:spPr/>
        <p:txBody>
          <a:bodyPr/>
          <a:lstStyle/>
          <a:p>
            <a:pPr eaLnBrk="1" hangingPunct="1"/>
            <a:r>
              <a:rPr lang="en-US" b="1">
                <a:latin typeface="Arial" charset="0"/>
              </a:rPr>
              <a:t>Hermeneutical Guidelines</a:t>
            </a:r>
          </a:p>
        </p:txBody>
      </p:sp>
      <p:sp>
        <p:nvSpPr>
          <p:cNvPr id="358406" name="Rectangle 6"/>
          <p:cNvSpPr>
            <a:spLocks noChangeArrowheads="1"/>
          </p:cNvSpPr>
          <p:nvPr/>
        </p:nvSpPr>
        <p:spPr bwMode="auto">
          <a:xfrm>
            <a:off x="6096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Tx/>
              <a:buAutoNum type="arabicPeriod" startAt="2"/>
            </a:pPr>
            <a:r>
              <a:rPr lang="en-US" sz="3600">
                <a:solidFill>
                  <a:srgbClr val="0000CC"/>
                </a:solidFill>
                <a:latin typeface="Arial" charset="0"/>
                <a:ea typeface="ＭＳ Ｐゴシック" charset="0"/>
                <a:cs typeface="ＭＳ Ｐゴシック" charset="0"/>
              </a:rPr>
              <a:t>OT teaching must be understood in line with revelation given directly to the church (Acts and Epistles) in this dispensation.</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Reiterated Statements</a:t>
            </a:r>
          </a:p>
          <a:p>
            <a:pPr marL="1371600" lvl="2" indent="-461963" defTabSz="914400" fontAlgn="base">
              <a:spcBef>
                <a:spcPct val="20000"/>
              </a:spcBef>
              <a:spcAft>
                <a:spcPct val="0"/>
              </a:spcAft>
              <a:buFontTx/>
              <a:buChar char="•"/>
            </a:pP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Thou shalt not bear false witness against your neighbor</a:t>
            </a: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 (Exodus 20:16)</a:t>
            </a:r>
          </a:p>
          <a:p>
            <a:pPr marL="1371600" lvl="2" indent="-461963" defTabSz="914400" fontAlgn="base">
              <a:spcBef>
                <a:spcPct val="20000"/>
              </a:spcBef>
              <a:spcAft>
                <a:spcPct val="0"/>
              </a:spcAft>
              <a:buFontTx/>
              <a:buChar char="•"/>
            </a:pP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Stop lying to one another</a:t>
            </a: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 (Ephesians 4:25)</a:t>
            </a:r>
          </a:p>
        </p:txBody>
      </p:sp>
      <p:sp>
        <p:nvSpPr>
          <p:cNvPr id="994308" name="Text Box 5"/>
          <p:cNvSpPr txBox="1">
            <a:spLocks noChangeArrowheads="1"/>
          </p:cNvSpPr>
          <p:nvPr/>
        </p:nvSpPr>
        <p:spPr bwMode="auto">
          <a:xfrm>
            <a:off x="8482013" y="0"/>
            <a:ext cx="681037"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116</a:t>
            </a:r>
          </a:p>
        </p:txBody>
      </p:sp>
    </p:spTree>
    <p:extLst>
      <p:ext uri="{BB962C8B-B14F-4D97-AF65-F5344CB8AC3E}">
        <p14:creationId xmlns:p14="http://schemas.microsoft.com/office/powerpoint/2010/main" val="3559407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84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0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3"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6354" name="Rectangle 3"/>
          <p:cNvSpPr>
            <a:spLocks noGrp="1" noChangeArrowheads="1"/>
          </p:cNvSpPr>
          <p:nvPr>
            <p:ph type="title"/>
          </p:nvPr>
        </p:nvSpPr>
        <p:spPr/>
        <p:txBody>
          <a:bodyPr/>
          <a:lstStyle/>
          <a:p>
            <a:pPr eaLnBrk="1" hangingPunct="1"/>
            <a:r>
              <a:rPr lang="en-US" b="1">
                <a:latin typeface="Arial" charset="0"/>
              </a:rPr>
              <a:t>Hermeneutical Guidelines</a:t>
            </a:r>
          </a:p>
        </p:txBody>
      </p:sp>
      <p:sp>
        <p:nvSpPr>
          <p:cNvPr id="360455" name="Rectangle 7"/>
          <p:cNvSpPr>
            <a:spLocks noChangeArrowheads="1"/>
          </p:cNvSpPr>
          <p:nvPr/>
        </p:nvSpPr>
        <p:spPr bwMode="auto">
          <a:xfrm>
            <a:off x="5334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Tx/>
              <a:buAutoNum type="arabicPeriod" startAt="2"/>
            </a:pPr>
            <a:r>
              <a:rPr lang="en-US" sz="3600">
                <a:solidFill>
                  <a:srgbClr val="0000CC"/>
                </a:solidFill>
                <a:latin typeface="Arial" charset="0"/>
                <a:ea typeface="ＭＳ Ｐゴシック" charset="0"/>
                <a:cs typeface="ＭＳ Ｐゴシック" charset="0"/>
              </a:rPr>
              <a:t>OT teaching must be understood in line with revelation given directly to the church (Acts and Epistles) in this dispensation.</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Reiterated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Quoted Statements</a:t>
            </a:r>
          </a:p>
          <a:p>
            <a:pPr marL="1371600" lvl="2" indent="-461963" defTabSz="914400" fontAlgn="base">
              <a:spcBef>
                <a:spcPct val="20000"/>
              </a:spcBef>
              <a:spcAft>
                <a:spcPct val="0"/>
              </a:spcAft>
              <a:buFontTx/>
              <a:buChar char="•"/>
            </a:pPr>
            <a:r>
              <a:rPr lang="en-US" sz="2800">
                <a:solidFill>
                  <a:srgbClr val="0000CC"/>
                </a:solidFill>
                <a:latin typeface="Arial" charset="0"/>
                <a:ea typeface="ＭＳ Ｐゴシック" charset="0"/>
                <a:cs typeface="ＭＳ Ｐゴシック" charset="0"/>
              </a:rPr>
              <a:t>Proverbs 25:21, </a:t>
            </a: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If your enemy hungers, feed him,</a:t>
            </a:r>
            <a:r>
              <a:rPr lang="en-US" altLang="ja-JP" sz="2800">
                <a:solidFill>
                  <a:srgbClr val="0000CC"/>
                </a:solidFill>
                <a:latin typeface="Arial" charset="0"/>
                <a:ea typeface="ＭＳ Ｐゴシック" charset="0"/>
                <a:cs typeface="ＭＳ Ｐゴシック" charset="0"/>
              </a:rPr>
              <a:t>"</a:t>
            </a:r>
            <a:r>
              <a:rPr lang="en-US" sz="2800">
                <a:solidFill>
                  <a:srgbClr val="0000CC"/>
                </a:solidFill>
                <a:latin typeface="Arial" charset="0"/>
                <a:ea typeface="ＭＳ Ｐゴシック" charset="0"/>
                <a:cs typeface="ＭＳ Ｐゴシック" charset="0"/>
              </a:rPr>
              <a:t> reappears in Romans 12:20</a:t>
            </a:r>
          </a:p>
        </p:txBody>
      </p:sp>
    </p:spTree>
    <p:extLst>
      <p:ext uri="{BB962C8B-B14F-4D97-AF65-F5344CB8AC3E}">
        <p14:creationId xmlns:p14="http://schemas.microsoft.com/office/powerpoint/2010/main" val="1914923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04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01"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8402" name="Rectangle 3"/>
          <p:cNvSpPr>
            <a:spLocks noGrp="1" noChangeArrowheads="1"/>
          </p:cNvSpPr>
          <p:nvPr>
            <p:ph type="title"/>
          </p:nvPr>
        </p:nvSpPr>
        <p:spPr/>
        <p:txBody>
          <a:bodyPr/>
          <a:lstStyle/>
          <a:p>
            <a:pPr eaLnBrk="1" hangingPunct="1"/>
            <a:r>
              <a:rPr lang="en-US" b="1">
                <a:latin typeface="Arial" charset="0"/>
              </a:rPr>
              <a:t>Hermeneutical Guidelines</a:t>
            </a:r>
          </a:p>
        </p:txBody>
      </p:sp>
      <p:sp>
        <p:nvSpPr>
          <p:cNvPr id="362502" name="Rectangle 6"/>
          <p:cNvSpPr>
            <a:spLocks noChangeArrowheads="1"/>
          </p:cNvSpPr>
          <p:nvPr/>
        </p:nvSpPr>
        <p:spPr bwMode="auto">
          <a:xfrm>
            <a:off x="5334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Tx/>
              <a:buAutoNum type="arabicPeriod" startAt="2"/>
            </a:pPr>
            <a:r>
              <a:rPr lang="en-US" sz="3600">
                <a:solidFill>
                  <a:srgbClr val="0000CC"/>
                </a:solidFill>
                <a:latin typeface="Arial" charset="0"/>
                <a:ea typeface="ＭＳ Ｐゴシック" charset="0"/>
                <a:cs typeface="ＭＳ Ｐゴシック" charset="0"/>
              </a:rPr>
              <a:t>OT teaching must be understood in line with revelation given directly to the church (Acts and Epistles) in this dispensation.</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Reiterated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Quoted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Parallel Statements</a:t>
            </a:r>
          </a:p>
          <a:p>
            <a:pPr marL="1371600" lvl="2" indent="-461963" defTabSz="914400" fontAlgn="base">
              <a:spcBef>
                <a:spcPct val="20000"/>
              </a:spcBef>
              <a:spcAft>
                <a:spcPct val="0"/>
              </a:spcAft>
              <a:buFontTx/>
              <a:buChar char="•"/>
            </a:pPr>
            <a:r>
              <a:rPr lang="en-US" sz="2800">
                <a:solidFill>
                  <a:srgbClr val="0000CC"/>
                </a:solidFill>
                <a:latin typeface="Arial" charset="0"/>
                <a:ea typeface="ＭＳ Ｐゴシック" charset="0"/>
                <a:cs typeface="ＭＳ Ｐゴシック" charset="0"/>
              </a:rPr>
              <a:t>Proverbs 6:24 and 1 Thessalonians 4:3</a:t>
            </a:r>
          </a:p>
        </p:txBody>
      </p:sp>
      <p:sp>
        <p:nvSpPr>
          <p:cNvPr id="998404" name="Text Box 5"/>
          <p:cNvSpPr txBox="1">
            <a:spLocks noChangeArrowheads="1"/>
          </p:cNvSpPr>
          <p:nvPr/>
        </p:nvSpPr>
        <p:spPr bwMode="auto">
          <a:xfrm>
            <a:off x="8482013" y="0"/>
            <a:ext cx="681037"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116</a:t>
            </a:r>
          </a:p>
        </p:txBody>
      </p:sp>
    </p:spTree>
    <p:extLst>
      <p:ext uri="{BB962C8B-B14F-4D97-AF65-F5344CB8AC3E}">
        <p14:creationId xmlns:p14="http://schemas.microsoft.com/office/powerpoint/2010/main" val="27270551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25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50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449" name="Picture 2" descr="wisd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0450" name="Rectangle 3"/>
          <p:cNvSpPr>
            <a:spLocks noGrp="1" noChangeArrowheads="1"/>
          </p:cNvSpPr>
          <p:nvPr>
            <p:ph type="title"/>
          </p:nvPr>
        </p:nvSpPr>
        <p:spPr/>
        <p:txBody>
          <a:bodyPr/>
          <a:lstStyle/>
          <a:p>
            <a:pPr eaLnBrk="1" hangingPunct="1"/>
            <a:r>
              <a:rPr lang="en-US" b="1">
                <a:latin typeface="Arial" charset="0"/>
              </a:rPr>
              <a:t>Hermeneutical Guidelines</a:t>
            </a:r>
          </a:p>
        </p:txBody>
      </p:sp>
      <p:sp>
        <p:nvSpPr>
          <p:cNvPr id="1000451" name="Rectangle 6"/>
          <p:cNvSpPr>
            <a:spLocks noChangeArrowheads="1"/>
          </p:cNvSpPr>
          <p:nvPr/>
        </p:nvSpPr>
        <p:spPr bwMode="auto">
          <a:xfrm>
            <a:off x="457200" y="16002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spcBef>
                <a:spcPct val="20000"/>
              </a:spcBef>
              <a:spcAft>
                <a:spcPct val="0"/>
              </a:spcAft>
              <a:buFontTx/>
              <a:buAutoNum type="arabicPeriod" startAt="2"/>
            </a:pPr>
            <a:r>
              <a:rPr lang="en-US" sz="3600">
                <a:solidFill>
                  <a:srgbClr val="0000CC"/>
                </a:solidFill>
                <a:latin typeface="Arial" charset="0"/>
                <a:ea typeface="ＭＳ Ｐゴシック" charset="0"/>
                <a:cs typeface="ＭＳ Ｐゴシック" charset="0"/>
              </a:rPr>
              <a:t>OT teaching must be understood in line with revelation given directly to the church (Acts and Epistles) in this dispensation.</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Reiterated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Quoted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Parallel Statements</a:t>
            </a:r>
          </a:p>
          <a:p>
            <a:pPr marL="990600" lvl="1" indent="-519113" defTabSz="914400" fontAlgn="base">
              <a:spcBef>
                <a:spcPct val="20000"/>
              </a:spcBef>
              <a:spcAft>
                <a:spcPct val="0"/>
              </a:spcAft>
              <a:buFontTx/>
              <a:buAutoNum type="alphaLcPeriod"/>
            </a:pPr>
            <a:r>
              <a:rPr lang="en-US" sz="3200">
                <a:solidFill>
                  <a:srgbClr val="0000CC"/>
                </a:solidFill>
                <a:latin typeface="Arial" charset="0"/>
                <a:ea typeface="ＭＳ Ｐゴシック" charset="0"/>
                <a:cs typeface="ＭＳ Ｐゴシック" charset="0"/>
              </a:rPr>
              <a:t>If not </a:t>
            </a:r>
            <a:r>
              <a:rPr lang="en-US" sz="3200" i="1">
                <a:solidFill>
                  <a:srgbClr val="0000CC"/>
                </a:solidFill>
                <a:latin typeface="Arial" charset="0"/>
                <a:ea typeface="ＭＳ Ｐゴシック" charset="0"/>
                <a:cs typeface="ＭＳ Ｐゴシック" charset="0"/>
              </a:rPr>
              <a:t>a-c</a:t>
            </a:r>
            <a:r>
              <a:rPr lang="en-US" sz="3200">
                <a:solidFill>
                  <a:srgbClr val="0000CC"/>
                </a:solidFill>
                <a:latin typeface="Arial" charset="0"/>
                <a:ea typeface="ＭＳ Ｐゴシック" charset="0"/>
                <a:cs typeface="ＭＳ Ｐゴシック" charset="0"/>
              </a:rPr>
              <a:t>, should not be treated as commands but principles</a:t>
            </a:r>
          </a:p>
        </p:txBody>
      </p:sp>
      <p:sp>
        <p:nvSpPr>
          <p:cNvPr id="1000452" name="Text Box 5"/>
          <p:cNvSpPr txBox="1">
            <a:spLocks noChangeArrowheads="1"/>
          </p:cNvSpPr>
          <p:nvPr/>
        </p:nvSpPr>
        <p:spPr bwMode="auto">
          <a:xfrm>
            <a:off x="8482013" y="0"/>
            <a:ext cx="681037"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116</a:t>
            </a:r>
          </a:p>
        </p:txBody>
      </p:sp>
    </p:spTree>
    <p:extLst>
      <p:ext uri="{BB962C8B-B14F-4D97-AF65-F5344CB8AC3E}">
        <p14:creationId xmlns:p14="http://schemas.microsoft.com/office/powerpoint/2010/main" val="58476028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2497" name="Picture 3" descr="trust-by-schmollmolc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3515" y="116632"/>
            <a:ext cx="9103783" cy="1470025"/>
          </a:xfrm>
          <a:effectLst>
            <a:innerShdw blurRad="63500" dist="50800" dir="18900000">
              <a:prstClr val="black">
                <a:alpha val="50000"/>
              </a:prstClr>
            </a:innerShdw>
          </a:effectLst>
        </p:spPr>
        <p:txBody>
          <a:bodyPr/>
          <a:lstStyle/>
          <a:p>
            <a:pPr>
              <a:defRPr/>
            </a:pPr>
            <a:r>
              <a:rPr lang="en-US" sz="8000" b="1" dirty="0">
                <a:solidFill>
                  <a:schemeClr val="bg1"/>
                </a:solidFill>
                <a:effectLst>
                  <a:glow rad="63500">
                    <a:schemeClr val="accent4">
                      <a:satMod val="175000"/>
                      <a:alpha val="40000"/>
                    </a:schemeClr>
                  </a:glow>
                </a:effectLst>
              </a:rPr>
              <a:t>What is Poetry?</a:t>
            </a:r>
          </a:p>
        </p:txBody>
      </p:sp>
      <p:sp>
        <p:nvSpPr>
          <p:cNvPr id="3" name="Subtitle 2"/>
          <p:cNvSpPr>
            <a:spLocks noGrp="1"/>
          </p:cNvSpPr>
          <p:nvPr>
            <p:ph type="subTitle" idx="1"/>
          </p:nvPr>
        </p:nvSpPr>
        <p:spPr>
          <a:xfrm>
            <a:off x="-36512" y="1700808"/>
            <a:ext cx="9109012" cy="1752600"/>
          </a:xfrm>
          <a:effectLst>
            <a:innerShdw blurRad="63500" dist="50800" dir="18900000">
              <a:prstClr val="black">
                <a:alpha val="50000"/>
              </a:prstClr>
            </a:innerShdw>
          </a:effectLst>
        </p:spPr>
        <p:txBody>
          <a:bodyPr/>
          <a:lstStyle/>
          <a:p>
            <a:pPr>
              <a:defRPr/>
            </a:pPr>
            <a:r>
              <a:rPr lang="en-US" sz="3600" b="1" dirty="0">
                <a:solidFill>
                  <a:schemeClr val="bg1"/>
                </a:solidFill>
                <a:effectLst>
                  <a:glow rad="63500">
                    <a:schemeClr val="accent4">
                      <a:satMod val="175000"/>
                      <a:alpha val="40000"/>
                    </a:schemeClr>
                  </a:glow>
                </a:effectLst>
              </a:rPr>
              <a:t>In the next 30 seconds define poetry to the person next to you</a:t>
            </a:r>
          </a:p>
        </p:txBody>
      </p:sp>
    </p:spTree>
    <p:extLst>
      <p:ext uri="{BB962C8B-B14F-4D97-AF65-F5344CB8AC3E}">
        <p14:creationId xmlns:p14="http://schemas.microsoft.com/office/powerpoint/2010/main" val="398790930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to do list on the side) "/>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
            <a:ext cx="9144000" cy="6688183"/>
          </a:xfrm>
          <a:prstGeom prst="rect">
            <a:avLst/>
          </a:prstGeom>
          <a:noFill/>
        </p:spPr>
      </p:pic>
      <p:sp>
        <p:nvSpPr>
          <p:cNvPr id="2" name="Title 1"/>
          <p:cNvSpPr>
            <a:spLocks noGrp="1"/>
          </p:cNvSpPr>
          <p:nvPr>
            <p:ph type="title"/>
          </p:nvPr>
        </p:nvSpPr>
        <p:spPr>
          <a:xfrm>
            <a:off x="0" y="6019800"/>
            <a:ext cx="4572000" cy="838200"/>
          </a:xfrm>
          <a:solidFill>
            <a:schemeClr val="bg1"/>
          </a:solidFill>
        </p:spPr>
        <p:txBody>
          <a:bodyPr/>
          <a:lstStyle/>
          <a:p>
            <a:r>
              <a:rPr lang="en-NZ" dirty="0">
                <a:hlinkClick r:id="rId4" action="ppaction://hlinksldjump"/>
              </a:rPr>
              <a:t>Interpretive traps</a:t>
            </a:r>
            <a:endParaRPr lang="en-NZ" dirty="0"/>
          </a:p>
        </p:txBody>
      </p:sp>
      <p:sp>
        <p:nvSpPr>
          <p:cNvPr id="3" name="Content Placeholder 2"/>
          <p:cNvSpPr>
            <a:spLocks noGrp="1"/>
          </p:cNvSpPr>
          <p:nvPr>
            <p:ph idx="1"/>
          </p:nvPr>
        </p:nvSpPr>
        <p:spPr>
          <a:xfrm>
            <a:off x="179512" y="1052736"/>
            <a:ext cx="8712968" cy="1152128"/>
          </a:xfrm>
          <a:solidFill>
            <a:schemeClr val="bg1"/>
          </a:solidFill>
        </p:spPr>
        <p:txBody>
          <a:bodyPr>
            <a:normAutofit/>
          </a:bodyPr>
          <a:lstStyle/>
          <a:p>
            <a:pPr>
              <a:buFont typeface="Wingdings" pitchFamily="2" charset="2"/>
              <a:buChar char="Ø"/>
            </a:pPr>
            <a:r>
              <a:rPr lang="en-NZ" dirty="0"/>
              <a:t>Moralising</a:t>
            </a:r>
          </a:p>
          <a:p>
            <a:pPr lvl="1">
              <a:buFont typeface="Wingdings" pitchFamily="2" charset="2"/>
              <a:buChar char="Ø"/>
            </a:pPr>
            <a:r>
              <a:rPr lang="en-NZ" dirty="0"/>
              <a:t>Reducing everything to a list of do’s and don’t’s </a:t>
            </a:r>
          </a:p>
        </p:txBody>
      </p:sp>
      <p:pic>
        <p:nvPicPr>
          <p:cNvPr id="1028" name="Picture 4" descr="http://caronedmunds.files.wordpress.com/2011/05/my-everything-nothing-to-do-list-notepads.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6669" y="2132857"/>
            <a:ext cx="1787331" cy="4725143"/>
          </a:xfrm>
          <a:prstGeom prst="rect">
            <a:avLst/>
          </a:prstGeom>
          <a:noFill/>
        </p:spPr>
      </p:pic>
      <p:sp>
        <p:nvSpPr>
          <p:cNvPr id="7" name="Text Box 7"/>
          <p:cNvSpPr txBox="1">
            <a:spLocks noChangeArrowheads="1"/>
          </p:cNvSpPr>
          <p:nvPr/>
        </p:nvSpPr>
        <p:spPr bwMode="auto">
          <a:xfrm>
            <a:off x="6836" y="-800676"/>
            <a:ext cx="9144000" cy="707886"/>
          </a:xfrm>
          <a:prstGeom prst="rect">
            <a:avLst/>
          </a:prstGeom>
          <a:solidFill>
            <a:srgbClr val="03A94E"/>
          </a:solidFill>
          <a:ln w="9525">
            <a:noFill/>
            <a:miter lim="800000"/>
            <a:headEnd/>
            <a:tailEnd/>
          </a:ln>
          <a:effectLst/>
        </p:spPr>
        <p:txBody>
          <a:bodyPr wrap="square">
            <a:spAutoFit/>
          </a:bodyPr>
          <a:lstStyle/>
          <a:p>
            <a:pPr algn="ctr" defTabSz="914400">
              <a:spcBef>
                <a:spcPct val="50000"/>
              </a:spcBef>
            </a:pPr>
            <a:r>
              <a:rPr lang="en-US" altLang="zh-CN" sz="4000" b="1" dirty="0">
                <a:solidFill>
                  <a:schemeClr val="bg1"/>
                </a:solidFill>
                <a:ea typeface="SimSun" pitchFamily="2" charset="-122"/>
              </a:rPr>
              <a:t>The Cross it Off Daily Chore Calendar</a:t>
            </a:r>
            <a:endParaRPr lang="zh-CN" altLang="en-US" sz="4000" b="1" dirty="0">
              <a:solidFill>
                <a:schemeClr val="bg1"/>
              </a:solidFill>
              <a:ea typeface="SimSun" pitchFamily="2" charset="-122"/>
            </a:endParaRPr>
          </a:p>
        </p:txBody>
      </p:sp>
    </p:spTree>
    <p:extLst>
      <p:ext uri="{BB962C8B-B14F-4D97-AF65-F5344CB8AC3E}">
        <p14:creationId xmlns:p14="http://schemas.microsoft.com/office/powerpoint/2010/main" val="3616794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5719" name="Rectangle 7"/>
          <p:cNvSpPr>
            <a:spLocks noGrp="1" noChangeArrowheads="1"/>
          </p:cNvSpPr>
          <p:nvPr>
            <p:ph type="title"/>
          </p:nvPr>
        </p:nvSpPr>
        <p:spPr>
          <a:xfrm>
            <a:off x="6781800" y="6096000"/>
            <a:ext cx="2362200" cy="762000"/>
          </a:xfrm>
        </p:spPr>
        <p:txBody>
          <a:bodyPr/>
          <a:lstStyle/>
          <a:p>
            <a:pPr algn="l" eaLnBrk="1" hangingPunct="1">
              <a:defRPr/>
            </a:pPr>
            <a:r>
              <a:rPr lang="en-US" sz="2000">
                <a:effectLst/>
                <a:latin typeface="Arial" charset="0"/>
                <a:cs typeface="Arial" charset="0"/>
              </a:rPr>
              <a:t>Title Slide</a:t>
            </a:r>
            <a:endParaRPr lang="en-US" sz="3200">
              <a:latin typeface="Arial" charset="0"/>
              <a:cs typeface="Arial" charset="0"/>
            </a:endParaRPr>
          </a:p>
        </p:txBody>
      </p:sp>
      <p:pic>
        <p:nvPicPr>
          <p:cNvPr id="1003522" name="Picture 3" descr="Psalms"/>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40538"/>
          </a:xfrm>
          <a:noFill/>
          <a:extLst>
            <a:ext uri="{909E8E84-426E-40dd-AFC4-6F175D3DCCD1}">
              <a14:hiddenFill xmlns="" xmlns:a14="http://schemas.microsoft.com/office/drawing/2010/main">
                <a:solidFill>
                  <a:srgbClr val="FFFFFF"/>
                </a:solidFill>
              </a14:hiddenFill>
            </a:ext>
          </a:extLst>
        </p:spPr>
      </p:pic>
      <p:sp>
        <p:nvSpPr>
          <p:cNvPr id="115716" name="Text Box 4"/>
          <p:cNvSpPr txBox="1">
            <a:spLocks noChangeArrowheads="1"/>
          </p:cNvSpPr>
          <p:nvPr/>
        </p:nvSpPr>
        <p:spPr bwMode="auto">
          <a:xfrm>
            <a:off x="3810000" y="490538"/>
            <a:ext cx="4313238" cy="1874837"/>
          </a:xfrm>
          <a:prstGeom prst="rect">
            <a:avLst/>
          </a:prstGeom>
          <a:noFill/>
          <a:ln w="9525">
            <a:noFill/>
            <a:miter lim="800000"/>
            <a:headEnd/>
            <a:tailEnd/>
          </a:ln>
          <a:effectLst>
            <a:outerShdw blurRad="63500" dist="107763" dir="13500000" algn="ctr" rotWithShape="0">
              <a:srgbClr val="000099">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11700">
                <a:solidFill>
                  <a:srgbClr val="EAEAEA"/>
                </a:solidFill>
              </a:rPr>
              <a:t>Palms</a:t>
            </a:r>
            <a:endParaRPr lang="en-US" sz="6000">
              <a:solidFill>
                <a:srgbClr val="EAEAEA"/>
              </a:solidFill>
            </a:endParaRPr>
          </a:p>
        </p:txBody>
      </p:sp>
      <p:sp>
        <p:nvSpPr>
          <p:cNvPr id="115717" name="Text Box 5"/>
          <p:cNvSpPr txBox="1">
            <a:spLocks noChangeArrowheads="1"/>
          </p:cNvSpPr>
          <p:nvPr/>
        </p:nvSpPr>
        <p:spPr bwMode="auto">
          <a:xfrm>
            <a:off x="3825875" y="457200"/>
            <a:ext cx="5138738" cy="1874838"/>
          </a:xfrm>
          <a:prstGeom prst="rect">
            <a:avLst/>
          </a:prstGeom>
          <a:noFill/>
          <a:ln w="9525">
            <a:noFill/>
            <a:miter lim="800000"/>
            <a:headEnd/>
            <a:tailEnd/>
          </a:ln>
          <a:effectLst>
            <a:outerShdw blurRad="63500" dist="107763" dir="13500000" algn="ctr" rotWithShape="0">
              <a:srgbClr val="000099">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11700">
                <a:solidFill>
                  <a:srgbClr val="EAEAEA"/>
                </a:solidFill>
              </a:rPr>
              <a:t>P  alms</a:t>
            </a:r>
            <a:endParaRPr lang="en-US" sz="6000">
              <a:solidFill>
                <a:srgbClr val="EAEAEA"/>
              </a:solidFill>
            </a:endParaRPr>
          </a:p>
        </p:txBody>
      </p:sp>
      <p:sp>
        <p:nvSpPr>
          <p:cNvPr id="115718" name="Text Box 6"/>
          <p:cNvSpPr txBox="1">
            <a:spLocks noChangeArrowheads="1"/>
          </p:cNvSpPr>
          <p:nvPr/>
        </p:nvSpPr>
        <p:spPr bwMode="auto">
          <a:xfrm>
            <a:off x="4787900" y="457200"/>
            <a:ext cx="927100" cy="1874838"/>
          </a:xfrm>
          <a:prstGeom prst="rect">
            <a:avLst/>
          </a:prstGeom>
          <a:noFill/>
          <a:ln w="9525">
            <a:noFill/>
            <a:miter lim="800000"/>
            <a:headEnd/>
            <a:tailEnd/>
          </a:ln>
          <a:effectLst>
            <a:outerShdw blurRad="63500" dist="107763" dir="13500000" algn="ctr" rotWithShape="0">
              <a:srgbClr val="000099">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defTabSz="914400" eaLnBrk="1" fontAlgn="base" hangingPunct="1">
              <a:spcBef>
                <a:spcPct val="0"/>
              </a:spcBef>
              <a:spcAft>
                <a:spcPct val="0"/>
              </a:spcAft>
              <a:defRPr/>
            </a:pPr>
            <a:r>
              <a:rPr lang="en-US" sz="11700">
                <a:solidFill>
                  <a:srgbClr val="EAEAEA"/>
                </a:solidFill>
              </a:rPr>
              <a:t>s</a:t>
            </a:r>
            <a:endParaRPr lang="en-US" sz="6000">
              <a:solidFill>
                <a:srgbClr val="EAEAEA"/>
              </a:solidFill>
            </a:endParaRPr>
          </a:p>
        </p:txBody>
      </p:sp>
    </p:spTree>
    <p:extLst>
      <p:ext uri="{BB962C8B-B14F-4D97-AF65-F5344CB8AC3E}">
        <p14:creationId xmlns:p14="http://schemas.microsoft.com/office/powerpoint/2010/main" val="6933536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5716"/>
                                        </p:tgtEl>
                                        <p:attrNameLst>
                                          <p:attrName>style.visibility</p:attrName>
                                        </p:attrNameLst>
                                      </p:cBhvr>
                                      <p:to>
                                        <p:strVal val="visible"/>
                                      </p:to>
                                    </p:set>
                                    <p:animEffect transition="in" filter="fade">
                                      <p:cBhvr>
                                        <p:cTn id="7" dur="500"/>
                                        <p:tgtEl>
                                          <p:spTgt spid="115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1" nodeType="clickEffect">
                                  <p:stCondLst>
                                    <p:cond delay="0"/>
                                  </p:stCondLst>
                                  <p:childTnLst>
                                    <p:animEffect transition="out" filter="dissolve">
                                      <p:cBhvr>
                                        <p:cTn id="11" dur="500"/>
                                        <p:tgtEl>
                                          <p:spTgt spid="115716"/>
                                        </p:tgtEl>
                                      </p:cBhvr>
                                    </p:animEffect>
                                    <p:set>
                                      <p:cBhvr>
                                        <p:cTn id="12" dur="1" fill="hold">
                                          <p:stCondLst>
                                            <p:cond delay="499"/>
                                          </p:stCondLst>
                                        </p:cTn>
                                        <p:tgtEl>
                                          <p:spTgt spid="115716"/>
                                        </p:tgtEl>
                                        <p:attrNameLst>
                                          <p:attrName>style.visibility</p:attrName>
                                        </p:attrNameLst>
                                      </p:cBhvr>
                                      <p:to>
                                        <p:strVal val="hidden"/>
                                      </p:to>
                                    </p:se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5717"/>
                                        </p:tgtEl>
                                        <p:attrNameLst>
                                          <p:attrName>style.visibility</p:attrName>
                                        </p:attrNameLst>
                                      </p:cBhvr>
                                      <p:to>
                                        <p:strVal val="visible"/>
                                      </p:to>
                                    </p:set>
                                    <p:animEffect transition="in" filter="wipe(left)">
                                      <p:cBhvr>
                                        <p:cTn id="16" dur="500"/>
                                        <p:tgtEl>
                                          <p:spTgt spid="115717"/>
                                        </p:tgtEl>
                                      </p:cBhvr>
                                    </p:animEffect>
                                  </p:childTnLst>
                                </p:cTn>
                              </p:par>
                            </p:childTnLst>
                          </p:cTn>
                        </p:par>
                        <p:par>
                          <p:cTn id="17" fill="hold" nodeType="afterGroup">
                            <p:stCondLst>
                              <p:cond delay="1000"/>
                            </p:stCondLst>
                            <p:childTnLst>
                              <p:par>
                                <p:cTn id="18" presetID="15" presetClass="entr" presetSubtype="0" fill="hold" grpId="0" nodeType="afterEffect">
                                  <p:stCondLst>
                                    <p:cond delay="2000"/>
                                  </p:stCondLst>
                                  <p:childTnLst>
                                    <p:set>
                                      <p:cBhvr>
                                        <p:cTn id="19" dur="1" fill="hold">
                                          <p:stCondLst>
                                            <p:cond delay="0"/>
                                          </p:stCondLst>
                                        </p:cTn>
                                        <p:tgtEl>
                                          <p:spTgt spid="115718"/>
                                        </p:tgtEl>
                                        <p:attrNameLst>
                                          <p:attrName>style.visibility</p:attrName>
                                        </p:attrNameLst>
                                      </p:cBhvr>
                                      <p:to>
                                        <p:strVal val="visible"/>
                                      </p:to>
                                    </p:set>
                                    <p:anim calcmode="lin" valueType="num">
                                      <p:cBhvr>
                                        <p:cTn id="20" dur="1000" fill="hold"/>
                                        <p:tgtEl>
                                          <p:spTgt spid="115718"/>
                                        </p:tgtEl>
                                        <p:attrNameLst>
                                          <p:attrName>ppt_w</p:attrName>
                                        </p:attrNameLst>
                                      </p:cBhvr>
                                      <p:tavLst>
                                        <p:tav tm="0">
                                          <p:val>
                                            <p:fltVal val="0"/>
                                          </p:val>
                                        </p:tav>
                                        <p:tav tm="100000">
                                          <p:val>
                                            <p:strVal val="#ppt_w"/>
                                          </p:val>
                                        </p:tav>
                                      </p:tavLst>
                                    </p:anim>
                                    <p:anim calcmode="lin" valueType="num">
                                      <p:cBhvr>
                                        <p:cTn id="21" dur="1000" fill="hold"/>
                                        <p:tgtEl>
                                          <p:spTgt spid="115718"/>
                                        </p:tgtEl>
                                        <p:attrNameLst>
                                          <p:attrName>ppt_h</p:attrName>
                                        </p:attrNameLst>
                                      </p:cBhvr>
                                      <p:tavLst>
                                        <p:tav tm="0">
                                          <p:val>
                                            <p:fltVal val="0"/>
                                          </p:val>
                                        </p:tav>
                                        <p:tav tm="100000">
                                          <p:val>
                                            <p:strVal val="#ppt_h"/>
                                          </p:val>
                                        </p:tav>
                                      </p:tavLst>
                                    </p:anim>
                                    <p:anim calcmode="lin" valueType="num">
                                      <p:cBhvr>
                                        <p:cTn id="22" dur="1000" fill="hold"/>
                                        <p:tgtEl>
                                          <p:spTgt spid="1157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157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6" grpId="0" autoUpdateAnimBg="0"/>
      <p:bldP spid="115716" grpId="1" autoUpdateAnimBg="0"/>
      <p:bldP spid="115717" grpId="0" autoUpdateAnimBg="0"/>
      <p:bldP spid="11571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0"/>
            <a:ext cx="9144000" cy="990600"/>
          </a:xfrm>
          <a:solidFill>
            <a:schemeClr val="tx1"/>
          </a:solidFill>
          <a:effectLst>
            <a:outerShdw blurRad="63500" dist="38099" dir="2700000" algn="ctr" rotWithShape="0">
              <a:schemeClr val="tx2">
                <a:alpha val="74998"/>
              </a:schemeClr>
            </a:outerShdw>
          </a:effectLst>
        </p:spPr>
        <p:txBody>
          <a:bodyPr/>
          <a:lstStyle/>
          <a:p>
            <a:pPr eaLnBrk="1" hangingPunct="1">
              <a:defRPr/>
            </a:pPr>
            <a:r>
              <a:rPr lang="en-US" dirty="0">
                <a:solidFill>
                  <a:schemeClr val="bg1"/>
                </a:solidFill>
                <a:ea typeface="+mj-ea"/>
              </a:rPr>
              <a:t>Categories of Psalms </a:t>
            </a:r>
          </a:p>
        </p:txBody>
      </p:sp>
      <p:sp>
        <p:nvSpPr>
          <p:cNvPr id="48131" name="Rectangle 3"/>
          <p:cNvSpPr>
            <a:spLocks noGrp="1" noChangeArrowheads="1"/>
          </p:cNvSpPr>
          <p:nvPr>
            <p:ph type="body" sz="half" idx="1"/>
          </p:nvPr>
        </p:nvSpPr>
        <p:spPr>
          <a:xfrm>
            <a:off x="457200" y="1219200"/>
            <a:ext cx="4191000" cy="5638800"/>
          </a:xfrm>
          <a:ln>
            <a:miter lim="800000"/>
            <a:headEnd/>
            <a:tailEnd/>
          </a:ln>
        </p:spPr>
        <p:txBody>
          <a:bodyPr/>
          <a:lstStyle/>
          <a:p>
            <a:pPr eaLnBrk="1" hangingPunct="1">
              <a:defRPr/>
            </a:pPr>
            <a:r>
              <a:rPr lang="en-US" sz="3200" b="1" dirty="0">
                <a:solidFill>
                  <a:schemeClr val="bg1"/>
                </a:solidFill>
                <a:effectLst>
                  <a:glow rad="203200">
                    <a:schemeClr val="tx2">
                      <a:alpha val="75000"/>
                    </a:schemeClr>
                  </a:glow>
                </a:effectLst>
                <a:ea typeface="+mn-ea"/>
              </a:rPr>
              <a:t>Praise</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Messianic</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Lament</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Testimonial</a:t>
            </a:r>
          </a:p>
          <a:p>
            <a:pPr eaLnBrk="1" hangingPunct="1">
              <a:defRPr/>
            </a:pPr>
            <a:endParaRPr lang="en-US" sz="3200" b="1" dirty="0">
              <a:solidFill>
                <a:schemeClr val="bg1"/>
              </a:solidFill>
              <a:effectLst>
                <a:glow rad="203200">
                  <a:schemeClr val="tx2">
                    <a:alpha val="75000"/>
                  </a:schemeClr>
                </a:glow>
              </a:effectLst>
              <a:ea typeface="+mn-ea"/>
            </a:endParaRPr>
          </a:p>
          <a:p>
            <a:pPr eaLnBrk="1" hangingPunct="1">
              <a:defRPr/>
            </a:pPr>
            <a:r>
              <a:rPr lang="en-US" sz="3200" b="1" dirty="0">
                <a:solidFill>
                  <a:schemeClr val="bg1"/>
                </a:solidFill>
                <a:effectLst>
                  <a:glow rad="203200">
                    <a:schemeClr val="tx2">
                      <a:alpha val="75000"/>
                    </a:schemeClr>
                  </a:glow>
                </a:effectLst>
                <a:ea typeface="+mn-ea"/>
              </a:rPr>
              <a:t>Pilgrim (Ascent)</a:t>
            </a:r>
          </a:p>
          <a:p>
            <a:pPr eaLnBrk="1" hangingPunct="1">
              <a:buFontTx/>
              <a:buNone/>
              <a:defRPr/>
            </a:pPr>
            <a:endParaRPr lang="en-US" sz="3200" b="1" dirty="0">
              <a:solidFill>
                <a:schemeClr val="bg1"/>
              </a:solidFill>
              <a:effectLst>
                <a:glow rad="203200">
                  <a:schemeClr val="tx2">
                    <a:alpha val="75000"/>
                  </a:schemeClr>
                </a:glow>
              </a:effectLst>
              <a:ea typeface="+mn-ea"/>
            </a:endParaRPr>
          </a:p>
        </p:txBody>
      </p:sp>
      <p:sp>
        <p:nvSpPr>
          <p:cNvPr id="48132" name="Rectangle 4"/>
          <p:cNvSpPr>
            <a:spLocks noGrp="1" noChangeArrowheads="1"/>
          </p:cNvSpPr>
          <p:nvPr>
            <p:ph type="body" sz="half" idx="2"/>
          </p:nvPr>
        </p:nvSpPr>
        <p:spPr>
          <a:xfrm>
            <a:off x="4648200" y="1219200"/>
            <a:ext cx="4495800" cy="5638800"/>
          </a:xfrm>
          <a:ln>
            <a:miter lim="800000"/>
            <a:headEnd/>
            <a:tailEnd/>
          </a:ln>
        </p:spPr>
        <p:txBody>
          <a:bodyPr/>
          <a:lstStyle/>
          <a:p>
            <a:pPr eaLnBrk="1" hangingPunct="1">
              <a:lnSpc>
                <a:spcPct val="90000"/>
              </a:lnSpc>
              <a:defRPr/>
            </a:pPr>
            <a:r>
              <a:rPr lang="en-US" sz="3200" b="1">
                <a:solidFill>
                  <a:schemeClr val="bg1"/>
                </a:solidFill>
                <a:effectLst>
                  <a:glow rad="203200">
                    <a:schemeClr val="tx2">
                      <a:alpha val="75000"/>
                    </a:schemeClr>
                  </a:glow>
                </a:effectLst>
                <a:ea typeface="+mn-ea"/>
              </a:rPr>
              <a:t>Wisdom</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Imprecatory</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Penitential</a:t>
            </a:r>
          </a:p>
          <a:p>
            <a:pPr eaLnBrk="1" hangingPunct="1">
              <a:lnSpc>
                <a:spcPct val="90000"/>
              </a:lnSpc>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Historical</a:t>
            </a:r>
          </a:p>
          <a:p>
            <a:pPr eaLnBrk="1" hangingPunct="1">
              <a:lnSpc>
                <a:spcPct val="90000"/>
              </a:lnSpc>
              <a:buFontTx/>
              <a:buNone/>
              <a:defRPr/>
            </a:pPr>
            <a:endParaRPr lang="en-US" sz="3200" b="1">
              <a:solidFill>
                <a:schemeClr val="bg1"/>
              </a:solidFill>
              <a:effectLst>
                <a:glow rad="203200">
                  <a:schemeClr val="tx2">
                    <a:alpha val="75000"/>
                  </a:schemeClr>
                </a:glow>
              </a:effectLst>
              <a:ea typeface="+mn-ea"/>
            </a:endParaRPr>
          </a:p>
          <a:p>
            <a:pPr eaLnBrk="1" hangingPunct="1">
              <a:lnSpc>
                <a:spcPct val="90000"/>
              </a:lnSpc>
              <a:defRPr/>
            </a:pPr>
            <a:r>
              <a:rPr lang="en-US" sz="3200" b="1">
                <a:solidFill>
                  <a:schemeClr val="bg1"/>
                </a:solidFill>
                <a:effectLst>
                  <a:glow rad="203200">
                    <a:schemeClr val="tx2">
                      <a:alpha val="75000"/>
                    </a:schemeClr>
                  </a:glow>
                </a:effectLst>
                <a:ea typeface="+mn-ea"/>
              </a:rPr>
              <a:t>Nature</a:t>
            </a:r>
          </a:p>
        </p:txBody>
      </p:sp>
    </p:spTree>
    <p:extLst>
      <p:ext uri="{BB962C8B-B14F-4D97-AF65-F5344CB8AC3E}">
        <p14:creationId xmlns:p14="http://schemas.microsoft.com/office/powerpoint/2010/main" val="247987188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0" y="0"/>
            <a:ext cx="8229600" cy="838200"/>
          </a:xfrm>
          <a:solidFill>
            <a:schemeClr val="tx1"/>
          </a:solidFill>
        </p:spPr>
        <p:txBody>
          <a:bodyPr/>
          <a:lstStyle/>
          <a:p>
            <a:pPr eaLnBrk="1" hangingPunct="1"/>
            <a:r>
              <a:rPr lang="en-US" sz="4000" b="1">
                <a:solidFill>
                  <a:schemeClr val="bg1"/>
                </a:solidFill>
                <a:latin typeface="Arial" charset="0"/>
              </a:rPr>
              <a:t>Tips for Interpreting the Psalms</a:t>
            </a:r>
          </a:p>
        </p:txBody>
      </p:sp>
      <p:sp>
        <p:nvSpPr>
          <p:cNvPr id="49155" name="Rectangle 3"/>
          <p:cNvSpPr>
            <a:spLocks noGrp="1" noChangeArrowheads="1"/>
          </p:cNvSpPr>
          <p:nvPr>
            <p:ph type="body" idx="1"/>
          </p:nvPr>
        </p:nvSpPr>
        <p:spPr>
          <a:xfrm>
            <a:off x="304800" y="914400"/>
            <a:ext cx="8839200" cy="5943600"/>
          </a:xfrm>
        </p:spPr>
        <p:txBody>
          <a:bodyPr/>
          <a:lstStyle/>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Pay attention to structure</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Summarize the psalm in a sentence (p. 387)</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Consider titles and background information in their superscriptions</a:t>
            </a:r>
            <a:r>
              <a:rPr lang="en-US" sz="2800" b="1" dirty="0">
                <a:latin typeface="Arial" charset="0"/>
              </a:rPr>
              <a:t> </a:t>
            </a:r>
          </a:p>
          <a:p>
            <a:pPr marL="609600" indent="-609600" eaLnBrk="1" hangingPunct="1">
              <a:lnSpc>
                <a:spcPct val="90000"/>
              </a:lnSpc>
              <a:spcBef>
                <a:spcPct val="50000"/>
              </a:spcBef>
              <a:buClr>
                <a:srgbClr val="100D00"/>
              </a:buClr>
              <a:buFont typeface="+mj-lt"/>
              <a:buAutoNum type="arabicPeriod"/>
            </a:pPr>
            <a:r>
              <a:rPr lang="en-US" sz="2800" b="1" dirty="0">
                <a:latin typeface="Arial" charset="0"/>
              </a:rPr>
              <a:t>Classify the psalm using Lindsey</a:t>
            </a:r>
            <a:r>
              <a:rPr lang="fr-FR" sz="2800" b="1" dirty="0">
                <a:latin typeface="Arial" charset="0"/>
              </a:rPr>
              <a:t>'</a:t>
            </a:r>
            <a:r>
              <a:rPr lang="en-US" sz="2800" b="1" dirty="0">
                <a:latin typeface="Arial" charset="0"/>
              </a:rPr>
              <a:t>s p. 386</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Interpret the psalm</a:t>
            </a:r>
            <a:r>
              <a:rPr lang="fr-FR" altLang="ja-JP" sz="2800" b="1" dirty="0">
                <a:solidFill>
                  <a:srgbClr val="100D00"/>
                </a:solidFill>
                <a:latin typeface="Arial" charset="0"/>
              </a:rPr>
              <a:t>'</a:t>
            </a:r>
            <a:r>
              <a:rPr lang="en-US" altLang="ja-JP" sz="2800" b="1" dirty="0">
                <a:solidFill>
                  <a:srgbClr val="100D00"/>
                </a:solidFill>
                <a:latin typeface="Arial" charset="0"/>
              </a:rPr>
              <a:t>s incomplete theology in light of NT revelation (e.g., Ps. 51:11)</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Reword figures of speech and parallelisms</a:t>
            </a:r>
          </a:p>
          <a:p>
            <a:pPr marL="609600" indent="-609600" eaLnBrk="1" hangingPunct="1">
              <a:lnSpc>
                <a:spcPct val="90000"/>
              </a:lnSpc>
              <a:spcBef>
                <a:spcPct val="50000"/>
              </a:spcBef>
              <a:buClr>
                <a:srgbClr val="100D00"/>
              </a:buClr>
              <a:buFont typeface="+mj-lt"/>
              <a:buAutoNum type="arabicPeriod"/>
            </a:pPr>
            <a:r>
              <a:rPr lang="en-US" sz="2800" b="1" dirty="0">
                <a:solidFill>
                  <a:srgbClr val="100D00"/>
                </a:solidFill>
                <a:latin typeface="Arial" charset="0"/>
              </a:rPr>
              <a:t>Use NT allusions and/or quotations but don</a:t>
            </a:r>
            <a:r>
              <a:rPr lang="fr-FR" sz="2800" b="1" dirty="0">
                <a:solidFill>
                  <a:srgbClr val="100D00"/>
                </a:solidFill>
                <a:latin typeface="Arial" charset="0"/>
              </a:rPr>
              <a:t>'</a:t>
            </a:r>
            <a:r>
              <a:rPr lang="en-US" sz="2800" b="1" dirty="0">
                <a:solidFill>
                  <a:srgbClr val="100D00"/>
                </a:solidFill>
                <a:latin typeface="Arial" charset="0"/>
              </a:rPr>
              <a:t>t read back into the text what the OT author would not have understood (e.g., Ps. 16:10 expanded in Acts 2:25-31)</a:t>
            </a:r>
          </a:p>
        </p:txBody>
      </p:sp>
      <p:sp>
        <p:nvSpPr>
          <p:cNvPr id="49158" name="Text Box 6"/>
          <p:cNvSpPr txBox="1">
            <a:spLocks noChangeArrowheads="1"/>
          </p:cNvSpPr>
          <p:nvPr/>
        </p:nvSpPr>
        <p:spPr bwMode="auto">
          <a:xfrm>
            <a:off x="8375650" y="0"/>
            <a:ext cx="681038"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117</a:t>
            </a:r>
          </a:p>
        </p:txBody>
      </p:sp>
    </p:spTree>
    <p:extLst>
      <p:ext uri="{BB962C8B-B14F-4D97-AF65-F5344CB8AC3E}">
        <p14:creationId xmlns:p14="http://schemas.microsoft.com/office/powerpoint/2010/main" val="5297958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9155">
                                            <p:txEl>
                                              <p:pRg st="2" end="2"/>
                                            </p:txEl>
                                          </p:spTgt>
                                        </p:tgtEl>
                                        <p:attrNameLst>
                                          <p:attrName>style.visibility</p:attrName>
                                        </p:attrNameLst>
                                      </p:cBhvr>
                                      <p:to>
                                        <p:strVal val="visible"/>
                                      </p:to>
                                    </p:set>
                                    <p:anim to="" calcmode="lin" valueType="num">
                                      <p:cBhvr>
                                        <p:cTn id="17" dur="1" fill="hold"/>
                                        <p:tgtEl>
                                          <p:spTgt spid="49155">
                                            <p:txEl>
                                              <p:pRg st="2" end="2"/>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9155">
                                            <p:txEl>
                                              <p:pRg st="3" end="3"/>
                                            </p:txEl>
                                          </p:spTgt>
                                        </p:tgtEl>
                                        <p:attrNameLst>
                                          <p:attrName>style.visibility</p:attrName>
                                        </p:attrNameLst>
                                      </p:cBhvr>
                                      <p:to>
                                        <p:strVal val="visible"/>
                                      </p:to>
                                    </p:set>
                                    <p:anim to="" calcmode="lin" valueType="num">
                                      <p:cBhvr>
                                        <p:cTn id="22" dur="1" fill="hold"/>
                                        <p:tgtEl>
                                          <p:spTgt spid="49155">
                                            <p:txEl>
                                              <p:pRg st="3" end="3"/>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9155">
                                            <p:txEl>
                                              <p:pRg st="4" end="4"/>
                                            </p:txEl>
                                          </p:spTgt>
                                        </p:tgtEl>
                                        <p:attrNameLst>
                                          <p:attrName>style.visibility</p:attrName>
                                        </p:attrNameLst>
                                      </p:cBhvr>
                                      <p:to>
                                        <p:strVal val="visible"/>
                                      </p:to>
                                    </p:set>
                                    <p:anim to="" calcmode="lin" valueType="num">
                                      <p:cBhvr>
                                        <p:cTn id="27" dur="1" fill="hold"/>
                                        <p:tgtEl>
                                          <p:spTgt spid="49155">
                                            <p:txEl>
                                              <p:pRg st="4" end="4"/>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9155">
                                            <p:txEl>
                                              <p:pRg st="5" end="5"/>
                                            </p:txEl>
                                          </p:spTgt>
                                        </p:tgtEl>
                                        <p:attrNameLst>
                                          <p:attrName>style.visibility</p:attrName>
                                        </p:attrNameLst>
                                      </p:cBhvr>
                                      <p:to>
                                        <p:strVal val="visible"/>
                                      </p:to>
                                    </p:set>
                                    <p:anim to="" calcmode="lin" valueType="num">
                                      <p:cBhvr>
                                        <p:cTn id="32" dur="1" fill="hold"/>
                                        <p:tgtEl>
                                          <p:spTgt spid="49155">
                                            <p:txEl>
                                              <p:pRg st="5" end="5"/>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49155">
                                            <p:txEl>
                                              <p:pRg st="6" end="6"/>
                                            </p:txEl>
                                          </p:spTgt>
                                        </p:tgtEl>
                                        <p:attrNameLst>
                                          <p:attrName>style.visibility</p:attrName>
                                        </p:attrNameLst>
                                      </p:cBhvr>
                                      <p:to>
                                        <p:strVal val="visible"/>
                                      </p:to>
                                    </p:set>
                                    <p:anim to="" calcmode="lin" valueType="num">
                                      <p:cBhvr>
                                        <p:cTn id="37" dur="1" fill="hold"/>
                                        <p:tgtEl>
                                          <p:spTgt spid="49155">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009666" name="Rectangle 2"/>
          <p:cNvSpPr>
            <a:spLocks noGrp="1" noChangeArrowheads="1"/>
          </p:cNvSpPr>
          <p:nvPr>
            <p:ph type="title"/>
          </p:nvPr>
        </p:nvSpPr>
        <p:spPr>
          <a:xfrm>
            <a:off x="0" y="0"/>
            <a:ext cx="8229600" cy="838200"/>
          </a:xfrm>
          <a:solidFill>
            <a:schemeClr val="tx1"/>
          </a:solidFill>
        </p:spPr>
        <p:txBody>
          <a:bodyPr/>
          <a:lstStyle/>
          <a:p>
            <a:pPr eaLnBrk="1" hangingPunct="1"/>
            <a:r>
              <a:rPr lang="en-US" sz="4000" b="1">
                <a:solidFill>
                  <a:schemeClr val="bg1"/>
                </a:solidFill>
                <a:latin typeface="Arial" charset="0"/>
              </a:rPr>
              <a:t>Tips for Interpreting the Psalms</a:t>
            </a:r>
          </a:p>
        </p:txBody>
      </p:sp>
      <p:sp>
        <p:nvSpPr>
          <p:cNvPr id="49155" name="Rectangle 3"/>
          <p:cNvSpPr>
            <a:spLocks noGrp="1" noChangeArrowheads="1"/>
          </p:cNvSpPr>
          <p:nvPr>
            <p:ph type="body" idx="1"/>
          </p:nvPr>
        </p:nvSpPr>
        <p:spPr>
          <a:xfrm>
            <a:off x="304800" y="914400"/>
            <a:ext cx="8839200" cy="1290638"/>
          </a:xfrm>
        </p:spPr>
        <p:txBody>
          <a:bodyPr/>
          <a:lstStyle/>
          <a:p>
            <a:pPr marL="622300" indent="-622300" eaLnBrk="1" hangingPunct="1">
              <a:lnSpc>
                <a:spcPct val="90000"/>
              </a:lnSpc>
              <a:spcBef>
                <a:spcPct val="50000"/>
              </a:spcBef>
              <a:buClr>
                <a:srgbClr val="100D00"/>
              </a:buClr>
              <a:buFont typeface="+mj-lt"/>
              <a:buAutoNum type="arabicPeriod" startAt="8"/>
            </a:pPr>
            <a:r>
              <a:rPr lang="en-US" sz="2800" b="1" dirty="0">
                <a:solidFill>
                  <a:srgbClr val="100D00"/>
                </a:solidFill>
                <a:latin typeface="Arial" charset="0"/>
              </a:rPr>
              <a:t>Read psalms slowly (in our speed-reading day).</a:t>
            </a:r>
          </a:p>
          <a:p>
            <a:pPr marL="622300" indent="-622300" eaLnBrk="1" hangingPunct="1">
              <a:lnSpc>
                <a:spcPct val="90000"/>
              </a:lnSpc>
              <a:spcBef>
                <a:spcPct val="50000"/>
              </a:spcBef>
              <a:buClr>
                <a:srgbClr val="100D00"/>
              </a:buClr>
              <a:buFont typeface="+mj-lt"/>
              <a:buAutoNum type="arabicPeriod" startAt="8"/>
            </a:pPr>
            <a:r>
              <a:rPr lang="en-US" sz="2800" b="1" dirty="0">
                <a:solidFill>
                  <a:srgbClr val="100D00"/>
                </a:solidFill>
                <a:latin typeface="Arial" charset="0"/>
              </a:rPr>
              <a:t>Graph the emotional outline of the psalm.</a:t>
            </a:r>
          </a:p>
        </p:txBody>
      </p:sp>
      <p:sp>
        <p:nvSpPr>
          <p:cNvPr id="49158" name="Text Box 6"/>
          <p:cNvSpPr txBox="1">
            <a:spLocks noChangeArrowheads="1"/>
          </p:cNvSpPr>
          <p:nvPr/>
        </p:nvSpPr>
        <p:spPr bwMode="auto">
          <a:xfrm>
            <a:off x="8375650" y="0"/>
            <a:ext cx="681038"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117</a:t>
            </a:r>
          </a:p>
        </p:txBody>
      </p:sp>
      <p:sp>
        <p:nvSpPr>
          <p:cNvPr id="6" name="Text Box 6"/>
          <p:cNvSpPr txBox="1">
            <a:spLocks noChangeArrowheads="1"/>
          </p:cNvSpPr>
          <p:nvPr/>
        </p:nvSpPr>
        <p:spPr bwMode="auto">
          <a:xfrm>
            <a:off x="1055688" y="2060575"/>
            <a:ext cx="2220912" cy="461963"/>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e.g., Psalm 77</a:t>
            </a:r>
          </a:p>
        </p:txBody>
      </p:sp>
      <p:sp>
        <p:nvSpPr>
          <p:cNvPr id="7" name="Text Box 6"/>
          <p:cNvSpPr txBox="1">
            <a:spLocks noChangeArrowheads="1"/>
          </p:cNvSpPr>
          <p:nvPr/>
        </p:nvSpPr>
        <p:spPr bwMode="auto">
          <a:xfrm>
            <a:off x="1258888" y="6064250"/>
            <a:ext cx="1074737"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77:1-3</a:t>
            </a:r>
          </a:p>
        </p:txBody>
      </p:sp>
      <p:sp>
        <p:nvSpPr>
          <p:cNvPr id="8" name="Text Box 6"/>
          <p:cNvSpPr txBox="1">
            <a:spLocks noChangeArrowheads="1"/>
          </p:cNvSpPr>
          <p:nvPr/>
        </p:nvSpPr>
        <p:spPr bwMode="auto">
          <a:xfrm>
            <a:off x="3262313" y="6064250"/>
            <a:ext cx="1074737"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77:4-9</a:t>
            </a:r>
          </a:p>
        </p:txBody>
      </p:sp>
      <p:sp>
        <p:nvSpPr>
          <p:cNvPr id="9" name="Text Box 6"/>
          <p:cNvSpPr txBox="1">
            <a:spLocks noChangeArrowheads="1"/>
          </p:cNvSpPr>
          <p:nvPr/>
        </p:nvSpPr>
        <p:spPr bwMode="auto">
          <a:xfrm>
            <a:off x="5264150" y="6064250"/>
            <a:ext cx="971550"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77:10</a:t>
            </a:r>
          </a:p>
        </p:txBody>
      </p:sp>
      <p:sp>
        <p:nvSpPr>
          <p:cNvPr id="10" name="Text Box 6"/>
          <p:cNvSpPr txBox="1">
            <a:spLocks noChangeArrowheads="1"/>
          </p:cNvSpPr>
          <p:nvPr/>
        </p:nvSpPr>
        <p:spPr bwMode="auto">
          <a:xfrm>
            <a:off x="7164388" y="6064250"/>
            <a:ext cx="1400175" cy="4603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400" b="1" dirty="0">
                <a:solidFill>
                  <a:srgbClr val="100D00"/>
                </a:solidFill>
                <a:latin typeface="Arial" pitchFamily="-105" charset="0"/>
                <a:ea typeface="Arial" pitchFamily="-105" charset="0"/>
                <a:cs typeface="Arial" pitchFamily="-105" charset="0"/>
              </a:rPr>
              <a:t>77:11-20</a:t>
            </a:r>
          </a:p>
        </p:txBody>
      </p:sp>
      <p:sp>
        <p:nvSpPr>
          <p:cNvPr id="11" name="Text Box 6"/>
          <p:cNvSpPr txBox="1">
            <a:spLocks noChangeArrowheads="1"/>
          </p:cNvSpPr>
          <p:nvPr/>
        </p:nvSpPr>
        <p:spPr bwMode="auto">
          <a:xfrm>
            <a:off x="1116013" y="2636838"/>
            <a:ext cx="3324225" cy="40005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defTabSz="914400" fontAlgn="base">
              <a:spcBef>
                <a:spcPct val="0"/>
              </a:spcBef>
              <a:spcAft>
                <a:spcPct val="0"/>
              </a:spcAft>
              <a:defRPr/>
            </a:pPr>
            <a:r>
              <a:rPr lang="en-US" sz="2000" b="1" i="1" dirty="0">
                <a:solidFill>
                  <a:srgbClr val="100D00"/>
                </a:solidFill>
                <a:latin typeface="Arial" pitchFamily="-105" charset="0"/>
                <a:ea typeface="Arial" pitchFamily="-105" charset="0"/>
                <a:cs typeface="Arial" pitchFamily="-105" charset="0"/>
              </a:rPr>
              <a:t>Does it start high or low?</a:t>
            </a:r>
          </a:p>
        </p:txBody>
      </p:sp>
      <p:sp>
        <p:nvSpPr>
          <p:cNvPr id="2" name="Freeform 1"/>
          <p:cNvSpPr/>
          <p:nvPr/>
        </p:nvSpPr>
        <p:spPr>
          <a:xfrm>
            <a:off x="1462088" y="4521200"/>
            <a:ext cx="1892300" cy="347663"/>
          </a:xfrm>
          <a:custGeom>
            <a:avLst/>
            <a:gdLst>
              <a:gd name="connsiteX0" fmla="*/ 0 w 1892895"/>
              <a:gd name="connsiteY0" fmla="*/ 83871 h 347468"/>
              <a:gd name="connsiteX1" fmla="*/ 107823 w 1892895"/>
              <a:gd name="connsiteY1" fmla="*/ 59908 h 347468"/>
              <a:gd name="connsiteX2" fmla="*/ 191686 w 1892895"/>
              <a:gd name="connsiteY2" fmla="*/ 35945 h 347468"/>
              <a:gd name="connsiteX3" fmla="*/ 275548 w 1892895"/>
              <a:gd name="connsiteY3" fmla="*/ 0 h 347468"/>
              <a:gd name="connsiteX4" fmla="*/ 323470 w 1892895"/>
              <a:gd name="connsiteY4" fmla="*/ 11982 h 347468"/>
              <a:gd name="connsiteX5" fmla="*/ 347430 w 1892895"/>
              <a:gd name="connsiteY5" fmla="*/ 47927 h 347468"/>
              <a:gd name="connsiteX6" fmla="*/ 407332 w 1892895"/>
              <a:gd name="connsiteY6" fmla="*/ 107835 h 347468"/>
              <a:gd name="connsiteX7" fmla="*/ 479214 w 1892895"/>
              <a:gd name="connsiteY7" fmla="*/ 167743 h 347468"/>
              <a:gd name="connsiteX8" fmla="*/ 539116 w 1892895"/>
              <a:gd name="connsiteY8" fmla="*/ 275578 h 347468"/>
              <a:gd name="connsiteX9" fmla="*/ 563077 w 1892895"/>
              <a:gd name="connsiteY9" fmla="*/ 311523 h 347468"/>
              <a:gd name="connsiteX10" fmla="*/ 634959 w 1892895"/>
              <a:gd name="connsiteY10" fmla="*/ 347468 h 347468"/>
              <a:gd name="connsiteX11" fmla="*/ 802684 w 1892895"/>
              <a:gd name="connsiteY11" fmla="*/ 323505 h 347468"/>
              <a:gd name="connsiteX12" fmla="*/ 850605 w 1892895"/>
              <a:gd name="connsiteY12" fmla="*/ 263596 h 347468"/>
              <a:gd name="connsiteX13" fmla="*/ 874566 w 1892895"/>
              <a:gd name="connsiteY13" fmla="*/ 215670 h 347468"/>
              <a:gd name="connsiteX14" fmla="*/ 898526 w 1892895"/>
              <a:gd name="connsiteY14" fmla="*/ 191706 h 347468"/>
              <a:gd name="connsiteX15" fmla="*/ 1006350 w 1892895"/>
              <a:gd name="connsiteY15" fmla="*/ 131798 h 347468"/>
              <a:gd name="connsiteX16" fmla="*/ 1221996 w 1892895"/>
              <a:gd name="connsiteY16" fmla="*/ 143780 h 347468"/>
              <a:gd name="connsiteX17" fmla="*/ 1293878 w 1892895"/>
              <a:gd name="connsiteY17" fmla="*/ 167743 h 347468"/>
              <a:gd name="connsiteX18" fmla="*/ 1365760 w 1892895"/>
              <a:gd name="connsiteY18" fmla="*/ 179725 h 347468"/>
              <a:gd name="connsiteX19" fmla="*/ 1449622 w 1892895"/>
              <a:gd name="connsiteY19" fmla="*/ 251615 h 347468"/>
              <a:gd name="connsiteX20" fmla="*/ 1485563 w 1892895"/>
              <a:gd name="connsiteY20" fmla="*/ 299541 h 347468"/>
              <a:gd name="connsiteX21" fmla="*/ 1557445 w 1892895"/>
              <a:gd name="connsiteY21" fmla="*/ 323505 h 347468"/>
              <a:gd name="connsiteX22" fmla="*/ 1892895 w 1892895"/>
              <a:gd name="connsiteY22" fmla="*/ 323505 h 34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2895" h="347468">
                <a:moveTo>
                  <a:pt x="0" y="83871"/>
                </a:moveTo>
                <a:cubicBezTo>
                  <a:pt x="129736" y="62247"/>
                  <a:pt x="25236" y="83506"/>
                  <a:pt x="107823" y="59908"/>
                </a:cubicBezTo>
                <a:cubicBezTo>
                  <a:pt x="125744" y="54787"/>
                  <a:pt x="172531" y="45524"/>
                  <a:pt x="191686" y="35945"/>
                </a:cubicBezTo>
                <a:cubicBezTo>
                  <a:pt x="274420" y="-5426"/>
                  <a:pt x="175816" y="24937"/>
                  <a:pt x="275548" y="0"/>
                </a:cubicBezTo>
                <a:cubicBezTo>
                  <a:pt x="291522" y="3994"/>
                  <a:pt x="309770" y="2848"/>
                  <a:pt x="323470" y="11982"/>
                </a:cubicBezTo>
                <a:cubicBezTo>
                  <a:pt x="335451" y="19970"/>
                  <a:pt x="337948" y="37090"/>
                  <a:pt x="347430" y="47927"/>
                </a:cubicBezTo>
                <a:cubicBezTo>
                  <a:pt x="366025" y="69180"/>
                  <a:pt x="387365" y="87866"/>
                  <a:pt x="407332" y="107835"/>
                </a:cubicBezTo>
                <a:cubicBezTo>
                  <a:pt x="453455" y="153963"/>
                  <a:pt x="429175" y="134380"/>
                  <a:pt x="479214" y="167743"/>
                </a:cubicBezTo>
                <a:cubicBezTo>
                  <a:pt x="500302" y="231009"/>
                  <a:pt x="484190" y="193180"/>
                  <a:pt x="539116" y="275578"/>
                </a:cubicBezTo>
                <a:cubicBezTo>
                  <a:pt x="547103" y="287560"/>
                  <a:pt x="549416" y="306969"/>
                  <a:pt x="563077" y="311523"/>
                </a:cubicBezTo>
                <a:cubicBezTo>
                  <a:pt x="612678" y="328059"/>
                  <a:pt x="588511" y="316499"/>
                  <a:pt x="634959" y="347468"/>
                </a:cubicBezTo>
                <a:cubicBezTo>
                  <a:pt x="690867" y="339480"/>
                  <a:pt x="747710" y="336442"/>
                  <a:pt x="802684" y="323505"/>
                </a:cubicBezTo>
                <a:cubicBezTo>
                  <a:pt x="845573" y="313412"/>
                  <a:pt x="837195" y="294890"/>
                  <a:pt x="850605" y="263596"/>
                </a:cubicBezTo>
                <a:cubicBezTo>
                  <a:pt x="857640" y="247179"/>
                  <a:pt x="864659" y="230532"/>
                  <a:pt x="874566" y="215670"/>
                </a:cubicBezTo>
                <a:cubicBezTo>
                  <a:pt x="880831" y="206271"/>
                  <a:pt x="889490" y="198484"/>
                  <a:pt x="898526" y="191706"/>
                </a:cubicBezTo>
                <a:cubicBezTo>
                  <a:pt x="964435" y="142268"/>
                  <a:pt x="950315" y="150478"/>
                  <a:pt x="1006350" y="131798"/>
                </a:cubicBezTo>
                <a:cubicBezTo>
                  <a:pt x="1078232" y="135792"/>
                  <a:pt x="1150559" y="134849"/>
                  <a:pt x="1221996" y="143780"/>
                </a:cubicBezTo>
                <a:cubicBezTo>
                  <a:pt x="1247058" y="146913"/>
                  <a:pt x="1268965" y="163590"/>
                  <a:pt x="1293878" y="167743"/>
                </a:cubicBezTo>
                <a:lnTo>
                  <a:pt x="1365760" y="179725"/>
                </a:lnTo>
                <a:cubicBezTo>
                  <a:pt x="1403638" y="208137"/>
                  <a:pt x="1419586" y="216569"/>
                  <a:pt x="1449622" y="251615"/>
                </a:cubicBezTo>
                <a:cubicBezTo>
                  <a:pt x="1462617" y="266777"/>
                  <a:pt x="1468949" y="288464"/>
                  <a:pt x="1485563" y="299541"/>
                </a:cubicBezTo>
                <a:cubicBezTo>
                  <a:pt x="1506577" y="313552"/>
                  <a:pt x="1532188" y="323505"/>
                  <a:pt x="1557445" y="323505"/>
                </a:cubicBezTo>
                <a:lnTo>
                  <a:pt x="1892895" y="323505"/>
                </a:ln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3" name="Freeform 2"/>
          <p:cNvSpPr/>
          <p:nvPr/>
        </p:nvSpPr>
        <p:spPr>
          <a:xfrm>
            <a:off x="3354388" y="4856163"/>
            <a:ext cx="1881187" cy="682625"/>
          </a:xfrm>
          <a:custGeom>
            <a:avLst/>
            <a:gdLst>
              <a:gd name="connsiteX0" fmla="*/ 0 w 1880915"/>
              <a:gd name="connsiteY0" fmla="*/ 0 h 682954"/>
              <a:gd name="connsiteX1" fmla="*/ 191686 w 1880915"/>
              <a:gd name="connsiteY1" fmla="*/ 35945 h 682954"/>
              <a:gd name="connsiteX2" fmla="*/ 227627 w 1880915"/>
              <a:gd name="connsiteY2" fmla="*/ 107835 h 682954"/>
              <a:gd name="connsiteX3" fmla="*/ 263568 w 1880915"/>
              <a:gd name="connsiteY3" fmla="*/ 143780 h 682954"/>
              <a:gd name="connsiteX4" fmla="*/ 287529 w 1880915"/>
              <a:gd name="connsiteY4" fmla="*/ 179725 h 682954"/>
              <a:gd name="connsiteX5" fmla="*/ 299509 w 1880915"/>
              <a:gd name="connsiteY5" fmla="*/ 227651 h 682954"/>
              <a:gd name="connsiteX6" fmla="*/ 347430 w 1880915"/>
              <a:gd name="connsiteY6" fmla="*/ 239633 h 682954"/>
              <a:gd name="connsiteX7" fmla="*/ 670900 w 1880915"/>
              <a:gd name="connsiteY7" fmla="*/ 251615 h 682954"/>
              <a:gd name="connsiteX8" fmla="*/ 658919 w 1880915"/>
              <a:gd name="connsiteY8" fmla="*/ 431340 h 682954"/>
              <a:gd name="connsiteX9" fmla="*/ 670900 w 1880915"/>
              <a:gd name="connsiteY9" fmla="*/ 551156 h 682954"/>
              <a:gd name="connsiteX10" fmla="*/ 730801 w 1880915"/>
              <a:gd name="connsiteY10" fmla="*/ 599083 h 682954"/>
              <a:gd name="connsiteX11" fmla="*/ 802683 w 1880915"/>
              <a:gd name="connsiteY11" fmla="*/ 658991 h 682954"/>
              <a:gd name="connsiteX12" fmla="*/ 850605 w 1880915"/>
              <a:gd name="connsiteY12" fmla="*/ 670973 h 682954"/>
              <a:gd name="connsiteX13" fmla="*/ 886546 w 1880915"/>
              <a:gd name="connsiteY13" fmla="*/ 682954 h 682954"/>
              <a:gd name="connsiteX14" fmla="*/ 958428 w 1880915"/>
              <a:gd name="connsiteY14" fmla="*/ 670973 h 682954"/>
              <a:gd name="connsiteX15" fmla="*/ 1054271 w 1880915"/>
              <a:gd name="connsiteY15" fmla="*/ 623046 h 682954"/>
              <a:gd name="connsiteX16" fmla="*/ 1545465 w 1880915"/>
              <a:gd name="connsiteY16" fmla="*/ 611064 h 682954"/>
              <a:gd name="connsiteX17" fmla="*/ 1880915 w 1880915"/>
              <a:gd name="connsiteY17" fmla="*/ 587101 h 682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80915" h="682954">
                <a:moveTo>
                  <a:pt x="0" y="0"/>
                </a:moveTo>
                <a:cubicBezTo>
                  <a:pt x="48907" y="4447"/>
                  <a:pt x="141680" y="222"/>
                  <a:pt x="191686" y="35945"/>
                </a:cubicBezTo>
                <a:cubicBezTo>
                  <a:pt x="227670" y="61651"/>
                  <a:pt x="206691" y="76428"/>
                  <a:pt x="227627" y="107835"/>
                </a:cubicBezTo>
                <a:cubicBezTo>
                  <a:pt x="237025" y="121933"/>
                  <a:pt x="252722" y="130763"/>
                  <a:pt x="263568" y="143780"/>
                </a:cubicBezTo>
                <a:cubicBezTo>
                  <a:pt x="272786" y="154843"/>
                  <a:pt x="279542" y="167743"/>
                  <a:pt x="287529" y="179725"/>
                </a:cubicBezTo>
                <a:cubicBezTo>
                  <a:pt x="291522" y="195700"/>
                  <a:pt x="287866" y="216006"/>
                  <a:pt x="299509" y="227651"/>
                </a:cubicBezTo>
                <a:cubicBezTo>
                  <a:pt x="311151" y="239294"/>
                  <a:pt x="330999" y="238573"/>
                  <a:pt x="347430" y="239633"/>
                </a:cubicBezTo>
                <a:cubicBezTo>
                  <a:pt x="455103" y="246581"/>
                  <a:pt x="563077" y="247621"/>
                  <a:pt x="670900" y="251615"/>
                </a:cubicBezTo>
                <a:cubicBezTo>
                  <a:pt x="666906" y="311523"/>
                  <a:pt x="658919" y="371299"/>
                  <a:pt x="658919" y="431340"/>
                </a:cubicBezTo>
                <a:cubicBezTo>
                  <a:pt x="658919" y="471478"/>
                  <a:pt x="661876" y="512046"/>
                  <a:pt x="670900" y="551156"/>
                </a:cubicBezTo>
                <a:cubicBezTo>
                  <a:pt x="681437" y="596821"/>
                  <a:pt x="699115" y="583238"/>
                  <a:pt x="730801" y="599083"/>
                </a:cubicBezTo>
                <a:cubicBezTo>
                  <a:pt x="899262" y="683323"/>
                  <a:pt x="617210" y="552995"/>
                  <a:pt x="802683" y="658991"/>
                </a:cubicBezTo>
                <a:cubicBezTo>
                  <a:pt x="816979" y="667161"/>
                  <a:pt x="834773" y="666449"/>
                  <a:pt x="850605" y="670973"/>
                </a:cubicBezTo>
                <a:cubicBezTo>
                  <a:pt x="862747" y="674443"/>
                  <a:pt x="874566" y="678960"/>
                  <a:pt x="886546" y="682954"/>
                </a:cubicBezTo>
                <a:cubicBezTo>
                  <a:pt x="910507" y="678960"/>
                  <a:pt x="935684" y="679503"/>
                  <a:pt x="958428" y="670973"/>
                </a:cubicBezTo>
                <a:cubicBezTo>
                  <a:pt x="1042246" y="639538"/>
                  <a:pt x="877767" y="627352"/>
                  <a:pt x="1054271" y="623046"/>
                </a:cubicBezTo>
                <a:lnTo>
                  <a:pt x="1545465" y="611064"/>
                </a:lnTo>
                <a:cubicBezTo>
                  <a:pt x="1700694" y="559316"/>
                  <a:pt x="1592090" y="587101"/>
                  <a:pt x="1880915" y="587101"/>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4" name="Freeform 3"/>
          <p:cNvSpPr/>
          <p:nvPr/>
        </p:nvSpPr>
        <p:spPr>
          <a:xfrm>
            <a:off x="5211763" y="5445125"/>
            <a:ext cx="1868487" cy="527050"/>
          </a:xfrm>
          <a:custGeom>
            <a:avLst/>
            <a:gdLst>
              <a:gd name="connsiteX0" fmla="*/ 0 w 1868934"/>
              <a:gd name="connsiteY0" fmla="*/ 11981 h 527192"/>
              <a:gd name="connsiteX1" fmla="*/ 119804 w 1868934"/>
              <a:gd name="connsiteY1" fmla="*/ 0 h 527192"/>
              <a:gd name="connsiteX2" fmla="*/ 407332 w 1868934"/>
              <a:gd name="connsiteY2" fmla="*/ 23963 h 527192"/>
              <a:gd name="connsiteX3" fmla="*/ 455253 w 1868934"/>
              <a:gd name="connsiteY3" fmla="*/ 35944 h 527192"/>
              <a:gd name="connsiteX4" fmla="*/ 467234 w 1868934"/>
              <a:gd name="connsiteY4" fmla="*/ 71889 h 527192"/>
              <a:gd name="connsiteX5" fmla="*/ 491194 w 1868934"/>
              <a:gd name="connsiteY5" fmla="*/ 287559 h 527192"/>
              <a:gd name="connsiteX6" fmla="*/ 527135 w 1868934"/>
              <a:gd name="connsiteY6" fmla="*/ 395394 h 527192"/>
              <a:gd name="connsiteX7" fmla="*/ 599017 w 1868934"/>
              <a:gd name="connsiteY7" fmla="*/ 443321 h 527192"/>
              <a:gd name="connsiteX8" fmla="*/ 706841 w 1868934"/>
              <a:gd name="connsiteY8" fmla="*/ 467284 h 527192"/>
              <a:gd name="connsiteX9" fmla="*/ 1198035 w 1868934"/>
              <a:gd name="connsiteY9" fmla="*/ 467284 h 527192"/>
              <a:gd name="connsiteX10" fmla="*/ 1293878 w 1868934"/>
              <a:gd name="connsiteY10" fmla="*/ 491247 h 527192"/>
              <a:gd name="connsiteX11" fmla="*/ 1389720 w 1868934"/>
              <a:gd name="connsiteY11" fmla="*/ 515211 h 527192"/>
              <a:gd name="connsiteX12" fmla="*/ 1437642 w 1868934"/>
              <a:gd name="connsiteY12" fmla="*/ 527192 h 527192"/>
              <a:gd name="connsiteX13" fmla="*/ 1785072 w 1868934"/>
              <a:gd name="connsiteY13" fmla="*/ 515211 h 527192"/>
              <a:gd name="connsiteX14" fmla="*/ 1797052 w 1868934"/>
              <a:gd name="connsiteY14" fmla="*/ 479266 h 527192"/>
              <a:gd name="connsiteX15" fmla="*/ 1868934 w 1868934"/>
              <a:gd name="connsiteY15" fmla="*/ 467284 h 52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8934" h="527192">
                <a:moveTo>
                  <a:pt x="0" y="11981"/>
                </a:moveTo>
                <a:cubicBezTo>
                  <a:pt x="39935" y="7987"/>
                  <a:pt x="79670" y="0"/>
                  <a:pt x="119804" y="0"/>
                </a:cubicBezTo>
                <a:cubicBezTo>
                  <a:pt x="222498" y="0"/>
                  <a:pt x="310732" y="4641"/>
                  <a:pt x="407332" y="23963"/>
                </a:cubicBezTo>
                <a:cubicBezTo>
                  <a:pt x="423478" y="27192"/>
                  <a:pt x="439279" y="31950"/>
                  <a:pt x="455253" y="35944"/>
                </a:cubicBezTo>
                <a:cubicBezTo>
                  <a:pt x="459247" y="47926"/>
                  <a:pt x="465448" y="59386"/>
                  <a:pt x="467234" y="71889"/>
                </a:cubicBezTo>
                <a:cubicBezTo>
                  <a:pt x="477462" y="143494"/>
                  <a:pt x="468323" y="218938"/>
                  <a:pt x="491194" y="287559"/>
                </a:cubicBezTo>
                <a:cubicBezTo>
                  <a:pt x="503174" y="323504"/>
                  <a:pt x="495611" y="374375"/>
                  <a:pt x="527135" y="395394"/>
                </a:cubicBezTo>
                <a:cubicBezTo>
                  <a:pt x="551096" y="411370"/>
                  <a:pt x="571079" y="436336"/>
                  <a:pt x="599017" y="443321"/>
                </a:cubicBezTo>
                <a:cubicBezTo>
                  <a:pt x="666694" y="460241"/>
                  <a:pt x="630793" y="452072"/>
                  <a:pt x="706841" y="467284"/>
                </a:cubicBezTo>
                <a:cubicBezTo>
                  <a:pt x="950166" y="452074"/>
                  <a:pt x="909598" y="448052"/>
                  <a:pt x="1198035" y="467284"/>
                </a:cubicBezTo>
                <a:cubicBezTo>
                  <a:pt x="1249739" y="470731"/>
                  <a:pt x="1251382" y="479656"/>
                  <a:pt x="1293878" y="491247"/>
                </a:cubicBezTo>
                <a:cubicBezTo>
                  <a:pt x="1325648" y="499913"/>
                  <a:pt x="1357773" y="507223"/>
                  <a:pt x="1389720" y="515211"/>
                </a:cubicBezTo>
                <a:lnTo>
                  <a:pt x="1437642" y="527192"/>
                </a:lnTo>
                <a:cubicBezTo>
                  <a:pt x="1553452" y="523198"/>
                  <a:pt x="1670210" y="530527"/>
                  <a:pt x="1785072" y="515211"/>
                </a:cubicBezTo>
                <a:cubicBezTo>
                  <a:pt x="1797591" y="513542"/>
                  <a:pt x="1788122" y="488197"/>
                  <a:pt x="1797052" y="479266"/>
                </a:cubicBezTo>
                <a:cubicBezTo>
                  <a:pt x="1812821" y="463495"/>
                  <a:pt x="1850283" y="467284"/>
                  <a:pt x="1868934" y="467284"/>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
        <p:nvSpPr>
          <p:cNvPr id="13" name="Freeform 12"/>
          <p:cNvSpPr/>
          <p:nvPr/>
        </p:nvSpPr>
        <p:spPr>
          <a:xfrm>
            <a:off x="7080250" y="2349500"/>
            <a:ext cx="2181225" cy="3533775"/>
          </a:xfrm>
          <a:custGeom>
            <a:avLst/>
            <a:gdLst>
              <a:gd name="connsiteX0" fmla="*/ 0 w 2180423"/>
              <a:gd name="connsiteY0" fmla="*/ 3534634 h 3534634"/>
              <a:gd name="connsiteX1" fmla="*/ 23961 w 2180423"/>
              <a:gd name="connsiteY1" fmla="*/ 3474726 h 3534634"/>
              <a:gd name="connsiteX2" fmla="*/ 47922 w 2180423"/>
              <a:gd name="connsiteY2" fmla="*/ 3438781 h 3534634"/>
              <a:gd name="connsiteX3" fmla="*/ 95843 w 2180423"/>
              <a:gd name="connsiteY3" fmla="*/ 3330946 h 3534634"/>
              <a:gd name="connsiteX4" fmla="*/ 107823 w 2180423"/>
              <a:gd name="connsiteY4" fmla="*/ 3283020 h 3534634"/>
              <a:gd name="connsiteX5" fmla="*/ 143764 w 2180423"/>
              <a:gd name="connsiteY5" fmla="*/ 3223111 h 3534634"/>
              <a:gd name="connsiteX6" fmla="*/ 179705 w 2180423"/>
              <a:gd name="connsiteY6" fmla="*/ 3151221 h 3534634"/>
              <a:gd name="connsiteX7" fmla="*/ 215646 w 2180423"/>
              <a:gd name="connsiteY7" fmla="*/ 2983478 h 3534634"/>
              <a:gd name="connsiteX8" fmla="*/ 263568 w 2180423"/>
              <a:gd name="connsiteY8" fmla="*/ 2839698 h 3534634"/>
              <a:gd name="connsiteX9" fmla="*/ 323470 w 2180423"/>
              <a:gd name="connsiteY9" fmla="*/ 2659974 h 3534634"/>
              <a:gd name="connsiteX10" fmla="*/ 335450 w 2180423"/>
              <a:gd name="connsiteY10" fmla="*/ 2612047 h 3534634"/>
              <a:gd name="connsiteX11" fmla="*/ 383371 w 2180423"/>
              <a:gd name="connsiteY11" fmla="*/ 2552139 h 3534634"/>
              <a:gd name="connsiteX12" fmla="*/ 431293 w 2180423"/>
              <a:gd name="connsiteY12" fmla="*/ 2456285 h 3534634"/>
              <a:gd name="connsiteX13" fmla="*/ 455253 w 2180423"/>
              <a:gd name="connsiteY13" fmla="*/ 2408359 h 3534634"/>
              <a:gd name="connsiteX14" fmla="*/ 479214 w 2180423"/>
              <a:gd name="connsiteY14" fmla="*/ 2372414 h 3534634"/>
              <a:gd name="connsiteX15" fmla="*/ 515155 w 2180423"/>
              <a:gd name="connsiteY15" fmla="*/ 2288542 h 3534634"/>
              <a:gd name="connsiteX16" fmla="*/ 551096 w 2180423"/>
              <a:gd name="connsiteY16" fmla="*/ 2024946 h 3534634"/>
              <a:gd name="connsiteX17" fmla="*/ 575057 w 2180423"/>
              <a:gd name="connsiteY17" fmla="*/ 1953056 h 3534634"/>
              <a:gd name="connsiteX18" fmla="*/ 622978 w 2180423"/>
              <a:gd name="connsiteY18" fmla="*/ 1869184 h 3534634"/>
              <a:gd name="connsiteX19" fmla="*/ 646939 w 2180423"/>
              <a:gd name="connsiteY19" fmla="*/ 1821258 h 3534634"/>
              <a:gd name="connsiteX20" fmla="*/ 682880 w 2180423"/>
              <a:gd name="connsiteY20" fmla="*/ 1773331 h 3534634"/>
              <a:gd name="connsiteX21" fmla="*/ 706841 w 2180423"/>
              <a:gd name="connsiteY21" fmla="*/ 1737386 h 3534634"/>
              <a:gd name="connsiteX22" fmla="*/ 730801 w 2180423"/>
              <a:gd name="connsiteY22" fmla="*/ 1653515 h 3534634"/>
              <a:gd name="connsiteX23" fmla="*/ 742782 w 2180423"/>
              <a:gd name="connsiteY23" fmla="*/ 1605588 h 3534634"/>
              <a:gd name="connsiteX24" fmla="*/ 766742 w 2180423"/>
              <a:gd name="connsiteY24" fmla="*/ 1533698 h 3534634"/>
              <a:gd name="connsiteX25" fmla="*/ 778723 w 2180423"/>
              <a:gd name="connsiteY25" fmla="*/ 1485771 h 3534634"/>
              <a:gd name="connsiteX26" fmla="*/ 814664 w 2180423"/>
              <a:gd name="connsiteY26" fmla="*/ 1449826 h 3534634"/>
              <a:gd name="connsiteX27" fmla="*/ 850605 w 2180423"/>
              <a:gd name="connsiteY27" fmla="*/ 1353973 h 3534634"/>
              <a:gd name="connsiteX28" fmla="*/ 862585 w 2180423"/>
              <a:gd name="connsiteY28" fmla="*/ 1306047 h 3534634"/>
              <a:gd name="connsiteX29" fmla="*/ 910507 w 2180423"/>
              <a:gd name="connsiteY29" fmla="*/ 1186230 h 3534634"/>
              <a:gd name="connsiteX30" fmla="*/ 946448 w 2180423"/>
              <a:gd name="connsiteY30" fmla="*/ 1078395 h 3534634"/>
              <a:gd name="connsiteX31" fmla="*/ 958428 w 2180423"/>
              <a:gd name="connsiteY31" fmla="*/ 1042450 h 3534634"/>
              <a:gd name="connsiteX32" fmla="*/ 994369 w 2180423"/>
              <a:gd name="connsiteY32" fmla="*/ 994523 h 3534634"/>
              <a:gd name="connsiteX33" fmla="*/ 1030310 w 2180423"/>
              <a:gd name="connsiteY33" fmla="*/ 910652 h 3534634"/>
              <a:gd name="connsiteX34" fmla="*/ 1066251 w 2180423"/>
              <a:gd name="connsiteY34" fmla="*/ 826780 h 3534634"/>
              <a:gd name="connsiteX35" fmla="*/ 1102192 w 2180423"/>
              <a:gd name="connsiteY35" fmla="*/ 718945 h 3534634"/>
              <a:gd name="connsiteX36" fmla="*/ 1174074 w 2180423"/>
              <a:gd name="connsiteY36" fmla="*/ 706964 h 3534634"/>
              <a:gd name="connsiteX37" fmla="*/ 1210015 w 2180423"/>
              <a:gd name="connsiteY37" fmla="*/ 694982 h 3534634"/>
              <a:gd name="connsiteX38" fmla="*/ 1269917 w 2180423"/>
              <a:gd name="connsiteY38" fmla="*/ 623092 h 3534634"/>
              <a:gd name="connsiteX39" fmla="*/ 1365760 w 2180423"/>
              <a:gd name="connsiteY39" fmla="*/ 599129 h 3534634"/>
              <a:gd name="connsiteX40" fmla="*/ 1401701 w 2180423"/>
              <a:gd name="connsiteY40" fmla="*/ 587147 h 3534634"/>
              <a:gd name="connsiteX41" fmla="*/ 1497544 w 2180423"/>
              <a:gd name="connsiteY41" fmla="*/ 563184 h 3534634"/>
              <a:gd name="connsiteX42" fmla="*/ 1569426 w 2180423"/>
              <a:gd name="connsiteY42" fmla="*/ 491294 h 3534634"/>
              <a:gd name="connsiteX43" fmla="*/ 1605367 w 2180423"/>
              <a:gd name="connsiteY43" fmla="*/ 431386 h 3534634"/>
              <a:gd name="connsiteX44" fmla="*/ 1629327 w 2180423"/>
              <a:gd name="connsiteY44" fmla="*/ 407422 h 3534634"/>
              <a:gd name="connsiteX45" fmla="*/ 1665268 w 2180423"/>
              <a:gd name="connsiteY45" fmla="*/ 359496 h 3534634"/>
              <a:gd name="connsiteX46" fmla="*/ 1737151 w 2180423"/>
              <a:gd name="connsiteY46" fmla="*/ 299587 h 3534634"/>
              <a:gd name="connsiteX47" fmla="*/ 1761111 w 2180423"/>
              <a:gd name="connsiteY47" fmla="*/ 263642 h 3534634"/>
              <a:gd name="connsiteX48" fmla="*/ 1832993 w 2180423"/>
              <a:gd name="connsiteY48" fmla="*/ 203734 h 3534634"/>
              <a:gd name="connsiteX49" fmla="*/ 1844974 w 2180423"/>
              <a:gd name="connsiteY49" fmla="*/ 167789 h 3534634"/>
              <a:gd name="connsiteX50" fmla="*/ 1880915 w 2180423"/>
              <a:gd name="connsiteY50" fmla="*/ 155808 h 3534634"/>
              <a:gd name="connsiteX51" fmla="*/ 1916856 w 2180423"/>
              <a:gd name="connsiteY51" fmla="*/ 131844 h 3534634"/>
              <a:gd name="connsiteX52" fmla="*/ 1988738 w 2180423"/>
              <a:gd name="connsiteY52" fmla="*/ 107881 h 3534634"/>
              <a:gd name="connsiteX53" fmla="*/ 2036659 w 2180423"/>
              <a:gd name="connsiteY53" fmla="*/ 83918 h 3534634"/>
              <a:gd name="connsiteX54" fmla="*/ 2096561 w 2180423"/>
              <a:gd name="connsiteY54" fmla="*/ 35991 h 3534634"/>
              <a:gd name="connsiteX55" fmla="*/ 2132502 w 2180423"/>
              <a:gd name="connsiteY55" fmla="*/ 24009 h 3534634"/>
              <a:gd name="connsiteX56" fmla="*/ 2180423 w 2180423"/>
              <a:gd name="connsiteY56" fmla="*/ 46 h 3534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180423" h="3534634">
                <a:moveTo>
                  <a:pt x="0" y="3534634"/>
                </a:moveTo>
                <a:cubicBezTo>
                  <a:pt x="7987" y="3514665"/>
                  <a:pt x="14343" y="3493963"/>
                  <a:pt x="23961" y="3474726"/>
                </a:cubicBezTo>
                <a:cubicBezTo>
                  <a:pt x="30400" y="3461846"/>
                  <a:pt x="42866" y="3452264"/>
                  <a:pt x="47922" y="3438781"/>
                </a:cubicBezTo>
                <a:cubicBezTo>
                  <a:pt x="91637" y="3322195"/>
                  <a:pt x="20406" y="3431541"/>
                  <a:pt x="95843" y="3330946"/>
                </a:cubicBezTo>
                <a:cubicBezTo>
                  <a:pt x="99836" y="3314971"/>
                  <a:pt x="101136" y="3298068"/>
                  <a:pt x="107823" y="3283020"/>
                </a:cubicBezTo>
                <a:cubicBezTo>
                  <a:pt x="117280" y="3261739"/>
                  <a:pt x="132614" y="3243556"/>
                  <a:pt x="143764" y="3223111"/>
                </a:cubicBezTo>
                <a:cubicBezTo>
                  <a:pt x="156592" y="3199590"/>
                  <a:pt x="167725" y="3175184"/>
                  <a:pt x="179705" y="3151221"/>
                </a:cubicBezTo>
                <a:cubicBezTo>
                  <a:pt x="191685" y="3095307"/>
                  <a:pt x="200781" y="3038696"/>
                  <a:pt x="215646" y="2983478"/>
                </a:cubicBezTo>
                <a:cubicBezTo>
                  <a:pt x="228778" y="2934696"/>
                  <a:pt x="263568" y="2839698"/>
                  <a:pt x="263568" y="2839698"/>
                </a:cubicBezTo>
                <a:cubicBezTo>
                  <a:pt x="285688" y="2706961"/>
                  <a:pt x="259733" y="2825706"/>
                  <a:pt x="323470" y="2659974"/>
                </a:cubicBezTo>
                <a:cubicBezTo>
                  <a:pt x="329381" y="2644604"/>
                  <a:pt x="327454" y="2626442"/>
                  <a:pt x="335450" y="2612047"/>
                </a:cubicBezTo>
                <a:cubicBezTo>
                  <a:pt x="347868" y="2589692"/>
                  <a:pt x="369970" y="2573918"/>
                  <a:pt x="383371" y="2552139"/>
                </a:cubicBezTo>
                <a:cubicBezTo>
                  <a:pt x="402091" y="2521715"/>
                  <a:pt x="415319" y="2488236"/>
                  <a:pt x="431293" y="2456285"/>
                </a:cubicBezTo>
                <a:cubicBezTo>
                  <a:pt x="439280" y="2440310"/>
                  <a:pt x="445346" y="2423220"/>
                  <a:pt x="455253" y="2408359"/>
                </a:cubicBezTo>
                <a:cubicBezTo>
                  <a:pt x="463240" y="2396377"/>
                  <a:pt x="472775" y="2385294"/>
                  <a:pt x="479214" y="2372414"/>
                </a:cubicBezTo>
                <a:cubicBezTo>
                  <a:pt x="492815" y="2345208"/>
                  <a:pt x="503175" y="2316499"/>
                  <a:pt x="515155" y="2288542"/>
                </a:cubicBezTo>
                <a:cubicBezTo>
                  <a:pt x="525350" y="2176378"/>
                  <a:pt x="525142" y="2135259"/>
                  <a:pt x="551096" y="2024946"/>
                </a:cubicBezTo>
                <a:cubicBezTo>
                  <a:pt x="556881" y="2000358"/>
                  <a:pt x="564473" y="1975991"/>
                  <a:pt x="575057" y="1953056"/>
                </a:cubicBezTo>
                <a:cubicBezTo>
                  <a:pt x="588549" y="1923820"/>
                  <a:pt x="607561" y="1897452"/>
                  <a:pt x="622978" y="1869184"/>
                </a:cubicBezTo>
                <a:cubicBezTo>
                  <a:pt x="631530" y="1853504"/>
                  <a:pt x="637474" y="1836404"/>
                  <a:pt x="646939" y="1821258"/>
                </a:cubicBezTo>
                <a:cubicBezTo>
                  <a:pt x="657522" y="1804324"/>
                  <a:pt x="671274" y="1789581"/>
                  <a:pt x="682880" y="1773331"/>
                </a:cubicBezTo>
                <a:cubicBezTo>
                  <a:pt x="691249" y="1761613"/>
                  <a:pt x="698854" y="1749368"/>
                  <a:pt x="706841" y="1737386"/>
                </a:cubicBezTo>
                <a:cubicBezTo>
                  <a:pt x="744280" y="1587607"/>
                  <a:pt x="696437" y="1773799"/>
                  <a:pt x="730801" y="1653515"/>
                </a:cubicBezTo>
                <a:cubicBezTo>
                  <a:pt x="735325" y="1637681"/>
                  <a:pt x="738051" y="1621361"/>
                  <a:pt x="742782" y="1605588"/>
                </a:cubicBezTo>
                <a:cubicBezTo>
                  <a:pt x="750039" y="1581394"/>
                  <a:pt x="760616" y="1558203"/>
                  <a:pt x="766742" y="1533698"/>
                </a:cubicBezTo>
                <a:cubicBezTo>
                  <a:pt x="770736" y="1517722"/>
                  <a:pt x="770554" y="1500069"/>
                  <a:pt x="778723" y="1485771"/>
                </a:cubicBezTo>
                <a:cubicBezTo>
                  <a:pt x="787129" y="1471059"/>
                  <a:pt x="802684" y="1461808"/>
                  <a:pt x="814664" y="1449826"/>
                </a:cubicBezTo>
                <a:cubicBezTo>
                  <a:pt x="845415" y="1326808"/>
                  <a:pt x="803619" y="1479283"/>
                  <a:pt x="850605" y="1353973"/>
                </a:cubicBezTo>
                <a:cubicBezTo>
                  <a:pt x="856386" y="1338554"/>
                  <a:pt x="857854" y="1321820"/>
                  <a:pt x="862585" y="1306047"/>
                </a:cubicBezTo>
                <a:cubicBezTo>
                  <a:pt x="884791" y="1232019"/>
                  <a:pt x="880485" y="1246280"/>
                  <a:pt x="910507" y="1186230"/>
                </a:cubicBezTo>
                <a:cubicBezTo>
                  <a:pt x="930581" y="1105920"/>
                  <a:pt x="912612" y="1168635"/>
                  <a:pt x="946448" y="1078395"/>
                </a:cubicBezTo>
                <a:cubicBezTo>
                  <a:pt x="950882" y="1066569"/>
                  <a:pt x="952163" y="1053416"/>
                  <a:pt x="958428" y="1042450"/>
                </a:cubicBezTo>
                <a:cubicBezTo>
                  <a:pt x="968334" y="1025112"/>
                  <a:pt x="982389" y="1010499"/>
                  <a:pt x="994369" y="994523"/>
                </a:cubicBezTo>
                <a:cubicBezTo>
                  <a:pt x="1028764" y="856926"/>
                  <a:pt x="980668" y="1026497"/>
                  <a:pt x="1030310" y="910652"/>
                </a:cubicBezTo>
                <a:cubicBezTo>
                  <a:pt x="1076727" y="802333"/>
                  <a:pt x="1006096" y="917021"/>
                  <a:pt x="1066251" y="826780"/>
                </a:cubicBezTo>
                <a:cubicBezTo>
                  <a:pt x="1069115" y="809592"/>
                  <a:pt x="1071562" y="734261"/>
                  <a:pt x="1102192" y="718945"/>
                </a:cubicBezTo>
                <a:cubicBezTo>
                  <a:pt x="1123918" y="708081"/>
                  <a:pt x="1150113" y="710958"/>
                  <a:pt x="1174074" y="706964"/>
                </a:cubicBezTo>
                <a:cubicBezTo>
                  <a:pt x="1186054" y="702970"/>
                  <a:pt x="1200154" y="702872"/>
                  <a:pt x="1210015" y="694982"/>
                </a:cubicBezTo>
                <a:cubicBezTo>
                  <a:pt x="1320501" y="606584"/>
                  <a:pt x="1133042" y="714351"/>
                  <a:pt x="1269917" y="623092"/>
                </a:cubicBezTo>
                <a:cubicBezTo>
                  <a:pt x="1286346" y="612138"/>
                  <a:pt x="1356087" y="601548"/>
                  <a:pt x="1365760" y="599129"/>
                </a:cubicBezTo>
                <a:cubicBezTo>
                  <a:pt x="1378011" y="596066"/>
                  <a:pt x="1389450" y="590210"/>
                  <a:pt x="1401701" y="587147"/>
                </a:cubicBezTo>
                <a:lnTo>
                  <a:pt x="1497544" y="563184"/>
                </a:lnTo>
                <a:cubicBezTo>
                  <a:pt x="1521505" y="539221"/>
                  <a:pt x="1547969" y="517523"/>
                  <a:pt x="1569426" y="491294"/>
                </a:cubicBezTo>
                <a:cubicBezTo>
                  <a:pt x="1584171" y="473270"/>
                  <a:pt x="1591833" y="450337"/>
                  <a:pt x="1605367" y="431386"/>
                </a:cubicBezTo>
                <a:cubicBezTo>
                  <a:pt x="1611932" y="422194"/>
                  <a:pt x="1622096" y="416100"/>
                  <a:pt x="1629327" y="407422"/>
                </a:cubicBezTo>
                <a:cubicBezTo>
                  <a:pt x="1642110" y="392081"/>
                  <a:pt x="1652485" y="374837"/>
                  <a:pt x="1665268" y="359496"/>
                </a:cubicBezTo>
                <a:cubicBezTo>
                  <a:pt x="1686425" y="334105"/>
                  <a:pt x="1710107" y="319872"/>
                  <a:pt x="1737151" y="299587"/>
                </a:cubicBezTo>
                <a:cubicBezTo>
                  <a:pt x="1745138" y="287605"/>
                  <a:pt x="1751893" y="274705"/>
                  <a:pt x="1761111" y="263642"/>
                </a:cubicBezTo>
                <a:cubicBezTo>
                  <a:pt x="1789935" y="229050"/>
                  <a:pt x="1797656" y="227295"/>
                  <a:pt x="1832993" y="203734"/>
                </a:cubicBezTo>
                <a:cubicBezTo>
                  <a:pt x="1836987" y="191752"/>
                  <a:pt x="1836044" y="176720"/>
                  <a:pt x="1844974" y="167789"/>
                </a:cubicBezTo>
                <a:cubicBezTo>
                  <a:pt x="1853903" y="158859"/>
                  <a:pt x="1869620" y="161456"/>
                  <a:pt x="1880915" y="155808"/>
                </a:cubicBezTo>
                <a:cubicBezTo>
                  <a:pt x="1893794" y="149368"/>
                  <a:pt x="1903698" y="137693"/>
                  <a:pt x="1916856" y="131844"/>
                </a:cubicBezTo>
                <a:cubicBezTo>
                  <a:pt x="1939936" y="121585"/>
                  <a:pt x="1966148" y="119177"/>
                  <a:pt x="1988738" y="107881"/>
                </a:cubicBezTo>
                <a:lnTo>
                  <a:pt x="2036659" y="83918"/>
                </a:lnTo>
                <a:cubicBezTo>
                  <a:pt x="2058946" y="61629"/>
                  <a:pt x="2066333" y="51107"/>
                  <a:pt x="2096561" y="35991"/>
                </a:cubicBezTo>
                <a:cubicBezTo>
                  <a:pt x="2107856" y="30343"/>
                  <a:pt x="2121207" y="29657"/>
                  <a:pt x="2132502" y="24009"/>
                </a:cubicBezTo>
                <a:cubicBezTo>
                  <a:pt x="2184853" y="-2169"/>
                  <a:pt x="2150414" y="46"/>
                  <a:pt x="2180423" y="46"/>
                </a:cubicBezTo>
              </a:path>
            </a:pathLst>
          </a:custGeom>
          <a:ln w="76200" cmpd="sng">
            <a:solidFill>
              <a:srgbClr val="80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Arial"/>
              <a:ea typeface="Arial"/>
              <a:cs typeface="Arial"/>
            </a:endParaRPr>
          </a:p>
        </p:txBody>
      </p:sp>
    </p:spTree>
    <p:extLst>
      <p:ext uri="{BB962C8B-B14F-4D97-AF65-F5344CB8AC3E}">
        <p14:creationId xmlns:p14="http://schemas.microsoft.com/office/powerpoint/2010/main" val="2323942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to="" calcmode="lin" valueType="num">
                                      <p:cBhvr>
                                        <p:cTn id="7" dur="1" fill="hold"/>
                                        <p:tgtEl>
                                          <p:spTgt spid="49155">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9155">
                                            <p:txEl>
                                              <p:pRg st="1" end="1"/>
                                            </p:txEl>
                                          </p:spTgt>
                                        </p:tgtEl>
                                        <p:attrNameLst>
                                          <p:attrName>style.visibility</p:attrName>
                                        </p:attrNameLst>
                                      </p:cBhvr>
                                      <p:to>
                                        <p:strVal val="visible"/>
                                      </p:to>
                                    </p:set>
                                    <p:anim to="" calcmode="lin" valueType="num">
                                      <p:cBhvr>
                                        <p:cTn id="12" dur="1" fill="hold"/>
                                        <p:tgtEl>
                                          <p:spTgt spid="49155">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P spid="6" grpId="0"/>
      <p:bldP spid="7" grpId="0"/>
      <p:bldP spid="8" grpId="0"/>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000">
              <a:solidFill>
                <a:srgbClr val="000000"/>
              </a:solidFill>
              <a:latin typeface="Arial" pitchFamily="-105" charset="0"/>
              <a:ea typeface="ＭＳ Ｐゴシック" charset="0"/>
              <a:cs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000">
              <a:solidFill>
                <a:srgbClr val="000000"/>
              </a:solidFill>
              <a:latin typeface="Arial" pitchFamily="-105" charset="0"/>
              <a:ea typeface="ＭＳ Ｐゴシック" charset="0"/>
              <a:cs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1000">
              <a:solidFill>
                <a:srgbClr val="000000"/>
              </a:solidFill>
              <a:latin typeface="Arial" pitchFamily="-105" charset="0"/>
              <a:ea typeface="ＭＳ Ｐゴシック" charset="0"/>
              <a:cs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extLst>
              <p:ext uri="{D42A27DB-BD31-4B8C-83A1-F6EECF244321}">
                <p14:modId xmlns:p14="http://schemas.microsoft.com/office/powerpoint/2010/main" val="528861974"/>
              </p:ext>
            </p:extLst>
          </p:nvPr>
        </p:nvGraphicFramePr>
        <p:xfrm>
          <a:off x="683568" y="1976967"/>
          <a:ext cx="2016224" cy="375628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extLst>
              <p:ext uri="{D42A27DB-BD31-4B8C-83A1-F6EECF244321}">
                <p14:modId xmlns:p14="http://schemas.microsoft.com/office/powerpoint/2010/main" val="1005210450"/>
              </p:ext>
            </p:extLst>
          </p:nvPr>
        </p:nvGraphicFramePr>
        <p:xfrm>
          <a:off x="6444208" y="1976967"/>
          <a:ext cx="2016224" cy="375628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extLst>
              <p:ext uri="{D42A27DB-BD31-4B8C-83A1-F6EECF244321}">
                <p14:modId xmlns:p14="http://schemas.microsoft.com/office/powerpoint/2010/main" val="233611465"/>
              </p:ext>
            </p:extLst>
          </p:nvPr>
        </p:nvGraphicFramePr>
        <p:xfrm>
          <a:off x="3563888" y="1976967"/>
          <a:ext cx="2016224" cy="1066799"/>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dirty="0">
                <a:solidFill>
                  <a:srgbClr val="000000"/>
                </a:solidFill>
                <a:cs typeface="Arial" charset="0"/>
              </a:rPr>
              <a:t>Number of books in the OT:</a:t>
            </a: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dirty="0">
                <a:solidFill>
                  <a:srgbClr val="000000"/>
                </a:solidFill>
                <a:cs typeface="Arial" charset="0"/>
              </a:rPr>
              <a:t>Number of books in the NT:</a:t>
            </a:r>
          </a:p>
        </p:txBody>
      </p:sp>
      <p:sp>
        <p:nvSpPr>
          <p:cNvPr id="96258" name="Rectangle 2"/>
          <p:cNvSpPr>
            <a:spLocks noGrp="1" noChangeArrowheads="1"/>
          </p:cNvSpPr>
          <p:nvPr>
            <p:ph type="title"/>
          </p:nvPr>
        </p:nvSpPr>
        <p:spPr>
          <a:xfrm>
            <a:off x="68356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343215" y="39688"/>
            <a:ext cx="8523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400" b="1">
                <a:solidFill>
                  <a:srgbClr val="000000"/>
                </a:solidFill>
                <a:cs typeface="Arial" charset="0"/>
              </a:rPr>
              <a:t>117c</a:t>
            </a: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600" b="1" dirty="0">
                <a:solidFill>
                  <a:srgbClr val="3333CC"/>
                </a:solidFill>
                <a:cs typeface="Arial" charset="0"/>
              </a:rPr>
              <a:t>History</a:t>
            </a:r>
          </a:p>
        </p:txBody>
      </p:sp>
      <p:sp>
        <p:nvSpPr>
          <p:cNvPr id="96263" name="Text Box 7"/>
          <p:cNvSpPr txBox="1">
            <a:spLocks noChangeArrowheads="1"/>
          </p:cNvSpPr>
          <p:nvPr/>
        </p:nvSpPr>
        <p:spPr bwMode="auto">
          <a:xfrm>
            <a:off x="218122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17</a:t>
            </a: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600" b="1">
                <a:solidFill>
                  <a:srgbClr val="3333CC"/>
                </a:solidFill>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5</a:t>
            </a: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1600" b="1">
                <a:solidFill>
                  <a:srgbClr val="3333CC"/>
                </a:solidFill>
                <a:cs typeface="Arial" charset="0"/>
              </a:rPr>
              <a:t>Prophecy</a:t>
            </a:r>
          </a:p>
        </p:txBody>
      </p:sp>
      <p:sp>
        <p:nvSpPr>
          <p:cNvPr id="96267" name="Text Box 11"/>
          <p:cNvSpPr txBox="1">
            <a:spLocks noChangeArrowheads="1"/>
          </p:cNvSpPr>
          <p:nvPr/>
        </p:nvSpPr>
        <p:spPr bwMode="auto">
          <a:xfrm>
            <a:off x="7940675" y="1292250"/>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12</a:t>
            </a:r>
          </a:p>
        </p:txBody>
      </p:sp>
      <p:sp>
        <p:nvSpPr>
          <p:cNvPr id="96278" name="Text Box 22"/>
          <p:cNvSpPr txBox="1">
            <a:spLocks noChangeArrowheads="1"/>
          </p:cNvSpPr>
          <p:nvPr/>
        </p:nvSpPr>
        <p:spPr bwMode="auto">
          <a:xfrm>
            <a:off x="5610225" y="393305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3333CC"/>
                </a:solidFill>
                <a:cs typeface="Arial" charset="0"/>
              </a:rPr>
              <a:t>39</a:t>
            </a:r>
          </a:p>
        </p:txBody>
      </p:sp>
      <p:sp>
        <p:nvSpPr>
          <p:cNvPr id="96279" name="Text Box 23"/>
          <p:cNvSpPr txBox="1">
            <a:spLocks noChangeArrowheads="1"/>
          </p:cNvSpPr>
          <p:nvPr/>
        </p:nvSpPr>
        <p:spPr bwMode="auto">
          <a:xfrm>
            <a:off x="5610225" y="42061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3333CC"/>
                </a:solidFill>
                <a:cs typeface="Arial" charset="0"/>
              </a:rPr>
              <a:t>27</a:t>
            </a:r>
          </a:p>
        </p:txBody>
      </p:sp>
      <p:sp>
        <p:nvSpPr>
          <p:cNvPr id="96288" name="Text Box 32"/>
          <p:cNvSpPr txBox="1">
            <a:spLocks noChangeArrowheads="1"/>
          </p:cNvSpPr>
          <p:nvPr/>
        </p:nvSpPr>
        <p:spPr bwMode="auto">
          <a:xfrm>
            <a:off x="5610225" y="4510906"/>
            <a:ext cx="4095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3333CC"/>
                </a:solidFill>
                <a:cs typeface="Arial" charset="0"/>
              </a:rPr>
              <a:t>66</a:t>
            </a:r>
          </a:p>
        </p:txBody>
      </p:sp>
      <p:sp>
        <p:nvSpPr>
          <p:cNvPr id="96289" name="Text Box 33"/>
          <p:cNvSpPr txBox="1">
            <a:spLocks noChangeArrowheads="1"/>
          </p:cNvSpPr>
          <p:nvPr/>
        </p:nvSpPr>
        <p:spPr bwMode="auto">
          <a:xfrm>
            <a:off x="4349750" y="3933056"/>
            <a:ext cx="641350"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FFFF00"/>
                </a:solidFill>
                <a:cs typeface="Arial" charset="0"/>
              </a:rPr>
              <a:t>3 + 9</a:t>
            </a:r>
          </a:p>
        </p:txBody>
      </p:sp>
      <p:sp>
        <p:nvSpPr>
          <p:cNvPr id="96290" name="Text Box 34"/>
          <p:cNvSpPr txBox="1">
            <a:spLocks noChangeArrowheads="1"/>
          </p:cNvSpPr>
          <p:nvPr/>
        </p:nvSpPr>
        <p:spPr bwMode="auto">
          <a:xfrm>
            <a:off x="4343400" y="4314056"/>
            <a:ext cx="636588" cy="336550"/>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FFFF00"/>
                </a:solidFill>
                <a:cs typeface="Arial" charset="0"/>
              </a:rPr>
              <a:t>3 x 9</a:t>
            </a: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96293" name="Text Box 37"/>
          <p:cNvSpPr txBox="1">
            <a:spLocks noChangeArrowheads="1"/>
          </p:cNvSpPr>
          <p:nvPr/>
        </p:nvSpPr>
        <p:spPr bwMode="auto">
          <a:xfrm>
            <a:off x="609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FFFFFF"/>
                </a:solidFill>
                <a:cs typeface="Arial" charset="0"/>
              </a:rPr>
              <a:t>Exile</a:t>
            </a:r>
          </a:p>
        </p:txBody>
      </p:sp>
      <p:sp>
        <p:nvSpPr>
          <p:cNvPr id="96294" name="Text Box 38"/>
          <p:cNvSpPr txBox="1">
            <a:spLocks noChangeArrowheads="1"/>
          </p:cNvSpPr>
          <p:nvPr/>
        </p:nvSpPr>
        <p:spPr bwMode="auto">
          <a:xfrm>
            <a:off x="2286000" y="4841081"/>
            <a:ext cx="663575"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FFFFFF"/>
                </a:solidFill>
                <a:cs typeface="Arial" charset="0"/>
              </a:rPr>
              <a:t>Exile</a:t>
            </a:r>
          </a:p>
        </p:txBody>
      </p:sp>
      <p:sp>
        <p:nvSpPr>
          <p:cNvPr id="96296" name="Text Box 40"/>
          <p:cNvSpPr txBox="1">
            <a:spLocks noChangeArrowheads="1"/>
          </p:cNvSpPr>
          <p:nvPr/>
        </p:nvSpPr>
        <p:spPr bwMode="auto">
          <a:xfrm>
            <a:off x="5107806"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1600" b="1" dirty="0">
                <a:solidFill>
                  <a:srgbClr val="FF0000"/>
                </a:solidFill>
                <a:cs typeface="Arial" charset="0"/>
              </a:rPr>
              <a:t>Pre-Exilic</a:t>
            </a:r>
          </a:p>
          <a:p>
            <a:pPr algn="r" defTabSz="914400" eaLnBrk="0" fontAlgn="base" hangingPunct="0">
              <a:spcBef>
                <a:spcPct val="0"/>
              </a:spcBef>
              <a:spcAft>
                <a:spcPct val="0"/>
              </a:spcAft>
            </a:pPr>
            <a:r>
              <a:rPr lang="en-US" sz="1600" b="1" dirty="0">
                <a:solidFill>
                  <a:srgbClr val="FF0000"/>
                </a:solidFill>
                <a:cs typeface="Arial" charset="0"/>
              </a:rPr>
              <a:t>Prophets</a:t>
            </a:r>
          </a:p>
        </p:txBody>
      </p:sp>
      <p:sp>
        <p:nvSpPr>
          <p:cNvPr id="96297" name="Text Box 41"/>
          <p:cNvSpPr txBox="1">
            <a:spLocks noChangeArrowheads="1"/>
          </p:cNvSpPr>
          <p:nvPr/>
        </p:nvSpPr>
        <p:spPr bwMode="auto">
          <a:xfrm>
            <a:off x="5076056"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defTabSz="914400" eaLnBrk="0" fontAlgn="base" hangingPunct="0">
              <a:spcBef>
                <a:spcPct val="0"/>
              </a:spcBef>
              <a:spcAft>
                <a:spcPct val="0"/>
              </a:spcAft>
            </a:pPr>
            <a:r>
              <a:rPr lang="en-US" sz="1600" b="1">
                <a:solidFill>
                  <a:srgbClr val="FF0000"/>
                </a:solidFill>
                <a:cs typeface="Arial" charset="0"/>
              </a:rPr>
              <a:t>Post-Exilic</a:t>
            </a:r>
          </a:p>
          <a:p>
            <a:pPr algn="r" defTabSz="914400" eaLnBrk="0" fontAlgn="base" hangingPunct="0">
              <a:spcBef>
                <a:spcPct val="0"/>
              </a:spcBef>
              <a:spcAft>
                <a:spcPct val="0"/>
              </a:spcAft>
            </a:pPr>
            <a:r>
              <a:rPr lang="en-US" sz="1600" b="1">
                <a:solidFill>
                  <a:srgbClr val="FF0000"/>
                </a:solidFill>
                <a:cs typeface="Arial" charset="0"/>
              </a:rPr>
              <a:t>Prophets</a:t>
            </a:r>
          </a:p>
        </p:txBody>
      </p:sp>
      <p:sp>
        <p:nvSpPr>
          <p:cNvPr id="96298" name="Text Box 42"/>
          <p:cNvSpPr txBox="1">
            <a:spLocks noChangeArrowheads="1"/>
          </p:cNvSpPr>
          <p:nvPr/>
        </p:nvSpPr>
        <p:spPr bwMode="auto">
          <a:xfrm>
            <a:off x="2794198" y="3284984"/>
            <a:ext cx="111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FF0000"/>
                </a:solidFill>
                <a:cs typeface="Arial" charset="0"/>
              </a:rPr>
              <a:t>Pre-Exilic</a:t>
            </a:r>
          </a:p>
          <a:p>
            <a:pPr defTabSz="914400" eaLnBrk="0" fontAlgn="base" hangingPunct="0">
              <a:spcBef>
                <a:spcPct val="0"/>
              </a:spcBef>
              <a:spcAft>
                <a:spcPct val="0"/>
              </a:spcAft>
            </a:pPr>
            <a:r>
              <a:rPr lang="en-US" sz="1600" b="1" dirty="0">
                <a:solidFill>
                  <a:srgbClr val="FF0000"/>
                </a:solidFill>
                <a:cs typeface="Arial" charset="0"/>
              </a:rPr>
              <a:t>History</a:t>
            </a:r>
          </a:p>
        </p:txBody>
      </p:sp>
      <p:sp>
        <p:nvSpPr>
          <p:cNvPr id="96299" name="Text Box 43"/>
          <p:cNvSpPr txBox="1">
            <a:spLocks noChangeArrowheads="1"/>
          </p:cNvSpPr>
          <p:nvPr/>
        </p:nvSpPr>
        <p:spPr bwMode="auto">
          <a:xfrm>
            <a:off x="2762448" y="5149056"/>
            <a:ext cx="12334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FF0000"/>
                </a:solidFill>
                <a:cs typeface="Arial" charset="0"/>
              </a:rPr>
              <a:t>Post-Exilic</a:t>
            </a:r>
          </a:p>
          <a:p>
            <a:pPr defTabSz="914400" eaLnBrk="0" fontAlgn="base" hangingPunct="0">
              <a:spcBef>
                <a:spcPct val="0"/>
              </a:spcBef>
              <a:spcAft>
                <a:spcPct val="0"/>
              </a:spcAft>
            </a:pPr>
            <a:r>
              <a:rPr lang="en-US" sz="1600" b="1">
                <a:solidFill>
                  <a:srgbClr val="FF0000"/>
                </a:solidFill>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What people </a:t>
            </a:r>
            <a:r>
              <a:rPr lang="en-US" sz="1600" b="1" i="1">
                <a:solidFill>
                  <a:srgbClr val="006600"/>
                </a:solidFill>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006600"/>
                </a:solidFill>
                <a:cs typeface="Arial" charset="0"/>
              </a:rPr>
              <a:t>What people </a:t>
            </a:r>
            <a:r>
              <a:rPr lang="en-US" sz="1600" b="1" i="1">
                <a:solidFill>
                  <a:srgbClr val="006600"/>
                </a:solidFill>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What people </a:t>
            </a:r>
            <a:r>
              <a:rPr lang="en-US" sz="1600" b="1" i="1" dirty="0">
                <a:solidFill>
                  <a:srgbClr val="006600"/>
                </a:solidFill>
                <a:cs typeface="Arial" charset="0"/>
              </a:rPr>
              <a:t>should</a:t>
            </a:r>
            <a:r>
              <a:rPr lang="en-US" sz="1600" b="1" dirty="0">
                <a:solidFill>
                  <a:srgbClr val="006600"/>
                </a:solidFill>
                <a:cs typeface="Arial" charset="0"/>
              </a:rPr>
              <a:t> do</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endParaRPr lang="en-US" b="1">
              <a:solidFill>
                <a:srgbClr val="000000"/>
              </a:solidFill>
              <a:cs typeface="Arial" charset="0"/>
            </a:endParaRPr>
          </a:p>
        </p:txBody>
      </p:sp>
      <p:grpSp>
        <p:nvGrpSpPr>
          <p:cNvPr id="2" name="Group 47"/>
          <p:cNvGrpSpPr>
            <a:grpSpLocks/>
          </p:cNvGrpSpPr>
          <p:nvPr/>
        </p:nvGrpSpPr>
        <p:grpSpPr bwMode="auto">
          <a:xfrm>
            <a:off x="6019800" y="2204864"/>
            <a:ext cx="2362200" cy="338138"/>
            <a:chOff x="6019800" y="2268174"/>
            <a:chExt cx="2362200" cy="338554"/>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190511"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a:solidFill>
                    <a:srgbClr val="FFFFFF"/>
                  </a:solidFill>
                  <a:cs typeface="Arial" charset="0"/>
                </a:rPr>
                <a:t>Exile</a:t>
              </a: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48" name="Text Box 38"/>
          <p:cNvSpPr txBox="1">
            <a:spLocks noChangeArrowheads="1"/>
          </p:cNvSpPr>
          <p:nvPr/>
        </p:nvSpPr>
        <p:spPr bwMode="auto">
          <a:xfrm>
            <a:off x="2284413" y="2204864"/>
            <a:ext cx="925512" cy="338138"/>
          </a:xfrm>
          <a:prstGeom prst="rect">
            <a:avLst/>
          </a:prstGeom>
          <a:solidFill>
            <a:srgbClr val="FF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FFFFFF"/>
                </a:solidFill>
                <a:cs typeface="Arial" charset="0"/>
              </a:rPr>
              <a:t>Exodus</a:t>
            </a: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000000"/>
              </a:solidFill>
              <a:latin typeface="Arial" charset="0"/>
              <a:ea typeface="ＭＳ Ｐゴシック" charset="0"/>
              <a:cs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dirty="0">
                <a:solidFill>
                  <a:srgbClr val="000000"/>
                </a:solidFill>
                <a:cs typeface="Arial" charset="0"/>
              </a:rPr>
              <a:t>Number of books in the Bible:</a:t>
            </a:r>
          </a:p>
        </p:txBody>
      </p:sp>
      <p:sp>
        <p:nvSpPr>
          <p:cNvPr id="96309" name="AutoShape 53"/>
          <p:cNvSpPr>
            <a:spLocks noChangeArrowheads="1"/>
          </p:cNvSpPr>
          <p:nvPr/>
        </p:nvSpPr>
        <p:spPr bwMode="auto">
          <a:xfrm>
            <a:off x="3603104"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1000" b="1">
              <a:solidFill>
                <a:srgbClr val="006600"/>
              </a:solidFill>
              <a:latin typeface="Arial" charset="0"/>
              <a:ea typeface="ＭＳ Ｐゴシック" charset="0"/>
              <a:cs typeface="Arial" charset="0"/>
            </a:endParaRPr>
          </a:p>
        </p:txBody>
      </p:sp>
      <p:sp>
        <p:nvSpPr>
          <p:cNvPr id="86" name="Text Box 52"/>
          <p:cNvSpPr txBox="1">
            <a:spLocks noChangeArrowheads="1"/>
          </p:cNvSpPr>
          <p:nvPr/>
        </p:nvSpPr>
        <p:spPr bwMode="auto">
          <a:xfrm>
            <a:off x="0" y="44624"/>
            <a:ext cx="755576"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400" b="1" dirty="0">
                <a:solidFill>
                  <a:srgbClr val="000000"/>
                </a:solidFill>
                <a:cs typeface="Arial" charset="0"/>
              </a:rPr>
              <a:t>Walk Thru the OT</a:t>
            </a:r>
          </a:p>
        </p:txBody>
      </p:sp>
      <p:grpSp>
        <p:nvGrpSpPr>
          <p:cNvPr id="87" name="Group 86"/>
          <p:cNvGrpSpPr/>
          <p:nvPr/>
        </p:nvGrpSpPr>
        <p:grpSpPr>
          <a:xfrm rot="16200000">
            <a:off x="-117425" y="2291457"/>
            <a:ext cx="1074440" cy="336550"/>
            <a:chOff x="1619672" y="1292250"/>
            <a:chExt cx="1074440" cy="336550"/>
          </a:xfrm>
        </p:grpSpPr>
        <p:sp>
          <p:nvSpPr>
            <p:cNvPr id="8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89" name="Straight Connector 88"/>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2853"/>
            <a:ext cx="2448272" cy="336550"/>
            <a:chOff x="245840" y="1292250"/>
            <a:chExt cx="2448272" cy="336550"/>
          </a:xfrm>
        </p:grpSpPr>
        <p:sp>
          <p:nvSpPr>
            <p:cNvPr id="94"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6" name="Group 95"/>
          <p:cNvGrpSpPr/>
          <p:nvPr/>
        </p:nvGrpSpPr>
        <p:grpSpPr>
          <a:xfrm rot="5400000">
            <a:off x="8019479" y="2357785"/>
            <a:ext cx="1218456" cy="336550"/>
            <a:chOff x="1475656" y="1292250"/>
            <a:chExt cx="1218456" cy="336550"/>
          </a:xfrm>
        </p:grpSpPr>
        <p:sp>
          <p:nvSpPr>
            <p:cNvPr id="97"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600" b="1" dirty="0">
                  <a:solidFill>
                    <a:srgbClr val="006600"/>
                  </a:solidFill>
                  <a:cs typeface="Arial" charset="0"/>
                </a:rPr>
                <a:t>(    )</a:t>
              </a:r>
            </a:p>
          </p:txBody>
        </p:sp>
        <p:cxnSp>
          <p:nvCxnSpPr>
            <p:cNvPr id="98" name="Straight Connector 97"/>
            <p:cNvCxnSpPr/>
            <p:nvPr/>
          </p:nvCxnSpPr>
          <p:spPr bwMode="auto">
            <a:xfrm rot="16200000">
              <a:off x="1799692" y="1232756"/>
              <a:ext cx="0" cy="64807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61886026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eaLnBrk="0" fontAlgn="base" hangingPunct="0">
              <a:spcBef>
                <a:spcPct val="20000"/>
              </a:spcBef>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dirty="0">
                <a:solidFill>
                  <a:srgbClr val="FFFFFF"/>
                </a:solidFill>
                <a:effectLst>
                  <a:outerShdw blurRad="38100" dist="38100" dir="2700000" algn="tl">
                    <a:srgbClr val="000000"/>
                  </a:outerShdw>
                </a:effectLst>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Adam rules with God (Gen. 1:26, 28; 2:19)</a:t>
            </a:r>
            <a:r>
              <a:rPr lang="en-US" sz="900" b="1">
                <a:solidFill>
                  <a:srgbClr val="FFFFFF"/>
                </a:solidFill>
                <a:effectLst>
                  <a:outerShdw blurRad="38100" dist="38100" dir="2700000" algn="tl">
                    <a:srgbClr val="000000"/>
                  </a:outerShdw>
                </a:effectLst>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Satan begins rule as god of this world (Gen. 3:15; </a:t>
            </a: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defTabSz="914400" eaLnBrk="0" fontAlgn="base" hangingPunct="0">
              <a:spcBef>
                <a:spcPct val="0"/>
              </a:spcBef>
              <a:spcAft>
                <a:spcPct val="0"/>
              </a:spcAft>
              <a:defRPr/>
            </a:pPr>
            <a:r>
              <a:rPr lang="en-US" sz="2800" b="1" dirty="0">
                <a:solidFill>
                  <a:srgbClr val="FFFFFF"/>
                </a:solidFill>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dirty="0">
                <a:solidFill>
                  <a:srgbClr val="FFFFFF"/>
                </a:solidFill>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God covenants with Abraham to reestablish man</a:t>
            </a:r>
            <a:r>
              <a:rPr lang="fr-FR"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en-US" sz="1200" b="1">
                <a:solidFill>
                  <a:srgbClr val="FFA040"/>
                </a:solidFill>
                <a:effectLst>
                  <a:outerShdw blurRad="38100" dist="38100" dir="2700000" algn="tl">
                    <a:srgbClr val="000000"/>
                  </a:outerShdw>
                </a:effectLst>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a:t>
            </a:r>
            <a:r>
              <a:rPr lang="fr-FR"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Jeremiah 31:31-34 promises: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Forgiveness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Indwelling Spirit</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New heart, nature, mind</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Reunification of Israel and Judah</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2 Samuel 7:12-16 promises: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Sons ("house" never wiped out)</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Kingdom (political dynasty)</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Throne (right to rule by descendants)</a:t>
            </a:r>
          </a:p>
          <a:p>
            <a:pPr defTabSz="914400" eaLnBrk="0" fontAlgn="base" hangingPunct="0">
              <a:spcBef>
                <a:spcPct val="0"/>
              </a:spcBef>
              <a:spcAft>
                <a:spcPct val="0"/>
              </a:spcAft>
              <a:buSzPct val="100000"/>
              <a:buFontTx/>
              <a:buChar char="•"/>
              <a:defRPr/>
            </a:pPr>
            <a:r>
              <a:rPr lang="en-US" sz="800" b="1" dirty="0">
                <a:solidFill>
                  <a:srgbClr val="FFFFFF"/>
                </a:solidFill>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Genesis 15:18 (cf. Deut. 30:1-10) promises:</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Land from Wadi of Egypt to Euphrates River (Isa. 27:12)</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Eternal possession of land (Gen. 17:8) after exile/restoration</a:t>
            </a:r>
          </a:p>
          <a:p>
            <a:pPr defTabSz="914400" eaLnBrk="0" fontAlgn="base" hangingPunct="0">
              <a:spcBef>
                <a:spcPct val="0"/>
              </a:spcBef>
              <a:spcAft>
                <a:spcPct val="0"/>
              </a:spcAft>
              <a:buSzPct val="100000"/>
              <a:buFontTx/>
              <a:buChar char="•"/>
              <a:defRPr/>
            </a:pPr>
            <a:r>
              <a:rPr lang="en-US" sz="800" b="1">
                <a:solidFill>
                  <a:srgbClr val="FFFFFF"/>
                </a:solidFill>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Israel rejects Messiah</a:t>
            </a:r>
            <a:r>
              <a:rPr lang="fr-FR"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Christ subdues Israel</a:t>
            </a:r>
            <a:r>
              <a:rPr lang="fr-FR" altLang="ja-JP"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Israel judged for rejecting Messiah by dispersion away from land for 19 centuries </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1000" b="1" dirty="0">
                <a:solidFill>
                  <a:srgbClr val="FFFFFF"/>
                </a:solidFill>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Full restoration (Ezek. 37:8-28) Jerusalem world capital</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New Jerusalem</a:t>
            </a: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Christ reigns over the world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(Isa. 11) </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FFFFFF"/>
                </a:solidFill>
                <a:effectLst>
                  <a:outerShdw blurRad="38100" dist="38100" dir="2700000" algn="tl">
                    <a:srgbClr val="000000"/>
                  </a:outerShdw>
                </a:effectLst>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600" b="1">
                <a:solidFill>
                  <a:srgbClr val="FFFFFF"/>
                </a:solidFill>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1400" b="1" dirty="0">
                <a:solidFill>
                  <a:srgbClr val="FFFFFF"/>
                </a:solidFill>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Christ hands kingdom over to Father (1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Scripture has a dual kingdom-covenant theme.  Israel</a:t>
            </a:r>
            <a:r>
              <a:rPr lang="fr-FR" sz="10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1000" b="1" dirty="0">
                <a:solidFill>
                  <a:srgbClr val="FFFFFF"/>
                </a:solidFill>
                <a:effectLst>
                  <a:outerShdw blurRad="38100" dist="38100" dir="2700000" algn="tl">
                    <a:srgbClr val="000000"/>
                  </a:outerShdw>
                </a:effectLst>
                <a:latin typeface="Arial" charset="0"/>
                <a:ea typeface="ＭＳ Ｐゴシック" charset="0"/>
                <a:cs typeface="Arial" charset="0"/>
              </a:rPr>
              <a:t>s role from Abraham to Christ expands to include the Church (continuity) yet the Church never replaces the nation as the "new Israel" (discontinuity).  Israel will again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dirty="0">
                <a:solidFill>
                  <a:srgbClr val="FFFFFF"/>
                </a:solidFill>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en-US" sz="900" b="1">
                <a:solidFill>
                  <a:srgbClr val="FFFFFF"/>
                </a:solidFill>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Eighth Edition</a:t>
            </a:r>
          </a:p>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All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things made new! </a:t>
            </a:r>
          </a:p>
          <a:p>
            <a:pPr algn="ctr" defTabSz="914400" eaLnBrk="0" fontAlgn="base" hangingPunct="0">
              <a:spcBef>
                <a:spcPct val="0"/>
              </a:spcBef>
              <a:spcAft>
                <a:spcPct val="0"/>
              </a:spcAft>
              <a:defRPr/>
            </a:pPr>
            <a:r>
              <a:rPr lang="en-US" sz="800" b="1">
                <a:solidFill>
                  <a:srgbClr val="000000"/>
                </a:solidFill>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800" b="1">
                <a:solidFill>
                  <a:srgbClr val="FFFFFF"/>
                </a:solidFill>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820862"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Law abolished, fulfilled, and replaced at the cross (Rom. 7:1-6;1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Genesis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defTabSz="914400"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22 &amp;</a:t>
            </a:r>
          </a:p>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337</a:t>
            </a:r>
          </a:p>
        </p:txBody>
      </p:sp>
    </p:spTree>
    <p:extLst>
      <p:ext uri="{BB962C8B-B14F-4D97-AF65-F5344CB8AC3E}">
        <p14:creationId xmlns:p14="http://schemas.microsoft.com/office/powerpoint/2010/main" val="315229929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4" descr="OPROF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706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0" name="Rectangle 2"/>
          <p:cNvSpPr>
            <a:spLocks noGrp="1" noChangeArrowheads="1"/>
          </p:cNvSpPr>
          <p:nvPr>
            <p:ph type="ctrTitle"/>
          </p:nvPr>
        </p:nvSpPr>
        <p:spPr>
          <a:xfrm>
            <a:off x="395288" y="333375"/>
            <a:ext cx="7772400" cy="768350"/>
          </a:xfrm>
          <a:solidFill>
            <a:schemeClr val="tx1"/>
          </a:solidFill>
          <a:effectLst>
            <a:prstShdw prst="shdw15">
              <a:schemeClr val="bg1">
                <a:alpha val="74997"/>
              </a:schemeClr>
            </a:prstShdw>
          </a:effectLst>
        </p:spPr>
        <p:txBody>
          <a:bodyPr/>
          <a:lstStyle/>
          <a:p>
            <a:pPr eaLnBrk="1" hangingPunct="1"/>
            <a:r>
              <a:rPr lang="en-US" sz="4400" b="1">
                <a:solidFill>
                  <a:schemeClr val="bg1"/>
                </a:solidFill>
                <a:latin typeface="Comic Sans MS" charset="0"/>
              </a:rPr>
              <a:t>Interpreting the Prophets</a:t>
            </a:r>
            <a:endParaRPr lang="en-US" sz="4400">
              <a:solidFill>
                <a:schemeClr val="bg1"/>
              </a:solidFill>
              <a:latin typeface="Comic Sans MS" charset="0"/>
            </a:endParaRPr>
          </a:p>
        </p:txBody>
      </p:sp>
      <p:sp>
        <p:nvSpPr>
          <p:cNvPr id="4" name="Text Box 105"/>
          <p:cNvSpPr txBox="1">
            <a:spLocks noChangeArrowheads="1"/>
          </p:cNvSpPr>
          <p:nvPr/>
        </p:nvSpPr>
        <p:spPr bwMode="auto">
          <a:xfrm>
            <a:off x="8339138" y="87313"/>
            <a:ext cx="681037"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118</a:t>
            </a:r>
          </a:p>
        </p:txBody>
      </p:sp>
    </p:spTree>
    <p:extLst>
      <p:ext uri="{BB962C8B-B14F-4D97-AF65-F5344CB8AC3E}">
        <p14:creationId xmlns:p14="http://schemas.microsoft.com/office/powerpoint/2010/main" val="30524297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6834"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8"/>
              </a:srgbClr>
            </a:outerShdw>
          </a:effectLst>
        </p:spPr>
        <p:txBody>
          <a:bodyPr/>
          <a:lstStyle/>
          <a:p>
            <a:pPr eaLnBrk="1" hangingPunct="1">
              <a:defRPr/>
            </a:pPr>
            <a:r>
              <a:rPr lang="en-US" b="1">
                <a:latin typeface="Arial" charset="0"/>
              </a:rPr>
              <a:t>Luther on the Prophets</a:t>
            </a:r>
            <a:endParaRPr lang="en-US">
              <a:latin typeface="Arial" charset="0"/>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algn="r" defTabSz="914400" fontAlgn="base">
              <a:spcBef>
                <a:spcPct val="20000"/>
              </a:spcBef>
              <a:spcAft>
                <a:spcPct val="0"/>
              </a:spcAft>
              <a:buClr>
                <a:srgbClr val="FFCC66"/>
              </a:buClr>
              <a:buSzPct val="65000"/>
              <a:buFont typeface="Wingdings" charset="0"/>
              <a:buNone/>
              <a:defRPr/>
            </a:pPr>
            <a:r>
              <a:rPr lang="ja-JP" altLang="en-US" sz="3600">
                <a:solidFill>
                  <a:srgbClr val="FFFFFF"/>
                </a:solidFill>
                <a:effectLst>
                  <a:outerShdw blurRad="38100" dist="38100" dir="2700000" algn="tl">
                    <a:srgbClr val="000000"/>
                  </a:outerShdw>
                </a:effectLst>
                <a:latin typeface="Tahoma" charset="0"/>
                <a:ea typeface="ＭＳ Ｐゴシック" charset="0"/>
                <a:cs typeface="Geneva" charset="0"/>
              </a:rPr>
              <a:t>“</a:t>
            </a:r>
            <a:r>
              <a:rPr lang="en-US" sz="3600">
                <a:solidFill>
                  <a:srgbClr val="FFFFFF"/>
                </a:solidFill>
                <a:effectLst>
                  <a:outerShdw blurRad="38100" dist="38100" dir="2700000" algn="tl">
                    <a:srgbClr val="000000"/>
                  </a:outerShdw>
                </a:effectLst>
                <a:latin typeface="Tahoma" charset="0"/>
                <a:ea typeface="ＭＳ Ｐゴシック" charset="0"/>
                <a:cs typeface="Geneva" charset="0"/>
              </a:rPr>
              <a:t>The prophets have a queer way of talking, like people who, instead of proceeding in an orderly manner, ramble off from one thing to the next, so that you cannot make head or tail with them or see what they are getting at.</a:t>
            </a:r>
            <a:r>
              <a:rPr lang="ja-JP" altLang="en-US" sz="3600">
                <a:solidFill>
                  <a:srgbClr val="FFFFFF"/>
                </a:solidFill>
                <a:effectLst>
                  <a:outerShdw blurRad="38100" dist="38100" dir="2700000" algn="tl">
                    <a:srgbClr val="000000"/>
                  </a:outerShdw>
                </a:effectLst>
                <a:latin typeface="Tahoma" charset="0"/>
                <a:ea typeface="ＭＳ Ｐゴシック" charset="0"/>
                <a:cs typeface="Geneva" charset="0"/>
              </a:rPr>
              <a:t>”</a:t>
            </a:r>
            <a:endParaRPr lang="en-US" sz="3600">
              <a:solidFill>
                <a:srgbClr val="FFFFFF"/>
              </a:solidFill>
              <a:effectLst>
                <a:outerShdw blurRad="38100" dist="38100" dir="2700000" algn="tl">
                  <a:srgbClr val="000000"/>
                </a:outerShdw>
              </a:effectLst>
              <a:latin typeface="Tahoma" charset="0"/>
              <a:ea typeface="ＭＳ Ｐゴシック" charset="0"/>
              <a:cs typeface="Geneva" charset="0"/>
            </a:endParaRPr>
          </a:p>
        </p:txBody>
      </p:sp>
    </p:spTree>
    <p:extLst>
      <p:ext uri="{BB962C8B-B14F-4D97-AF65-F5344CB8AC3E}">
        <p14:creationId xmlns:p14="http://schemas.microsoft.com/office/powerpoint/2010/main" val="423491649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4"/>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5"/>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3"/>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4"/>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9pPr>
          </a:lstStyle>
          <a:p>
            <a:pPr marL="0" indent="0" eaLnBrk="1" hangingPunct="1">
              <a:buFontTx/>
              <a:buNone/>
            </a:pPr>
            <a:r>
              <a:rPr lang="en-US" sz="2400" b="1" dirty="0">
                <a:solidFill>
                  <a:srgbClr val="000000"/>
                </a:solidFill>
                <a:latin typeface="Comic Sans MS" charset="0"/>
              </a:rPr>
              <a:t>Ethical</a:t>
            </a:r>
            <a:br>
              <a:rPr lang="en-US" sz="2400" b="1" dirty="0">
                <a:solidFill>
                  <a:srgbClr val="000000"/>
                </a:solidFill>
                <a:latin typeface="Comic Sans MS" charset="0"/>
              </a:rPr>
            </a:br>
            <a:r>
              <a:rPr lang="en-US" sz="2400" b="1" dirty="0">
                <a:solidFill>
                  <a:srgbClr val="000000"/>
                </a:solidFill>
                <a:latin typeface="Comic Sans MS" charset="0"/>
              </a:rPr>
              <a:t>Forthtelling</a:t>
            </a:r>
            <a:br>
              <a:rPr lang="en-US" sz="2400" b="1" dirty="0">
                <a:solidFill>
                  <a:srgbClr val="000000"/>
                </a:solidFill>
                <a:latin typeface="Comic Sans MS" charset="0"/>
              </a:rPr>
            </a:br>
            <a:r>
              <a:rPr lang="en-US" sz="2400" b="1" dirty="0">
                <a:solidFill>
                  <a:srgbClr val="000000"/>
                </a:solidFill>
                <a:latin typeface="Comic Sans MS" charset="0"/>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4"/>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5"/>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3"/>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4"/>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4"/>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latin typeface="Comic Sans MS" charset="0"/>
              </a:rPr>
              <a:t>Predictive</a:t>
            </a:r>
            <a:br>
              <a:rPr lang="en-US" sz="2400" b="1">
                <a:solidFill>
                  <a:srgbClr val="000000"/>
                </a:solidFill>
                <a:latin typeface="Comic Sans MS" charset="0"/>
              </a:rPr>
            </a:br>
            <a:r>
              <a:rPr lang="en-US" sz="2400" b="1">
                <a:solidFill>
                  <a:srgbClr val="000000"/>
                </a:solidFill>
                <a:latin typeface="Comic Sans MS" charset="0"/>
              </a:rPr>
              <a:t>Foretelling</a:t>
            </a:r>
            <a:br>
              <a:rPr lang="en-US" sz="2400" b="1">
                <a:solidFill>
                  <a:srgbClr val="000000"/>
                </a:solidFill>
                <a:latin typeface="Comic Sans MS" charset="0"/>
              </a:rPr>
            </a:br>
            <a:r>
              <a:rPr lang="en-US" sz="2400" b="1">
                <a:solidFill>
                  <a:srgbClr val="000000"/>
                </a:solidFill>
                <a:latin typeface="Comic Sans MS" charset="0"/>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400410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8" charset="0"/>
              <a:ea typeface="ＭＳ Ｐゴシック" charset="0"/>
              <a:cs typeface="ＭＳ Ｐゴシック"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8119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defTabSz="914400" fontAlgn="base">
              <a:spcBef>
                <a:spcPct val="0"/>
              </a:spcBef>
              <a:spcAft>
                <a:spcPct val="0"/>
              </a:spcAft>
            </a:pPr>
            <a:r>
              <a:rPr lang="en-US" b="1">
                <a:solidFill>
                  <a:srgbClr val="000000"/>
                </a:solidFill>
                <a:latin typeface="Arial" charset="0"/>
                <a:cs typeface="Arial" charset="0"/>
              </a:rPr>
              <a:t>119</a:t>
            </a:r>
            <a:endParaRPr lang="en-US" sz="2000" b="1">
              <a:solidFill>
                <a:srgbClr val="000000"/>
              </a:solidFill>
              <a:latin typeface="Arial"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Pre-Exile</a:t>
            </a:r>
          </a:p>
          <a:p>
            <a:pPr algn="ctr" defTabSz="914400" fontAlgn="base">
              <a:spcBef>
                <a:spcPct val="0"/>
              </a:spcBef>
              <a:spcAft>
                <a:spcPct val="0"/>
              </a:spcAft>
            </a:pPr>
            <a:r>
              <a:rPr lang="en-US" sz="1400" b="1">
                <a:solidFill>
                  <a:srgbClr val="FFFFFF"/>
                </a:solidFill>
                <a:latin typeface="Arial" charset="0"/>
              </a:rPr>
              <a:t>(800-606 BC)</a:t>
            </a:r>
            <a:endParaRPr lang="en-US" sz="2000" b="1">
              <a:solidFill>
                <a:srgbClr val="FFFFFF"/>
              </a:solidFill>
              <a:latin typeface="Arial"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Exile</a:t>
            </a:r>
          </a:p>
          <a:p>
            <a:pPr algn="ctr" defTabSz="914400" fontAlgn="base">
              <a:spcBef>
                <a:spcPct val="0"/>
              </a:spcBef>
              <a:spcAft>
                <a:spcPct val="0"/>
              </a:spcAft>
            </a:pPr>
            <a:r>
              <a:rPr lang="en-US" sz="1400" b="1">
                <a:solidFill>
                  <a:srgbClr val="FFFFFF"/>
                </a:solidFill>
                <a:latin typeface="Arial" charset="0"/>
              </a:rPr>
              <a:t>(606-536 BC)</a:t>
            </a:r>
            <a:endParaRPr lang="en-US" sz="2000" b="1">
              <a:solidFill>
                <a:srgbClr val="FFFFFF"/>
              </a:solidFill>
              <a:latin typeface="Arial"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rPr>
              <a:t>Post-Exile</a:t>
            </a:r>
          </a:p>
          <a:p>
            <a:pPr algn="ctr" defTabSz="914400" fontAlgn="base">
              <a:spcBef>
                <a:spcPct val="0"/>
              </a:spcBef>
              <a:spcAft>
                <a:spcPct val="0"/>
              </a:spcAft>
            </a:pPr>
            <a:r>
              <a:rPr lang="en-US" sz="1400" b="1">
                <a:solidFill>
                  <a:srgbClr val="FFFFFF"/>
                </a:solidFill>
                <a:latin typeface="Arial" charset="0"/>
              </a:rPr>
              <a:t>(536-400 BC)</a:t>
            </a:r>
            <a:endParaRPr lang="en-US" sz="2000" b="1">
              <a:solidFill>
                <a:srgbClr val="FFFFFF"/>
              </a:solidFill>
              <a:latin typeface="Arial"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S</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A</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U</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D</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A</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V</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I</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algn="ctr" defTabSz="914400" eaLnBrk="0" fontAlgn="base" hangingPunct="0">
              <a:spcBef>
                <a:spcPct val="0"/>
              </a:spcBef>
              <a:spcAft>
                <a:spcPct val="0"/>
              </a:spcAft>
            </a:pPr>
            <a:r>
              <a:rPr lang="en-US" sz="1600" b="1">
                <a:solidFill>
                  <a:srgbClr val="000000"/>
                </a:solidFill>
                <a:latin typeface="Arial"/>
                <a:ea typeface="ＭＳ Ｐゴシック" charset="0"/>
                <a:cs typeface="Arial"/>
              </a:rPr>
              <a:t>S</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L</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M</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O</a:t>
            </a:r>
            <a:br>
              <a:rPr lang="en-US" sz="1600" b="1">
                <a:solidFill>
                  <a:srgbClr val="000000"/>
                </a:solidFill>
                <a:latin typeface="Arial"/>
                <a:ea typeface="ＭＳ Ｐゴシック" charset="0"/>
                <a:cs typeface="Arial"/>
              </a:rPr>
            </a:br>
            <a:r>
              <a:rPr lang="en-US" sz="1600" b="1">
                <a:solidFill>
                  <a:srgbClr val="000000"/>
                </a:solidFill>
                <a:latin typeface="Arial"/>
                <a:ea typeface="ＭＳ Ｐゴシック" charset="0"/>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extLst>
              <p:ext uri="{D42A27DB-BD31-4B8C-83A1-F6EECF244321}">
                <p14:modId xmlns:p14="http://schemas.microsoft.com/office/powerpoint/2010/main" val="1102152705"/>
              </p:ext>
            </p:extLst>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4242488747"/>
              </p:ext>
            </p:extLst>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extLst>
              <p:ext uri="{D42A27DB-BD31-4B8C-83A1-F6EECF244321}">
                <p14:modId xmlns:p14="http://schemas.microsoft.com/office/powerpoint/2010/main" val="1569418805"/>
              </p:ext>
            </p:extLst>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Times" pitchFamily="-108" charset="0"/>
              <a:ea typeface="ＭＳ Ｐゴシック" charset="0"/>
              <a:cs typeface="ＭＳ Ｐゴシック" charset="0"/>
            </a:endParaRPr>
          </a:p>
        </p:txBody>
      </p:sp>
      <p:graphicFrame>
        <p:nvGraphicFramePr>
          <p:cNvPr id="32" name="Table 31"/>
          <p:cNvGraphicFramePr>
            <a:graphicFrameLocks noGrp="1"/>
          </p:cNvGraphicFramePr>
          <p:nvPr>
            <p:extLst>
              <p:ext uri="{D42A27DB-BD31-4B8C-83A1-F6EECF244321}">
                <p14:modId xmlns:p14="http://schemas.microsoft.com/office/powerpoint/2010/main" val="1613345454"/>
              </p:ext>
            </p:extLst>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extLst>
              <p:ext uri="{D42A27DB-BD31-4B8C-83A1-F6EECF244321}">
                <p14:modId xmlns:p14="http://schemas.microsoft.com/office/powerpoint/2010/main" val="395754663"/>
              </p:ext>
            </p:extLst>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3349548156"/>
              </p:ext>
            </p:extLst>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100" b="1">
                <a:solidFill>
                  <a:srgbClr val="000000"/>
                </a:solidFill>
                <a:cs typeface="Arial" charset="0"/>
              </a:rPr>
              <a:t>The Daily Walk</a:t>
            </a:r>
          </a:p>
          <a:p>
            <a:pPr defTabSz="914400" eaLnBrk="0" fontAlgn="base" hangingPunct="0">
              <a:spcBef>
                <a:spcPct val="0"/>
              </a:spcBef>
              <a:spcAft>
                <a:spcPct val="0"/>
              </a:spcAft>
            </a:pPr>
            <a:r>
              <a:rPr lang="en-US" sz="1100" b="1">
                <a:solidFill>
                  <a:srgbClr val="000000"/>
                </a:solidFill>
                <a:cs typeface="Arial" charset="0"/>
              </a:rPr>
              <a:t>Adapted from </a:t>
            </a:r>
            <a:r>
              <a:rPr lang="en-US" sz="1100" b="1" i="1">
                <a:solidFill>
                  <a:srgbClr val="000000"/>
                </a:solidFill>
                <a:cs typeface="Arial" charset="0"/>
              </a:rPr>
              <a:t>Walk Thru the Old Testament</a:t>
            </a:r>
          </a:p>
          <a:p>
            <a:pPr defTabSz="914400" eaLnBrk="0" fontAlgn="base" hangingPunct="0">
              <a:spcBef>
                <a:spcPct val="0"/>
              </a:spcBef>
              <a:spcAft>
                <a:spcPct val="0"/>
              </a:spcAft>
            </a:pPr>
            <a:r>
              <a:rPr lang="en-US" sz="1100" b="1" i="1">
                <a:solidFill>
                  <a:srgbClr val="000000"/>
                </a:solidFill>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0"/>
              </a:spcBef>
              <a:spcAft>
                <a:spcPct val="0"/>
              </a:spcAft>
              <a:defRPr/>
            </a:pPr>
            <a:r>
              <a:rPr lang="en-US" sz="2000" b="1" dirty="0">
                <a:solidFill>
                  <a:srgbClr val="FF0000"/>
                </a:solidFill>
                <a:effectLst>
                  <a:outerShdw blurRad="38100" dist="38100" dir="2700000" algn="tl">
                    <a:srgbClr val="000000"/>
                  </a:outerShdw>
                </a:effectLst>
                <a:latin typeface="Arial" charset="0"/>
                <a:cs typeface="Arial" charset="0"/>
              </a:rPr>
              <a:t>S </a:t>
            </a: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O</a:t>
            </a: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HA</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NAH</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BAD</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"IE" </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(In Exile)</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err="1">
                <a:solidFill>
                  <a:srgbClr val="FF0000"/>
                </a:solidFill>
                <a:effectLst>
                  <a:outerShdw blurRad="38100" dist="38100" dir="2700000" algn="tl">
                    <a:srgbClr val="000000"/>
                  </a:outerShdw>
                </a:effectLst>
                <a:latin typeface="Arial" charset="0"/>
                <a:cs typeface="Arial" charset="0"/>
              </a:rPr>
              <a:t>HaZeMa</a:t>
            </a:r>
            <a:r>
              <a:rPr lang="en-US" altLang="ja-JP" sz="2000" b="1" dirty="0">
                <a:solidFill>
                  <a:srgbClr val="FF0000"/>
                </a:solidFill>
                <a:effectLst>
                  <a:outerShdw blurRad="38100" dist="38100" dir="2700000" algn="tl">
                    <a:srgbClr val="000000"/>
                  </a:outerShdw>
                </a:effectLst>
                <a:latin typeface="Arial" charset="0"/>
                <a:cs typeface="Arial" charset="0"/>
              </a:rPr>
              <a:t>"</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(final </a:t>
            </a:r>
            <a:br>
              <a:rPr lang="en-US" altLang="ja-JP" sz="2000" b="1" dirty="0">
                <a:solidFill>
                  <a:srgbClr val="FF0000"/>
                </a:solidFill>
                <a:effectLst>
                  <a:outerShdw blurRad="38100" dist="38100" dir="2700000" algn="tl">
                    <a:srgbClr val="000000"/>
                  </a:outerShdw>
                </a:effectLst>
                <a:latin typeface="Arial" charset="0"/>
                <a:cs typeface="Arial" charset="0"/>
              </a:rPr>
            </a:br>
            <a:r>
              <a:rPr lang="en-US" altLang="ja-JP" sz="2000" b="1" dirty="0">
                <a:solidFill>
                  <a:srgbClr val="FF0000"/>
                </a:solidFill>
                <a:effectLst>
                  <a:outerShdw blurRad="38100" dist="38100" dir="2700000" algn="tl">
                    <a:srgbClr val="000000"/>
                  </a:outerShdw>
                </a:effectLst>
                <a:latin typeface="Arial" charset="0"/>
                <a:cs typeface="Arial" charset="0"/>
              </a:rPr>
              <a:t>OT books)</a:t>
            </a:r>
            <a:endParaRPr lang="en-US" sz="2000" b="1" dirty="0">
              <a:solidFill>
                <a:srgbClr val="FF0000"/>
              </a:solidFill>
              <a:effectLst>
                <a:outerShdw blurRad="38100" dist="38100" dir="2700000" algn="tl">
                  <a:srgbClr val="000000"/>
                </a:outerShdw>
              </a:effectLst>
              <a:latin typeface="Arial"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defRPr/>
            </a:pPr>
            <a:r>
              <a:rPr lang="en-US" altLang="ja-JP" sz="2000" b="1" dirty="0">
                <a:solidFill>
                  <a:srgbClr val="FF0000"/>
                </a:solidFill>
                <a:effectLst>
                  <a:outerShdw blurRad="38100" dist="38100" dir="2700000" algn="tl">
                    <a:srgbClr val="000000"/>
                  </a:outerShdw>
                </a:effectLst>
                <a:latin typeface="Arial" charset="0"/>
                <a:cs typeface="Arial" charset="0"/>
              </a:rPr>
              <a:t>"</a:t>
            </a:r>
            <a:r>
              <a:rPr lang="en-US" sz="2000" b="1" dirty="0">
                <a:solidFill>
                  <a:srgbClr val="FF0000"/>
                </a:solidFill>
                <a:effectLst>
                  <a:outerShdw blurRad="38100" dist="38100" dir="2700000" algn="tl">
                    <a:srgbClr val="000000"/>
                  </a:outerShdw>
                </a:effectLst>
                <a:latin typeface="Arial" charset="0"/>
                <a:cs typeface="Arial" charset="0"/>
              </a:rPr>
              <a:t>HIJJMZL</a:t>
            </a:r>
            <a:r>
              <a:rPr lang="en-US" altLang="ja-JP" sz="2000" b="1" dirty="0">
                <a:solidFill>
                  <a:srgbClr val="FF0000"/>
                </a:solidFill>
                <a:effectLst>
                  <a:outerShdw blurRad="38100" dist="38100" dir="2700000" algn="tl">
                    <a:srgbClr val="000000"/>
                  </a:outerShdw>
                </a:effectLst>
                <a:latin typeface="Arial" charset="0"/>
                <a:cs typeface="Arial" charset="0"/>
              </a:rPr>
              <a:t>"</a:t>
            </a:r>
            <a:endParaRPr lang="en-US" sz="2000" b="1" dirty="0">
              <a:solidFill>
                <a:srgbClr val="FF0000"/>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8823392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a:t>Not less but more</a:t>
            </a:r>
          </a:p>
        </p:txBody>
      </p:sp>
      <p:sp>
        <p:nvSpPr>
          <p:cNvPr id="3" name="Content Placeholder 2"/>
          <p:cNvSpPr>
            <a:spLocks noGrp="1"/>
          </p:cNvSpPr>
          <p:nvPr>
            <p:ph idx="1"/>
          </p:nvPr>
        </p:nvSpPr>
        <p:spPr>
          <a:xfrm>
            <a:off x="539552" y="1484784"/>
            <a:ext cx="8604448" cy="5373216"/>
          </a:xfrm>
        </p:spPr>
        <p:txBody>
          <a:bodyPr vert="horz">
            <a:normAutofit lnSpcReduction="10000"/>
          </a:bodyPr>
          <a:lstStyle/>
          <a:p>
            <a:pPr>
              <a:buFont typeface="Wingdings" pitchFamily="2" charset="2"/>
              <a:buChar char="Ø"/>
            </a:pPr>
            <a:r>
              <a:rPr lang="en-NZ" b="1" dirty="0">
                <a:latin typeface="Arial"/>
                <a:cs typeface="Arial"/>
              </a:rPr>
              <a:t>The Bible is more than just commands.  </a:t>
            </a:r>
            <a:br>
              <a:rPr lang="en-NZ" b="1" dirty="0">
                <a:latin typeface="Arial"/>
                <a:cs typeface="Arial"/>
              </a:rPr>
            </a:br>
            <a:r>
              <a:rPr lang="en-NZ" b="1" dirty="0">
                <a:latin typeface="Arial"/>
                <a:cs typeface="Arial"/>
              </a:rPr>
              <a:t>It reveals who </a:t>
            </a:r>
            <a:r>
              <a:rPr lang="en-NZ" b="1" dirty="0">
                <a:solidFill>
                  <a:srgbClr val="0000FF"/>
                </a:solidFill>
                <a:latin typeface="Arial"/>
                <a:cs typeface="Arial"/>
              </a:rPr>
              <a:t>God</a:t>
            </a:r>
            <a:r>
              <a:rPr lang="en-NZ" b="1" dirty="0">
                <a:latin typeface="Arial"/>
                <a:cs typeface="Arial"/>
              </a:rPr>
              <a:t> is and how He acts. </a:t>
            </a:r>
            <a:br>
              <a:rPr lang="en-NZ" b="1" dirty="0">
                <a:latin typeface="Arial"/>
                <a:cs typeface="Arial"/>
              </a:rPr>
            </a:br>
            <a:endParaRPr lang="en-NZ" b="1" dirty="0">
              <a:latin typeface="Arial"/>
              <a:cs typeface="Arial"/>
            </a:endParaRPr>
          </a:p>
          <a:p>
            <a:pPr>
              <a:buFont typeface="Wingdings" pitchFamily="2" charset="2"/>
              <a:buChar char="Ø"/>
            </a:pPr>
            <a:r>
              <a:rPr lang="en-NZ" b="1" dirty="0">
                <a:latin typeface="Arial"/>
                <a:cs typeface="Arial"/>
              </a:rPr>
              <a:t>We need to understand what God wanted the </a:t>
            </a:r>
            <a:r>
              <a:rPr lang="en-NZ" b="1" dirty="0">
                <a:solidFill>
                  <a:srgbClr val="0000FF"/>
                </a:solidFill>
                <a:latin typeface="Arial"/>
                <a:cs typeface="Arial"/>
              </a:rPr>
              <a:t>first readers</a:t>
            </a:r>
            <a:r>
              <a:rPr lang="en-NZ" b="1" dirty="0">
                <a:latin typeface="Arial"/>
                <a:cs typeface="Arial"/>
              </a:rPr>
              <a:t> to be and do so that we can accurately know what we should be and do.</a:t>
            </a:r>
            <a:br>
              <a:rPr lang="en-NZ" b="1" dirty="0">
                <a:latin typeface="Arial"/>
                <a:cs typeface="Arial"/>
              </a:rPr>
            </a:br>
            <a:endParaRPr lang="en-NZ" b="1" dirty="0">
              <a:latin typeface="Arial"/>
              <a:cs typeface="Arial"/>
            </a:endParaRPr>
          </a:p>
          <a:p>
            <a:pPr>
              <a:buFont typeface="Wingdings" pitchFamily="2" charset="2"/>
              <a:buChar char="Ø"/>
            </a:pPr>
            <a:r>
              <a:rPr lang="en-NZ" b="1" dirty="0">
                <a:latin typeface="Arial"/>
                <a:cs typeface="Arial"/>
              </a:rPr>
              <a:t>Most parts of the Bible are </a:t>
            </a:r>
            <a:r>
              <a:rPr lang="en-NZ" b="1" dirty="0">
                <a:solidFill>
                  <a:srgbClr val="0000FF"/>
                </a:solidFill>
                <a:latin typeface="Arial"/>
                <a:cs typeface="Arial"/>
              </a:rPr>
              <a:t>not written as a set of commands</a:t>
            </a:r>
            <a:r>
              <a:rPr lang="en-NZ" b="1" dirty="0">
                <a:latin typeface="Arial"/>
                <a:cs typeface="Arial"/>
              </a:rPr>
              <a:t> or propositions.</a:t>
            </a:r>
            <a:br>
              <a:rPr lang="en-NZ" b="1" dirty="0">
                <a:latin typeface="Arial"/>
                <a:cs typeface="Arial"/>
              </a:rPr>
            </a:br>
            <a:endParaRPr lang="en-NZ" b="1" dirty="0">
              <a:latin typeface="Arial"/>
              <a:cs typeface="Arial"/>
            </a:endParaRPr>
          </a:p>
          <a:p>
            <a:pPr>
              <a:buFont typeface="Wingdings" pitchFamily="2" charset="2"/>
              <a:buChar char="Ø"/>
            </a:pPr>
            <a:endParaRPr lang="en-NZ" b="1" dirty="0">
              <a:latin typeface="Arial"/>
              <a:cs typeface="Arial"/>
            </a:endParaRPr>
          </a:p>
        </p:txBody>
      </p:sp>
      <p:sp>
        <p:nvSpPr>
          <p:cNvPr id="4" name="TextBox 3"/>
          <p:cNvSpPr txBox="1"/>
          <p:nvPr/>
        </p:nvSpPr>
        <p:spPr>
          <a:xfrm>
            <a:off x="8491257" y="6488668"/>
            <a:ext cx="652743" cy="369332"/>
          </a:xfrm>
          <a:prstGeom prst="rect">
            <a:avLst/>
          </a:prstGeom>
          <a:noFill/>
        </p:spPr>
        <p:txBody>
          <a:bodyPr wrap="none" rtlCol="0">
            <a:spAutoFit/>
          </a:bodyPr>
          <a:lstStyle/>
          <a:p>
            <a:pPr defTabSz="914400"/>
            <a:r>
              <a:rPr lang="en-NZ">
                <a:solidFill>
                  <a:prstClr val="black"/>
                </a:solidFill>
                <a:latin typeface="Franklin Gothic Book"/>
                <a:hlinkClick r:id="rId2" action="ppaction://hlinksldjump"/>
              </a:rPr>
              <a:t>back</a:t>
            </a:r>
            <a:endParaRPr lang="en-NZ">
              <a:solidFill>
                <a:prstClr val="black"/>
              </a:solidFill>
              <a:latin typeface="Franklin Gothic Book"/>
            </a:endParaRPr>
          </a:p>
        </p:txBody>
      </p:sp>
    </p:spTree>
    <p:extLst>
      <p:ext uri="{BB962C8B-B14F-4D97-AF65-F5344CB8AC3E}">
        <p14:creationId xmlns:p14="http://schemas.microsoft.com/office/powerpoint/2010/main" val="3206470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900113" y="2057400"/>
            <a:ext cx="8243887" cy="4540250"/>
          </a:xfrm>
        </p:spPr>
        <p:txBody>
          <a:bodyPr/>
          <a:lstStyle/>
          <a:p>
            <a:pPr marL="514350" indent="-514350" eaLnBrk="1" hangingPunct="1">
              <a:buFont typeface="Comic Sans MS" charset="0"/>
              <a:buAutoNum type="alphaUcPeriod" startAt="4"/>
            </a:pPr>
            <a:r>
              <a:rPr lang="en-US" b="1">
                <a:latin typeface="Comic Sans MS" charset="0"/>
              </a:rPr>
              <a:t>Incomplete Background Data</a:t>
            </a:r>
          </a:p>
          <a:p>
            <a:pPr marL="514350" indent="-514350" eaLnBrk="1" hangingPunct="1">
              <a:buFont typeface="Comic Sans MS" charset="0"/>
              <a:buAutoNum type="alphaUcPeriod" startAt="4"/>
            </a:pPr>
            <a:r>
              <a:rPr lang="en-US" b="1">
                <a:latin typeface="Comic Sans MS" charset="0"/>
              </a:rPr>
              <a:t>Historical Distance</a:t>
            </a:r>
          </a:p>
          <a:p>
            <a:pPr marL="514350" indent="-514350" eaLnBrk="1" hangingPunct="1">
              <a:buFont typeface="Comic Sans MS" charset="0"/>
              <a:buAutoNum type="alphaUcPeriod" startAt="4"/>
            </a:pPr>
            <a:r>
              <a:rPr lang="en-US" b="1">
                <a:latin typeface="Comic Sans MS" charset="0"/>
              </a:rPr>
              <a:t>Lack of Appreciation for Poetry</a:t>
            </a:r>
          </a:p>
          <a:p>
            <a:pPr marL="514350" indent="-514350" eaLnBrk="1" hangingPunct="1">
              <a:buFont typeface="Comic Sans MS" charset="0"/>
              <a:buAutoNum type="alphaUcPeriod" startAt="4"/>
            </a:pPr>
            <a:r>
              <a:rPr lang="en-US" b="1">
                <a:latin typeface="Comic Sans MS" charset="0"/>
              </a:rPr>
              <a:t>Unfamiliarity with Prophetic Books</a:t>
            </a:r>
          </a:p>
          <a:p>
            <a:pPr marL="514350" indent="-514350" eaLnBrk="1" hangingPunct="1">
              <a:buFont typeface="Comic Sans MS" charset="0"/>
              <a:buAutoNum type="alphaUcPeriod" startAt="4"/>
            </a:pPr>
            <a:r>
              <a:rPr lang="en-US" b="1">
                <a:latin typeface="Comic Sans MS" charset="0"/>
              </a:rPr>
              <a:t>Ignorance of Eschatology</a:t>
            </a:r>
          </a:p>
          <a:p>
            <a:pPr marL="514350" indent="-514350" eaLnBrk="1" hangingPunct="1">
              <a:buFont typeface="Comic Sans MS" charset="0"/>
              <a:buAutoNum type="alphaUcPeriod" startAt="4"/>
            </a:pPr>
            <a:r>
              <a:rPr lang="en-US" b="1">
                <a:latin typeface="Comic Sans MS" charset="0"/>
              </a:rPr>
              <a:t>Dual Eschatological Viewpoint</a:t>
            </a:r>
          </a:p>
        </p:txBody>
      </p:sp>
      <p:sp>
        <p:nvSpPr>
          <p:cNvPr id="1020930" name="Rectangle 4"/>
          <p:cNvSpPr>
            <a:spLocks noGrp="1" noChangeArrowheads="1"/>
          </p:cNvSpPr>
          <p:nvPr>
            <p:ph type="title"/>
          </p:nvPr>
        </p:nvSpPr>
        <p:spPr>
          <a:xfrm>
            <a:off x="519113" y="568325"/>
            <a:ext cx="8594725" cy="706438"/>
          </a:xfrm>
        </p:spPr>
        <p:txBody>
          <a:bodyPr/>
          <a:lstStyle/>
          <a:p>
            <a:pPr eaLnBrk="1" hangingPunct="1"/>
            <a:r>
              <a:rPr lang="en-US" sz="4000" b="1">
                <a:solidFill>
                  <a:srgbClr val="000000"/>
                </a:solidFill>
                <a:latin typeface="Comic Sans MS" charset="0"/>
              </a:rPr>
              <a:t>Difficulties Interpreting Prophets</a:t>
            </a:r>
            <a:endParaRPr lang="en-US" sz="4400" b="1">
              <a:latin typeface="Comic Sans MS" charset="0"/>
            </a:endParaRPr>
          </a:p>
        </p:txBody>
      </p:sp>
      <p:sp>
        <p:nvSpPr>
          <p:cNvPr id="5" name="Text Box 105"/>
          <p:cNvSpPr txBox="1">
            <a:spLocks noChangeArrowheads="1"/>
          </p:cNvSpPr>
          <p:nvPr/>
        </p:nvSpPr>
        <p:spPr bwMode="auto">
          <a:xfrm>
            <a:off x="8331200" y="87313"/>
            <a:ext cx="696913" cy="461962"/>
          </a:xfrm>
          <a:prstGeom prst="rect">
            <a:avLst/>
          </a:prstGeom>
          <a:solidFill>
            <a:schemeClr val="tx1"/>
          </a:solid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120</a:t>
            </a:r>
          </a:p>
        </p:txBody>
      </p:sp>
    </p:spTree>
    <p:extLst>
      <p:ext uri="{BB962C8B-B14F-4D97-AF65-F5344CB8AC3E}">
        <p14:creationId xmlns:p14="http://schemas.microsoft.com/office/powerpoint/2010/main" val="1855020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2699987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442</a:t>
            </a: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560840" y="1412776"/>
              <a:ext cx="1619672"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New Heavens &amp; New Earth</a:t>
              </a: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844824"/>
              <a:ext cx="1872208" cy="193899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Second Coming to Reign in Millennium</a:t>
              </a: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Christ</a:t>
              </a:r>
              <a:r>
                <a:rPr kumimoji="0" lang="fr-FR"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s First Coming to Suffer</a:t>
              </a:r>
            </a:p>
          </p:txBody>
        </p:sp>
      </p:grpSp>
      <p:grpSp>
        <p:nvGrpSpPr>
          <p:cNvPr id="21" name="Group 20"/>
          <p:cNvGrpSpPr/>
          <p:nvPr/>
        </p:nvGrpSpPr>
        <p:grpSpPr>
          <a:xfrm>
            <a:off x="-36512" y="2276872"/>
            <a:ext cx="4536504"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924944"/>
              <a:ext cx="1872208"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Exile &amp; Return</a:t>
              </a: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08520" y="3284984"/>
              <a:ext cx="1872208" cy="86409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Prophet</a:t>
              </a:r>
              <a:r>
                <a:rPr kumimoji="0" lang="fr-FR" sz="2400" b="1" i="0" u="none" strike="noStrike" kern="1200" cap="none" spc="0" normalizeH="0" baseline="0" noProof="0" dirty="0">
                  <a:ln>
                    <a:noFill/>
                  </a:ln>
                  <a:solidFill>
                    <a:srgbClr val="000000"/>
                  </a:solidFill>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rPr>
                <a:t>s Own Time</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Adapted significantly from Salem Kirban, </a:t>
            </a:r>
            <a:r>
              <a:rPr kumimoji="0" 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Charts on Revelation</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cs typeface="ＭＳ Ｐゴシック" charset="0"/>
              </a:rPr>
              <a:t> (1979), 49 </a:t>
            </a:r>
          </a:p>
        </p:txBody>
      </p:sp>
      <p:sp>
        <p:nvSpPr>
          <p:cNvPr id="57349" name="Rectangle 6"/>
          <p:cNvSpPr>
            <a:spLocks noGrp="1" noChangeArrowheads="1"/>
          </p:cNvSpPr>
          <p:nvPr>
            <p:ph type="title" idx="4294967295"/>
          </p:nvPr>
        </p:nvSpPr>
        <p:spPr>
          <a:xfrm>
            <a:off x="0" y="4689475"/>
            <a:ext cx="9144000" cy="769938"/>
          </a:xfrm>
          <a:solidFill>
            <a:schemeClr val="accent4"/>
          </a:solidFill>
        </p:spPr>
        <p:txBody>
          <a:bodyPr/>
          <a:lstStyle/>
          <a:p>
            <a:pPr algn="ctr" eaLnBrk="1" hangingPunct="1">
              <a:defRPr/>
            </a:pPr>
            <a:r>
              <a:rPr lang="en-US" sz="4400" b="1" dirty="0">
                <a:solidFill>
                  <a:srgbClr val="FFFFFF"/>
                </a:solidFill>
                <a:latin typeface="Comic Sans MS" charset="0"/>
                <a:cs typeface="Geneva" charset="0"/>
              </a:rPr>
              <a:t>Time Periods of the Prophets</a:t>
            </a:r>
          </a:p>
        </p:txBody>
      </p:sp>
      <p:sp>
        <p:nvSpPr>
          <p:cNvPr id="2" name="Text Box 4">
            <a:extLst>
              <a:ext uri="{FF2B5EF4-FFF2-40B4-BE49-F238E27FC236}">
                <a16:creationId xmlns:a16="http://schemas.microsoft.com/office/drawing/2014/main" id="{2539BA14-228D-FA80-5E81-B54A572A824A}"/>
              </a:ext>
            </a:extLst>
          </p:cNvPr>
          <p:cNvSpPr txBox="1">
            <a:spLocks noChangeArrowheads="1"/>
          </p:cNvSpPr>
          <p:nvPr/>
        </p:nvSpPr>
        <p:spPr bwMode="auto">
          <a:xfrm>
            <a:off x="183776" y="123451"/>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Isaiah:</a:t>
            </a:r>
          </a:p>
        </p:txBody>
      </p:sp>
      <p:sp>
        <p:nvSpPr>
          <p:cNvPr id="3" name="Text Box 4">
            <a:extLst>
              <a:ext uri="{FF2B5EF4-FFF2-40B4-BE49-F238E27FC236}">
                <a16:creationId xmlns:a16="http://schemas.microsoft.com/office/drawing/2014/main" id="{BF3CFD2D-B37D-D758-C820-1D7D146EED11}"/>
              </a:ext>
            </a:extLst>
          </p:cNvPr>
          <p:cNvSpPr txBox="1">
            <a:spLocks noChangeArrowheads="1"/>
          </p:cNvSpPr>
          <p:nvPr/>
        </p:nvSpPr>
        <p:spPr bwMode="auto">
          <a:xfrm>
            <a:off x="1075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p>
        </p:txBody>
      </p:sp>
      <p:sp>
        <p:nvSpPr>
          <p:cNvPr id="4" name="Text Box 4">
            <a:extLst>
              <a:ext uri="{FF2B5EF4-FFF2-40B4-BE49-F238E27FC236}">
                <a16:creationId xmlns:a16="http://schemas.microsoft.com/office/drawing/2014/main" id="{7A53CCDA-D54E-C705-2215-079018FF75A3}"/>
              </a:ext>
            </a:extLst>
          </p:cNvPr>
          <p:cNvSpPr txBox="1">
            <a:spLocks noChangeArrowheads="1"/>
          </p:cNvSpPr>
          <p:nvPr/>
        </p:nvSpPr>
        <p:spPr bwMode="auto">
          <a:xfrm>
            <a:off x="19077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p>
        </p:txBody>
      </p:sp>
      <p:sp>
        <p:nvSpPr>
          <p:cNvPr id="8" name="Text Box 4">
            <a:extLst>
              <a:ext uri="{FF2B5EF4-FFF2-40B4-BE49-F238E27FC236}">
                <a16:creationId xmlns:a16="http://schemas.microsoft.com/office/drawing/2014/main" id="{A8FE1C57-504B-EE49-7807-5AD74259D9C1}"/>
              </a:ext>
            </a:extLst>
          </p:cNvPr>
          <p:cNvSpPr txBox="1">
            <a:spLocks noChangeArrowheads="1"/>
          </p:cNvSpPr>
          <p:nvPr/>
        </p:nvSpPr>
        <p:spPr bwMode="auto">
          <a:xfrm>
            <a:off x="370790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p>
        </p:txBody>
      </p:sp>
      <p:sp>
        <p:nvSpPr>
          <p:cNvPr id="14" name="Text Box 4">
            <a:extLst>
              <a:ext uri="{FF2B5EF4-FFF2-40B4-BE49-F238E27FC236}">
                <a16:creationId xmlns:a16="http://schemas.microsoft.com/office/drawing/2014/main" id="{B69ECD18-CB6F-6171-3EB1-A4A43F64DC6D}"/>
              </a:ext>
            </a:extLst>
          </p:cNvPr>
          <p:cNvSpPr txBox="1">
            <a:spLocks noChangeArrowheads="1"/>
          </p:cNvSpPr>
          <p:nvPr/>
        </p:nvSpPr>
        <p:spPr bwMode="auto">
          <a:xfrm>
            <a:off x="5667382"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p>
        </p:txBody>
      </p:sp>
      <p:sp>
        <p:nvSpPr>
          <p:cNvPr id="15" name="Text Box 4">
            <a:extLst>
              <a:ext uri="{FF2B5EF4-FFF2-40B4-BE49-F238E27FC236}">
                <a16:creationId xmlns:a16="http://schemas.microsoft.com/office/drawing/2014/main" id="{3E6DF17C-A58C-733A-1EB1-01E71070FCA2}"/>
              </a:ext>
            </a:extLst>
          </p:cNvPr>
          <p:cNvSpPr txBox="1">
            <a:spLocks noChangeArrowheads="1"/>
          </p:cNvSpPr>
          <p:nvPr/>
        </p:nvSpPr>
        <p:spPr bwMode="auto">
          <a:xfrm>
            <a:off x="7520674" y="657490"/>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25:8</a:t>
            </a:r>
          </a:p>
        </p:txBody>
      </p:sp>
    </p:spTree>
    <p:extLst>
      <p:ext uri="{BB962C8B-B14F-4D97-AF65-F5344CB8AC3E}">
        <p14:creationId xmlns:p14="http://schemas.microsoft.com/office/powerpoint/2010/main" val="20584141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4261775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20"/>
          <p:cNvSpPr>
            <a:spLocks noGrp="1" noChangeArrowheads="1"/>
          </p:cNvSpPr>
          <p:nvPr>
            <p:ph type="title"/>
          </p:nvPr>
        </p:nvSpPr>
        <p:spPr/>
        <p:txBody>
          <a:bodyPr/>
          <a:lstStyle/>
          <a:p>
            <a:pPr eaLnBrk="1" hangingPunct="1"/>
            <a:r>
              <a:rPr lang="en-US">
                <a:latin typeface="Comic Sans MS" charset="0"/>
              </a:rPr>
              <a:t>Purpose of the Prophetic Books</a:t>
            </a:r>
          </a:p>
        </p:txBody>
      </p:sp>
      <p:pic>
        <p:nvPicPr>
          <p:cNvPr id="1022978"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74613" y="-11113"/>
            <a:ext cx="9371013" cy="6943726"/>
          </a:xfrm>
          <a:solidFill>
            <a:srgbClr val="99CCFF"/>
          </a:solidFill>
        </p:spPr>
      </p:pic>
      <p:sp>
        <p:nvSpPr>
          <p:cNvPr id="36871" name="Oval 7"/>
          <p:cNvSpPr>
            <a:spLocks noChangeArrowheads="1"/>
          </p:cNvSpPr>
          <p:nvPr/>
        </p:nvSpPr>
        <p:spPr bwMode="auto">
          <a:xfrm>
            <a:off x="3200400" y="51054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4" name="Oval 10"/>
          <p:cNvSpPr>
            <a:spLocks noChangeArrowheads="1"/>
          </p:cNvSpPr>
          <p:nvPr/>
        </p:nvSpPr>
        <p:spPr bwMode="auto">
          <a:xfrm>
            <a:off x="3352800" y="2971800"/>
            <a:ext cx="2590800" cy="9906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33CC"/>
              </a:solidFill>
              <a:latin typeface="Comic Sans MS" charset="0"/>
              <a:ea typeface="ＭＳ Ｐゴシック" charset="0"/>
              <a:cs typeface="ＭＳ Ｐゴシック" charset="0"/>
            </a:endParaRPr>
          </a:p>
        </p:txBody>
      </p:sp>
      <p:sp>
        <p:nvSpPr>
          <p:cNvPr id="36875" name="Text Box 11"/>
          <p:cNvSpPr txBox="1">
            <a:spLocks noChangeArrowheads="1"/>
          </p:cNvSpPr>
          <p:nvPr/>
        </p:nvSpPr>
        <p:spPr bwMode="auto">
          <a:xfrm>
            <a:off x="6011863" y="5557838"/>
            <a:ext cx="3189287"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Gen. 12:1-3; 15:18</a:t>
            </a:r>
          </a:p>
        </p:txBody>
      </p:sp>
      <p:sp>
        <p:nvSpPr>
          <p:cNvPr id="36876" name="Text Box 12"/>
          <p:cNvSpPr txBox="1">
            <a:spLocks noChangeArrowheads="1"/>
          </p:cNvSpPr>
          <p:nvPr/>
        </p:nvSpPr>
        <p:spPr bwMode="auto">
          <a:xfrm>
            <a:off x="7089775" y="5934075"/>
            <a:ext cx="211137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Unconditional</a:t>
            </a:r>
          </a:p>
        </p:txBody>
      </p:sp>
      <p:sp>
        <p:nvSpPr>
          <p:cNvPr id="36877" name="Text Box 13"/>
          <p:cNvSpPr txBox="1">
            <a:spLocks noChangeArrowheads="1"/>
          </p:cNvSpPr>
          <p:nvPr/>
        </p:nvSpPr>
        <p:spPr bwMode="auto">
          <a:xfrm>
            <a:off x="7867650" y="6308725"/>
            <a:ext cx="13335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Blessing</a:t>
            </a:r>
          </a:p>
        </p:txBody>
      </p:sp>
      <p:sp>
        <p:nvSpPr>
          <p:cNvPr id="36878" name="Text Box 14"/>
          <p:cNvSpPr txBox="1">
            <a:spLocks noChangeArrowheads="1"/>
          </p:cNvSpPr>
          <p:nvPr/>
        </p:nvSpPr>
        <p:spPr bwMode="auto">
          <a:xfrm>
            <a:off x="71438" y="5589588"/>
            <a:ext cx="2900362"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Deut. 28; Lev. 26</a:t>
            </a:r>
          </a:p>
        </p:txBody>
      </p:sp>
      <p:sp>
        <p:nvSpPr>
          <p:cNvPr id="36879" name="Text Box 15"/>
          <p:cNvSpPr txBox="1">
            <a:spLocks noChangeArrowheads="1"/>
          </p:cNvSpPr>
          <p:nvPr/>
        </p:nvSpPr>
        <p:spPr bwMode="auto">
          <a:xfrm>
            <a:off x="71438" y="5965825"/>
            <a:ext cx="175895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Conditional</a:t>
            </a:r>
          </a:p>
        </p:txBody>
      </p:sp>
      <p:sp>
        <p:nvSpPr>
          <p:cNvPr id="36880" name="Text Box 16"/>
          <p:cNvSpPr txBox="1">
            <a:spLocks noChangeArrowheads="1"/>
          </p:cNvSpPr>
          <p:nvPr/>
        </p:nvSpPr>
        <p:spPr bwMode="auto">
          <a:xfrm>
            <a:off x="71438" y="6340475"/>
            <a:ext cx="159702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Judgment</a:t>
            </a:r>
          </a:p>
        </p:txBody>
      </p:sp>
      <p:sp>
        <p:nvSpPr>
          <p:cNvPr id="1022989"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a:solidFill>
                  <a:srgbClr val="000000"/>
                </a:solidFill>
                <a:latin typeface="Comic Sans MS" charset="0"/>
              </a:rPr>
              <a:t>122</a:t>
            </a:r>
            <a:endParaRPr lang="en-US">
              <a:solidFill>
                <a:srgbClr val="000000"/>
              </a:solidFill>
              <a:latin typeface="Comic Sans MS" charset="0"/>
            </a:endParaRPr>
          </a:p>
        </p:txBody>
      </p:sp>
      <p:sp>
        <p:nvSpPr>
          <p:cNvPr id="36882" name="Text Box 18"/>
          <p:cNvSpPr txBox="1">
            <a:spLocks noChangeArrowheads="1"/>
          </p:cNvSpPr>
          <p:nvPr/>
        </p:nvSpPr>
        <p:spPr bwMode="auto">
          <a:xfrm>
            <a:off x="6042025" y="5181600"/>
            <a:ext cx="3159125"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33CC"/>
                </a:solidFill>
                <a:latin typeface="Comic Sans MS" charset="0"/>
              </a:rPr>
              <a:t>Abrahamic Covenant</a:t>
            </a:r>
          </a:p>
        </p:txBody>
      </p:sp>
      <p:sp>
        <p:nvSpPr>
          <p:cNvPr id="36883" name="Text Box 19"/>
          <p:cNvSpPr txBox="1">
            <a:spLocks noChangeArrowheads="1"/>
          </p:cNvSpPr>
          <p:nvPr/>
        </p:nvSpPr>
        <p:spPr bwMode="auto">
          <a:xfrm>
            <a:off x="71438" y="5213350"/>
            <a:ext cx="2605087"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0000"/>
                </a:solidFill>
                <a:latin typeface="Comic Sans MS" charset="0"/>
              </a:rPr>
              <a:t>Mosaic Covenant</a:t>
            </a:r>
          </a:p>
        </p:txBody>
      </p:sp>
    </p:spTree>
    <p:extLst>
      <p:ext uri="{BB962C8B-B14F-4D97-AF65-F5344CB8AC3E}">
        <p14:creationId xmlns:p14="http://schemas.microsoft.com/office/powerpoint/2010/main" val="2197041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dissolve">
                                      <p:cBhvr>
                                        <p:cTn id="7" dur="500"/>
                                        <p:tgtEl>
                                          <p:spTgt spid="368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72"/>
                                        </p:tgtEl>
                                        <p:attrNameLst>
                                          <p:attrName>style.visibility</p:attrName>
                                        </p:attrNameLst>
                                      </p:cBhvr>
                                      <p:to>
                                        <p:strVal val="visible"/>
                                      </p:to>
                                    </p:set>
                                    <p:animEffect transition="in" filter="dissolve">
                                      <p:cBhvr>
                                        <p:cTn id="12" dur="500"/>
                                        <p:tgtEl>
                                          <p:spTgt spid="368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73"/>
                                        </p:tgtEl>
                                        <p:attrNameLst>
                                          <p:attrName>style.visibility</p:attrName>
                                        </p:attrNameLst>
                                      </p:cBhvr>
                                      <p:to>
                                        <p:strVal val="visible"/>
                                      </p:to>
                                    </p:set>
                                    <p:animEffect transition="in" filter="dissolve">
                                      <p:cBhvr>
                                        <p:cTn id="17" dur="500"/>
                                        <p:tgtEl>
                                          <p:spTgt spid="368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36874"/>
                                        </p:tgtEl>
                                        <p:attrNameLst>
                                          <p:attrName>style.visibility</p:attrName>
                                        </p:attrNameLst>
                                      </p:cBhvr>
                                      <p:to>
                                        <p:strVal val="visible"/>
                                      </p:to>
                                    </p:set>
                                    <p:anim calcmode="lin" valueType="num">
                                      <p:cBhvr>
                                        <p:cTn id="22" dur="1000" fill="hold"/>
                                        <p:tgtEl>
                                          <p:spTgt spid="36874"/>
                                        </p:tgtEl>
                                        <p:attrNameLst>
                                          <p:attrName>ppt_w</p:attrName>
                                        </p:attrNameLst>
                                      </p:cBhvr>
                                      <p:tavLst>
                                        <p:tav tm="0">
                                          <p:val>
                                            <p:fltVal val="0"/>
                                          </p:val>
                                        </p:tav>
                                        <p:tav tm="100000">
                                          <p:val>
                                            <p:strVal val="#ppt_w"/>
                                          </p:val>
                                        </p:tav>
                                      </p:tavLst>
                                    </p:anim>
                                    <p:anim calcmode="lin" valueType="num">
                                      <p:cBhvr>
                                        <p:cTn id="23" dur="1000" fill="hold"/>
                                        <p:tgtEl>
                                          <p:spTgt spid="36874"/>
                                        </p:tgtEl>
                                        <p:attrNameLst>
                                          <p:attrName>ppt_h</p:attrName>
                                        </p:attrNameLst>
                                      </p:cBhvr>
                                      <p:tavLst>
                                        <p:tav tm="0">
                                          <p:val>
                                            <p:fltVal val="0"/>
                                          </p:val>
                                        </p:tav>
                                        <p:tav tm="100000">
                                          <p:val>
                                            <p:strVal val="#ppt_h"/>
                                          </p:val>
                                        </p:tav>
                                      </p:tavLst>
                                    </p:anim>
                                    <p:anim calcmode="lin" valueType="num">
                                      <p:cBhvr>
                                        <p:cTn id="24" dur="1000" fill="hold"/>
                                        <p:tgtEl>
                                          <p:spTgt spid="36874"/>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68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3688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36878"/>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36879"/>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3688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36882"/>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36875"/>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36876"/>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P spid="36874" grpId="0" animBg="1" autoUpdateAnimBg="0"/>
      <p:bldP spid="36875" grpId="0" autoUpdateAnimBg="0"/>
      <p:bldP spid="36876" grpId="0" autoUpdateAnimBg="0"/>
      <p:bldP spid="36877" grpId="0" autoUpdateAnimBg="0"/>
      <p:bldP spid="36878" grpId="0" autoUpdateAnimBg="0"/>
      <p:bldP spid="36879" grpId="0" autoUpdateAnimBg="0"/>
      <p:bldP spid="36880" grpId="0" autoUpdateAnimBg="0"/>
      <p:bldP spid="36882" grpId="0" autoUpdateAnimBg="0"/>
      <p:bldP spid="36883"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08886141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Bible Study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75519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a:t>Allegorising &amp; Spiritualising </a:t>
            </a:r>
          </a:p>
        </p:txBody>
      </p:sp>
      <p:sp>
        <p:nvSpPr>
          <p:cNvPr id="3" name="Content Placeholder 2"/>
          <p:cNvSpPr>
            <a:spLocks noGrp="1"/>
          </p:cNvSpPr>
          <p:nvPr>
            <p:ph idx="1"/>
          </p:nvPr>
        </p:nvSpPr>
        <p:spPr>
          <a:xfrm>
            <a:off x="119803" y="1446324"/>
            <a:ext cx="9024197" cy="4525963"/>
          </a:xfrm>
        </p:spPr>
        <p:txBody>
          <a:bodyPr/>
          <a:lstStyle/>
          <a:p>
            <a:pPr>
              <a:buFont typeface="Wingdings" pitchFamily="2" charset="2"/>
              <a:buChar char="Ø"/>
            </a:pPr>
            <a:r>
              <a:rPr lang="en-NZ" b="1" dirty="0">
                <a:latin typeface="Arial"/>
                <a:cs typeface="Arial"/>
              </a:rPr>
              <a:t>Allegorising</a:t>
            </a:r>
          </a:p>
          <a:p>
            <a:pPr lvl="1">
              <a:buFont typeface="Wingdings" pitchFamily="2" charset="2"/>
              <a:buChar char="Ø"/>
            </a:pPr>
            <a:r>
              <a:rPr lang="en-NZ" b="1" dirty="0">
                <a:latin typeface="Arial"/>
                <a:cs typeface="Arial"/>
              </a:rPr>
              <a:t>There is no real historical story here; instead…</a:t>
            </a:r>
          </a:p>
          <a:p>
            <a:pPr lvl="1">
              <a:buFont typeface="Wingdings" pitchFamily="2" charset="2"/>
              <a:buChar char="Ø"/>
            </a:pPr>
            <a:r>
              <a:rPr lang="en-NZ" b="1" dirty="0">
                <a:latin typeface="Arial"/>
                <a:cs typeface="Arial"/>
              </a:rPr>
              <a:t>Everything written is about me and my situation.</a:t>
            </a:r>
            <a:br>
              <a:rPr lang="en-NZ" b="1" dirty="0">
                <a:latin typeface="Arial"/>
                <a:cs typeface="Arial"/>
              </a:rPr>
            </a:br>
            <a:endParaRPr lang="en-NZ" b="1" dirty="0">
              <a:latin typeface="Arial"/>
              <a:cs typeface="Arial"/>
            </a:endParaRPr>
          </a:p>
          <a:p>
            <a:pPr>
              <a:buFont typeface="Wingdings" pitchFamily="2" charset="2"/>
              <a:buChar char="Ø"/>
            </a:pPr>
            <a:r>
              <a:rPr lang="en-NZ" b="1" dirty="0">
                <a:latin typeface="Arial"/>
                <a:cs typeface="Arial"/>
              </a:rPr>
              <a:t>Spiritualising</a:t>
            </a:r>
          </a:p>
          <a:p>
            <a:pPr lvl="1">
              <a:buFont typeface="Wingdings" pitchFamily="2" charset="2"/>
              <a:buChar char="Ø"/>
            </a:pPr>
            <a:r>
              <a:rPr lang="en-NZ" b="1" dirty="0">
                <a:latin typeface="Arial"/>
                <a:cs typeface="Arial"/>
              </a:rPr>
              <a:t>There is a genuine story but…</a:t>
            </a:r>
          </a:p>
          <a:p>
            <a:pPr lvl="1">
              <a:buFont typeface="Wingdings" pitchFamily="2" charset="2"/>
              <a:buChar char="Ø"/>
            </a:pPr>
            <a:r>
              <a:rPr lang="en-NZ" b="1" dirty="0">
                <a:latin typeface="Arial"/>
                <a:cs typeface="Arial"/>
              </a:rPr>
              <a:t>Significant elements of the text are about me.</a:t>
            </a:r>
          </a:p>
        </p:txBody>
      </p:sp>
      <p:sp>
        <p:nvSpPr>
          <p:cNvPr id="4" name="Title 1"/>
          <p:cNvSpPr txBox="1">
            <a:spLocks/>
          </p:cNvSpPr>
          <p:nvPr/>
        </p:nvSpPr>
        <p:spPr>
          <a:xfrm>
            <a:off x="0" y="6019800"/>
            <a:ext cx="4572000" cy="838200"/>
          </a:xfrm>
          <a:prstGeom prst="rect">
            <a:avLst/>
          </a:prstGeom>
          <a:solidFill>
            <a:schemeClr val="bg1"/>
          </a:solidFill>
        </p:spPr>
        <p:txBody>
          <a:bodyPr vert="horz" anchor="ctr">
            <a:normAutofit/>
          </a:bodyPr>
          <a:lstStyle/>
          <a:p>
            <a:pPr defTabSz="914400">
              <a:spcBef>
                <a:spcPct val="0"/>
              </a:spcBef>
              <a:defRPr/>
            </a:pPr>
            <a:r>
              <a:rPr lang="en-NZ" sz="3600" cap="all" dirty="0">
                <a:solidFill>
                  <a:srgbClr val="4E3B30"/>
                </a:solidFill>
                <a:effectLst>
                  <a:reflection blurRad="12700" stA="48000" endA="300" endPos="55000" dir="5400000" sy="-90000" algn="bl" rotWithShape="0"/>
                </a:effectLst>
                <a:latin typeface="Franklin Gothic Medium"/>
                <a:hlinkClick r:id="rId2" action="ppaction://hlinksldjump"/>
              </a:rPr>
              <a:t>Interpretive traps</a:t>
            </a:r>
            <a:endParaRPr lang="en-NZ" sz="3600" cap="all" dirty="0">
              <a:solidFill>
                <a:srgbClr val="4E3B30"/>
              </a:solidFill>
              <a:effectLst>
                <a:reflection blurRad="12700" stA="48000" endA="300" endPos="55000" dir="5400000" sy="-90000" algn="bl" rotWithShape="0"/>
              </a:effectLst>
              <a:latin typeface="Franklin Gothic Medium"/>
            </a:endParaRPr>
          </a:p>
        </p:txBody>
      </p:sp>
    </p:spTree>
    <p:extLst>
      <p:ext uri="{BB962C8B-B14F-4D97-AF65-F5344CB8AC3E}">
        <p14:creationId xmlns:p14="http://schemas.microsoft.com/office/powerpoint/2010/main" val="1719127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19458" name="Picture 2" descr="Superman Returns Wallpaper 10007648 Desktop Download Page Design 1024x768 Pixel"/>
          <p:cNvPicPr>
            <a:picLocks noChangeAspect="1" noChangeArrowheads="1"/>
          </p:cNvPicPr>
          <p:nvPr/>
        </p:nvPicPr>
        <p:blipFill>
          <a:blip r:embed="rId2" cstate="screen">
            <a:extLst>
              <a:ext uri="{28A0092B-C50C-407E-A947-70E740481C1C}">
                <a14:useLocalDpi xmlns:a14="http://schemas.microsoft.com/office/drawing/2010/main"/>
              </a:ext>
            </a:extLst>
          </a:blip>
          <a:srcRect r="-6271"/>
          <a:stretch>
            <a:fillRect/>
          </a:stretch>
        </p:blipFill>
        <p:spPr bwMode="auto">
          <a:xfrm>
            <a:off x="0" y="0"/>
            <a:ext cx="9144000" cy="6881879"/>
          </a:xfrm>
          <a:prstGeom prst="rect">
            <a:avLst/>
          </a:prstGeom>
          <a:noFill/>
        </p:spPr>
      </p:pic>
      <p:pic>
        <p:nvPicPr>
          <p:cNvPr id="19460" name="Picture 4" descr="http://4.bp.blogspot.com/_2kjisMm3M9Y/TRJLHBfXYsI/AAAAAAAAODY/dC8_sFtFDyg/s1600/1440%2BX%2B900%2Bjoker%2Bharley%2Bquinn%2Bbatman%2Blive%2Bwallpap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11552" y="0"/>
            <a:ext cx="4032448" cy="6858000"/>
          </a:xfrm>
          <a:prstGeom prst="rect">
            <a:avLst/>
          </a:prstGeom>
          <a:noFill/>
        </p:spPr>
      </p:pic>
      <p:sp>
        <p:nvSpPr>
          <p:cNvPr id="6" name="Title 1"/>
          <p:cNvSpPr txBox="1">
            <a:spLocks/>
          </p:cNvSpPr>
          <p:nvPr/>
        </p:nvSpPr>
        <p:spPr>
          <a:xfrm>
            <a:off x="0" y="6019800"/>
            <a:ext cx="4572000" cy="838200"/>
          </a:xfrm>
          <a:prstGeom prst="rect">
            <a:avLst/>
          </a:prstGeom>
          <a:solidFill>
            <a:schemeClr val="bg1"/>
          </a:solidFill>
        </p:spPr>
        <p:txBody>
          <a:bodyPr vert="horz" anchor="ctr">
            <a:normAutofit/>
          </a:bodyPr>
          <a:lstStyle/>
          <a:p>
            <a:pPr defTabSz="914400">
              <a:spcBef>
                <a:spcPct val="0"/>
              </a:spcBef>
              <a:defRPr/>
            </a:pPr>
            <a:r>
              <a:rPr lang="en-NZ" sz="3600" cap="all">
                <a:solidFill>
                  <a:srgbClr val="4E3B30"/>
                </a:solidFill>
                <a:effectLst>
                  <a:reflection blurRad="12700" stA="48000" endA="300" endPos="55000" dir="5400000" sy="-90000" algn="bl" rotWithShape="0"/>
                </a:effectLst>
                <a:latin typeface="Franklin Gothic Medium"/>
                <a:hlinkClick r:id="rId4" action="ppaction://hlinksldjump"/>
              </a:rPr>
              <a:t>Interpretive traps</a:t>
            </a:r>
            <a:endParaRPr lang="en-NZ" sz="3600" cap="all">
              <a:solidFill>
                <a:srgbClr val="4E3B30"/>
              </a:solidFill>
              <a:effectLst>
                <a:reflection blurRad="12700" stA="48000" endA="300" endPos="55000" dir="5400000" sy="-90000" algn="bl" rotWithShape="0"/>
              </a:effectLst>
              <a:latin typeface="Franklin Gothic Medium"/>
            </a:endParaRPr>
          </a:p>
        </p:txBody>
      </p:sp>
      <p:sp>
        <p:nvSpPr>
          <p:cNvPr id="7" name="Content Placeholder 2"/>
          <p:cNvSpPr txBox="1">
            <a:spLocks/>
          </p:cNvSpPr>
          <p:nvPr/>
        </p:nvSpPr>
        <p:spPr>
          <a:xfrm>
            <a:off x="971600" y="2564904"/>
            <a:ext cx="7776864" cy="1800200"/>
          </a:xfrm>
          <a:prstGeom prst="rect">
            <a:avLst/>
          </a:prstGeom>
          <a:solidFill>
            <a:schemeClr val="bg1"/>
          </a:solidFill>
        </p:spPr>
        <p:txBody>
          <a:bodyPr vert="horz">
            <a:noAutofit/>
          </a:bodyPr>
          <a:lstStyle/>
          <a:p>
            <a:pPr marL="342900" indent="-342900" defTabSz="914400">
              <a:spcBef>
                <a:spcPct val="20000"/>
              </a:spcBef>
              <a:buClr>
                <a:srgbClr val="F0A22E"/>
              </a:buClr>
              <a:buSzPct val="70000"/>
              <a:buFont typeface="Wingdings" pitchFamily="2" charset="2"/>
              <a:buChar char="Ø"/>
              <a:defRPr/>
            </a:pPr>
            <a:r>
              <a:rPr lang="en-NZ" sz="3200" dirty="0">
                <a:solidFill>
                  <a:srgbClr val="4E3B30"/>
                </a:solidFill>
                <a:latin typeface="Franklin Gothic Book"/>
              </a:rPr>
              <a:t>Imitating Bible characters:</a:t>
            </a:r>
          </a:p>
          <a:p>
            <a:pPr marL="800100" lvl="1" indent="-342900" defTabSz="914400">
              <a:spcBef>
                <a:spcPct val="20000"/>
              </a:spcBef>
              <a:buClr>
                <a:srgbClr val="F0A22E"/>
              </a:buClr>
              <a:buSzPct val="70000"/>
              <a:buFont typeface="Wingdings" pitchFamily="2" charset="2"/>
              <a:buChar char="Ø"/>
            </a:pPr>
            <a:r>
              <a:rPr lang="en-NZ" sz="3200" dirty="0">
                <a:solidFill>
                  <a:srgbClr val="4E3B30"/>
                </a:solidFill>
                <a:latin typeface="Franklin Gothic Book"/>
              </a:rPr>
              <a:t>Always asking: Is this a hero to copy or a villain not to copy?</a:t>
            </a:r>
          </a:p>
        </p:txBody>
      </p:sp>
    </p:spTree>
    <p:extLst>
      <p:ext uri="{BB962C8B-B14F-4D97-AF65-F5344CB8AC3E}">
        <p14:creationId xmlns:p14="http://schemas.microsoft.com/office/powerpoint/2010/main" val="15651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81000"/>
            <a:ext cx="9144000" cy="6096000"/>
          </a:xfrm>
          <a:prstGeom prst="rect">
            <a:avLst/>
          </a:prstGeom>
        </p:spPr>
      </p:pic>
      <p:sp>
        <p:nvSpPr>
          <p:cNvPr id="2" name="Title 1"/>
          <p:cNvSpPr>
            <a:spLocks noGrp="1"/>
          </p:cNvSpPr>
          <p:nvPr>
            <p:ph type="title"/>
          </p:nvPr>
        </p:nvSpPr>
        <p:spPr>
          <a:xfrm>
            <a:off x="304800" y="108544"/>
            <a:ext cx="8686800" cy="838200"/>
          </a:xfrm>
        </p:spPr>
        <p:txBody>
          <a:bodyPr/>
          <a:lstStyle/>
          <a:p>
            <a:r>
              <a:rPr lang="en-NZ" dirty="0"/>
              <a:t>Imitate Jesus!</a:t>
            </a:r>
          </a:p>
        </p:txBody>
      </p:sp>
      <p:sp>
        <p:nvSpPr>
          <p:cNvPr id="3" name="Content Placeholder 2"/>
          <p:cNvSpPr>
            <a:spLocks noGrp="1"/>
          </p:cNvSpPr>
          <p:nvPr>
            <p:ph idx="1"/>
          </p:nvPr>
        </p:nvSpPr>
        <p:spPr>
          <a:xfrm>
            <a:off x="4217084" y="189288"/>
            <a:ext cx="4726595" cy="6477000"/>
          </a:xfrm>
        </p:spPr>
        <p:txBody>
          <a:bodyPr vert="horz">
            <a:normAutofit fontScale="92500" lnSpcReduction="10000"/>
          </a:bodyPr>
          <a:lstStyle/>
          <a:p>
            <a:pPr algn="r">
              <a:buFont typeface="Wingdings" pitchFamily="2" charset="2"/>
              <a:buChar char="Ø"/>
            </a:pPr>
            <a:r>
              <a:rPr lang="en-NZ" b="1" dirty="0">
                <a:solidFill>
                  <a:schemeClr val="bg1"/>
                </a:solidFill>
                <a:effectLst>
                  <a:glow rad="190500">
                    <a:schemeClr val="tx1">
                      <a:alpha val="99000"/>
                    </a:schemeClr>
                  </a:glow>
                </a:effectLst>
                <a:latin typeface="Arial"/>
                <a:cs typeface="Arial"/>
              </a:rPr>
              <a:t>"Have this attitude in yourselves which was also in Christ Jesus" </a:t>
            </a:r>
            <a:br>
              <a:rPr lang="en-NZ" b="1" dirty="0">
                <a:solidFill>
                  <a:schemeClr val="bg1"/>
                </a:solidFill>
                <a:effectLst>
                  <a:glow rad="190500">
                    <a:schemeClr val="tx1">
                      <a:alpha val="99000"/>
                    </a:schemeClr>
                  </a:glow>
                </a:effectLst>
                <a:latin typeface="Arial"/>
                <a:cs typeface="Arial"/>
              </a:rPr>
            </a:br>
            <a:r>
              <a:rPr lang="en-NZ" b="1" dirty="0">
                <a:solidFill>
                  <a:schemeClr val="bg1"/>
                </a:solidFill>
                <a:effectLst>
                  <a:glow rad="190500">
                    <a:schemeClr val="tx1">
                      <a:alpha val="99000"/>
                    </a:schemeClr>
                  </a:glow>
                </a:effectLst>
                <a:latin typeface="Arial"/>
                <a:cs typeface="Arial"/>
              </a:rPr>
              <a:t>(Phil. 2:5 NASB)</a:t>
            </a:r>
            <a:br>
              <a:rPr lang="en-NZ" b="1" dirty="0">
                <a:solidFill>
                  <a:schemeClr val="bg1"/>
                </a:solidFill>
                <a:effectLst>
                  <a:glow rad="190500">
                    <a:schemeClr val="tx1">
                      <a:alpha val="99000"/>
                    </a:schemeClr>
                  </a:glow>
                </a:effectLst>
                <a:latin typeface="Arial"/>
                <a:cs typeface="Arial"/>
              </a:rPr>
            </a:br>
            <a:endParaRPr lang="en-NZ" b="1" dirty="0">
              <a:solidFill>
                <a:schemeClr val="bg1"/>
              </a:solidFill>
              <a:effectLst>
                <a:glow rad="190500">
                  <a:schemeClr val="tx1">
                    <a:alpha val="99000"/>
                  </a:schemeClr>
                </a:glow>
              </a:effectLst>
              <a:latin typeface="Arial"/>
              <a:cs typeface="Arial"/>
            </a:endParaRPr>
          </a:p>
          <a:p>
            <a:pPr algn="r">
              <a:buFont typeface="Wingdings" pitchFamily="2" charset="2"/>
              <a:buChar char="Ø"/>
            </a:pPr>
            <a:r>
              <a:rPr lang="en-NZ" b="1" dirty="0">
                <a:solidFill>
                  <a:schemeClr val="bg1"/>
                </a:solidFill>
                <a:effectLst>
                  <a:glow rad="190500">
                    <a:schemeClr val="tx1">
                      <a:alpha val="99000"/>
                    </a:schemeClr>
                  </a:glow>
                </a:effectLst>
                <a:latin typeface="Arial"/>
                <a:cs typeface="Arial"/>
              </a:rPr>
              <a:t>“You shall be holy,</a:t>
            </a:r>
            <a:br>
              <a:rPr lang="en-NZ" b="1" dirty="0">
                <a:solidFill>
                  <a:schemeClr val="bg1"/>
                </a:solidFill>
                <a:effectLst>
                  <a:glow rad="190500">
                    <a:schemeClr val="tx1">
                      <a:alpha val="99000"/>
                    </a:schemeClr>
                  </a:glow>
                </a:effectLst>
                <a:latin typeface="Arial"/>
                <a:cs typeface="Arial"/>
              </a:rPr>
            </a:br>
            <a:r>
              <a:rPr lang="en-NZ" b="1" dirty="0">
                <a:solidFill>
                  <a:schemeClr val="bg1"/>
                </a:solidFill>
                <a:effectLst>
                  <a:glow rad="190500">
                    <a:schemeClr val="tx1">
                      <a:alpha val="99000"/>
                    </a:schemeClr>
                  </a:glow>
                </a:effectLst>
                <a:latin typeface="Arial"/>
                <a:cs typeface="Arial"/>
              </a:rPr>
              <a:t> for I am holy” </a:t>
            </a:r>
            <a:br>
              <a:rPr lang="en-NZ" b="1" dirty="0">
                <a:solidFill>
                  <a:schemeClr val="bg1"/>
                </a:solidFill>
                <a:effectLst>
                  <a:glow rad="190500">
                    <a:schemeClr val="tx1">
                      <a:alpha val="99000"/>
                    </a:schemeClr>
                  </a:glow>
                </a:effectLst>
                <a:latin typeface="Arial"/>
                <a:cs typeface="Arial"/>
              </a:rPr>
            </a:br>
            <a:r>
              <a:rPr lang="en-NZ" b="1" dirty="0">
                <a:solidFill>
                  <a:schemeClr val="bg1"/>
                </a:solidFill>
                <a:effectLst>
                  <a:glow rad="190500">
                    <a:schemeClr val="tx1">
                      <a:alpha val="99000"/>
                    </a:schemeClr>
                  </a:glow>
                </a:effectLst>
                <a:latin typeface="Arial"/>
                <a:cs typeface="Arial"/>
              </a:rPr>
              <a:t>(1 Pet. 1:16 ESV) </a:t>
            </a:r>
            <a:br>
              <a:rPr lang="en-NZ" b="1" dirty="0">
                <a:solidFill>
                  <a:schemeClr val="bg1"/>
                </a:solidFill>
                <a:effectLst>
                  <a:glow rad="190500">
                    <a:schemeClr val="tx1">
                      <a:alpha val="99000"/>
                    </a:schemeClr>
                  </a:glow>
                </a:effectLst>
                <a:latin typeface="Arial"/>
                <a:cs typeface="Arial"/>
              </a:rPr>
            </a:br>
            <a:endParaRPr lang="en-NZ" b="1" dirty="0">
              <a:solidFill>
                <a:schemeClr val="bg1"/>
              </a:solidFill>
              <a:effectLst>
                <a:glow rad="190500">
                  <a:schemeClr val="tx1">
                    <a:alpha val="99000"/>
                  </a:schemeClr>
                </a:glow>
              </a:effectLst>
              <a:latin typeface="Arial"/>
              <a:cs typeface="Arial"/>
            </a:endParaRPr>
          </a:p>
          <a:p>
            <a:pPr algn="r">
              <a:buFont typeface="Wingdings" pitchFamily="2" charset="2"/>
              <a:buChar char="Ø"/>
            </a:pPr>
            <a:r>
              <a:rPr lang="en-NZ" b="1" dirty="0">
                <a:solidFill>
                  <a:schemeClr val="bg1"/>
                </a:solidFill>
                <a:effectLst>
                  <a:glow rad="190500">
                    <a:schemeClr val="tx1">
                      <a:alpha val="99000"/>
                    </a:schemeClr>
                  </a:glow>
                </a:effectLst>
                <a:latin typeface="Arial"/>
                <a:cs typeface="Arial"/>
              </a:rPr>
              <a:t>"We should not be like Cain, who was of the evil one and murdered his brother" </a:t>
            </a:r>
            <a:br>
              <a:rPr lang="en-NZ" b="1" dirty="0">
                <a:solidFill>
                  <a:schemeClr val="bg1"/>
                </a:solidFill>
                <a:effectLst>
                  <a:glow rad="190500">
                    <a:schemeClr val="tx1">
                      <a:alpha val="99000"/>
                    </a:schemeClr>
                  </a:glow>
                </a:effectLst>
                <a:latin typeface="Arial"/>
                <a:cs typeface="Arial"/>
              </a:rPr>
            </a:br>
            <a:r>
              <a:rPr lang="en-NZ" b="1" dirty="0">
                <a:solidFill>
                  <a:schemeClr val="bg1"/>
                </a:solidFill>
                <a:effectLst>
                  <a:glow rad="190500">
                    <a:schemeClr val="tx1">
                      <a:alpha val="99000"/>
                    </a:schemeClr>
                  </a:glow>
                </a:effectLst>
                <a:latin typeface="Arial"/>
                <a:cs typeface="Arial"/>
              </a:rPr>
              <a:t>(1 Jn. 3:12 ESV)</a:t>
            </a:r>
          </a:p>
        </p:txBody>
      </p:sp>
    </p:spTree>
    <p:extLst>
      <p:ext uri="{BB962C8B-B14F-4D97-AF65-F5344CB8AC3E}">
        <p14:creationId xmlns:p14="http://schemas.microsoft.com/office/powerpoint/2010/main" val="2620338363"/>
      </p:ext>
    </p:extLst>
  </p:cSld>
  <p:clrMapOvr>
    <a:masterClrMapping/>
  </p:clrMapOvr>
</p:sld>
</file>

<file path=ppt/theme/_rels/them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_rels/them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Arial"/>
        <a:cs typeface="Arial"/>
      </a:majorFont>
      <a:minorFont>
        <a:latin typeface="Verdana"/>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9.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4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rgbClr val="000000"/>
            </a:solidFill>
            <a:effectLst/>
            <a:latin typeface="Arial Narrow" pitchFamily="-112" charset="0"/>
            <a:ea typeface="Times New Roman" pitchFamily="-112" charset="0"/>
            <a:cs typeface="Times New Roman" pitchFamily="-112"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956</TotalTime>
  <Words>4364</Words>
  <Application>Microsoft Macintosh PowerPoint</Application>
  <PresentationFormat>On-screen Show (4:3)</PresentationFormat>
  <Paragraphs>702</Paragraphs>
  <Slides>66</Slides>
  <Notes>40</Notes>
  <HiddenSlides>0</HiddenSlides>
  <MMClips>0</MMClips>
  <ScaleCrop>false</ScaleCrop>
  <HeadingPairs>
    <vt:vector size="8" baseType="variant">
      <vt:variant>
        <vt:lpstr>Fonts Used</vt:lpstr>
      </vt:variant>
      <vt:variant>
        <vt:i4>25</vt:i4>
      </vt:variant>
      <vt:variant>
        <vt:lpstr>Theme</vt:lpstr>
      </vt:variant>
      <vt:variant>
        <vt:i4>25</vt:i4>
      </vt:variant>
      <vt:variant>
        <vt:lpstr>Embedded OLE Servers</vt:lpstr>
      </vt:variant>
      <vt:variant>
        <vt:i4>1</vt:i4>
      </vt:variant>
      <vt:variant>
        <vt:lpstr>Slide Titles</vt:lpstr>
      </vt:variant>
      <vt:variant>
        <vt:i4>66</vt:i4>
      </vt:variant>
    </vt:vector>
  </HeadingPairs>
  <TitlesOfParts>
    <vt:vector size="117" baseType="lpstr">
      <vt:lpstr>Kosher-Normal</vt:lpstr>
      <vt:lpstr>ＭＳ Ｐゴシック</vt:lpstr>
      <vt:lpstr>Nadianne</vt:lpstr>
      <vt:lpstr>Osaka</vt:lpstr>
      <vt:lpstr>SimSun</vt:lpstr>
      <vt:lpstr>Times</vt:lpstr>
      <vt:lpstr>Angsana New</vt:lpstr>
      <vt:lpstr>Arial</vt:lpstr>
      <vt:lpstr>Arial Black</vt:lpstr>
      <vt:lpstr>Arial Narrow</vt:lpstr>
      <vt:lpstr>Braggadocio</vt:lpstr>
      <vt:lpstr>Calibri</vt:lpstr>
      <vt:lpstr>Comic Sans MS</vt:lpstr>
      <vt:lpstr>Franklin Gothic Book</vt:lpstr>
      <vt:lpstr>Franklin Gothic Medium</vt:lpstr>
      <vt:lpstr>Impact</vt:lpstr>
      <vt:lpstr>Monotype Corsiva</vt:lpstr>
      <vt:lpstr>Monotype Sorts</vt:lpstr>
      <vt:lpstr>Tahoma</vt:lpstr>
      <vt:lpstr>Times New Roman</vt:lpstr>
      <vt:lpstr>Trebuchet MS</vt:lpstr>
      <vt:lpstr>Tw Cen MT</vt:lpstr>
      <vt:lpstr>Verdana</vt:lpstr>
      <vt:lpstr>Wingdings</vt:lpstr>
      <vt:lpstr>Wingdings 2</vt:lpstr>
      <vt:lpstr>1_MEADOW</vt:lpstr>
      <vt:lpstr>2_MEADOW</vt:lpstr>
      <vt:lpstr>4_MEADOW</vt:lpstr>
      <vt:lpstr>5_MEADOW</vt:lpstr>
      <vt:lpstr>Gesture</vt:lpstr>
      <vt:lpstr>25_Default Design</vt:lpstr>
      <vt:lpstr>Strategic</vt:lpstr>
      <vt:lpstr>1_Strategic</vt:lpstr>
      <vt:lpstr>26_Default Design</vt:lpstr>
      <vt:lpstr>9_Default Design</vt:lpstr>
      <vt:lpstr>1_Cliff</vt:lpstr>
      <vt:lpstr>Default Design</vt:lpstr>
      <vt:lpstr>1_Gesture</vt:lpstr>
      <vt:lpstr>Balance</vt:lpstr>
      <vt:lpstr>2_Gesture</vt:lpstr>
      <vt:lpstr>5_Default Design</vt:lpstr>
      <vt:lpstr>1_untitled 1</vt:lpstr>
      <vt:lpstr>Median</vt:lpstr>
      <vt:lpstr>Trek</vt:lpstr>
      <vt:lpstr>Orbit</vt:lpstr>
      <vt:lpstr>1_Default Design</vt:lpstr>
      <vt:lpstr>2_blstripc.ppt - Blue Stripes</vt:lpstr>
      <vt:lpstr>3_Gesture</vt:lpstr>
      <vt:lpstr>4_Gesture</vt:lpstr>
      <vt:lpstr>Desk Lamp</vt:lpstr>
      <vt:lpstr>Microsoft ClipArt Gallery</vt:lpstr>
      <vt:lpstr>Interpreting  OT Literature</vt:lpstr>
      <vt:lpstr>Interpreting the Pentateuch</vt:lpstr>
      <vt:lpstr>Interpreting the Historical Books</vt:lpstr>
      <vt:lpstr>Interpretive traps</vt:lpstr>
      <vt:lpstr>Interpretive traps</vt:lpstr>
      <vt:lpstr>Not less but more</vt:lpstr>
      <vt:lpstr>Allegorising &amp; Spiritualising </vt:lpstr>
      <vt:lpstr>PowerPoint Presentation</vt:lpstr>
      <vt:lpstr>Imitate Jesus!</vt:lpstr>
      <vt:lpstr>Have a go</vt:lpstr>
      <vt:lpstr>How do I interpret correctly?</vt:lpstr>
      <vt:lpstr>For your small group…</vt:lpstr>
      <vt:lpstr>Some Big Ideas for 1 Sam. 17</vt:lpstr>
      <vt:lpstr>More Big ideas for 1 Sam 17</vt:lpstr>
      <vt:lpstr>From OT to NT: Principles</vt:lpstr>
      <vt:lpstr>OT quotes / allusions in the NT</vt:lpstr>
      <vt:lpstr>Case Study:  Hosea 11:1 in Matthew 2:15</vt:lpstr>
      <vt:lpstr>Case Study:  Hosea 11:1 in Matthew 2:15</vt:lpstr>
      <vt:lpstr>What about 1 Samuel 17?</vt:lpstr>
      <vt:lpstr>How was David like Jesus in 1Samuel 17?</vt:lpstr>
      <vt:lpstr>Recommended Resource</vt:lpstr>
      <vt:lpstr>Look up the Scripture index</vt:lpstr>
      <vt:lpstr>PowerPoint Presentation</vt:lpstr>
      <vt:lpstr>Observations for Application</vt:lpstr>
      <vt:lpstr>Applications </vt:lpstr>
      <vt:lpstr>Applications </vt:lpstr>
      <vt:lpstr>Applications </vt:lpstr>
      <vt:lpstr>Interpreting the Historical Books</vt:lpstr>
      <vt:lpstr>Did Esther act honorably?</vt:lpstr>
      <vt:lpstr>Plot–Characterization–Climax–Resolution</vt:lpstr>
      <vt:lpstr>"...for such a time as this"</vt:lpstr>
      <vt:lpstr>"...for such a time as this"</vt:lpstr>
      <vt:lpstr>Interpretive Approaches to Esther: Seeking a "Deeper Meaning"</vt:lpstr>
      <vt:lpstr>Synthesis</vt:lpstr>
      <vt:lpstr>Interpreting the Wisdom &amp; Poetic Books</vt:lpstr>
      <vt:lpstr>PowerPoint Presentation</vt:lpstr>
      <vt:lpstr>Wisdom vs Poetic</vt:lpstr>
      <vt:lpstr>Job's Wife: "Curse God and die!"</vt:lpstr>
      <vt:lpstr>The Cycles of Debate in Job</vt:lpstr>
      <vt:lpstr>Perspectives of Job's Friends</vt:lpstr>
      <vt:lpstr>Proverbs</vt:lpstr>
      <vt:lpstr>VERY Descriptive!</vt:lpstr>
      <vt:lpstr>Interpretation</vt:lpstr>
      <vt:lpstr>Hermeneutical Guidelines</vt:lpstr>
      <vt:lpstr>Hermeneutical Guidelines</vt:lpstr>
      <vt:lpstr>Hermeneutical Guidelines</vt:lpstr>
      <vt:lpstr>Hermeneutical Guidelines</vt:lpstr>
      <vt:lpstr>Hermeneutical Guidelines</vt:lpstr>
      <vt:lpstr>What is Poetry?</vt:lpstr>
      <vt:lpstr>Title Slide</vt:lpstr>
      <vt:lpstr>Categories of Psalms </vt:lpstr>
      <vt:lpstr>Tips for Interpreting the Psalms</vt:lpstr>
      <vt:lpstr>Tips for Interpreting the Psalms</vt:lpstr>
      <vt:lpstr>Structure of the Old Testament</vt:lpstr>
      <vt:lpstr>Kingdom &amp; Covenants Timeline</vt:lpstr>
      <vt:lpstr>Interpreting the Prophets</vt:lpstr>
      <vt:lpstr>Luther on the Prophets</vt:lpstr>
      <vt:lpstr>Problems &amp; Tips in Interpreting Prophecy</vt:lpstr>
      <vt:lpstr>Placing the Prophetical Books </vt:lpstr>
      <vt:lpstr>Difficulties Interpreting Prophets</vt:lpstr>
      <vt:lpstr>Approaching a Summit</vt:lpstr>
      <vt:lpstr>Time Periods of the Prophets</vt:lpstr>
      <vt:lpstr>We See the Valleys</vt:lpstr>
      <vt:lpstr>Purpose of the Prophetic Books</vt:lpstr>
      <vt:lpstr>Black</vt:lpstr>
      <vt:lpstr>Bible Study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Interpreting Genres</dc:title>
  <dc:creator>Dr Rick Griffith</dc:creator>
  <cp:lastModifiedBy>Rick Griffith</cp:lastModifiedBy>
  <cp:revision>41</cp:revision>
  <dcterms:created xsi:type="dcterms:W3CDTF">2013-02-12T08:30:31Z</dcterms:created>
  <dcterms:modified xsi:type="dcterms:W3CDTF">2024-01-15T07:38:54Z</dcterms:modified>
</cp:coreProperties>
</file>