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7.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8.xml" ContentType="application/vnd.openxmlformats-officedocument.theme+xml"/>
  <Override PartName="/ppt/slideLayouts/slideLayout70.xml" ContentType="application/vnd.openxmlformats-officedocument.presentationml.slideLayout+xml"/>
  <Override PartName="/ppt/theme/theme9.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0.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11.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3" r:id="rId2"/>
    <p:sldMasterId id="2147483665" r:id="rId3"/>
    <p:sldMasterId id="2147483677" r:id="rId4"/>
    <p:sldMasterId id="2147483689" r:id="rId5"/>
    <p:sldMasterId id="2147483701" r:id="rId6"/>
    <p:sldMasterId id="2147483717" r:id="rId7"/>
    <p:sldMasterId id="2147483729" r:id="rId8"/>
    <p:sldMasterId id="2147483741" r:id="rId9"/>
    <p:sldMasterId id="2147483743" r:id="rId10"/>
    <p:sldMasterId id="2147483757" r:id="rId11"/>
    <p:sldMasterId id="2147483769" r:id="rId12"/>
  </p:sldMasterIdLst>
  <p:notesMasterIdLst>
    <p:notesMasterId r:id="rId44"/>
  </p:notesMasterIdLst>
  <p:sldIdLst>
    <p:sldId id="257" r:id="rId13"/>
    <p:sldId id="262" r:id="rId14"/>
    <p:sldId id="265" r:id="rId15"/>
    <p:sldId id="266" r:id="rId16"/>
    <p:sldId id="267" r:id="rId17"/>
    <p:sldId id="268"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5409" r:id="rId34"/>
    <p:sldId id="5410" r:id="rId35"/>
    <p:sldId id="288" r:id="rId36"/>
    <p:sldId id="258" r:id="rId37"/>
    <p:sldId id="261" r:id="rId38"/>
    <p:sldId id="264" r:id="rId39"/>
    <p:sldId id="259" r:id="rId40"/>
    <p:sldId id="260" r:id="rId41"/>
    <p:sldId id="270" r:id="rId42"/>
    <p:sldId id="263"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FD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519" autoAdjust="0"/>
    <p:restoredTop sz="94622" autoAdjust="0"/>
  </p:normalViewPr>
  <p:slideViewPr>
    <p:cSldViewPr snapToGrid="0" snapToObjects="1">
      <p:cViewPr varScale="1">
        <p:scale>
          <a:sx n="69" d="100"/>
          <a:sy n="69" d="100"/>
        </p:scale>
        <p:origin x="192" y="17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8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viewProps" Target="viewProps.xml"/><Relationship Id="rId20" Type="http://schemas.openxmlformats.org/officeDocument/2006/relationships/slide" Target="slides/slide8.xml"/><Relationship Id="rId41"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A17154-261C-A84C-9D04-BE9DE1C96332}" type="datetimeFigureOut">
              <a:rPr lang="en-US" smtClean="0"/>
              <a:t>1/11/24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AE8706-AB89-574B-8A52-CC1BD3537A05}" type="slidenum">
              <a:rPr lang="en-US" smtClean="0"/>
              <a:t>‹#›</a:t>
            </a:fld>
            <a:endParaRPr lang="en-US"/>
          </a:p>
        </p:txBody>
      </p:sp>
    </p:spTree>
    <p:extLst>
      <p:ext uri="{BB962C8B-B14F-4D97-AF65-F5344CB8AC3E}">
        <p14:creationId xmlns:p14="http://schemas.microsoft.com/office/powerpoint/2010/main" val="9385937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AA3BC45B-04FB-2B46-8E02-34CCFDC66987}" type="slidenum">
              <a:rPr lang="en-US" sz="1200">
                <a:solidFill>
                  <a:prstClr val="black"/>
                </a:solidFill>
              </a:rPr>
              <a:pPr/>
              <a:t>3</a:t>
            </a:fld>
            <a:endParaRPr lang="en-US" sz="1200">
              <a:solidFill>
                <a:prstClr val="black"/>
              </a:solidFill>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xfrm>
            <a:off x="914400" y="4343400"/>
            <a:ext cx="5029200" cy="27463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明朝" charset="0"/>
              <a:cs typeface="ＭＳ Ｐ明朝"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12</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13</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14</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15</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16</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18</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19</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20</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21</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EB13F62-F965-3248-AECB-0A682E4653C4}" type="slidenum">
              <a:rPr kumimoji="0" 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Times New Roman" charset="0"/>
                <a:ea typeface="ＭＳ Ｐゴシック" charset="0"/>
                <a:cs typeface="ＭＳ Ｐゴシック" charset="0"/>
              </a:rPr>
              <a:t>"</a:t>
            </a:r>
            <a:r>
              <a:rPr lang="en-US" dirty="0">
                <a:effectLst/>
                <a:latin typeface="Lucida Grande" panose="020B0600040502020204" pitchFamily="34" charset="0"/>
              </a:rPr>
              <a:t>Edom was subjugated by the Assyrians in the eighth century B.C., turned into a desolate wasteland by the fifth century B.C. (Mal. 1:3), and overtaken by the Nabateans, an Arabian tribe, around 400-300 B.C.</a:t>
            </a:r>
            <a:r>
              <a:rPr lang="en-US" dirty="0">
                <a:effectLst/>
                <a:latin typeface="Times New Roman" charset="0"/>
                <a:ea typeface="ＭＳ Ｐゴシック" charset="0"/>
              </a:rPr>
              <a:t> " (Donald R. Sunukjian, "Amos," in </a:t>
            </a:r>
            <a:r>
              <a:rPr lang="en-US" i="1" dirty="0">
                <a:effectLst/>
                <a:latin typeface="Times New Roman" charset="0"/>
                <a:ea typeface="ＭＳ Ｐゴシック" charset="0"/>
              </a:rPr>
              <a:t>The Bible Knowledge Commentary</a:t>
            </a:r>
            <a:r>
              <a:rPr lang="en-US" i="0" dirty="0">
                <a:effectLst/>
                <a:latin typeface="Times New Roman" charset="0"/>
                <a:ea typeface="ＭＳ Ｐゴシック" charset="0"/>
              </a:rPr>
              <a:t>, 1:1430</a:t>
            </a:r>
            <a:r>
              <a:rPr lang="en-US" dirty="0">
                <a:effectLst/>
                <a:latin typeface="Times New Roman" charset="0"/>
                <a:ea typeface="ＭＳ Ｐゴシック" charset="0"/>
              </a:rPr>
              <a:t>).</a:t>
            </a:r>
            <a:endParaRPr lang="en-US" dirty="0">
              <a:effectLst/>
              <a:latin typeface="Lucida Grande" panose="020B0600040502020204" pitchFamily="34" charset="0"/>
            </a:endParaRPr>
          </a:p>
        </p:txBody>
      </p:sp>
    </p:spTree>
    <p:extLst>
      <p:ext uri="{BB962C8B-B14F-4D97-AF65-F5344CB8AC3E}">
        <p14:creationId xmlns:p14="http://schemas.microsoft.com/office/powerpoint/2010/main" val="181605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74E17388-36D7-EE41-A633-8B7E937240F2}" type="slidenum">
              <a:rPr lang="en-US" sz="1200">
                <a:solidFill>
                  <a:prstClr val="black"/>
                </a:solidFill>
              </a:rPr>
              <a:pPr/>
              <a:t>4</a:t>
            </a:fld>
            <a:endParaRPr lang="en-US" sz="1200">
              <a:solidFill>
                <a:prstClr val="black"/>
              </a:solidFill>
            </a:endParaRPr>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xfrm>
            <a:off x="914400" y="4343400"/>
            <a:ext cx="5029200" cy="27463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明朝" charset="0"/>
              <a:cs typeface="ＭＳ Ｐ明朝"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EB13F62-F965-3248-AECB-0A682E4653C4}" type="slidenum">
              <a:rPr kumimoji="0" 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Times New Roman" charset="0"/>
                <a:ea typeface="ＭＳ Ｐゴシック" charset="0"/>
                <a:cs typeface="ＭＳ Ｐゴシック" charset="0"/>
              </a:rPr>
              <a:t>"</a:t>
            </a:r>
            <a:r>
              <a:rPr lang="en-US" dirty="0">
                <a:effectLst/>
                <a:latin typeface="Lucida Grande" panose="020B0600040502020204" pitchFamily="34" charset="0"/>
              </a:rPr>
              <a:t>Israel had violated the Mosaic Covenant in several ways, including social injustice (2:6b), legal perversion (v. 7a), sexual sin (v. 7b), abuse of collateral (v. 8a), and idolatry (v. 8b)</a:t>
            </a:r>
            <a:r>
              <a:rPr lang="en-US" dirty="0">
                <a:effectLst/>
                <a:latin typeface="Times New Roman" charset="0"/>
                <a:ea typeface="ＭＳ Ｐゴシック" charset="0"/>
              </a:rPr>
              <a:t>" (Donald R. Sunukjian, "Amos," in </a:t>
            </a:r>
            <a:r>
              <a:rPr lang="en-US" i="1" dirty="0">
                <a:effectLst/>
                <a:latin typeface="Times New Roman" charset="0"/>
                <a:ea typeface="ＭＳ Ｐゴシック" charset="0"/>
              </a:rPr>
              <a:t>The Bible Knowledge Commentary</a:t>
            </a:r>
            <a:r>
              <a:rPr lang="en-US" i="0" dirty="0">
                <a:effectLst/>
                <a:latin typeface="Times New Roman" charset="0"/>
                <a:ea typeface="ＭＳ Ｐゴシック" charset="0"/>
              </a:rPr>
              <a:t>, 1:1430</a:t>
            </a:r>
            <a:r>
              <a:rPr lang="en-US" dirty="0">
                <a:effectLst/>
                <a:latin typeface="Times New Roman" charset="0"/>
                <a:ea typeface="ＭＳ Ｐゴシック" charset="0"/>
              </a:rPr>
              <a:t>).</a:t>
            </a:r>
            <a:endParaRPr lang="en-US" dirty="0">
              <a:effectLst/>
              <a:latin typeface="Lucida Grande" panose="020B06000405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24</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57" name="Rectangle 7"/>
          <p:cNvSpPr>
            <a:spLocks noGrp="1" noChangeArrowheads="1"/>
          </p:cNvSpPr>
          <p:nvPr>
            <p:ph type="sldNum" sz="quarter" idx="5"/>
          </p:nvPr>
        </p:nvSpPr>
        <p:spPr>
          <a:xfrm>
            <a:off x="3884613" y="8685213"/>
            <a:ext cx="2971800" cy="457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F7A55C3-D645-0640-A71E-A4EAB4D52EAD}" type="slidenum">
              <a:rPr lang="en-US" sz="1200">
                <a:solidFill>
                  <a:srgbClr val="000000"/>
                </a:solidFill>
                <a:latin typeface="Times New Roman" charset="0"/>
              </a:rPr>
              <a:pPr eaLnBrk="1" hangingPunct="1"/>
              <a:t>25</a:t>
            </a:fld>
            <a:endParaRPr lang="en-US" sz="1200">
              <a:solidFill>
                <a:srgbClr val="000000"/>
              </a:solidFill>
              <a:latin typeface="Times New Roman" charset="0"/>
            </a:endParaRPr>
          </a:p>
        </p:txBody>
      </p:sp>
      <p:sp>
        <p:nvSpPr>
          <p:cNvPr id="761858" name="Rectangle 2"/>
          <p:cNvSpPr>
            <a:spLocks noGrp="1" noRot="1" noChangeAspect="1" noChangeArrowheads="1"/>
          </p:cNvSpPr>
          <p:nvPr>
            <p:ph type="sldImg"/>
          </p:nvPr>
        </p:nvSpPr>
        <p:spPr>
          <a:xfrm>
            <a:off x="1150938" y="692150"/>
            <a:ext cx="4556125" cy="3416300"/>
          </a:xfrm>
          <a:solidFill>
            <a:srgbClr val="FFFFFF"/>
          </a:solidFill>
          <a:ln/>
        </p:spPr>
      </p:sp>
      <p:sp>
        <p:nvSpPr>
          <p:cNvPr id="76185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cs typeface="ＭＳ Ｐゴシック" charset="0"/>
              </a:rPr>
              <a:t>two main teachings on restoring Christians in sin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1" name="Rectangle 7"/>
          <p:cNvSpPr>
            <a:spLocks noGrp="1" noChangeArrowheads="1"/>
          </p:cNvSpPr>
          <p:nvPr>
            <p:ph type="sldNum" sz="quarter" idx="5"/>
          </p:nvPr>
        </p:nvSpPr>
        <p:spPr>
          <a:xfrm>
            <a:off x="3884613" y="8685213"/>
            <a:ext cx="2971800" cy="457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5555D78-2D74-3F4D-AE8D-A3C81C294F20}" type="slidenum">
              <a:rPr lang="en-US" sz="1200">
                <a:solidFill>
                  <a:srgbClr val="000000"/>
                </a:solidFill>
              </a:rPr>
              <a:pPr eaLnBrk="1" hangingPunct="1"/>
              <a:t>26</a:t>
            </a:fld>
            <a:endParaRPr lang="en-US" sz="1200">
              <a:solidFill>
                <a:srgbClr val="000000"/>
              </a:solidFill>
            </a:endParaRPr>
          </a:p>
        </p:txBody>
      </p:sp>
      <p:sp>
        <p:nvSpPr>
          <p:cNvPr id="768002" name="Rectangle 2"/>
          <p:cNvSpPr>
            <a:spLocks noGrp="1" noRot="1" noChangeAspect="1" noChangeArrowheads="1"/>
          </p:cNvSpPr>
          <p:nvPr>
            <p:ph type="sldImg"/>
          </p:nvPr>
        </p:nvSpPr>
        <p:spPr>
          <a:xfrm>
            <a:off x="1150938" y="692150"/>
            <a:ext cx="4556125" cy="3416300"/>
          </a:xfrm>
          <a:solidFill>
            <a:srgbClr val="FFFFFF"/>
          </a:solidFill>
          <a:ln/>
        </p:spPr>
      </p:sp>
      <p:sp>
        <p:nvSpPr>
          <p:cNvPr id="76800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a:spcBef>
                <a:spcPct val="0"/>
              </a:spcBef>
            </a:pPr>
            <a:endParaRPr lang="en-US" sz="2400">
              <a:latin typeface="Arial"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mechanical layout of these five verses shows:</a:t>
            </a:r>
          </a:p>
          <a:p>
            <a:r>
              <a:rPr lang="en-US" dirty="0"/>
              <a:t>—who God gave to the Church (11)</a:t>
            </a:r>
          </a:p>
          <a:p>
            <a:r>
              <a:rPr lang="en-US" dirty="0"/>
              <a:t>—the strategy of their work (12)</a:t>
            </a:r>
          </a:p>
          <a:p>
            <a:r>
              <a:rPr lang="en-US" dirty="0"/>
              <a:t>—the goal of this strategy (13)</a:t>
            </a:r>
          </a:p>
          <a:p>
            <a:r>
              <a:rPr lang="en-US" dirty="0"/>
              <a:t>—the alternative if God's strategy is not followed (14)</a:t>
            </a:r>
          </a:p>
          <a:p>
            <a:r>
              <a:rPr lang="en-US" dirty="0"/>
              <a:t>—and what those trained are supposed to do as well (15)</a:t>
            </a:r>
          </a:p>
          <a:p>
            <a:r>
              <a:rPr lang="en-US" dirty="0"/>
              <a:t>___________</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BS-Charts &amp; Mechanical Layouts-27</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9AE8706-AB89-574B-8A52-CC1BD3537A05}" type="slidenum">
              <a:rPr lang="en-US" smtClean="0"/>
              <a:t>27</a:t>
            </a:fld>
            <a:endParaRPr lang="en-US"/>
          </a:p>
        </p:txBody>
      </p:sp>
    </p:spTree>
    <p:extLst>
      <p:ext uri="{BB962C8B-B14F-4D97-AF65-F5344CB8AC3E}">
        <p14:creationId xmlns:p14="http://schemas.microsoft.com/office/powerpoint/2010/main" val="15327461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905" name="Rectangle 7"/>
          <p:cNvSpPr>
            <a:spLocks noGrp="1" noChangeArrowheads="1"/>
          </p:cNvSpPr>
          <p:nvPr>
            <p:ph type="sldNum" sz="quarter" idx="5"/>
          </p:nvPr>
        </p:nvSpPr>
        <p:spPr>
          <a:xfrm>
            <a:off x="3884613" y="8685213"/>
            <a:ext cx="2971800" cy="457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8C39972-00BD-F447-AA70-F7F0415F9D3F}" type="slidenum">
              <a:rPr lang="en-US" sz="1200">
                <a:solidFill>
                  <a:srgbClr val="000000"/>
                </a:solidFill>
                <a:latin typeface="Times New Roman" charset="0"/>
              </a:rPr>
              <a:pPr eaLnBrk="1" hangingPunct="1"/>
              <a:t>28</a:t>
            </a:fld>
            <a:endParaRPr lang="en-US" sz="1200">
              <a:solidFill>
                <a:srgbClr val="000000"/>
              </a:solidFill>
              <a:latin typeface="Times New Roman" charset="0"/>
            </a:endParaRPr>
          </a:p>
        </p:txBody>
      </p:sp>
      <p:sp>
        <p:nvSpPr>
          <p:cNvPr id="763906" name="Rectangle 2"/>
          <p:cNvSpPr>
            <a:spLocks noGrp="1" noRot="1" noChangeAspect="1" noChangeArrowheads="1"/>
          </p:cNvSpPr>
          <p:nvPr>
            <p:ph type="sldImg"/>
          </p:nvPr>
        </p:nvSpPr>
        <p:spPr>
          <a:xfrm>
            <a:off x="1150938" y="692150"/>
            <a:ext cx="4556125" cy="3416300"/>
          </a:xfrm>
          <a:solidFill>
            <a:srgbClr val="FFFFFF"/>
          </a:solidFill>
          <a:ln/>
        </p:spPr>
      </p:sp>
      <p:sp>
        <p:nvSpPr>
          <p:cNvPr id="76390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cs typeface="ＭＳ Ｐゴシック" charset="0"/>
              </a:rPr>
              <a:t>two main teachings on restoring Christians in sin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953" name="Rectangle 7"/>
          <p:cNvSpPr>
            <a:spLocks noGrp="1" noChangeArrowheads="1"/>
          </p:cNvSpPr>
          <p:nvPr>
            <p:ph type="sldNum" sz="quarter" idx="5"/>
          </p:nvPr>
        </p:nvSpPr>
        <p:spPr>
          <a:xfrm>
            <a:off x="3884613" y="8685213"/>
            <a:ext cx="2971800" cy="457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B1643FF-FE3D-BD48-9639-A2BD36699A58}" type="slidenum">
              <a:rPr lang="en-US" sz="1200">
                <a:solidFill>
                  <a:srgbClr val="000000"/>
                </a:solidFill>
                <a:latin typeface="Times New Roman" charset="0"/>
              </a:rPr>
              <a:pPr eaLnBrk="1" hangingPunct="1"/>
              <a:t>29</a:t>
            </a:fld>
            <a:endParaRPr lang="en-US" sz="1200">
              <a:solidFill>
                <a:srgbClr val="000000"/>
              </a:solidFill>
              <a:latin typeface="Times New Roman" charset="0"/>
            </a:endParaRPr>
          </a:p>
        </p:txBody>
      </p:sp>
      <p:sp>
        <p:nvSpPr>
          <p:cNvPr id="765954" name="Rectangle 2"/>
          <p:cNvSpPr>
            <a:spLocks noGrp="1" noRot="1" noChangeAspect="1" noChangeArrowheads="1"/>
          </p:cNvSpPr>
          <p:nvPr>
            <p:ph type="sldImg"/>
          </p:nvPr>
        </p:nvSpPr>
        <p:spPr>
          <a:xfrm>
            <a:off x="1150938" y="692150"/>
            <a:ext cx="4556125" cy="3416300"/>
          </a:xfrm>
          <a:solidFill>
            <a:srgbClr val="FFFFFF"/>
          </a:solidFill>
          <a:ln/>
        </p:spPr>
      </p:sp>
      <p:sp>
        <p:nvSpPr>
          <p:cNvPr id="76595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cs typeface="ＭＳ Ｐゴシック" charset="0"/>
              </a:rPr>
              <a:t>two main teachings on restoring Christians in sin</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30</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a:p>
            <a:pPr eaLnBrk="1" hangingPunct="1"/>
            <a:r>
              <a:rPr lang="en-US" dirty="0">
                <a:latin typeface="Arial" charset="0"/>
                <a:ea typeface="ＭＳ Ｐゴシック" charset="0"/>
                <a:cs typeface="ＭＳ Ｐゴシック" charset="0"/>
              </a:rPr>
              <a:t>Bible Study (</a:t>
            </a:r>
            <a:r>
              <a:rPr lang="en-US" dirty="0" err="1">
                <a:latin typeface="Arial" charset="0"/>
                <a:ea typeface="ＭＳ Ｐゴシック" charset="0"/>
                <a:cs typeface="ＭＳ Ｐゴシック" charset="0"/>
              </a:rPr>
              <a:t>bs</a:t>
            </a:r>
            <a:r>
              <a:rPr lang="en-US" dirty="0">
                <a:latin typeface="Arial" charset="0"/>
                <a:ea typeface="ＭＳ Ｐゴシック" charset="0"/>
                <a:cs typeface="ＭＳ Ｐゴシック" charset="0"/>
              </a:rPr>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C80970D-E497-5A4E-A139-131039B13A3F}" type="slidenum">
              <a:rPr lang="en-US" sz="1200">
                <a:solidFill>
                  <a:prstClr val="black"/>
                </a:solidFill>
              </a:rPr>
              <a:pPr/>
              <a:t>5</a:t>
            </a:fld>
            <a:endParaRPr lang="en-US" sz="1200">
              <a:solidFill>
                <a:prstClr val="black"/>
              </a:solidFill>
            </a:endParaRPr>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2968B42-E5B2-2147-BAF4-7575BAC60A14}" type="slidenum">
              <a:rPr lang="en-US" sz="1200">
                <a:solidFill>
                  <a:prstClr val="black"/>
                </a:solidFill>
              </a:rPr>
              <a:pPr eaLnBrk="1" hangingPunct="1"/>
              <a:t>6</a:t>
            </a:fld>
            <a:endParaRPr lang="en-US" sz="1200">
              <a:solidFill>
                <a:prstClr val="black"/>
              </a:solidFill>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1613FE8-D5BB-7B44-B6CC-7F5C63CA1726}" type="slidenum">
              <a:rPr lang="en-US" sz="1200">
                <a:solidFill>
                  <a:srgbClr val="000000"/>
                </a:solidFill>
              </a:rPr>
              <a:pPr eaLnBrk="1" hangingPunct="1"/>
              <a:t>7</a:t>
            </a:fld>
            <a:endParaRPr lang="en-US" sz="1200">
              <a:solidFill>
                <a:srgbClr val="000000"/>
              </a:solidFill>
            </a:endParaRPr>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charset="0"/>
              <a:ea typeface="ＭＳ Ｐゴシック" charset="0"/>
              <a:cs typeface="ＭＳ Ｐゴシック" charset="0"/>
            </a:endParaRPr>
          </a:p>
          <a:p>
            <a:pPr eaLnBrk="1" hangingPunct="1"/>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149539B-D930-9D4B-8224-F99794E4C83C}" type="slidenum">
              <a:rPr lang="en-US" sz="1200">
                <a:solidFill>
                  <a:srgbClr val="000000"/>
                </a:solidFill>
              </a:rPr>
              <a:pPr eaLnBrk="1" hangingPunct="1"/>
              <a:t>8</a:t>
            </a:fld>
            <a:endParaRPr lang="en-US" sz="1200">
              <a:solidFill>
                <a:srgbClr val="000000"/>
              </a:solidFill>
            </a:endParaRPr>
          </a:p>
        </p:txBody>
      </p:sp>
      <p:sp>
        <p:nvSpPr>
          <p:cNvPr id="1136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366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a:p>
            <a:pPr eaLnBrk="1" hangingPunct="1">
              <a:spcBef>
                <a:spcPct val="0"/>
              </a:spcBef>
            </a:pPr>
            <a:r>
              <a:rPr lang="en-US">
                <a:latin typeface="Times New Roman" charset="0"/>
                <a:ea typeface="ＭＳ Ｐゴシック" charset="0"/>
                <a:cs typeface="ＭＳ Ｐゴシック" charset="0"/>
              </a:rPr>
              <a:t>Preview: Today we will see two ways God deals with this inequity. From our view, the first way is past and the second way is yet future.</a:t>
            </a:r>
          </a:p>
          <a:p>
            <a:pPr eaLnBrk="1" hangingPunct="1">
              <a:spcBef>
                <a:spcPct val="0"/>
              </a:spcBef>
            </a:pPr>
            <a:r>
              <a:rPr lang="en-US">
                <a:latin typeface="Times New Roman" charset="0"/>
                <a:ea typeface="ＭＳ Ｐゴシック" charset="0"/>
                <a:cs typeface="ＭＳ Ｐゴシック" charset="0"/>
              </a:rPr>
              <a:t>Text: The book of Amos reveals the way God dealt with injustice in the 700s BC in Amos 1:1–9:7 and the way he will address injustice in the future,</a:t>
            </a:r>
            <a:r>
              <a:rPr lang="en-US" baseline="0">
                <a:latin typeface="Times New Roman" charset="0"/>
                <a:ea typeface="ＭＳ Ｐゴシック" charset="0"/>
                <a:cs typeface="ＭＳ Ｐゴシック" charset="0"/>
              </a:rPr>
              <a:t> addressed in Amos 9:8-15.</a:t>
            </a:r>
            <a:endParaRPr lang="en-US">
              <a:latin typeface="Times New Roman" charset="0"/>
              <a:ea typeface="ＭＳ Ｐゴシック" charset="0"/>
              <a:cs typeface="ＭＳ Ｐゴシック" charset="0"/>
            </a:endParaRPr>
          </a:p>
          <a:p>
            <a:pPr eaLnBrk="1" hangingPunct="1">
              <a:spcBef>
                <a:spcPct val="0"/>
              </a:spcBef>
            </a:pPr>
            <a:endParaRPr lang="en-US">
              <a:latin typeface="Times New Roman"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9</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a:p>
            <a:r>
              <a:rPr lang="en-US" sz="1200" kern="1200">
                <a:solidFill>
                  <a:schemeClr val="tx1"/>
                </a:solidFill>
                <a:effectLst/>
                <a:latin typeface="Times New Roman" pitchFamily="19" charset="0"/>
                <a:ea typeface="ＭＳ Ｐゴシック" pitchFamily="-112" charset="-128"/>
                <a:cs typeface="ＭＳ Ｐゴシック" pitchFamily="-112" charset="-128"/>
              </a:rPr>
              <a:t>The LORD warned the northern nation of exile that happened 40 years later</a:t>
            </a:r>
            <a:r>
              <a:rPr lang="en-SG" sz="1200" kern="1200">
                <a:solidFill>
                  <a:schemeClr val="tx1"/>
                </a:solidFill>
                <a:effectLst/>
                <a:latin typeface="Times New Roman" pitchFamily="19" charset="0"/>
                <a:ea typeface="ＭＳ Ｐゴシック" pitchFamily="-112" charset="-128"/>
                <a:cs typeface="ＭＳ Ｐゴシック" pitchFamily="-112" charset="-128"/>
              </a:rPr>
              <a:t>.</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87D4770-5907-394F-A08A-8EDD62E23078}" type="slidenum">
              <a:rPr lang="en-US" sz="1200">
                <a:solidFill>
                  <a:prstClr val="black"/>
                </a:solidFill>
              </a:rPr>
              <a:pPr eaLnBrk="1" hangingPunct="1"/>
              <a:t>10</a:t>
            </a:fld>
            <a:endParaRPr lang="en-US" sz="1200">
              <a:solidFill>
                <a:prstClr val="black"/>
              </a:solidFill>
            </a:endParaRPr>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11</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9811F9D-26F1-BC4F-926B-822698B91D62}" type="slidenum">
              <a:rPr lang="en-US"/>
              <a:pPr>
                <a:defRPr/>
              </a:pPr>
              <a:t>‹#›</a:t>
            </a:fld>
            <a:endParaRPr lang="en-US"/>
          </a:p>
        </p:txBody>
      </p:sp>
    </p:spTree>
    <p:extLst>
      <p:ext uri="{BB962C8B-B14F-4D97-AF65-F5344CB8AC3E}">
        <p14:creationId xmlns:p14="http://schemas.microsoft.com/office/powerpoint/2010/main" val="2522293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p:txBody>
          <a:bodyPr/>
          <a:lstStyle>
            <a:lvl1pPr>
              <a:defRPr>
                <a:latin typeface="Book Antiqua" charset="0"/>
              </a:defRPr>
            </a:lvl1pPr>
          </a:lstStyle>
          <a:p>
            <a:pPr>
              <a:defRPr/>
            </a:pPr>
            <a:endParaRPr lang="en-US"/>
          </a:p>
        </p:txBody>
      </p:sp>
      <p:sp>
        <p:nvSpPr>
          <p:cNvPr id="3" name="Rectangle 4"/>
          <p:cNvSpPr>
            <a:spLocks noGrp="1" noChangeArrowheads="1"/>
          </p:cNvSpPr>
          <p:nvPr>
            <p:ph type="ftr" sz="quarter" idx="11"/>
          </p:nvPr>
        </p:nvSpPr>
        <p:spPr/>
        <p:txBody>
          <a:bodyPr/>
          <a:lstStyle>
            <a:lvl1pPr>
              <a:defRPr>
                <a:latin typeface="Book Antiqua" charset="0"/>
              </a:defRPr>
            </a:lvl1pPr>
          </a:lstStyle>
          <a:p>
            <a:pPr>
              <a:defRPr/>
            </a:pPr>
            <a:endParaRPr lang="en-US"/>
          </a:p>
        </p:txBody>
      </p:sp>
      <p:sp>
        <p:nvSpPr>
          <p:cNvPr id="4" name="Rectangle 5"/>
          <p:cNvSpPr>
            <a:spLocks noGrp="1" noChangeArrowheads="1"/>
          </p:cNvSpPr>
          <p:nvPr>
            <p:ph type="sldNum" sz="quarter" idx="12"/>
          </p:nvPr>
        </p:nvSpPr>
        <p:spPr/>
        <p:txBody>
          <a:bodyPr/>
          <a:lstStyle>
            <a:lvl1pPr>
              <a:defRPr>
                <a:latin typeface="Book Antiqua" charset="0"/>
              </a:defRPr>
            </a:lvl1pPr>
          </a:lstStyle>
          <a:p>
            <a:pPr>
              <a:defRPr/>
            </a:pPr>
            <a:fld id="{B853FEF7-1A82-4441-8E28-56C8F8C775FC}" type="slidenum">
              <a:rPr lang="en-US"/>
              <a:pPr>
                <a:defRPr/>
              </a:pPr>
              <a:t>‹#›</a:t>
            </a:fld>
            <a:endParaRPr lang="en-US"/>
          </a:p>
        </p:txBody>
      </p:sp>
    </p:spTree>
    <p:extLst>
      <p:ext uri="{BB962C8B-B14F-4D97-AF65-F5344CB8AC3E}">
        <p14:creationId xmlns:p14="http://schemas.microsoft.com/office/powerpoint/2010/main" val="140179681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8A512BD-E3C9-C341-8C0E-B9DAF40A5D1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12644512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ABD92F8-38E4-2E4E-9649-C974EEA9C57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67482254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113585F-947C-9A4A-AF9D-23FCFB69AB8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57807186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3BB1FC4-F0D6-7C4F-8DA5-81E5A60508D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0158925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40D03C-AF6E-1641-BF54-94944F86083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53796375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0110756-B544-5446-AFD9-12CD96DD122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593224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sz="half" idx="10"/>
          </p:nvPr>
        </p:nvSpPr>
        <p:spPr/>
        <p:txBody>
          <a:bodyPr/>
          <a:lstStyle>
            <a:lvl1pPr>
              <a:defRPr>
                <a:latin typeface="Book Antiqua" charset="0"/>
              </a:defRPr>
            </a:lvl1pPr>
          </a:lstStyle>
          <a:p>
            <a:pPr>
              <a:defRPr/>
            </a:pPr>
            <a:endParaRPr lang="en-US"/>
          </a:p>
        </p:txBody>
      </p:sp>
      <p:sp>
        <p:nvSpPr>
          <p:cNvPr id="6" name="Rectangle 4"/>
          <p:cNvSpPr>
            <a:spLocks noGrp="1" noChangeArrowheads="1"/>
          </p:cNvSpPr>
          <p:nvPr>
            <p:ph type="ftr" sz="quarter" idx="11"/>
          </p:nvPr>
        </p:nvSpPr>
        <p:spPr/>
        <p:txBody>
          <a:bodyPr/>
          <a:lstStyle>
            <a:lvl1pPr>
              <a:defRPr>
                <a:latin typeface="Book Antiqua" charset="0"/>
              </a:defRPr>
            </a:lvl1pPr>
          </a:lstStyle>
          <a:p>
            <a:pPr>
              <a:defRPr/>
            </a:pPr>
            <a:endParaRPr lang="en-US"/>
          </a:p>
        </p:txBody>
      </p:sp>
      <p:sp>
        <p:nvSpPr>
          <p:cNvPr id="7" name="Rectangle 5"/>
          <p:cNvSpPr>
            <a:spLocks noGrp="1" noChangeArrowheads="1"/>
          </p:cNvSpPr>
          <p:nvPr>
            <p:ph type="sldNum" sz="quarter" idx="12"/>
          </p:nvPr>
        </p:nvSpPr>
        <p:spPr/>
        <p:txBody>
          <a:bodyPr/>
          <a:lstStyle>
            <a:lvl1pPr>
              <a:defRPr>
                <a:latin typeface="Book Antiqua" charset="0"/>
              </a:defRPr>
            </a:lvl1pPr>
          </a:lstStyle>
          <a:p>
            <a:pPr>
              <a:defRPr/>
            </a:pPr>
            <a:fld id="{754219AF-307A-9141-9A97-EC609DB92839}" type="slidenum">
              <a:rPr lang="en-US"/>
              <a:pPr>
                <a:defRPr/>
              </a:pPr>
              <a:t>‹#›</a:t>
            </a:fld>
            <a:endParaRPr lang="en-US"/>
          </a:p>
        </p:txBody>
      </p:sp>
    </p:spTree>
    <p:extLst>
      <p:ext uri="{BB962C8B-B14F-4D97-AF65-F5344CB8AC3E}">
        <p14:creationId xmlns:p14="http://schemas.microsoft.com/office/powerpoint/2010/main" val="899649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sz="half" idx="10"/>
          </p:nvPr>
        </p:nvSpPr>
        <p:spPr/>
        <p:txBody>
          <a:bodyPr/>
          <a:lstStyle>
            <a:lvl1pPr>
              <a:defRPr>
                <a:latin typeface="Book Antiqua" charset="0"/>
              </a:defRPr>
            </a:lvl1pPr>
          </a:lstStyle>
          <a:p>
            <a:pPr>
              <a:defRPr/>
            </a:pPr>
            <a:endParaRPr lang="en-US"/>
          </a:p>
        </p:txBody>
      </p:sp>
      <p:sp>
        <p:nvSpPr>
          <p:cNvPr id="6" name="Rectangle 4"/>
          <p:cNvSpPr>
            <a:spLocks noGrp="1" noChangeArrowheads="1"/>
          </p:cNvSpPr>
          <p:nvPr>
            <p:ph type="ftr" sz="quarter" idx="11"/>
          </p:nvPr>
        </p:nvSpPr>
        <p:spPr/>
        <p:txBody>
          <a:bodyPr/>
          <a:lstStyle>
            <a:lvl1pPr>
              <a:defRPr>
                <a:latin typeface="Book Antiqua" charset="0"/>
              </a:defRPr>
            </a:lvl1pPr>
          </a:lstStyle>
          <a:p>
            <a:pPr>
              <a:defRPr/>
            </a:pPr>
            <a:endParaRPr lang="en-US"/>
          </a:p>
        </p:txBody>
      </p:sp>
      <p:sp>
        <p:nvSpPr>
          <p:cNvPr id="7" name="Rectangle 5"/>
          <p:cNvSpPr>
            <a:spLocks noGrp="1" noChangeArrowheads="1"/>
          </p:cNvSpPr>
          <p:nvPr>
            <p:ph type="sldNum" sz="quarter" idx="12"/>
          </p:nvPr>
        </p:nvSpPr>
        <p:spPr/>
        <p:txBody>
          <a:bodyPr/>
          <a:lstStyle>
            <a:lvl1pPr>
              <a:defRPr>
                <a:latin typeface="Book Antiqua" charset="0"/>
              </a:defRPr>
            </a:lvl1pPr>
          </a:lstStyle>
          <a:p>
            <a:pPr>
              <a:defRPr/>
            </a:pPr>
            <a:fld id="{8B503131-5472-B141-9E32-9D0CBB47B6F5}" type="slidenum">
              <a:rPr lang="en-US"/>
              <a:pPr>
                <a:defRPr/>
              </a:pPr>
              <a:t>‹#›</a:t>
            </a:fld>
            <a:endParaRPr lang="en-US"/>
          </a:p>
        </p:txBody>
      </p:sp>
    </p:spTree>
    <p:extLst>
      <p:ext uri="{BB962C8B-B14F-4D97-AF65-F5344CB8AC3E}">
        <p14:creationId xmlns:p14="http://schemas.microsoft.com/office/powerpoint/2010/main" val="1978434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p:txBody>
          <a:bodyPr/>
          <a:lstStyle>
            <a:lvl1pPr>
              <a:defRPr>
                <a:latin typeface="Book Antiqua" charset="0"/>
              </a:defRPr>
            </a:lvl1pPr>
          </a:lstStyle>
          <a:p>
            <a:pPr>
              <a:defRPr/>
            </a:pPr>
            <a:endParaRPr lang="en-US"/>
          </a:p>
        </p:txBody>
      </p:sp>
      <p:sp>
        <p:nvSpPr>
          <p:cNvPr id="5" name="Rectangle 4"/>
          <p:cNvSpPr>
            <a:spLocks noGrp="1" noChangeArrowheads="1"/>
          </p:cNvSpPr>
          <p:nvPr>
            <p:ph type="ftr" sz="quarter" idx="11"/>
          </p:nvPr>
        </p:nvSpPr>
        <p:spPr/>
        <p:txBody>
          <a:bodyPr/>
          <a:lstStyle>
            <a:lvl1pPr>
              <a:defRPr>
                <a:latin typeface="Book Antiqua" charset="0"/>
              </a:defRPr>
            </a:lvl1pPr>
          </a:lstStyle>
          <a:p>
            <a:pPr>
              <a:defRPr/>
            </a:pPr>
            <a:endParaRPr lang="en-US"/>
          </a:p>
        </p:txBody>
      </p:sp>
      <p:sp>
        <p:nvSpPr>
          <p:cNvPr id="6" name="Rectangle 5"/>
          <p:cNvSpPr>
            <a:spLocks noGrp="1" noChangeArrowheads="1"/>
          </p:cNvSpPr>
          <p:nvPr>
            <p:ph type="sldNum" sz="quarter" idx="12"/>
          </p:nvPr>
        </p:nvSpPr>
        <p:spPr/>
        <p:txBody>
          <a:bodyPr/>
          <a:lstStyle>
            <a:lvl1pPr>
              <a:defRPr>
                <a:latin typeface="Book Antiqua" charset="0"/>
              </a:defRPr>
            </a:lvl1pPr>
          </a:lstStyle>
          <a:p>
            <a:pPr>
              <a:defRPr/>
            </a:pPr>
            <a:fld id="{D0A71F65-1238-3C45-B414-3BB52587B566}" type="slidenum">
              <a:rPr lang="en-US"/>
              <a:pPr>
                <a:defRPr/>
              </a:pPr>
              <a:t>‹#›</a:t>
            </a:fld>
            <a:endParaRPr lang="en-US"/>
          </a:p>
        </p:txBody>
      </p:sp>
    </p:spTree>
    <p:extLst>
      <p:ext uri="{BB962C8B-B14F-4D97-AF65-F5344CB8AC3E}">
        <p14:creationId xmlns:p14="http://schemas.microsoft.com/office/powerpoint/2010/main" val="22626972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p:txBody>
          <a:bodyPr/>
          <a:lstStyle>
            <a:lvl1pPr>
              <a:defRPr>
                <a:latin typeface="Book Antiqua" charset="0"/>
              </a:defRPr>
            </a:lvl1pPr>
          </a:lstStyle>
          <a:p>
            <a:pPr>
              <a:defRPr/>
            </a:pPr>
            <a:endParaRPr lang="en-US"/>
          </a:p>
        </p:txBody>
      </p:sp>
      <p:sp>
        <p:nvSpPr>
          <p:cNvPr id="5" name="Rectangle 4"/>
          <p:cNvSpPr>
            <a:spLocks noGrp="1" noChangeArrowheads="1"/>
          </p:cNvSpPr>
          <p:nvPr>
            <p:ph type="ftr" sz="quarter" idx="11"/>
          </p:nvPr>
        </p:nvSpPr>
        <p:spPr/>
        <p:txBody>
          <a:bodyPr/>
          <a:lstStyle>
            <a:lvl1pPr>
              <a:defRPr>
                <a:latin typeface="Book Antiqua" charset="0"/>
              </a:defRPr>
            </a:lvl1pPr>
          </a:lstStyle>
          <a:p>
            <a:pPr>
              <a:defRPr/>
            </a:pPr>
            <a:endParaRPr lang="en-US"/>
          </a:p>
        </p:txBody>
      </p:sp>
      <p:sp>
        <p:nvSpPr>
          <p:cNvPr id="6" name="Rectangle 5"/>
          <p:cNvSpPr>
            <a:spLocks noGrp="1" noChangeArrowheads="1"/>
          </p:cNvSpPr>
          <p:nvPr>
            <p:ph type="sldNum" sz="quarter" idx="12"/>
          </p:nvPr>
        </p:nvSpPr>
        <p:spPr/>
        <p:txBody>
          <a:bodyPr/>
          <a:lstStyle>
            <a:lvl1pPr>
              <a:defRPr>
                <a:latin typeface="Book Antiqua" charset="0"/>
              </a:defRPr>
            </a:lvl1pPr>
          </a:lstStyle>
          <a:p>
            <a:pPr>
              <a:defRPr/>
            </a:pPr>
            <a:fld id="{814E1F4E-17D8-2B4C-8641-3EB03DEE3EF6}" type="slidenum">
              <a:rPr lang="en-US"/>
              <a:pPr>
                <a:defRPr/>
              </a:pPr>
              <a:t>‹#›</a:t>
            </a:fld>
            <a:endParaRPr lang="en-US"/>
          </a:p>
        </p:txBody>
      </p:sp>
    </p:spTree>
    <p:extLst>
      <p:ext uri="{BB962C8B-B14F-4D97-AF65-F5344CB8AC3E}">
        <p14:creationId xmlns:p14="http://schemas.microsoft.com/office/powerpoint/2010/main" val="3332867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24" charset="-52"/>
                <a:ea typeface="ＭＳ Ｐゴシック" pitchFamily="24" charset="-128"/>
                <a:cs typeface="ＭＳ Ｐゴシック" pitchFamily="24" charset="-128"/>
              </a:endParaRPr>
            </a:p>
          </p:txBody>
        </p:sp>
        <p:sp>
          <p:nvSpPr>
            <p:cNvPr id="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FFFFFF"/>
                </a:solidFill>
                <a:latin typeface="Tahoma" charset="0"/>
                <a:ea typeface="ＭＳ Ｐゴシック" charset="0"/>
                <a:cs typeface="ＭＳ Ｐゴシック" charset="0"/>
              </a:endParaRPr>
            </a:p>
          </p:txBody>
        </p:sp>
      </p:grpSp>
      <p:sp>
        <p:nvSpPr>
          <p:cNvPr id="36869"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4" charset="2"/>
              <a:buNone/>
              <a:defRPr/>
            </a:lvl1pPr>
          </a:lstStyle>
          <a:p>
            <a:r>
              <a:rPr lang="en-US"/>
              <a:t>Click to edit Master subtitle style</a:t>
            </a:r>
          </a:p>
        </p:txBody>
      </p:sp>
      <p:sp>
        <p:nvSpPr>
          <p:cNvPr id="36873"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dirty="0"/>
              <a:t>Click to edit Master 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8" name="Rectangle 7"/>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9" name="Rectangle 8"/>
          <p:cNvSpPr>
            <a:spLocks noGrp="1" noChangeArrowheads="1"/>
          </p:cNvSpPr>
          <p:nvPr>
            <p:ph type="sldNum" sz="quarter" idx="12"/>
          </p:nvPr>
        </p:nvSpPr>
        <p:spPr/>
        <p:txBody>
          <a:bodyPr/>
          <a:lstStyle>
            <a:lvl1pPr>
              <a:defRPr/>
            </a:lvl1pPr>
          </a:lstStyle>
          <a:p>
            <a:pPr>
              <a:defRPr/>
            </a:pPr>
            <a:fld id="{72057A08-C667-1341-A6AF-3D853150D7A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44875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B03BE0B3-9D45-914B-B71E-F6B56B7865F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24816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7CED7328-CEBD-6842-8159-28A565862D8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771925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D3DA4F18-4904-3A40-A51A-F0AC239037D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32924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9"/>
          <p:cNvSpPr>
            <a:spLocks noGrp="1" noChangeArrowheads="1"/>
          </p:cNvSpPr>
          <p:nvPr>
            <p:ph type="sldNum" sz="quarter" idx="12"/>
          </p:nvPr>
        </p:nvSpPr>
        <p:spPr>
          <a:ln/>
        </p:spPr>
        <p:txBody>
          <a:bodyPr/>
          <a:lstStyle>
            <a:lvl1pPr>
              <a:defRPr/>
            </a:lvl1pPr>
          </a:lstStyle>
          <a:p>
            <a:pPr>
              <a:defRPr/>
            </a:pPr>
            <a:fld id="{1B164ECD-5C19-3645-9CA3-78363FE6F8C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51557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D5A39C-21B2-F04C-9A55-5D6C0EDDA4D8}" type="slidenum">
              <a:rPr lang="en-US"/>
              <a:pPr>
                <a:defRPr/>
              </a:pPr>
              <a:t>‹#›</a:t>
            </a:fld>
            <a:endParaRPr lang="en-US"/>
          </a:p>
        </p:txBody>
      </p:sp>
    </p:spTree>
    <p:extLst>
      <p:ext uri="{BB962C8B-B14F-4D97-AF65-F5344CB8AC3E}">
        <p14:creationId xmlns:p14="http://schemas.microsoft.com/office/powerpoint/2010/main" val="29829182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sldNum" sz="quarter" idx="12"/>
          </p:nvPr>
        </p:nvSpPr>
        <p:spPr>
          <a:ln/>
        </p:spPr>
        <p:txBody>
          <a:bodyPr/>
          <a:lstStyle>
            <a:lvl1pPr>
              <a:defRPr/>
            </a:lvl1pPr>
          </a:lstStyle>
          <a:p>
            <a:pPr>
              <a:defRPr/>
            </a:pPr>
            <a:fld id="{578E9371-92CE-E748-967D-9F031A9D116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79950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9"/>
          <p:cNvSpPr>
            <a:spLocks noGrp="1" noChangeArrowheads="1"/>
          </p:cNvSpPr>
          <p:nvPr>
            <p:ph type="sldNum" sz="quarter" idx="12"/>
          </p:nvPr>
        </p:nvSpPr>
        <p:spPr>
          <a:ln/>
        </p:spPr>
        <p:txBody>
          <a:bodyPr/>
          <a:lstStyle>
            <a:lvl1pPr>
              <a:defRPr/>
            </a:lvl1pPr>
          </a:lstStyle>
          <a:p>
            <a:pPr>
              <a:defRPr/>
            </a:pPr>
            <a:fld id="{2C64F701-C13B-7545-9673-DA1290908E1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315939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BF32AEF2-51BB-D843-966D-58F5E335D86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474810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86E9E54A-F8FA-9B4D-9ADE-0EB168CDB3C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053776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1A81472C-3349-0949-828B-FC4341C8B11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492607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1B3612DE-B796-FF4E-8B2F-335E16498C9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114889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2438400"/>
            <a:ext cx="9147175" cy="1063625"/>
            <a:chOff x="-2" y="1536"/>
            <a:chExt cx="5762" cy="670"/>
          </a:xfrm>
        </p:grpSpPr>
        <p:grpSp>
          <p:nvGrpSpPr>
            <p:cNvPr id="5" name="Group 3"/>
            <p:cNvGrpSpPr>
              <a:grpSpLocks/>
            </p:cNvGrpSpPr>
            <p:nvPr/>
          </p:nvGrpSpPr>
          <p:grpSpPr bwMode="auto">
            <a:xfrm flipH="1">
              <a:off x="-2" y="1562"/>
              <a:ext cx="5763" cy="640"/>
              <a:chOff x="-3" y="1562"/>
              <a:chExt cx="5763" cy="640"/>
            </a:xfrm>
          </p:grpSpPr>
          <p:sp>
            <p:nvSpPr>
              <p:cNvPr id="8" name="Freeform 4"/>
              <p:cNvSpPr>
                <a:spLocks/>
              </p:cNvSpPr>
              <p:nvPr/>
            </p:nvSpPr>
            <p:spPr bwMode="ltGray">
              <a:xfrm rot="-5400000">
                <a:off x="2558" y="-993"/>
                <a:ext cx="624" cy="5745"/>
              </a:xfrm>
              <a:custGeom>
                <a:avLst/>
                <a:gdLst>
                  <a:gd name="T0" fmla="*/ 0 w 1000"/>
                  <a:gd name="T1" fmla="*/ 0 h 720"/>
                  <a:gd name="T2" fmla="*/ 0 w 1000"/>
                  <a:gd name="T3" fmla="*/ 365765 h 720"/>
                  <a:gd name="T4" fmla="*/ 243 w 1000"/>
                  <a:gd name="T5" fmla="*/ 365765 h 720"/>
                  <a:gd name="T6" fmla="*/ 243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9" name="Freeform 5"/>
              <p:cNvSpPr>
                <a:spLocks/>
              </p:cNvSpPr>
              <p:nvPr/>
            </p:nvSpPr>
            <p:spPr bwMode="ltGray">
              <a:xfrm rot="-5400000">
                <a:off x="1322" y="1669"/>
                <a:ext cx="624" cy="421"/>
              </a:xfrm>
              <a:custGeom>
                <a:avLst/>
                <a:gdLst>
                  <a:gd name="T0" fmla="*/ 0 w 624"/>
                  <a:gd name="T1" fmla="*/ 0 h 317"/>
                  <a:gd name="T2" fmla="*/ 0 w 624"/>
                  <a:gd name="T3" fmla="*/ 636 h 317"/>
                  <a:gd name="T4" fmla="*/ 624 w 624"/>
                  <a:gd name="T5" fmla="*/ 63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10" name="Freeform 6"/>
              <p:cNvSpPr>
                <a:spLocks/>
              </p:cNvSpPr>
              <p:nvPr/>
            </p:nvSpPr>
            <p:spPr bwMode="ltGray">
              <a:xfrm rot="-5400000">
                <a:off x="982" y="1669"/>
                <a:ext cx="624" cy="422"/>
              </a:xfrm>
              <a:custGeom>
                <a:avLst/>
                <a:gdLst>
                  <a:gd name="T0" fmla="*/ 0 w 624"/>
                  <a:gd name="T1" fmla="*/ 0 h 317"/>
                  <a:gd name="T2" fmla="*/ 0 w 624"/>
                  <a:gd name="T3" fmla="*/ 642 h 317"/>
                  <a:gd name="T4" fmla="*/ 624 w 624"/>
                  <a:gd name="T5" fmla="*/ 64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11" name="Freeform 7"/>
              <p:cNvSpPr>
                <a:spLocks/>
              </p:cNvSpPr>
              <p:nvPr/>
            </p:nvSpPr>
            <p:spPr bwMode="ltGray">
              <a:xfrm rot="-5400000">
                <a:off x="-58" y="1755"/>
                <a:ext cx="624" cy="255"/>
              </a:xfrm>
              <a:custGeom>
                <a:avLst/>
                <a:gdLst>
                  <a:gd name="T0" fmla="*/ 0 w 624"/>
                  <a:gd name="T1" fmla="*/ 18 h 370"/>
                  <a:gd name="T2" fmla="*/ 0 w 624"/>
                  <a:gd name="T3" fmla="*/ 106 h 370"/>
                  <a:gd name="T4" fmla="*/ 624 w 624"/>
                  <a:gd name="T5" fmla="*/ 106 h 370"/>
                  <a:gd name="T6" fmla="*/ 624 w 624"/>
                  <a:gd name="T7" fmla="*/ 18 h 370"/>
                  <a:gd name="T8" fmla="*/ 384 w 624"/>
                  <a:gd name="T9" fmla="*/ 3 h 370"/>
                  <a:gd name="T10" fmla="*/ 0 w 624"/>
                  <a:gd name="T11" fmla="*/ 18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12" name="Freeform 8"/>
              <p:cNvSpPr>
                <a:spLocks/>
              </p:cNvSpPr>
              <p:nvPr/>
            </p:nvSpPr>
            <p:spPr bwMode="ltGray">
              <a:xfrm rot="-5400000">
                <a:off x="664" y="1733"/>
                <a:ext cx="624" cy="294"/>
              </a:xfrm>
              <a:custGeom>
                <a:avLst/>
                <a:gdLst>
                  <a:gd name="T0" fmla="*/ 0 w 624"/>
                  <a:gd name="T1" fmla="*/ 0 h 317"/>
                  <a:gd name="T2" fmla="*/ 0 w 624"/>
                  <a:gd name="T3" fmla="*/ 217 h 317"/>
                  <a:gd name="T4" fmla="*/ 624 w 624"/>
                  <a:gd name="T5" fmla="*/ 217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13" name="Freeform 9"/>
              <p:cNvSpPr>
                <a:spLocks/>
              </p:cNvSpPr>
              <p:nvPr/>
            </p:nvSpPr>
            <p:spPr bwMode="ltGray">
              <a:xfrm rot="-5400000">
                <a:off x="442" y="1699"/>
                <a:ext cx="624" cy="362"/>
              </a:xfrm>
              <a:custGeom>
                <a:avLst/>
                <a:gdLst>
                  <a:gd name="T0" fmla="*/ 0 w 624"/>
                  <a:gd name="T1" fmla="*/ 0 h 272"/>
                  <a:gd name="T2" fmla="*/ 0 w 624"/>
                  <a:gd name="T3" fmla="*/ 641 h 272"/>
                  <a:gd name="T4" fmla="*/ 240 w 624"/>
                  <a:gd name="T5" fmla="*/ 566 h 272"/>
                  <a:gd name="T6" fmla="*/ 624 w 624"/>
                  <a:gd name="T7" fmla="*/ 641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14" name="Freeform 10"/>
              <p:cNvSpPr>
                <a:spLocks/>
              </p:cNvSpPr>
              <p:nvPr/>
            </p:nvSpPr>
            <p:spPr bwMode="ltGray">
              <a:xfrm rot="-5400000">
                <a:off x="154" y="1729"/>
                <a:ext cx="632" cy="315"/>
              </a:xfrm>
              <a:custGeom>
                <a:avLst/>
                <a:gdLst>
                  <a:gd name="T0" fmla="*/ 8 w 632"/>
                  <a:gd name="T1" fmla="*/ 30 h 362"/>
                  <a:gd name="T2" fmla="*/ 8 w 632"/>
                  <a:gd name="T3" fmla="*/ 209 h 362"/>
                  <a:gd name="T4" fmla="*/ 248 w 632"/>
                  <a:gd name="T5" fmla="*/ 209 h 362"/>
                  <a:gd name="T6" fmla="*/ 632 w 632"/>
                  <a:gd name="T7" fmla="*/ 209 h 362"/>
                  <a:gd name="T8" fmla="*/ 632 w 632"/>
                  <a:gd name="T9" fmla="*/ 30 h 362"/>
                  <a:gd name="T10" fmla="*/ 104 w 632"/>
                  <a:gd name="T11" fmla="*/ 30 h 362"/>
                  <a:gd name="T12" fmla="*/ 8 w 632"/>
                  <a:gd name="T13" fmla="*/ 3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15" name="Freeform 11"/>
              <p:cNvSpPr>
                <a:spLocks/>
              </p:cNvSpPr>
              <p:nvPr/>
            </p:nvSpPr>
            <p:spPr bwMode="ltGray">
              <a:xfrm rot="-5400000">
                <a:off x="3209" y="1665"/>
                <a:ext cx="624" cy="421"/>
              </a:xfrm>
              <a:custGeom>
                <a:avLst/>
                <a:gdLst>
                  <a:gd name="T0" fmla="*/ 0 w 624"/>
                  <a:gd name="T1" fmla="*/ 0 h 317"/>
                  <a:gd name="T2" fmla="*/ 0 w 624"/>
                  <a:gd name="T3" fmla="*/ 636 h 317"/>
                  <a:gd name="T4" fmla="*/ 624 w 624"/>
                  <a:gd name="T5" fmla="*/ 63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16" name="Freeform 12"/>
              <p:cNvSpPr>
                <a:spLocks/>
              </p:cNvSpPr>
              <p:nvPr/>
            </p:nvSpPr>
            <p:spPr bwMode="ltGray">
              <a:xfrm rot="-5400000">
                <a:off x="2870" y="1664"/>
                <a:ext cx="624" cy="422"/>
              </a:xfrm>
              <a:custGeom>
                <a:avLst/>
                <a:gdLst>
                  <a:gd name="T0" fmla="*/ 0 w 624"/>
                  <a:gd name="T1" fmla="*/ 0 h 317"/>
                  <a:gd name="T2" fmla="*/ 0 w 624"/>
                  <a:gd name="T3" fmla="*/ 642 h 317"/>
                  <a:gd name="T4" fmla="*/ 624 w 624"/>
                  <a:gd name="T5" fmla="*/ 64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17" name="Freeform 13"/>
              <p:cNvSpPr>
                <a:spLocks/>
              </p:cNvSpPr>
              <p:nvPr/>
            </p:nvSpPr>
            <p:spPr bwMode="ltGray">
              <a:xfrm rot="-5400000">
                <a:off x="1828" y="1750"/>
                <a:ext cx="624" cy="255"/>
              </a:xfrm>
              <a:custGeom>
                <a:avLst/>
                <a:gdLst>
                  <a:gd name="T0" fmla="*/ 0 w 624"/>
                  <a:gd name="T1" fmla="*/ 18 h 370"/>
                  <a:gd name="T2" fmla="*/ 0 w 624"/>
                  <a:gd name="T3" fmla="*/ 106 h 370"/>
                  <a:gd name="T4" fmla="*/ 624 w 624"/>
                  <a:gd name="T5" fmla="*/ 106 h 370"/>
                  <a:gd name="T6" fmla="*/ 624 w 624"/>
                  <a:gd name="T7" fmla="*/ 18 h 370"/>
                  <a:gd name="T8" fmla="*/ 384 w 624"/>
                  <a:gd name="T9" fmla="*/ 3 h 370"/>
                  <a:gd name="T10" fmla="*/ 0 w 624"/>
                  <a:gd name="T11" fmla="*/ 18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18" name="Freeform 14"/>
              <p:cNvSpPr>
                <a:spLocks/>
              </p:cNvSpPr>
              <p:nvPr/>
            </p:nvSpPr>
            <p:spPr bwMode="ltGray">
              <a:xfrm rot="-5400000">
                <a:off x="2551" y="1728"/>
                <a:ext cx="624" cy="294"/>
              </a:xfrm>
              <a:custGeom>
                <a:avLst/>
                <a:gdLst>
                  <a:gd name="T0" fmla="*/ 0 w 624"/>
                  <a:gd name="T1" fmla="*/ 0 h 317"/>
                  <a:gd name="T2" fmla="*/ 0 w 624"/>
                  <a:gd name="T3" fmla="*/ 217 h 317"/>
                  <a:gd name="T4" fmla="*/ 624 w 624"/>
                  <a:gd name="T5" fmla="*/ 217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19" name="Freeform 15"/>
              <p:cNvSpPr>
                <a:spLocks/>
              </p:cNvSpPr>
              <p:nvPr/>
            </p:nvSpPr>
            <p:spPr bwMode="ltGray">
              <a:xfrm rot="-5400000">
                <a:off x="2328" y="1695"/>
                <a:ext cx="624" cy="361"/>
              </a:xfrm>
              <a:custGeom>
                <a:avLst/>
                <a:gdLst>
                  <a:gd name="T0" fmla="*/ 0 w 624"/>
                  <a:gd name="T1" fmla="*/ 0 h 272"/>
                  <a:gd name="T2" fmla="*/ 0 w 624"/>
                  <a:gd name="T3" fmla="*/ 636 h 272"/>
                  <a:gd name="T4" fmla="*/ 240 w 624"/>
                  <a:gd name="T5" fmla="*/ 561 h 272"/>
                  <a:gd name="T6" fmla="*/ 624 w 624"/>
                  <a:gd name="T7" fmla="*/ 63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20" name="Freeform 16"/>
              <p:cNvSpPr>
                <a:spLocks/>
              </p:cNvSpPr>
              <p:nvPr/>
            </p:nvSpPr>
            <p:spPr bwMode="ltGray">
              <a:xfrm rot="-5400000">
                <a:off x="2043" y="1721"/>
                <a:ext cx="632" cy="316"/>
              </a:xfrm>
              <a:custGeom>
                <a:avLst/>
                <a:gdLst>
                  <a:gd name="T0" fmla="*/ 8 w 632"/>
                  <a:gd name="T1" fmla="*/ 30 h 362"/>
                  <a:gd name="T2" fmla="*/ 8 w 632"/>
                  <a:gd name="T3" fmla="*/ 211 h 362"/>
                  <a:gd name="T4" fmla="*/ 248 w 632"/>
                  <a:gd name="T5" fmla="*/ 211 h 362"/>
                  <a:gd name="T6" fmla="*/ 632 w 632"/>
                  <a:gd name="T7" fmla="*/ 211 h 362"/>
                  <a:gd name="T8" fmla="*/ 632 w 632"/>
                  <a:gd name="T9" fmla="*/ 30 h 362"/>
                  <a:gd name="T10" fmla="*/ 104 w 632"/>
                  <a:gd name="T11" fmla="*/ 30 h 362"/>
                  <a:gd name="T12" fmla="*/ 8 w 632"/>
                  <a:gd name="T13" fmla="*/ 3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21" name="Freeform 17"/>
              <p:cNvSpPr>
                <a:spLocks/>
              </p:cNvSpPr>
              <p:nvPr/>
            </p:nvSpPr>
            <p:spPr bwMode="ltGray">
              <a:xfrm rot="-5400000">
                <a:off x="4075" y="1669"/>
                <a:ext cx="624" cy="421"/>
              </a:xfrm>
              <a:custGeom>
                <a:avLst/>
                <a:gdLst>
                  <a:gd name="T0" fmla="*/ 0 w 624"/>
                  <a:gd name="T1" fmla="*/ 0 h 317"/>
                  <a:gd name="T2" fmla="*/ 0 w 624"/>
                  <a:gd name="T3" fmla="*/ 636 h 317"/>
                  <a:gd name="T4" fmla="*/ 624 w 624"/>
                  <a:gd name="T5" fmla="*/ 63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22" name="Freeform 18"/>
              <p:cNvSpPr>
                <a:spLocks/>
              </p:cNvSpPr>
              <p:nvPr/>
            </p:nvSpPr>
            <p:spPr bwMode="ltGray">
              <a:xfrm rot="-5400000">
                <a:off x="3736" y="1669"/>
                <a:ext cx="624" cy="422"/>
              </a:xfrm>
              <a:custGeom>
                <a:avLst/>
                <a:gdLst>
                  <a:gd name="T0" fmla="*/ 0 w 624"/>
                  <a:gd name="T1" fmla="*/ 0 h 317"/>
                  <a:gd name="T2" fmla="*/ 0 w 624"/>
                  <a:gd name="T3" fmla="*/ 642 h 317"/>
                  <a:gd name="T4" fmla="*/ 624 w 624"/>
                  <a:gd name="T5" fmla="*/ 64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23" name="Freeform 19"/>
              <p:cNvSpPr>
                <a:spLocks/>
              </p:cNvSpPr>
              <p:nvPr/>
            </p:nvSpPr>
            <p:spPr bwMode="ltGray">
              <a:xfrm rot="-5400000">
                <a:off x="4581" y="1750"/>
                <a:ext cx="624" cy="255"/>
              </a:xfrm>
              <a:custGeom>
                <a:avLst/>
                <a:gdLst>
                  <a:gd name="T0" fmla="*/ 0 w 624"/>
                  <a:gd name="T1" fmla="*/ 18 h 370"/>
                  <a:gd name="T2" fmla="*/ 0 w 624"/>
                  <a:gd name="T3" fmla="*/ 106 h 370"/>
                  <a:gd name="T4" fmla="*/ 624 w 624"/>
                  <a:gd name="T5" fmla="*/ 106 h 370"/>
                  <a:gd name="T6" fmla="*/ 624 w 624"/>
                  <a:gd name="T7" fmla="*/ 18 h 370"/>
                  <a:gd name="T8" fmla="*/ 384 w 624"/>
                  <a:gd name="T9" fmla="*/ 3 h 370"/>
                  <a:gd name="T10" fmla="*/ 0 w 624"/>
                  <a:gd name="T11" fmla="*/ 18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24"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25" name="Freeform 21"/>
              <p:cNvSpPr>
                <a:spLocks/>
              </p:cNvSpPr>
              <p:nvPr/>
            </p:nvSpPr>
            <p:spPr bwMode="ltGray">
              <a:xfrm rot="-5400000">
                <a:off x="5081" y="1695"/>
                <a:ext cx="624" cy="361"/>
              </a:xfrm>
              <a:custGeom>
                <a:avLst/>
                <a:gdLst>
                  <a:gd name="T0" fmla="*/ 0 w 624"/>
                  <a:gd name="T1" fmla="*/ 0 h 272"/>
                  <a:gd name="T2" fmla="*/ 0 w 624"/>
                  <a:gd name="T3" fmla="*/ 636 h 272"/>
                  <a:gd name="T4" fmla="*/ 240 w 624"/>
                  <a:gd name="T5" fmla="*/ 561 h 272"/>
                  <a:gd name="T6" fmla="*/ 624 w 624"/>
                  <a:gd name="T7" fmla="*/ 63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26" name="Freeform 22"/>
              <p:cNvSpPr>
                <a:spLocks/>
              </p:cNvSpPr>
              <p:nvPr/>
            </p:nvSpPr>
            <p:spPr bwMode="ltGray">
              <a:xfrm rot="-5400000">
                <a:off x="4797" y="1721"/>
                <a:ext cx="632" cy="316"/>
              </a:xfrm>
              <a:custGeom>
                <a:avLst/>
                <a:gdLst>
                  <a:gd name="T0" fmla="*/ 8 w 632"/>
                  <a:gd name="T1" fmla="*/ 30 h 362"/>
                  <a:gd name="T2" fmla="*/ 8 w 632"/>
                  <a:gd name="T3" fmla="*/ 211 h 362"/>
                  <a:gd name="T4" fmla="*/ 248 w 632"/>
                  <a:gd name="T5" fmla="*/ 211 h 362"/>
                  <a:gd name="T6" fmla="*/ 632 w 632"/>
                  <a:gd name="T7" fmla="*/ 211 h 362"/>
                  <a:gd name="T8" fmla="*/ 632 w 632"/>
                  <a:gd name="T9" fmla="*/ 30 h 362"/>
                  <a:gd name="T10" fmla="*/ 104 w 632"/>
                  <a:gd name="T11" fmla="*/ 30 h 362"/>
                  <a:gd name="T12" fmla="*/ 8 w 632"/>
                  <a:gd name="T13" fmla="*/ 3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grpSp>
        <p:sp>
          <p:nvSpPr>
            <p:cNvPr id="6" name="Freeform 23"/>
            <p:cNvSpPr>
              <a:spLocks/>
            </p:cNvSpPr>
            <p:nvPr/>
          </p:nvSpPr>
          <p:spPr bwMode="ltGray">
            <a:xfrm flipH="1">
              <a:off x="-2" y="1536"/>
              <a:ext cx="5762" cy="412"/>
            </a:xfrm>
            <a:custGeom>
              <a:avLst/>
              <a:gdLst>
                <a:gd name="T0" fmla="*/ 0 w 5762"/>
                <a:gd name="T1" fmla="*/ 241 h 385"/>
                <a:gd name="T2" fmla="*/ 5762 w 5762"/>
                <a:gd name="T3" fmla="*/ 230 h 385"/>
                <a:gd name="T4" fmla="*/ 5762 w 5762"/>
                <a:gd name="T5" fmla="*/ 4 h 385"/>
                <a:gd name="T6" fmla="*/ 0 w 5762"/>
                <a:gd name="T7" fmla="*/ 0 h 385"/>
                <a:gd name="T8" fmla="*/ 0 w 5762"/>
                <a:gd name="T9" fmla="*/ 241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xtLs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7" name="Freeform 24"/>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xtLst>
              <a:ext uri="{91240B29-F687-4f45-9708-019B960494DF}">
                <a14:hiddenLine xmlns="" xmlns:a14="http://schemas.microsoft.com/office/drawing/2010/main" w="9525" cap="flat">
                  <a:solidFill>
                    <a:srgbClr val="000000"/>
                  </a:solidFill>
                  <a:prstDash val="solid"/>
                  <a:miter lim="800000"/>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grpSp>
      <p:sp>
        <p:nvSpPr>
          <p:cNvPr id="4121" name="Rectangle 25"/>
          <p:cNvSpPr>
            <a:spLocks noGrp="1" noChangeArrowheads="1"/>
          </p:cNvSpPr>
          <p:nvPr>
            <p:ph type="ctrTitle"/>
          </p:nvPr>
        </p:nvSpPr>
        <p:spPr>
          <a:xfrm>
            <a:off x="1173163" y="198438"/>
            <a:ext cx="7772400" cy="2286000"/>
          </a:xfrm>
        </p:spPr>
        <p:txBody>
          <a:bodyPr anchor="b">
            <a:spAutoFit/>
          </a:bodyPr>
          <a:lstStyle>
            <a:lvl1pPr>
              <a:defRPr sz="7200"/>
            </a:lvl1pPr>
          </a:lstStyle>
          <a:p>
            <a:r>
              <a:rPr lang="en-US"/>
              <a:t>Click to edit Master title style</a:t>
            </a:r>
          </a:p>
        </p:txBody>
      </p:sp>
      <p:sp>
        <p:nvSpPr>
          <p:cNvPr id="4122" name="Rectangle 26"/>
          <p:cNvSpPr>
            <a:spLocks noGrp="1" noChangeArrowheads="1"/>
          </p:cNvSpPr>
          <p:nvPr>
            <p:ph type="subTitle" idx="1"/>
          </p:nvPr>
        </p:nvSpPr>
        <p:spPr>
          <a:xfrm>
            <a:off x="1166813" y="3886200"/>
            <a:ext cx="6400800" cy="1752600"/>
          </a:xfrm>
        </p:spPr>
        <p:txBody>
          <a:bodyPr/>
          <a:lstStyle>
            <a:lvl1pPr marL="0" indent="0">
              <a:buFont typeface="Wingdings" charset="2"/>
              <a:buNone/>
              <a:defRPr sz="4000"/>
            </a:lvl1pPr>
          </a:lstStyle>
          <a:p>
            <a:r>
              <a:rPr lang="en-US"/>
              <a:t>Click to edit Master subtitle style</a:t>
            </a:r>
          </a:p>
        </p:txBody>
      </p:sp>
      <p:sp>
        <p:nvSpPr>
          <p:cNvPr id="27" name="Rectangle 27"/>
          <p:cNvSpPr>
            <a:spLocks noGrp="1" noChangeArrowheads="1"/>
          </p:cNvSpPr>
          <p:nvPr>
            <p:ph type="dt" sz="half" idx="10"/>
          </p:nvPr>
        </p:nvSpPr>
        <p:spPr>
          <a:xfrm>
            <a:off x="1166813" y="6248400"/>
            <a:ext cx="1905000" cy="457200"/>
          </a:xfrm>
        </p:spPr>
        <p:txBody>
          <a:bodyPr/>
          <a:lstStyle>
            <a:lvl1pPr>
              <a:defRPr>
                <a:solidFill>
                  <a:srgbClr val="000000"/>
                </a:solidFill>
              </a:defRPr>
            </a:lvl1pPr>
          </a:lstStyle>
          <a:p>
            <a:pPr>
              <a:defRPr/>
            </a:pPr>
            <a:endParaRPr lang="en-US">
              <a:latin typeface="Arial"/>
            </a:endParaRPr>
          </a:p>
        </p:txBody>
      </p:sp>
      <p:sp>
        <p:nvSpPr>
          <p:cNvPr id="28" name="Rectangle 28"/>
          <p:cNvSpPr>
            <a:spLocks noGrp="1" noChangeArrowheads="1"/>
          </p:cNvSpPr>
          <p:nvPr>
            <p:ph type="ftr" sz="quarter" idx="11"/>
          </p:nvPr>
        </p:nvSpPr>
        <p:spPr/>
        <p:txBody>
          <a:bodyPr/>
          <a:lstStyle>
            <a:lvl1pPr>
              <a:defRPr>
                <a:solidFill>
                  <a:srgbClr val="000000"/>
                </a:solidFill>
              </a:defRPr>
            </a:lvl1pPr>
          </a:lstStyle>
          <a:p>
            <a:pPr>
              <a:defRPr/>
            </a:pPr>
            <a:endParaRPr lang="en-US">
              <a:latin typeface="Arial"/>
            </a:endParaRPr>
          </a:p>
        </p:txBody>
      </p:sp>
      <p:sp>
        <p:nvSpPr>
          <p:cNvPr id="29" name="Rectangle 29"/>
          <p:cNvSpPr>
            <a:spLocks noGrp="1" noChangeArrowheads="1"/>
          </p:cNvSpPr>
          <p:nvPr>
            <p:ph type="sldNum" sz="quarter" idx="12"/>
          </p:nvPr>
        </p:nvSpPr>
        <p:spPr/>
        <p:txBody>
          <a:bodyPr/>
          <a:lstStyle>
            <a:lvl1pPr>
              <a:defRPr>
                <a:solidFill>
                  <a:srgbClr val="000000"/>
                </a:solidFill>
              </a:defRPr>
            </a:lvl1pPr>
          </a:lstStyle>
          <a:p>
            <a:pPr>
              <a:defRPr/>
            </a:pPr>
            <a:fld id="{721C1F0E-D093-5946-AA16-B0337BD4D95B}" type="slidenum">
              <a:rPr lang="en-US">
                <a:latin typeface="Arial"/>
              </a:rPr>
              <a:pPr>
                <a:defRPr/>
              </a:pPr>
              <a:t>‹#›</a:t>
            </a:fld>
            <a:endParaRPr lang="en-US">
              <a:latin typeface="Arial"/>
            </a:endParaRPr>
          </a:p>
        </p:txBody>
      </p:sp>
    </p:spTree>
    <p:extLst>
      <p:ext uri="{BB962C8B-B14F-4D97-AF65-F5344CB8AC3E}">
        <p14:creationId xmlns:p14="http://schemas.microsoft.com/office/powerpoint/2010/main" val="6025034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5" name="Rectangle 28"/>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6" name="Rectangle 29"/>
          <p:cNvSpPr>
            <a:spLocks noGrp="1" noChangeArrowheads="1"/>
          </p:cNvSpPr>
          <p:nvPr>
            <p:ph type="sldNum" sz="quarter" idx="12"/>
          </p:nvPr>
        </p:nvSpPr>
        <p:spPr>
          <a:ln/>
        </p:spPr>
        <p:txBody>
          <a:bodyPr/>
          <a:lstStyle>
            <a:lvl1pPr>
              <a:defRPr/>
            </a:lvl1pPr>
          </a:lstStyle>
          <a:p>
            <a:pPr>
              <a:defRPr/>
            </a:pPr>
            <a:fld id="{25CA96F5-45D7-614F-A232-4AB3753F1FDB}"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22877723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7"/>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5" name="Rectangle 28"/>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6" name="Rectangle 29"/>
          <p:cNvSpPr>
            <a:spLocks noGrp="1" noChangeArrowheads="1"/>
          </p:cNvSpPr>
          <p:nvPr>
            <p:ph type="sldNum" sz="quarter" idx="12"/>
          </p:nvPr>
        </p:nvSpPr>
        <p:spPr>
          <a:ln/>
        </p:spPr>
        <p:txBody>
          <a:bodyPr/>
          <a:lstStyle>
            <a:lvl1pPr>
              <a:defRPr/>
            </a:lvl1pPr>
          </a:lstStyle>
          <a:p>
            <a:pPr>
              <a:defRPr/>
            </a:pPr>
            <a:fld id="{1836F888-4AA5-D245-A973-F6C6CBFBD204}"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36391091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7"/>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6" name="Rectangle 28"/>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7" name="Rectangle 29"/>
          <p:cNvSpPr>
            <a:spLocks noGrp="1" noChangeArrowheads="1"/>
          </p:cNvSpPr>
          <p:nvPr>
            <p:ph type="sldNum" sz="quarter" idx="12"/>
          </p:nvPr>
        </p:nvSpPr>
        <p:spPr>
          <a:ln/>
        </p:spPr>
        <p:txBody>
          <a:bodyPr/>
          <a:lstStyle>
            <a:lvl1pPr>
              <a:defRPr/>
            </a:lvl1pPr>
          </a:lstStyle>
          <a:p>
            <a:pPr>
              <a:defRPr/>
            </a:pPr>
            <a:fld id="{4EDC4450-2888-5448-8A79-C8BF7BFB474B}"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3782040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443016A9-D1D9-324C-9871-2590DCA23894}" type="slidenum">
              <a:rPr lang="en-US"/>
              <a:pPr>
                <a:defRPr/>
              </a:pPr>
              <a:t>‹#›</a:t>
            </a:fld>
            <a:endParaRPr lang="en-US"/>
          </a:p>
        </p:txBody>
      </p:sp>
    </p:spTree>
    <p:extLst>
      <p:ext uri="{BB962C8B-B14F-4D97-AF65-F5344CB8AC3E}">
        <p14:creationId xmlns:p14="http://schemas.microsoft.com/office/powerpoint/2010/main" val="2069370317"/>
      </p:ext>
    </p:extLst>
  </p:cSld>
  <p:clrMapOvr>
    <a:masterClrMapping/>
  </p:clrMapOvr>
  <p:transition>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7"/>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8" name="Rectangle 28"/>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9" name="Rectangle 29"/>
          <p:cNvSpPr>
            <a:spLocks noGrp="1" noChangeArrowheads="1"/>
          </p:cNvSpPr>
          <p:nvPr>
            <p:ph type="sldNum" sz="quarter" idx="12"/>
          </p:nvPr>
        </p:nvSpPr>
        <p:spPr>
          <a:ln/>
        </p:spPr>
        <p:txBody>
          <a:bodyPr/>
          <a:lstStyle>
            <a:lvl1pPr>
              <a:defRPr/>
            </a:lvl1pPr>
          </a:lstStyle>
          <a:p>
            <a:pPr>
              <a:defRPr/>
            </a:pPr>
            <a:fld id="{AA757338-EEFE-D44C-808B-104874302C3C}"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13774642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7"/>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4" name="Rectangle 28"/>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5" name="Rectangle 29"/>
          <p:cNvSpPr>
            <a:spLocks noGrp="1" noChangeArrowheads="1"/>
          </p:cNvSpPr>
          <p:nvPr>
            <p:ph type="sldNum" sz="quarter" idx="12"/>
          </p:nvPr>
        </p:nvSpPr>
        <p:spPr>
          <a:ln/>
        </p:spPr>
        <p:txBody>
          <a:bodyPr/>
          <a:lstStyle>
            <a:lvl1pPr>
              <a:defRPr/>
            </a:lvl1pPr>
          </a:lstStyle>
          <a:p>
            <a:pPr>
              <a:defRPr/>
            </a:pPr>
            <a:fld id="{346FCD8B-33A4-0847-8206-DEA5117C96D7}"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24244906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7"/>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3" name="Rectangle 28"/>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4" name="Rectangle 29"/>
          <p:cNvSpPr>
            <a:spLocks noGrp="1" noChangeArrowheads="1"/>
          </p:cNvSpPr>
          <p:nvPr>
            <p:ph type="sldNum" sz="quarter" idx="12"/>
          </p:nvPr>
        </p:nvSpPr>
        <p:spPr>
          <a:ln/>
        </p:spPr>
        <p:txBody>
          <a:bodyPr/>
          <a:lstStyle>
            <a:lvl1pPr>
              <a:defRPr/>
            </a:lvl1pPr>
          </a:lstStyle>
          <a:p>
            <a:pPr>
              <a:defRPr/>
            </a:pPr>
            <a:fld id="{B5C080F5-D90B-794B-BF71-7E2D7B4C281D}"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26450500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7"/>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6" name="Rectangle 28"/>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7" name="Rectangle 29"/>
          <p:cNvSpPr>
            <a:spLocks noGrp="1" noChangeArrowheads="1"/>
          </p:cNvSpPr>
          <p:nvPr>
            <p:ph type="sldNum" sz="quarter" idx="12"/>
          </p:nvPr>
        </p:nvSpPr>
        <p:spPr>
          <a:ln/>
        </p:spPr>
        <p:txBody>
          <a:bodyPr/>
          <a:lstStyle>
            <a:lvl1pPr>
              <a:defRPr/>
            </a:lvl1pPr>
          </a:lstStyle>
          <a:p>
            <a:pPr>
              <a:defRPr/>
            </a:pPr>
            <a:fld id="{03606E5D-4825-5641-98E7-489CB4C370AF}"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23205418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7"/>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6" name="Rectangle 28"/>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7" name="Rectangle 29"/>
          <p:cNvSpPr>
            <a:spLocks noGrp="1" noChangeArrowheads="1"/>
          </p:cNvSpPr>
          <p:nvPr>
            <p:ph type="sldNum" sz="quarter" idx="12"/>
          </p:nvPr>
        </p:nvSpPr>
        <p:spPr>
          <a:ln/>
        </p:spPr>
        <p:txBody>
          <a:bodyPr/>
          <a:lstStyle>
            <a:lvl1pPr>
              <a:defRPr/>
            </a:lvl1pPr>
          </a:lstStyle>
          <a:p>
            <a:pPr>
              <a:defRPr/>
            </a:pPr>
            <a:fld id="{F860D5DC-9B50-3249-9D37-5AF42D9EFF56}"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30794747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5" name="Rectangle 28"/>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6" name="Rectangle 29"/>
          <p:cNvSpPr>
            <a:spLocks noGrp="1" noChangeArrowheads="1"/>
          </p:cNvSpPr>
          <p:nvPr>
            <p:ph type="sldNum" sz="quarter" idx="12"/>
          </p:nvPr>
        </p:nvSpPr>
        <p:spPr>
          <a:ln/>
        </p:spPr>
        <p:txBody>
          <a:bodyPr/>
          <a:lstStyle>
            <a:lvl1pPr>
              <a:defRPr/>
            </a:lvl1pPr>
          </a:lstStyle>
          <a:p>
            <a:pPr>
              <a:defRPr/>
            </a:pPr>
            <a:fld id="{C1F0DDB3-A01C-3A4C-9292-3626C4449289}"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8576075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4572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73163" y="4572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5" name="Rectangle 28"/>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6" name="Rectangle 29"/>
          <p:cNvSpPr>
            <a:spLocks noGrp="1" noChangeArrowheads="1"/>
          </p:cNvSpPr>
          <p:nvPr>
            <p:ph type="sldNum" sz="quarter" idx="12"/>
          </p:nvPr>
        </p:nvSpPr>
        <p:spPr>
          <a:ln/>
        </p:spPr>
        <p:txBody>
          <a:bodyPr/>
          <a:lstStyle>
            <a:lvl1pPr>
              <a:defRPr/>
            </a:lvl1pPr>
          </a:lstStyle>
          <a:p>
            <a:pPr>
              <a:defRPr/>
            </a:pPr>
            <a:fld id="{04C82F27-E03B-E74B-A261-0B3EAE0CA471}"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35058001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88737B-BB7D-E648-B0E6-84D9C2478C6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8056475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4D292D2-117D-1C41-A882-422043FD9A8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5834728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843F81F-83F3-924B-BC4D-9AFD5C99549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299326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8498" name="Rectangle 2"/>
          <p:cNvSpPr>
            <a:spLocks noGrp="1" noChangeArrowheads="1"/>
          </p:cNvSpPr>
          <p:nvPr>
            <p:ph type="ctrTitle" sz="quarter"/>
          </p:nvPr>
        </p:nvSpPr>
        <p:spPr>
          <a:xfrm>
            <a:off x="685800" y="2362200"/>
            <a:ext cx="7772400" cy="1219200"/>
          </a:xfrm>
        </p:spPr>
        <p:txBody>
          <a:bodyPr/>
          <a:lstStyle>
            <a:lvl1pPr algn="r">
              <a:defRPr/>
            </a:lvl1pPr>
          </a:lstStyle>
          <a:p>
            <a:r>
              <a:rPr lang="en-US"/>
              <a:t>Click to edit Master title style</a:t>
            </a:r>
          </a:p>
        </p:txBody>
      </p:sp>
      <p:sp>
        <p:nvSpPr>
          <p:cNvPr id="618499" name="Rectangle 3"/>
          <p:cNvSpPr>
            <a:spLocks noGrp="1" noChangeArrowheads="1"/>
          </p:cNvSpPr>
          <p:nvPr>
            <p:ph type="subTitle" sz="quarter" idx="1"/>
          </p:nvPr>
        </p:nvSpPr>
        <p:spPr>
          <a:xfrm>
            <a:off x="685800" y="3581400"/>
            <a:ext cx="7772400" cy="1143000"/>
          </a:xfrm>
          <a:ln w="9525">
            <a:headEnd/>
            <a:tailEnd/>
          </a:ln>
        </p:spPr>
        <p:txBody>
          <a:bodyPr lIns="92075" tIns="46038" rIns="92075" bIns="46038" anchor="ctr"/>
          <a:lstStyle>
            <a:lvl1pPr marL="0" indent="0" algn="r">
              <a:buFont typeface="Wingdings" pitchFamily="-111" charset="2"/>
              <a:buNone/>
              <a:defRPr sz="3400"/>
            </a:lvl1pPr>
          </a:lstStyle>
          <a:p>
            <a:r>
              <a:rPr lang="en-US"/>
              <a:t>Click to edit Master subtitle style</a:t>
            </a:r>
          </a:p>
        </p:txBody>
      </p:sp>
      <p:sp>
        <p:nvSpPr>
          <p:cNvPr id="4" name="Rectangle 4"/>
          <p:cNvSpPr>
            <a:spLocks noGrp="1" noChangeArrowheads="1"/>
          </p:cNvSpPr>
          <p:nvPr>
            <p:ph type="dt" sz="quarter" idx="10"/>
          </p:nvPr>
        </p:nvSpPr>
        <p:spPr>
          <a:xfrm>
            <a:off x="685800" y="6324600"/>
            <a:ext cx="1905000" cy="457200"/>
          </a:xfrm>
          <a:effectLst/>
        </p:spPr>
        <p:txBody>
          <a:bodyPr/>
          <a:lstStyle>
            <a:lvl1pPr>
              <a:defRPr>
                <a:latin typeface="Book Antiqua" charset="0"/>
              </a:defRPr>
            </a:lvl1pPr>
          </a:lstStyle>
          <a:p>
            <a:pPr>
              <a:defRPr/>
            </a:pPr>
            <a:endParaRPr lang="en-US"/>
          </a:p>
        </p:txBody>
      </p:sp>
      <p:sp>
        <p:nvSpPr>
          <p:cNvPr id="5" name="Rectangle 5"/>
          <p:cNvSpPr>
            <a:spLocks noGrp="1" noChangeArrowheads="1"/>
          </p:cNvSpPr>
          <p:nvPr>
            <p:ph type="ftr" sz="quarter" idx="11"/>
          </p:nvPr>
        </p:nvSpPr>
        <p:spPr>
          <a:xfrm>
            <a:off x="3124200" y="6324600"/>
            <a:ext cx="2895600" cy="457200"/>
          </a:xfrm>
          <a:effectLst/>
        </p:spPr>
        <p:txBody>
          <a:bodyPr/>
          <a:lstStyle>
            <a:lvl1pPr>
              <a:defRPr>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Book Antiqua" charset="0"/>
              </a:defRPr>
            </a:lvl1pPr>
          </a:lstStyle>
          <a:p>
            <a:pPr>
              <a:defRPr/>
            </a:pPr>
            <a:fld id="{34E9E543-820E-D145-9440-EA42817EE7CB}" type="slidenum">
              <a:rPr lang="en-US"/>
              <a:pPr>
                <a:defRPr/>
              </a:pPr>
              <a:t>‹#›</a:t>
            </a:fld>
            <a:endParaRPr lang="en-US"/>
          </a:p>
        </p:txBody>
      </p:sp>
    </p:spTree>
    <p:extLst>
      <p:ext uri="{BB962C8B-B14F-4D97-AF65-F5344CB8AC3E}">
        <p14:creationId xmlns:p14="http://schemas.microsoft.com/office/powerpoint/2010/main" val="18699249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74698B-12D7-1249-8EDA-66357678C7C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2502185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8B2FF19-FEA0-A64E-A1CB-24E49CA5710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2547190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E8B0D74-809F-5140-A628-7B82E633B5A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741773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236337F-FE24-CF42-9491-F97DD8CD023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9087825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7D9946E-8D63-F544-A064-4F6BB2B0398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1764866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791CBB0-D896-6B48-84D3-5D2B9C3B4D8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5661064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9BD10F4-E981-AA46-A694-DB13949CFCE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6446685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5546E6F-9072-B548-9AD7-E531CBC3ADE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1366730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315305461"/>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4408026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p:txBody>
          <a:bodyPr/>
          <a:lstStyle>
            <a:lvl1pPr>
              <a:defRPr>
                <a:latin typeface="Book Antiqua" charset="0"/>
              </a:defRPr>
            </a:lvl1pPr>
          </a:lstStyle>
          <a:p>
            <a:pPr>
              <a:defRPr/>
            </a:pPr>
            <a:endParaRPr lang="en-US"/>
          </a:p>
        </p:txBody>
      </p:sp>
      <p:sp>
        <p:nvSpPr>
          <p:cNvPr id="5" name="Rectangle 4"/>
          <p:cNvSpPr>
            <a:spLocks noGrp="1" noChangeArrowheads="1"/>
          </p:cNvSpPr>
          <p:nvPr>
            <p:ph type="ftr" sz="quarter" idx="11"/>
          </p:nvPr>
        </p:nvSpPr>
        <p:spPr/>
        <p:txBody>
          <a:bodyPr/>
          <a:lstStyle>
            <a:lvl1pPr>
              <a:defRPr>
                <a:latin typeface="Book Antiqua" charset="0"/>
              </a:defRPr>
            </a:lvl1pPr>
          </a:lstStyle>
          <a:p>
            <a:pPr>
              <a:defRPr/>
            </a:pPr>
            <a:endParaRPr lang="en-US"/>
          </a:p>
        </p:txBody>
      </p:sp>
      <p:sp>
        <p:nvSpPr>
          <p:cNvPr id="6" name="Rectangle 5"/>
          <p:cNvSpPr>
            <a:spLocks noGrp="1" noChangeArrowheads="1"/>
          </p:cNvSpPr>
          <p:nvPr>
            <p:ph type="sldNum" sz="quarter" idx="12"/>
          </p:nvPr>
        </p:nvSpPr>
        <p:spPr/>
        <p:txBody>
          <a:bodyPr/>
          <a:lstStyle>
            <a:lvl1pPr>
              <a:defRPr>
                <a:latin typeface="Book Antiqua" charset="0"/>
              </a:defRPr>
            </a:lvl1pPr>
          </a:lstStyle>
          <a:p>
            <a:pPr>
              <a:defRPr/>
            </a:pPr>
            <a:fld id="{15DBBC13-2881-3849-9A20-29FC974661C4}" type="slidenum">
              <a:rPr lang="en-US"/>
              <a:pPr>
                <a:defRPr/>
              </a:pPr>
              <a:t>‹#›</a:t>
            </a:fld>
            <a:endParaRPr lang="en-US"/>
          </a:p>
        </p:txBody>
      </p:sp>
    </p:spTree>
    <p:extLst>
      <p:ext uri="{BB962C8B-B14F-4D97-AF65-F5344CB8AC3E}">
        <p14:creationId xmlns:p14="http://schemas.microsoft.com/office/powerpoint/2010/main" val="18773902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499573167"/>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59661047"/>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875332018"/>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429158063"/>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64590017"/>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061180174"/>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069424852"/>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001968495"/>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84976801"/>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151C94-21EA-4F42-8D9C-6B1CEAC7E1C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947542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sz="half" idx="10"/>
          </p:nvPr>
        </p:nvSpPr>
        <p:spPr/>
        <p:txBody>
          <a:bodyPr/>
          <a:lstStyle>
            <a:lvl1pPr>
              <a:defRPr>
                <a:latin typeface="Book Antiqua" charset="0"/>
              </a:defRPr>
            </a:lvl1pPr>
          </a:lstStyle>
          <a:p>
            <a:pPr>
              <a:defRPr/>
            </a:pPr>
            <a:endParaRPr lang="en-US"/>
          </a:p>
        </p:txBody>
      </p:sp>
      <p:sp>
        <p:nvSpPr>
          <p:cNvPr id="5" name="Rectangle 4"/>
          <p:cNvSpPr>
            <a:spLocks noGrp="1" noChangeArrowheads="1"/>
          </p:cNvSpPr>
          <p:nvPr>
            <p:ph type="ftr" sz="quarter" idx="11"/>
          </p:nvPr>
        </p:nvSpPr>
        <p:spPr/>
        <p:txBody>
          <a:bodyPr/>
          <a:lstStyle>
            <a:lvl1pPr>
              <a:defRPr>
                <a:latin typeface="Book Antiqua" charset="0"/>
              </a:defRPr>
            </a:lvl1pPr>
          </a:lstStyle>
          <a:p>
            <a:pPr>
              <a:defRPr/>
            </a:pPr>
            <a:endParaRPr lang="en-US"/>
          </a:p>
        </p:txBody>
      </p:sp>
      <p:sp>
        <p:nvSpPr>
          <p:cNvPr id="6" name="Rectangle 5"/>
          <p:cNvSpPr>
            <a:spLocks noGrp="1" noChangeArrowheads="1"/>
          </p:cNvSpPr>
          <p:nvPr>
            <p:ph type="sldNum" sz="quarter" idx="12"/>
          </p:nvPr>
        </p:nvSpPr>
        <p:spPr/>
        <p:txBody>
          <a:bodyPr/>
          <a:lstStyle>
            <a:lvl1pPr>
              <a:defRPr>
                <a:latin typeface="Book Antiqua" charset="0"/>
              </a:defRPr>
            </a:lvl1pPr>
          </a:lstStyle>
          <a:p>
            <a:pPr>
              <a:defRPr/>
            </a:pPr>
            <a:fld id="{5BAA5D90-73FD-B64B-BDF1-321759E3E4C1}" type="slidenum">
              <a:rPr lang="en-US"/>
              <a:pPr>
                <a:defRPr/>
              </a:pPr>
              <a:t>‹#›</a:t>
            </a:fld>
            <a:endParaRPr lang="en-US"/>
          </a:p>
        </p:txBody>
      </p:sp>
    </p:spTree>
    <p:extLst>
      <p:ext uri="{BB962C8B-B14F-4D97-AF65-F5344CB8AC3E}">
        <p14:creationId xmlns:p14="http://schemas.microsoft.com/office/powerpoint/2010/main" val="21886738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026A02-32DB-1E43-91AE-09A0DC5A0F8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4874260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A216666-CDB0-9D48-B9D6-2762BA7774A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3275904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47467BB-6EA0-CD42-9D4B-3E3EC8EFA97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2982088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C30B47B-371B-3843-A796-E354676605D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8661199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8A512BD-E3C9-C341-8C0E-B9DAF40A5D1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0760179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ABD92F8-38E4-2E4E-9649-C974EEA9C57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3571120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113585F-947C-9A4A-AF9D-23FCFB69AB8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0989523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3BB1FC4-F0D6-7C4F-8DA5-81E5A60508D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5116104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40D03C-AF6E-1641-BF54-94944F86083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39005345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0110756-B544-5446-AFD9-12CD96DD122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178716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828800"/>
            <a:ext cx="37338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7338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sz="half" idx="10"/>
          </p:nvPr>
        </p:nvSpPr>
        <p:spPr/>
        <p:txBody>
          <a:bodyPr/>
          <a:lstStyle>
            <a:lvl1pPr>
              <a:defRPr>
                <a:latin typeface="Book Antiqua" charset="0"/>
              </a:defRPr>
            </a:lvl1pPr>
          </a:lstStyle>
          <a:p>
            <a:pPr>
              <a:defRPr/>
            </a:pPr>
            <a:endParaRPr lang="en-US"/>
          </a:p>
        </p:txBody>
      </p:sp>
      <p:sp>
        <p:nvSpPr>
          <p:cNvPr id="6" name="Rectangle 4"/>
          <p:cNvSpPr>
            <a:spLocks noGrp="1" noChangeArrowheads="1"/>
          </p:cNvSpPr>
          <p:nvPr>
            <p:ph type="ftr" sz="quarter" idx="11"/>
          </p:nvPr>
        </p:nvSpPr>
        <p:spPr/>
        <p:txBody>
          <a:bodyPr/>
          <a:lstStyle>
            <a:lvl1pPr>
              <a:defRPr>
                <a:latin typeface="Book Antiqua" charset="0"/>
              </a:defRPr>
            </a:lvl1pPr>
          </a:lstStyle>
          <a:p>
            <a:pPr>
              <a:defRPr/>
            </a:pPr>
            <a:endParaRPr lang="en-US"/>
          </a:p>
        </p:txBody>
      </p:sp>
      <p:sp>
        <p:nvSpPr>
          <p:cNvPr id="7" name="Rectangle 5"/>
          <p:cNvSpPr>
            <a:spLocks noGrp="1" noChangeArrowheads="1"/>
          </p:cNvSpPr>
          <p:nvPr>
            <p:ph type="sldNum" sz="quarter" idx="12"/>
          </p:nvPr>
        </p:nvSpPr>
        <p:spPr/>
        <p:txBody>
          <a:bodyPr/>
          <a:lstStyle>
            <a:lvl1pPr>
              <a:defRPr>
                <a:latin typeface="Book Antiqua" charset="0"/>
              </a:defRPr>
            </a:lvl1pPr>
          </a:lstStyle>
          <a:p>
            <a:pPr>
              <a:defRPr/>
            </a:pPr>
            <a:fld id="{B1928DB8-6444-DB47-9DF5-0387D61C759D}" type="slidenum">
              <a:rPr lang="en-US"/>
              <a:pPr>
                <a:defRPr/>
              </a:pPr>
              <a:t>‹#›</a:t>
            </a:fld>
            <a:endParaRPr lang="en-US"/>
          </a:p>
        </p:txBody>
      </p:sp>
    </p:spTree>
    <p:extLst>
      <p:ext uri="{BB962C8B-B14F-4D97-AF65-F5344CB8AC3E}">
        <p14:creationId xmlns:p14="http://schemas.microsoft.com/office/powerpoint/2010/main" val="63257455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userDrawn="1"/>
          </p:nvGrpSpPr>
          <p:grpSpPr bwMode="auto">
            <a:xfrm>
              <a:off x="0" y="0"/>
              <a:ext cx="5568" cy="4320"/>
              <a:chOff x="0" y="0"/>
              <a:chExt cx="5568" cy="4320"/>
            </a:xfrm>
          </p:grpSpPr>
          <p:grpSp>
            <p:nvGrpSpPr>
              <p:cNvPr id="9" name="Group 4"/>
              <p:cNvGrpSpPr>
                <a:grpSpLocks/>
              </p:cNvGrpSpPr>
              <p:nvPr userDrawn="1"/>
            </p:nvGrpSpPr>
            <p:grpSpPr bwMode="auto">
              <a:xfrm>
                <a:off x="0" y="0"/>
                <a:ext cx="3216" cy="3072"/>
                <a:chOff x="0" y="0"/>
                <a:chExt cx="2928" cy="2784"/>
              </a:xfrm>
            </p:grpSpPr>
            <p:sp>
              <p:nvSpPr>
                <p:cNvPr id="22" name="Oval 5"/>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cs typeface="ＭＳ Ｐゴシック" charset="0"/>
                  </a:endParaRPr>
                </a:p>
              </p:txBody>
            </p:sp>
            <p:sp>
              <p:nvSpPr>
                <p:cNvPr id="23" name="Oval 6"/>
                <p:cNvSpPr>
                  <a:spLocks noChangeArrowheads="1"/>
                </p:cNvSpPr>
                <p:nvPr userDrawn="1"/>
              </p:nvSpPr>
              <p:spPr bwMode="auto">
                <a:xfrm>
                  <a:off x="240" y="240"/>
                  <a:ext cx="2445" cy="230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cs typeface="ＭＳ Ｐゴシック" charset="0"/>
                  </a:endParaRPr>
                </a:p>
              </p:txBody>
            </p:sp>
            <p:sp>
              <p:nvSpPr>
                <p:cNvPr id="24" name="Oval 7"/>
                <p:cNvSpPr>
                  <a:spLocks noChangeArrowheads="1"/>
                </p:cNvSpPr>
                <p:nvPr userDrawn="1"/>
              </p:nvSpPr>
              <p:spPr bwMode="auto">
                <a:xfrm>
                  <a:off x="480" y="480"/>
                  <a:ext cx="1968" cy="1822"/>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cs typeface="ＭＳ Ｐゴシック" charset="0"/>
                  </a:endParaRPr>
                </a:p>
              </p:txBody>
            </p:sp>
            <p:sp>
              <p:nvSpPr>
                <p:cNvPr id="25" name="Oval 8"/>
                <p:cNvSpPr>
                  <a:spLocks noChangeArrowheads="1"/>
                </p:cNvSpPr>
                <p:nvPr userDrawn="1"/>
              </p:nvSpPr>
              <p:spPr bwMode="auto">
                <a:xfrm>
                  <a:off x="720" y="720"/>
                  <a:ext cx="1488" cy="1349"/>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cs typeface="ＭＳ Ｐゴシック" charset="0"/>
                  </a:endParaRPr>
                </a:p>
              </p:txBody>
            </p:sp>
            <p:sp>
              <p:nvSpPr>
                <p:cNvPr id="26" name="Oval 9"/>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cs typeface="ＭＳ Ｐゴシック" charset="0"/>
                  </a:endParaRPr>
                </a:p>
              </p:txBody>
            </p:sp>
          </p:grpSp>
          <p:grpSp>
            <p:nvGrpSpPr>
              <p:cNvPr id="10" name="Group 10"/>
              <p:cNvGrpSpPr>
                <a:grpSpLocks/>
              </p:cNvGrpSpPr>
              <p:nvPr userDrawn="1"/>
            </p:nvGrpSpPr>
            <p:grpSpPr bwMode="auto">
              <a:xfrm>
                <a:off x="2016" y="2016"/>
                <a:ext cx="2448" cy="2304"/>
                <a:chOff x="0" y="0"/>
                <a:chExt cx="2928" cy="2784"/>
              </a:xfrm>
            </p:grpSpPr>
            <p:sp>
              <p:nvSpPr>
                <p:cNvPr id="17" name="Oval 11"/>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cs typeface="ＭＳ Ｐゴシック" charset="0"/>
                  </a:endParaRPr>
                </a:p>
              </p:txBody>
            </p:sp>
            <p:sp>
              <p:nvSpPr>
                <p:cNvPr id="18" name="Oval 12"/>
                <p:cNvSpPr>
                  <a:spLocks noChangeArrowheads="1"/>
                </p:cNvSpPr>
                <p:nvPr userDrawn="1"/>
              </p:nvSpPr>
              <p:spPr bwMode="auto">
                <a:xfrm>
                  <a:off x="240" y="240"/>
                  <a:ext cx="2447" cy="2303"/>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cs typeface="ＭＳ Ｐゴシック" charset="0"/>
                  </a:endParaRPr>
                </a:p>
              </p:txBody>
            </p:sp>
            <p:sp>
              <p:nvSpPr>
                <p:cNvPr id="19" name="Oval 13"/>
                <p:cNvSpPr>
                  <a:spLocks noChangeArrowheads="1"/>
                </p:cNvSpPr>
                <p:nvPr userDrawn="1"/>
              </p:nvSpPr>
              <p:spPr bwMode="auto">
                <a:xfrm>
                  <a:off x="480" y="480"/>
                  <a:ext cx="1970" cy="1826"/>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cs typeface="ＭＳ Ｐゴシック" charset="0"/>
                  </a:endParaRPr>
                </a:p>
              </p:txBody>
            </p:sp>
            <p:sp>
              <p:nvSpPr>
                <p:cNvPr id="20" name="Oval 14"/>
                <p:cNvSpPr>
                  <a:spLocks noChangeArrowheads="1"/>
                </p:cNvSpPr>
                <p:nvPr userDrawn="1"/>
              </p:nvSpPr>
              <p:spPr bwMode="auto">
                <a:xfrm>
                  <a:off x="720" y="720"/>
                  <a:ext cx="1488" cy="134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cs typeface="ＭＳ Ｐゴシック" charset="0"/>
                  </a:endParaRPr>
                </a:p>
              </p:txBody>
            </p:sp>
            <p:sp>
              <p:nvSpPr>
                <p:cNvPr id="21" name="Oval 15"/>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cs typeface="ＭＳ Ｐゴシック" charset="0"/>
                  </a:endParaRPr>
                </a:p>
              </p:txBody>
            </p:sp>
          </p:grpSp>
          <p:grpSp>
            <p:nvGrpSpPr>
              <p:cNvPr id="11" name="Group 16"/>
              <p:cNvGrpSpPr>
                <a:grpSpLocks/>
              </p:cNvGrpSpPr>
              <p:nvPr userDrawn="1"/>
            </p:nvGrpSpPr>
            <p:grpSpPr bwMode="auto">
              <a:xfrm>
                <a:off x="2832" y="96"/>
                <a:ext cx="2736" cy="2592"/>
                <a:chOff x="0" y="0"/>
                <a:chExt cx="2928" cy="2784"/>
              </a:xfrm>
            </p:grpSpPr>
            <p:sp>
              <p:nvSpPr>
                <p:cNvPr id="12" name="Oval 17"/>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cs typeface="ＭＳ Ｐゴシック" charset="0"/>
                  </a:endParaRPr>
                </a:p>
              </p:txBody>
            </p:sp>
            <p:sp>
              <p:nvSpPr>
                <p:cNvPr id="13" name="Oval 18"/>
                <p:cNvSpPr>
                  <a:spLocks noChangeArrowheads="1"/>
                </p:cNvSpPr>
                <p:nvPr userDrawn="1"/>
              </p:nvSpPr>
              <p:spPr bwMode="auto">
                <a:xfrm>
                  <a:off x="240" y="240"/>
                  <a:ext cx="2452" cy="2305"/>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cs typeface="ＭＳ Ｐゴシック" charset="0"/>
                  </a:endParaRPr>
                </a:p>
              </p:txBody>
            </p:sp>
            <p:sp>
              <p:nvSpPr>
                <p:cNvPr id="14" name="Oval 19"/>
                <p:cNvSpPr>
                  <a:spLocks noChangeArrowheads="1"/>
                </p:cNvSpPr>
                <p:nvPr userDrawn="1"/>
              </p:nvSpPr>
              <p:spPr bwMode="auto">
                <a:xfrm>
                  <a:off x="481" y="480"/>
                  <a:ext cx="1967" cy="182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cs typeface="ＭＳ Ｐゴシック" charset="0"/>
                  </a:endParaRPr>
                </a:p>
              </p:txBody>
            </p:sp>
            <p:sp>
              <p:nvSpPr>
                <p:cNvPr id="15" name="Oval 20"/>
                <p:cNvSpPr>
                  <a:spLocks noChangeArrowheads="1"/>
                </p:cNvSpPr>
                <p:nvPr userDrawn="1"/>
              </p:nvSpPr>
              <p:spPr bwMode="auto">
                <a:xfrm>
                  <a:off x="720" y="720"/>
                  <a:ext cx="1488" cy="1347"/>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cs typeface="ＭＳ Ｐゴシック" charset="0"/>
                  </a:endParaRPr>
                </a:p>
              </p:txBody>
            </p:sp>
            <p:sp>
              <p:nvSpPr>
                <p:cNvPr id="16" name="Oval 21"/>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cs typeface="ＭＳ Ｐゴシック" charset="0"/>
                  </a:endParaRPr>
                </a:p>
              </p:txBody>
            </p:sp>
          </p:grpSp>
        </p:grpSp>
        <p:sp>
          <p:nvSpPr>
            <p:cNvPr id="6" name="Line 22"/>
            <p:cNvSpPr>
              <a:spLocks noChangeShapeType="1"/>
            </p:cNvSpPr>
            <p:nvPr userDrawn="1"/>
          </p:nvSpPr>
          <p:spPr bwMode="auto">
            <a:xfrm flipH="1">
              <a:off x="0" y="1536"/>
              <a:ext cx="1584" cy="2160"/>
            </a:xfrm>
            <a:prstGeom prst="line">
              <a:avLst/>
            </a:prstGeom>
            <a:noFill/>
            <a:ln w="9525">
              <a:solidFill>
                <a:schemeClr val="accent1"/>
              </a:solidFill>
              <a:prstDash val="dash"/>
              <a:round/>
              <a:headEnd/>
              <a:tailEnd/>
            </a:ln>
            <a:extLst>
              <a:ext uri="{909E8E84-426E-40dd-AFC4-6F175D3DCCD1}">
                <a14:hiddenFill xmlns="" xmlns:a14="http://schemas.microsoft.com/office/drawing/2010/main">
                  <a:noFill/>
                </a14:hiddenFill>
              </a:ext>
            </a:extLst>
          </p:spPr>
          <p:txBody>
            <a:bodyPr wrap="none" anchor="ctr"/>
            <a:lstStyle/>
            <a:p>
              <a:pPr defTabSz="914400" fontAlgn="base">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7" name="Line 23"/>
            <p:cNvSpPr>
              <a:spLocks noChangeShapeType="1"/>
            </p:cNvSpPr>
            <p:nvPr userDrawn="1"/>
          </p:nvSpPr>
          <p:spPr bwMode="auto">
            <a:xfrm>
              <a:off x="4176" y="1392"/>
              <a:ext cx="1584" cy="1728"/>
            </a:xfrm>
            <a:prstGeom prst="line">
              <a:avLst/>
            </a:prstGeom>
            <a:noFill/>
            <a:ln w="9525">
              <a:solidFill>
                <a:schemeClr val="accent1"/>
              </a:solidFill>
              <a:prstDash val="dash"/>
              <a:round/>
              <a:headEnd/>
              <a:tailEnd/>
            </a:ln>
            <a:extLst>
              <a:ext uri="{909E8E84-426E-40dd-AFC4-6F175D3DCCD1}">
                <a14:hiddenFill xmlns="" xmlns:a14="http://schemas.microsoft.com/office/drawing/2010/main">
                  <a:noFill/>
                </a14:hiddenFill>
              </a:ext>
            </a:extLst>
          </p:spPr>
          <p:txBody>
            <a:bodyPr wrap="none" anchor="ctr"/>
            <a:lstStyle/>
            <a:p>
              <a:pPr defTabSz="914400" fontAlgn="base">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8" name="Line 24"/>
            <p:cNvSpPr>
              <a:spLocks noChangeShapeType="1"/>
            </p:cNvSpPr>
            <p:nvPr userDrawn="1"/>
          </p:nvSpPr>
          <p:spPr bwMode="auto">
            <a:xfrm flipV="1">
              <a:off x="3216" y="0"/>
              <a:ext cx="240" cy="3120"/>
            </a:xfrm>
            <a:prstGeom prst="line">
              <a:avLst/>
            </a:prstGeom>
            <a:noFill/>
            <a:ln w="9525">
              <a:solidFill>
                <a:schemeClr val="accent1"/>
              </a:solidFill>
              <a:round/>
              <a:headEnd/>
              <a:tailEnd/>
            </a:ln>
            <a:extLst>
              <a:ext uri="{909E8E84-426E-40dd-AFC4-6F175D3DCCD1}">
                <a14:hiddenFill xmlns="" xmlns:a14="http://schemas.microsoft.com/office/drawing/2010/main">
                  <a:noFill/>
                </a14:hiddenFill>
              </a:ext>
            </a:extLst>
          </p:spPr>
          <p:txBody>
            <a:bodyPr wrap="none" anchor="ctr"/>
            <a:lstStyle/>
            <a:p>
              <a:pPr defTabSz="914400" fontAlgn="base">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grpSp>
      <p:sp>
        <p:nvSpPr>
          <p:cNvPr id="7193" name="Rectangle 25"/>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7194" name="Rectangle 26"/>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7" name="Rectangle 27"/>
          <p:cNvSpPr>
            <a:spLocks noGrp="1" noChangeArrowheads="1"/>
          </p:cNvSpPr>
          <p:nvPr>
            <p:ph type="dt" sz="half" idx="10"/>
          </p:nvPr>
        </p:nvSpPr>
        <p:spPr/>
        <p:txBody>
          <a:bodyPr/>
          <a:lstStyle>
            <a:lvl1pPr>
              <a:defRPr b="0"/>
            </a:lvl1pPr>
          </a:lstStyle>
          <a:p>
            <a:pPr>
              <a:defRPr/>
            </a:pPr>
            <a:endParaRPr lang="en-US"/>
          </a:p>
        </p:txBody>
      </p:sp>
      <p:sp>
        <p:nvSpPr>
          <p:cNvPr id="28" name="Rectangle 28"/>
          <p:cNvSpPr>
            <a:spLocks noGrp="1" noChangeArrowheads="1"/>
          </p:cNvSpPr>
          <p:nvPr>
            <p:ph type="ftr" sz="quarter" idx="11"/>
          </p:nvPr>
        </p:nvSpPr>
        <p:spPr/>
        <p:txBody>
          <a:bodyPr/>
          <a:lstStyle>
            <a:lvl1pPr>
              <a:defRPr b="0"/>
            </a:lvl1pPr>
          </a:lstStyle>
          <a:p>
            <a:pPr>
              <a:defRPr/>
            </a:pPr>
            <a:endParaRPr lang="en-US"/>
          </a:p>
        </p:txBody>
      </p:sp>
      <p:sp>
        <p:nvSpPr>
          <p:cNvPr id="29" name="Rectangle 29"/>
          <p:cNvSpPr>
            <a:spLocks noGrp="1" noChangeArrowheads="1"/>
          </p:cNvSpPr>
          <p:nvPr>
            <p:ph type="sldNum" sz="quarter" idx="12"/>
          </p:nvPr>
        </p:nvSpPr>
        <p:spPr/>
        <p:txBody>
          <a:bodyPr/>
          <a:lstStyle>
            <a:lvl1pPr>
              <a:defRPr b="0"/>
            </a:lvl1pPr>
          </a:lstStyle>
          <a:p>
            <a:pPr>
              <a:defRPr/>
            </a:pPr>
            <a:fld id="{A285BD39-354E-064B-8BD6-53367304F540}" type="slidenum">
              <a:rPr lang="en-US"/>
              <a:pPr>
                <a:defRPr/>
              </a:pPr>
              <a:t>‹#›</a:t>
            </a:fld>
            <a:endParaRPr lang="en-US"/>
          </a:p>
        </p:txBody>
      </p:sp>
    </p:spTree>
    <p:extLst>
      <p:ext uri="{BB962C8B-B14F-4D97-AF65-F5344CB8AC3E}">
        <p14:creationId xmlns:p14="http://schemas.microsoft.com/office/powerpoint/2010/main" val="224906472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12121135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4847958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16591274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23050901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15572205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170659921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20190690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395413964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1037173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sz="half" idx="10"/>
          </p:nvPr>
        </p:nvSpPr>
        <p:spPr/>
        <p:txBody>
          <a:bodyPr/>
          <a:lstStyle>
            <a:lvl1pPr>
              <a:defRPr>
                <a:latin typeface="Book Antiqua" charset="0"/>
              </a:defRPr>
            </a:lvl1pPr>
          </a:lstStyle>
          <a:p>
            <a:pPr>
              <a:defRPr/>
            </a:pPr>
            <a:endParaRPr lang="en-US"/>
          </a:p>
        </p:txBody>
      </p:sp>
      <p:sp>
        <p:nvSpPr>
          <p:cNvPr id="8" name="Rectangle 4"/>
          <p:cNvSpPr>
            <a:spLocks noGrp="1" noChangeArrowheads="1"/>
          </p:cNvSpPr>
          <p:nvPr>
            <p:ph type="ftr" sz="quarter" idx="11"/>
          </p:nvPr>
        </p:nvSpPr>
        <p:spPr/>
        <p:txBody>
          <a:bodyPr/>
          <a:lstStyle>
            <a:lvl1pPr>
              <a:defRPr>
                <a:latin typeface="Book Antiqua" charset="0"/>
              </a:defRPr>
            </a:lvl1pPr>
          </a:lstStyle>
          <a:p>
            <a:pPr>
              <a:defRPr/>
            </a:pPr>
            <a:endParaRPr lang="en-US"/>
          </a:p>
        </p:txBody>
      </p:sp>
      <p:sp>
        <p:nvSpPr>
          <p:cNvPr id="9" name="Rectangle 5"/>
          <p:cNvSpPr>
            <a:spLocks noGrp="1" noChangeArrowheads="1"/>
          </p:cNvSpPr>
          <p:nvPr>
            <p:ph type="sldNum" sz="quarter" idx="12"/>
          </p:nvPr>
        </p:nvSpPr>
        <p:spPr/>
        <p:txBody>
          <a:bodyPr/>
          <a:lstStyle>
            <a:lvl1pPr>
              <a:defRPr>
                <a:latin typeface="Book Antiqua" charset="0"/>
              </a:defRPr>
            </a:lvl1pPr>
          </a:lstStyle>
          <a:p>
            <a:pPr>
              <a:defRPr/>
            </a:pPr>
            <a:fld id="{27AB2EC7-ACF8-864F-A712-A716851F7600}" type="slidenum">
              <a:rPr lang="en-US"/>
              <a:pPr>
                <a:defRPr/>
              </a:pPr>
              <a:t>‹#›</a:t>
            </a:fld>
            <a:endParaRPr lang="en-US"/>
          </a:p>
        </p:txBody>
      </p:sp>
    </p:spTree>
    <p:extLst>
      <p:ext uri="{BB962C8B-B14F-4D97-AF65-F5344CB8AC3E}">
        <p14:creationId xmlns:p14="http://schemas.microsoft.com/office/powerpoint/2010/main" val="119005268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272404388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19210334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331962670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209377265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0418" name="Rectangle 1026"/>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0419" name="Rectangle 1027"/>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30AD5581-AABA-1A4D-B3F3-F0CFB5F3966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7271724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35EAC4BD-F32D-D849-9529-81AF48F8E65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35850142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14A15291-1B79-9848-83B1-CEB2D66DF02C}"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0605210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fld id="{B4F915A0-A46E-0947-9F79-64D1FAD6A57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45077823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9" name="Rectangle 6"/>
          <p:cNvSpPr>
            <a:spLocks noGrp="1" noChangeArrowheads="1"/>
          </p:cNvSpPr>
          <p:nvPr>
            <p:ph type="sldNum" sz="quarter" idx="12"/>
          </p:nvPr>
        </p:nvSpPr>
        <p:spPr>
          <a:ln/>
        </p:spPr>
        <p:txBody>
          <a:bodyPr/>
          <a:lstStyle>
            <a:lvl1pPr>
              <a:defRPr/>
            </a:lvl1pPr>
          </a:lstStyle>
          <a:p>
            <a:fld id="{308A3DB5-9CF4-DD43-AFB3-7470F489FE6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9146940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5" name="Rectangle 6"/>
          <p:cNvSpPr>
            <a:spLocks noGrp="1" noChangeArrowheads="1"/>
          </p:cNvSpPr>
          <p:nvPr>
            <p:ph type="sldNum" sz="quarter" idx="12"/>
          </p:nvPr>
        </p:nvSpPr>
        <p:spPr>
          <a:ln/>
        </p:spPr>
        <p:txBody>
          <a:bodyPr/>
          <a:lstStyle>
            <a:lvl1pPr>
              <a:defRPr/>
            </a:lvl1pPr>
          </a:lstStyle>
          <a:p>
            <a:fld id="{567B14B8-BA56-F948-9084-B337A368257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198941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sz="half" idx="10"/>
          </p:nvPr>
        </p:nvSpPr>
        <p:spPr/>
        <p:txBody>
          <a:bodyPr/>
          <a:lstStyle>
            <a:lvl1pPr>
              <a:defRPr>
                <a:latin typeface="Book Antiqua" charset="0"/>
              </a:defRPr>
            </a:lvl1pPr>
          </a:lstStyle>
          <a:p>
            <a:pPr>
              <a:defRPr/>
            </a:pPr>
            <a:endParaRPr lang="en-US"/>
          </a:p>
        </p:txBody>
      </p:sp>
      <p:sp>
        <p:nvSpPr>
          <p:cNvPr id="4" name="Rectangle 4"/>
          <p:cNvSpPr>
            <a:spLocks noGrp="1" noChangeArrowheads="1"/>
          </p:cNvSpPr>
          <p:nvPr>
            <p:ph type="ftr" sz="quarter" idx="11"/>
          </p:nvPr>
        </p:nvSpPr>
        <p:spPr/>
        <p:txBody>
          <a:bodyPr/>
          <a:lstStyle>
            <a:lvl1pPr>
              <a:defRPr>
                <a:latin typeface="Book Antiqua" charset="0"/>
              </a:defRPr>
            </a:lvl1pPr>
          </a:lstStyle>
          <a:p>
            <a:pPr>
              <a:defRPr/>
            </a:pPr>
            <a:endParaRPr lang="en-US"/>
          </a:p>
        </p:txBody>
      </p:sp>
      <p:sp>
        <p:nvSpPr>
          <p:cNvPr id="5" name="Rectangle 5"/>
          <p:cNvSpPr>
            <a:spLocks noGrp="1" noChangeArrowheads="1"/>
          </p:cNvSpPr>
          <p:nvPr>
            <p:ph type="sldNum" sz="quarter" idx="12"/>
          </p:nvPr>
        </p:nvSpPr>
        <p:spPr/>
        <p:txBody>
          <a:bodyPr/>
          <a:lstStyle>
            <a:lvl1pPr>
              <a:defRPr>
                <a:latin typeface="Book Antiqua" charset="0"/>
              </a:defRPr>
            </a:lvl1pPr>
          </a:lstStyle>
          <a:p>
            <a:pPr>
              <a:defRPr/>
            </a:pPr>
            <a:fld id="{5F031A5C-A64F-D449-8051-88949051B9E5}" type="slidenum">
              <a:rPr lang="en-US"/>
              <a:pPr>
                <a:defRPr/>
              </a:pPr>
              <a:t>‹#›</a:t>
            </a:fld>
            <a:endParaRPr lang="en-US"/>
          </a:p>
        </p:txBody>
      </p:sp>
    </p:spTree>
    <p:extLst>
      <p:ext uri="{BB962C8B-B14F-4D97-AF65-F5344CB8AC3E}">
        <p14:creationId xmlns:p14="http://schemas.microsoft.com/office/powerpoint/2010/main" val="215252115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4" name="Rectangle 6"/>
          <p:cNvSpPr>
            <a:spLocks noGrp="1" noChangeArrowheads="1"/>
          </p:cNvSpPr>
          <p:nvPr>
            <p:ph type="sldNum" sz="quarter" idx="12"/>
          </p:nvPr>
        </p:nvSpPr>
        <p:spPr>
          <a:ln/>
        </p:spPr>
        <p:txBody>
          <a:bodyPr/>
          <a:lstStyle>
            <a:lvl1pPr>
              <a:defRPr/>
            </a:lvl1pPr>
          </a:lstStyle>
          <a:p>
            <a:fld id="{A8F25A4E-CABA-CB4D-ADBC-39689D520ED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1533069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fld id="{9AEDE246-E706-244D-8971-79A1FCC360F6}"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64383736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fld id="{AAFA1237-4D45-ED46-B570-EAF8A38231EB}"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64703369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DF8CDB32-17B1-1B47-8E90-2F0ACB2C097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34454266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fld id="{D2D32E8F-AD95-9A45-A1DE-9E49789BCF1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12288143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151C94-21EA-4F42-8D9C-6B1CEAC7E1C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42865977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026A02-32DB-1E43-91AE-09A0DC5A0F8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87937853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A216666-CDB0-9D48-B9D6-2762BA7774A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56095433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47467BB-6EA0-CD42-9D4B-3E3EC8EFA97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1212225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C30B47B-371B-3843-A796-E354676605D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2700913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11.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12.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4.jpe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5.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6.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7.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8.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ea typeface="ＭＳ Ｐゴシック" pitchFamily="-112" charset="-128"/>
                <a:cs typeface="ＭＳ Ｐゴシック" pitchFamily="-112" charset="-128"/>
              </a:defRPr>
            </a:lvl1pPr>
          </a:lstStyle>
          <a:p>
            <a:pPr defTabSz="914400" fontAlgn="base">
              <a:spcBef>
                <a:spcPct val="0"/>
              </a:spcBef>
              <a:spcAft>
                <a:spcPct val="0"/>
              </a:spcAft>
              <a:defRPr/>
            </a:pPr>
            <a:endParaRPr lang="en-US">
              <a:latin typeface="Arial" charset="0"/>
            </a:endParaRPr>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a typeface="ＭＳ Ｐゴシック" pitchFamily="-112" charset="-128"/>
                <a:cs typeface="ＭＳ Ｐゴシック" pitchFamily="-112" charset="-128"/>
              </a:defRPr>
            </a:lvl1pPr>
          </a:lstStyle>
          <a:p>
            <a:pPr defTabSz="914400" fontAlgn="base">
              <a:spcBef>
                <a:spcPct val="0"/>
              </a:spcBef>
              <a:spcAft>
                <a:spcPct val="0"/>
              </a:spcAft>
              <a:defRPr/>
            </a:pPr>
            <a:endParaRPr lang="en-US">
              <a:latin typeface="Arial" charset="0"/>
            </a:endParaRP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cs typeface="ＭＳ Ｐゴシック" charset="0"/>
              </a:defRPr>
            </a:lvl1pPr>
          </a:lstStyle>
          <a:p>
            <a:pPr defTabSz="914400" fontAlgn="base">
              <a:spcBef>
                <a:spcPct val="0"/>
              </a:spcBef>
              <a:spcAft>
                <a:spcPct val="0"/>
              </a:spcAft>
              <a:defRPr/>
            </a:pPr>
            <a:fld id="{72F953B0-6872-F54E-99E5-321B1BDDBC79}" type="slidenum">
              <a:rPr lang="en-US">
                <a:latin typeface="Arial" charset="0"/>
                <a:ea typeface="ＭＳ Ｐゴシック" charset="0"/>
              </a:rPr>
              <a:pPr defTabSz="914400" fontAlgn="base">
                <a:spcBef>
                  <a:spcPct val="0"/>
                </a:spcBef>
                <a:spcAft>
                  <a:spcPct val="0"/>
                </a:spcAft>
                <a:defRPr/>
              </a:pPr>
              <a:t>‹#›</a:t>
            </a:fld>
            <a:endParaRPr lang="en-US">
              <a:latin typeface="Arial" charset="0"/>
              <a:ea typeface="ＭＳ Ｐゴシック" charset="0"/>
            </a:endParaRPr>
          </a:p>
        </p:txBody>
      </p:sp>
    </p:spTree>
    <p:extLst>
      <p:ext uri="{BB962C8B-B14F-4D97-AF65-F5344CB8AC3E}">
        <p14:creationId xmlns:p14="http://schemas.microsoft.com/office/powerpoint/2010/main" val="2494143429"/>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rtl="0" eaLnBrk="0" fontAlgn="base" hangingPunct="0">
        <a:spcBef>
          <a:spcPct val="0"/>
        </a:spcBef>
        <a:spcAft>
          <a:spcPct val="0"/>
        </a:spcAft>
        <a:defRPr sz="4400">
          <a:solidFill>
            <a:schemeClr val="tx2"/>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3851676434"/>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0" y="609600"/>
            <a:ext cx="9144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3789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93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0">
                <a:latin typeface="Arial" charset="0"/>
                <a:ea typeface="+mn-ea"/>
                <a:cs typeface="+mn-cs"/>
              </a:defRPr>
            </a:lvl1pPr>
          </a:lstStyle>
          <a:p>
            <a:pPr defTabSz="914400" fontAlgn="base">
              <a:spcBef>
                <a:spcPct val="0"/>
              </a:spcBef>
              <a:spcAft>
                <a:spcPct val="0"/>
              </a:spcAft>
              <a:defRPr/>
            </a:pPr>
            <a:endParaRPr lang="en-US">
              <a:solidFill>
                <a:srgbClr val="000000"/>
              </a:solidFill>
              <a:ea typeface="Osaka"/>
              <a:cs typeface="Osaka"/>
            </a:endParaRPr>
          </a:p>
        </p:txBody>
      </p:sp>
      <p:sp>
        <p:nvSpPr>
          <p:cNvPr id="593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latin typeface="Arial" charset="0"/>
                <a:ea typeface="+mn-ea"/>
                <a:cs typeface="+mn-cs"/>
              </a:defRPr>
            </a:lvl1pPr>
          </a:lstStyle>
          <a:p>
            <a:pPr algn="ctr" defTabSz="914400" fontAlgn="base">
              <a:spcBef>
                <a:spcPct val="0"/>
              </a:spcBef>
              <a:spcAft>
                <a:spcPct val="0"/>
              </a:spcAft>
              <a:defRPr/>
            </a:pPr>
            <a:endParaRPr lang="en-US">
              <a:solidFill>
                <a:srgbClr val="000000"/>
              </a:solidFill>
              <a:ea typeface="Osaka"/>
              <a:cs typeface="Osaka"/>
            </a:endParaRPr>
          </a:p>
        </p:txBody>
      </p:sp>
      <p:sp>
        <p:nvSpPr>
          <p:cNvPr id="5939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a:ea typeface="Osaka" charset="0"/>
                <a:cs typeface="Osaka" charset="0"/>
              </a:defRPr>
            </a:lvl1pPr>
          </a:lstStyle>
          <a:p>
            <a:pPr defTabSz="914400" fontAlgn="base">
              <a:spcBef>
                <a:spcPct val="0"/>
              </a:spcBef>
              <a:spcAft>
                <a:spcPct val="0"/>
              </a:spcAft>
            </a:pPr>
            <a:fld id="{B9D20AD3-D622-EC41-AF78-52EA093B16AC}" type="slidenum">
              <a:rPr lang="en-US">
                <a:solidFill>
                  <a:srgbClr val="000000"/>
                </a:solidFill>
                <a:latin typeface="Arial" charset="0"/>
              </a:rPr>
              <a:pPr defTabSz="914400" fontAlgn="base">
                <a:spcBef>
                  <a:spcPct val="0"/>
                </a:spcBef>
                <a:spcAft>
                  <a:spcPct val="0"/>
                </a:spcAft>
              </a:pPr>
              <a:t>‹#›</a:t>
            </a:fld>
            <a:endParaRPr lang="en-US">
              <a:solidFill>
                <a:srgbClr val="000000"/>
              </a:solidFill>
              <a:latin typeface="Arial" charset="0"/>
            </a:endParaRPr>
          </a:p>
        </p:txBody>
      </p:sp>
    </p:spTree>
    <p:extLst>
      <p:ext uri="{BB962C8B-B14F-4D97-AF65-F5344CB8AC3E}">
        <p14:creationId xmlns:p14="http://schemas.microsoft.com/office/powerpoint/2010/main" val="3220106881"/>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2pPr>
      <a:lvl3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3pPr>
      <a:lvl4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4pPr>
      <a:lvl5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5pPr>
      <a:lvl6pPr marL="4572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6pPr>
      <a:lvl7pPr marL="9144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7pPr>
      <a:lvl8pPr marL="13716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8pPr>
      <a:lvl9pPr marL="18288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9" charset="0"/>
                <a:ea typeface="+mn-ea"/>
                <a:cs typeface="+mn-cs"/>
              </a:defRPr>
            </a:lvl1pPr>
          </a:lstStyle>
          <a:p>
            <a:pPr>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9" charset="0"/>
                <a:ea typeface="+mn-ea"/>
                <a:cs typeface="+mn-cs"/>
              </a:defRPr>
            </a:lvl1pPr>
          </a:lstStyle>
          <a:p>
            <a:pPr>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514F8F8-D0BB-A94A-BB3A-6F279AFE755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775286697"/>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9"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9"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9"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9"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9"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9"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9"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059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0595"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0596"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03173" name="Rectangle 5"/>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kumimoji="1" sz="1400">
                <a:solidFill>
                  <a:srgbClr val="BBE0E3"/>
                </a:solidFill>
                <a:latin typeface="Helvetica"/>
                <a:ea typeface="ＭＳ Ｐゴシック" charset="0"/>
                <a:cs typeface="ＭＳ Ｐゴシック" charset="0"/>
              </a:defRPr>
            </a:lvl1pPr>
          </a:lstStyle>
          <a:p>
            <a:pPr defTabSz="914400" fontAlgn="base">
              <a:spcBef>
                <a:spcPct val="0"/>
              </a:spcBef>
              <a:spcAft>
                <a:spcPct val="0"/>
              </a:spcAft>
              <a:defRPr/>
            </a:pPr>
            <a:endParaRPr lang="en-US"/>
          </a:p>
        </p:txBody>
      </p:sp>
      <p:sp>
        <p:nvSpPr>
          <p:cNvPr id="903174" name="Rectangle 6"/>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kumimoji="1" sz="1400">
                <a:solidFill>
                  <a:srgbClr val="BBE0E3"/>
                </a:solidFill>
                <a:latin typeface="Helvetica"/>
                <a:ea typeface="ＭＳ Ｐゴシック" charset="0"/>
                <a:cs typeface="ＭＳ Ｐゴシック" charset="0"/>
              </a:defRPr>
            </a:lvl1pPr>
          </a:lstStyle>
          <a:p>
            <a:pPr defTabSz="914400" fontAlgn="base">
              <a:spcBef>
                <a:spcPct val="0"/>
              </a:spcBef>
              <a:spcAft>
                <a:spcPct val="0"/>
              </a:spcAft>
              <a:defRPr/>
            </a:pPr>
            <a:endParaRPr lang="en-US"/>
          </a:p>
        </p:txBody>
      </p:sp>
      <p:sp>
        <p:nvSpPr>
          <p:cNvPr id="903175" name="Rectangle 7"/>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kumimoji="1" sz="1400">
                <a:solidFill>
                  <a:srgbClr val="BBE0E3"/>
                </a:solidFill>
                <a:latin typeface="Helvetica" charset="0"/>
              </a:defRPr>
            </a:lvl1pPr>
          </a:lstStyle>
          <a:p>
            <a:pPr defTabSz="914400" fontAlgn="base">
              <a:spcBef>
                <a:spcPct val="0"/>
              </a:spcBef>
              <a:spcAft>
                <a:spcPct val="0"/>
              </a:spcAft>
              <a:defRPr/>
            </a:pPr>
            <a:fld id="{A8747BB8-7569-384D-94B1-96D98EBB11CD}" type="slidenum">
              <a:rPr lang="en-US">
                <a:ea typeface="ＭＳ Ｐゴシック" charset="0"/>
                <a:cs typeface="ＭＳ Ｐゴシック" charset="0"/>
              </a:rPr>
              <a:pPr defTabSz="914400"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3978119414"/>
      </p:ext>
    </p:extLst>
  </p:cSld>
  <p:clrMap bg1="dk2" tx1="lt1" bg2="dk1" tx2="lt2" accent1="accent1" accent2="accent2" accent3="accent3" accent4="accent4" accent5="accent5" accent6="accent6" hlink="hlink" folHlink="folHlink"/>
  <p:sldLayoutIdLst>
    <p:sldLayoutId id="2147483664" r:id="rId1"/>
  </p:sldLayoutIdLst>
  <p:transition>
    <p:random/>
  </p:transition>
  <p:txStyles>
    <p:titleStyle>
      <a:lvl1pPr algn="ctr" rtl="0" eaLnBrk="0" fontAlgn="base" hangingPunct="0">
        <a:spcBef>
          <a:spcPct val="0"/>
        </a:spcBef>
        <a:spcAft>
          <a:spcPct val="0"/>
        </a:spcAft>
        <a:defRPr kumimoji="1" sz="4400" b="1">
          <a:solidFill>
            <a:schemeClr val="tx2"/>
          </a:solidFill>
          <a:latin typeface="+mj-lt"/>
          <a:ea typeface="+mj-ea"/>
          <a:cs typeface="+mj-cs"/>
        </a:defRPr>
      </a:lvl1pPr>
      <a:lvl2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2pPr>
      <a:lvl3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3pPr>
      <a:lvl4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4pPr>
      <a:lvl5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5pPr>
      <a:lvl6pPr marL="4572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6pPr>
      <a:lvl7pPr marL="9144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7pPr>
      <a:lvl8pPr marL="13716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8pPr>
      <a:lvl9pPr marL="18288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SzPct val="90000"/>
        <a:buBlip>
          <a:blip r:embed="rId4"/>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SzPct val="85000"/>
        <a:buBlip>
          <a:blip r:embed="rId5"/>
        </a:buBlip>
        <a:defRPr kumimoji="1" sz="2800">
          <a:solidFill>
            <a:schemeClr val="tx1"/>
          </a:solidFill>
          <a:latin typeface="+mn-lt"/>
          <a:ea typeface="+mn-ea"/>
        </a:defRPr>
      </a:lvl2pPr>
      <a:lvl3pPr marL="1143000" indent="-228600" algn="l" rtl="0" eaLnBrk="0" fontAlgn="base" hangingPunct="0">
        <a:spcBef>
          <a:spcPct val="20000"/>
        </a:spcBef>
        <a:spcAft>
          <a:spcPct val="0"/>
        </a:spcAft>
        <a:buSzPct val="95000"/>
        <a:buBlip>
          <a:blip r:embed="rId4"/>
        </a:buBlip>
        <a:defRPr kumimoji="1" sz="2400">
          <a:solidFill>
            <a:schemeClr val="tx1"/>
          </a:solidFill>
          <a:latin typeface="+mn-lt"/>
          <a:ea typeface="+mn-ea"/>
        </a:defRPr>
      </a:lvl3pPr>
      <a:lvl4pPr marL="1600200" indent="-228600" algn="l" rtl="0" eaLnBrk="0" fontAlgn="base" hangingPunct="0">
        <a:spcBef>
          <a:spcPct val="20000"/>
        </a:spcBef>
        <a:spcAft>
          <a:spcPct val="0"/>
        </a:spcAft>
        <a:buSzPct val="100000"/>
        <a:buBlip>
          <a:blip r:embed="rId5"/>
        </a:buBlip>
        <a:defRPr kumimoji="1" sz="2000">
          <a:solidFill>
            <a:schemeClr val="tx1"/>
          </a:solidFill>
          <a:latin typeface="+mn-lt"/>
          <a:ea typeface="+mn-ea"/>
        </a:defRPr>
      </a:lvl4pPr>
      <a:lvl5pPr marL="2057400" indent="-228600" algn="l" rtl="0" eaLnBrk="0" fontAlgn="base" hangingPunct="0">
        <a:spcBef>
          <a:spcPct val="20000"/>
        </a:spcBef>
        <a:spcAft>
          <a:spcPct val="0"/>
        </a:spcAft>
        <a:buBlip>
          <a:blip r:embed="rId4"/>
        </a:buBlip>
        <a:defRPr kumimoji="1" sz="2000">
          <a:solidFill>
            <a:schemeClr val="tx1"/>
          </a:solidFill>
          <a:latin typeface="+mn-lt"/>
          <a:ea typeface="+mn-ea"/>
        </a:defRPr>
      </a:lvl5pPr>
      <a:lvl6pPr marL="2514600" indent="-228600" algn="l" rtl="0" fontAlgn="base">
        <a:spcBef>
          <a:spcPct val="20000"/>
        </a:spcBef>
        <a:spcAft>
          <a:spcPct val="0"/>
        </a:spcAft>
        <a:buBlip>
          <a:blip r:embed="rId4"/>
        </a:buBlip>
        <a:defRPr kumimoji="1" sz="2000">
          <a:solidFill>
            <a:schemeClr val="tx1"/>
          </a:solidFill>
          <a:latin typeface="+mn-lt"/>
          <a:ea typeface="+mn-ea"/>
        </a:defRPr>
      </a:lvl6pPr>
      <a:lvl7pPr marL="2971800" indent="-228600" algn="l" rtl="0" fontAlgn="base">
        <a:spcBef>
          <a:spcPct val="20000"/>
        </a:spcBef>
        <a:spcAft>
          <a:spcPct val="0"/>
        </a:spcAft>
        <a:buBlip>
          <a:blip r:embed="rId4"/>
        </a:buBlip>
        <a:defRPr kumimoji="1" sz="2000">
          <a:solidFill>
            <a:schemeClr val="tx1"/>
          </a:solidFill>
          <a:latin typeface="+mn-lt"/>
          <a:ea typeface="+mn-ea"/>
        </a:defRPr>
      </a:lvl7pPr>
      <a:lvl8pPr marL="3429000" indent="-228600" algn="l" rtl="0" fontAlgn="base">
        <a:spcBef>
          <a:spcPct val="20000"/>
        </a:spcBef>
        <a:spcAft>
          <a:spcPct val="0"/>
        </a:spcAft>
        <a:buBlip>
          <a:blip r:embed="rId4"/>
        </a:buBlip>
        <a:defRPr kumimoji="1" sz="2000">
          <a:solidFill>
            <a:schemeClr val="tx1"/>
          </a:solidFill>
          <a:latin typeface="+mn-lt"/>
          <a:ea typeface="+mn-ea"/>
        </a:defRPr>
      </a:lvl8pPr>
      <a:lvl9pPr marL="3886200" indent="-228600" algn="l" rtl="0" fontAlgn="base">
        <a:spcBef>
          <a:spcPct val="20000"/>
        </a:spcBef>
        <a:spcAft>
          <a:spcPct val="0"/>
        </a:spcAft>
        <a:buBlip>
          <a:blip r:embed="rId4"/>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bwMode="auto">
          <a:xfrm>
            <a:off x="685800" y="381000"/>
            <a:ext cx="7772400" cy="121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617475" name="Rectangle 3"/>
          <p:cNvSpPr>
            <a:spLocks noGrp="1" noChangeArrowheads="1"/>
          </p:cNvSpPr>
          <p:nvPr>
            <p:ph type="dt" sz="half" idx="2"/>
          </p:nvPr>
        </p:nvSpPr>
        <p:spPr bwMode="auto">
          <a:xfrm>
            <a:off x="685800" y="6324600"/>
            <a:ext cx="1676400" cy="457200"/>
          </a:xfrm>
          <a:prstGeom prst="rect">
            <a:avLst/>
          </a:prstGeom>
          <a:noFill/>
          <a:ln w="12700" cap="sq">
            <a:noFill/>
            <a:miter lim="800000"/>
            <a:headEnd type="none" w="sm" len="sm"/>
            <a:tailEnd type="none" w="sm" len="sm"/>
          </a:ln>
          <a:effectLst>
            <a:outerShdw blurRad="63500" algn="ctr" rotWithShape="0">
              <a:srgbClr val="FFFFFF">
                <a:alpha val="75000"/>
              </a:srgbClr>
            </a:outerShdw>
          </a:effectLst>
        </p:spPr>
        <p:txBody>
          <a:bodyPr vert="horz" wrap="square" lIns="91440" tIns="45720" rIns="91440" bIns="45720" numCol="1" anchor="b" anchorCtr="0" compatLnSpc="1">
            <a:prstTxWarp prst="textNoShape">
              <a:avLst/>
            </a:prstTxWarp>
          </a:bodyPr>
          <a:lstStyle>
            <a:lvl1pPr eaLnBrk="1" hangingPunct="1">
              <a:spcBef>
                <a:spcPct val="50000"/>
              </a:spcBef>
              <a:defRPr sz="1200" b="1">
                <a:solidFill>
                  <a:srgbClr val="000000"/>
                </a:solidFill>
                <a:latin typeface="Arial" charset="0"/>
                <a:ea typeface="ＭＳ Ｐゴシック" charset="-128"/>
                <a:cs typeface="ＭＳ Ｐゴシック" charset="-128"/>
              </a:defRPr>
            </a:lvl1pPr>
          </a:lstStyle>
          <a:p>
            <a:pPr defTabSz="914400" fontAlgn="base">
              <a:spcAft>
                <a:spcPct val="0"/>
              </a:spcAft>
              <a:defRPr/>
            </a:pPr>
            <a:endParaRPr lang="en-US"/>
          </a:p>
        </p:txBody>
      </p:sp>
      <p:sp>
        <p:nvSpPr>
          <p:cNvPr id="617476" name="Rectangle 4"/>
          <p:cNvSpPr>
            <a:spLocks noGrp="1" noChangeArrowheads="1"/>
          </p:cNvSpPr>
          <p:nvPr>
            <p:ph type="ftr" sz="quarter" idx="3"/>
          </p:nvPr>
        </p:nvSpPr>
        <p:spPr bwMode="auto">
          <a:xfrm>
            <a:off x="2743200" y="6324600"/>
            <a:ext cx="3429000" cy="457200"/>
          </a:xfrm>
          <a:prstGeom prst="rect">
            <a:avLst/>
          </a:prstGeom>
          <a:noFill/>
          <a:ln w="12700" cap="sq">
            <a:noFill/>
            <a:miter lim="800000"/>
            <a:headEnd type="none" w="sm" len="sm"/>
            <a:tailEnd type="none" w="sm" len="sm"/>
          </a:ln>
          <a:effectLst>
            <a:outerShdw blurRad="68580" algn="ctr" rotWithShape="0">
              <a:srgbClr val="FFFFFF">
                <a:alpha val="75000"/>
              </a:srgbClr>
            </a:outerShdw>
          </a:effectLst>
        </p:spPr>
        <p:txBody>
          <a:bodyPr vert="horz" wrap="square" lIns="91440" tIns="45720" rIns="91440" bIns="45720" numCol="1" anchor="b" anchorCtr="0" compatLnSpc="1">
            <a:prstTxWarp prst="textNoShape">
              <a:avLst/>
            </a:prstTxWarp>
          </a:bodyPr>
          <a:lstStyle>
            <a:lvl1pPr algn="ctr" eaLnBrk="1" hangingPunct="1">
              <a:spcBef>
                <a:spcPct val="50000"/>
              </a:spcBef>
              <a:defRPr sz="1200" b="1">
                <a:solidFill>
                  <a:srgbClr val="000000"/>
                </a:solidFill>
                <a:latin typeface="Arial" charset="0"/>
                <a:ea typeface="ＭＳ Ｐゴシック" charset="-128"/>
                <a:cs typeface="ＭＳ Ｐゴシック" charset="-128"/>
              </a:defRPr>
            </a:lvl1pPr>
          </a:lstStyle>
          <a:p>
            <a:pPr defTabSz="914400" fontAlgn="base">
              <a:spcAft>
                <a:spcPct val="0"/>
              </a:spcAft>
              <a:defRPr/>
            </a:pPr>
            <a:endParaRPr lang="en-US"/>
          </a:p>
        </p:txBody>
      </p:sp>
      <p:sp>
        <p:nvSpPr>
          <p:cNvPr id="617477" name="Rectangle 5"/>
          <p:cNvSpPr>
            <a:spLocks noGrp="1" noChangeArrowheads="1"/>
          </p:cNvSpPr>
          <p:nvPr>
            <p:ph type="sldNum" sz="quarter" idx="4"/>
          </p:nvPr>
        </p:nvSpPr>
        <p:spPr bwMode="auto">
          <a:xfrm>
            <a:off x="6553200" y="63246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1" hangingPunct="1">
              <a:spcBef>
                <a:spcPct val="50000"/>
              </a:spcBef>
              <a:defRPr sz="1200" b="1">
                <a:solidFill>
                  <a:srgbClr val="000000"/>
                </a:solidFill>
                <a:latin typeface="Arial" charset="0"/>
              </a:defRPr>
            </a:lvl1pPr>
          </a:lstStyle>
          <a:p>
            <a:pPr defTabSz="914400" fontAlgn="base">
              <a:spcAft>
                <a:spcPct val="0"/>
              </a:spcAft>
              <a:defRPr/>
            </a:pPr>
            <a:fld id="{1DDF33FC-3642-254E-823E-5624A66FCFEB}" type="slidenum">
              <a:rPr lang="en-US">
                <a:ea typeface="ＭＳ Ｐゴシック" charset="0"/>
                <a:cs typeface="ＭＳ Ｐゴシック" charset="0"/>
              </a:rPr>
              <a:pPr defTabSz="914400" fontAlgn="base">
                <a:spcAft>
                  <a:spcPct val="0"/>
                </a:spcAft>
                <a:defRPr/>
              </a:pPr>
              <a:t>‹#›</a:t>
            </a:fld>
            <a:endParaRPr lang="en-US">
              <a:ea typeface="ＭＳ Ｐゴシック" charset="0"/>
              <a:cs typeface="ＭＳ Ｐゴシック" charset="0"/>
            </a:endParaRPr>
          </a:p>
        </p:txBody>
      </p:sp>
      <p:sp>
        <p:nvSpPr>
          <p:cNvPr id="98310" name="Rectangle 6"/>
          <p:cNvSpPr>
            <a:spLocks noGrp="1" noChangeArrowheads="1"/>
          </p:cNvSpPr>
          <p:nvPr>
            <p:ph type="body" idx="1"/>
          </p:nvPr>
        </p:nvSpPr>
        <p:spPr bwMode="auto">
          <a:xfrm>
            <a:off x="762000" y="1828800"/>
            <a:ext cx="7620000" cy="426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819991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sldNum="0" hdr="0"/>
  <p:txStyles>
    <p:titleStyle>
      <a:lvl1pPr algn="l" rtl="0" eaLnBrk="0" fontAlgn="base" hangingPunct="0">
        <a:lnSpc>
          <a:spcPct val="90000"/>
        </a:lnSpc>
        <a:spcBef>
          <a:spcPct val="20000"/>
        </a:spcBef>
        <a:spcAft>
          <a:spcPct val="0"/>
        </a:spcAft>
        <a:defRPr sz="4400" b="1">
          <a:solidFill>
            <a:schemeClr val="tx2"/>
          </a:solidFill>
          <a:latin typeface="+mj-lt"/>
          <a:ea typeface="ＭＳ Ｐゴシック" charset="-128"/>
          <a:cs typeface="ＭＳ Ｐゴシック" charset="-128"/>
        </a:defRPr>
      </a:lvl1pPr>
      <a:lvl2pPr algn="l" rtl="0" eaLnBrk="0" fontAlgn="base" hangingPunct="0">
        <a:lnSpc>
          <a:spcPct val="90000"/>
        </a:lnSpc>
        <a:spcBef>
          <a:spcPct val="20000"/>
        </a:spcBef>
        <a:spcAft>
          <a:spcPct val="0"/>
        </a:spcAft>
        <a:defRPr sz="4400" b="1">
          <a:solidFill>
            <a:schemeClr val="tx2"/>
          </a:solidFill>
          <a:latin typeface="Times New Roman" pitchFamily="-111" charset="0"/>
          <a:ea typeface="ＭＳ Ｐゴシック" charset="-128"/>
          <a:cs typeface="ＭＳ Ｐゴシック" charset="-128"/>
        </a:defRPr>
      </a:lvl2pPr>
      <a:lvl3pPr algn="l" rtl="0" eaLnBrk="0" fontAlgn="base" hangingPunct="0">
        <a:lnSpc>
          <a:spcPct val="90000"/>
        </a:lnSpc>
        <a:spcBef>
          <a:spcPct val="20000"/>
        </a:spcBef>
        <a:spcAft>
          <a:spcPct val="0"/>
        </a:spcAft>
        <a:defRPr sz="4400" b="1">
          <a:solidFill>
            <a:schemeClr val="tx2"/>
          </a:solidFill>
          <a:latin typeface="Times New Roman" pitchFamily="-111" charset="0"/>
          <a:ea typeface="ＭＳ Ｐゴシック" charset="-128"/>
          <a:cs typeface="ＭＳ Ｐゴシック" charset="-128"/>
        </a:defRPr>
      </a:lvl3pPr>
      <a:lvl4pPr algn="l" rtl="0" eaLnBrk="0" fontAlgn="base" hangingPunct="0">
        <a:lnSpc>
          <a:spcPct val="90000"/>
        </a:lnSpc>
        <a:spcBef>
          <a:spcPct val="20000"/>
        </a:spcBef>
        <a:spcAft>
          <a:spcPct val="0"/>
        </a:spcAft>
        <a:defRPr sz="4400" b="1">
          <a:solidFill>
            <a:schemeClr val="tx2"/>
          </a:solidFill>
          <a:latin typeface="Times New Roman" pitchFamily="-111" charset="0"/>
          <a:ea typeface="ＭＳ Ｐゴシック" charset="-128"/>
          <a:cs typeface="ＭＳ Ｐゴシック" charset="-128"/>
        </a:defRPr>
      </a:lvl4pPr>
      <a:lvl5pPr algn="l" rtl="0" eaLnBrk="0" fontAlgn="base" hangingPunct="0">
        <a:lnSpc>
          <a:spcPct val="90000"/>
        </a:lnSpc>
        <a:spcBef>
          <a:spcPct val="20000"/>
        </a:spcBef>
        <a:spcAft>
          <a:spcPct val="0"/>
        </a:spcAft>
        <a:defRPr sz="4400" b="1">
          <a:solidFill>
            <a:schemeClr val="tx2"/>
          </a:solidFill>
          <a:latin typeface="Times New Roman" pitchFamily="-111" charset="0"/>
          <a:ea typeface="ＭＳ Ｐゴシック" charset="-128"/>
          <a:cs typeface="ＭＳ Ｐゴシック" charset="-128"/>
        </a:defRPr>
      </a:lvl5pPr>
      <a:lvl6pPr marL="457200" algn="l" rtl="0" fontAlgn="base">
        <a:lnSpc>
          <a:spcPct val="90000"/>
        </a:lnSpc>
        <a:spcBef>
          <a:spcPct val="20000"/>
        </a:spcBef>
        <a:spcAft>
          <a:spcPct val="0"/>
        </a:spcAft>
        <a:defRPr sz="4400" b="1">
          <a:solidFill>
            <a:schemeClr val="tx2"/>
          </a:solidFill>
          <a:latin typeface="Times New Roman" pitchFamily="-111" charset="0"/>
        </a:defRPr>
      </a:lvl6pPr>
      <a:lvl7pPr marL="914400" algn="l" rtl="0" fontAlgn="base">
        <a:lnSpc>
          <a:spcPct val="90000"/>
        </a:lnSpc>
        <a:spcBef>
          <a:spcPct val="20000"/>
        </a:spcBef>
        <a:spcAft>
          <a:spcPct val="0"/>
        </a:spcAft>
        <a:defRPr sz="4400" b="1">
          <a:solidFill>
            <a:schemeClr val="tx2"/>
          </a:solidFill>
          <a:latin typeface="Times New Roman" pitchFamily="-111" charset="0"/>
        </a:defRPr>
      </a:lvl7pPr>
      <a:lvl8pPr marL="1371600" algn="l" rtl="0" fontAlgn="base">
        <a:lnSpc>
          <a:spcPct val="90000"/>
        </a:lnSpc>
        <a:spcBef>
          <a:spcPct val="20000"/>
        </a:spcBef>
        <a:spcAft>
          <a:spcPct val="0"/>
        </a:spcAft>
        <a:defRPr sz="4400" b="1">
          <a:solidFill>
            <a:schemeClr val="tx2"/>
          </a:solidFill>
          <a:latin typeface="Times New Roman" pitchFamily="-111" charset="0"/>
        </a:defRPr>
      </a:lvl8pPr>
      <a:lvl9pPr marL="1828800" algn="l" rtl="0" fontAlgn="base">
        <a:lnSpc>
          <a:spcPct val="90000"/>
        </a:lnSpc>
        <a:spcBef>
          <a:spcPct val="20000"/>
        </a:spcBef>
        <a:spcAft>
          <a:spcPct val="0"/>
        </a:spcAft>
        <a:defRPr sz="4400" b="1">
          <a:solidFill>
            <a:schemeClr val="tx2"/>
          </a:solidFill>
          <a:latin typeface="Times New Roman" pitchFamily="-111" charset="0"/>
        </a:defRPr>
      </a:lvl9pPr>
    </p:titleStyle>
    <p:bodyStyle>
      <a:lvl1pPr marL="342900" indent="-342900" algn="l" rtl="0" eaLnBrk="0" fontAlgn="base" hangingPunct="0">
        <a:lnSpc>
          <a:spcPct val="90000"/>
        </a:lnSpc>
        <a:spcBef>
          <a:spcPct val="20000"/>
        </a:spcBef>
        <a:spcAft>
          <a:spcPct val="0"/>
        </a:spcAft>
        <a:buClr>
          <a:schemeClr val="tx1"/>
        </a:buClr>
        <a:buSzPct val="80000"/>
        <a:buFont typeface="Wingdings" charset="0"/>
        <a:buChar char="l"/>
        <a:defRPr sz="3200">
          <a:solidFill>
            <a:schemeClr val="tx1"/>
          </a:solidFill>
          <a:latin typeface="+mn-lt"/>
          <a:ea typeface="ＭＳ Ｐゴシック" charset="-128"/>
          <a:cs typeface="ＭＳ Ｐゴシック" charset="-128"/>
        </a:defRPr>
      </a:lvl1pPr>
      <a:lvl2pPr marL="742950" indent="-285750" algn="l" rtl="0" eaLnBrk="0" fontAlgn="base" hangingPunct="0">
        <a:lnSpc>
          <a:spcPct val="90000"/>
        </a:lnSpc>
        <a:spcBef>
          <a:spcPct val="20000"/>
        </a:spcBef>
        <a:spcAft>
          <a:spcPct val="0"/>
        </a:spcAft>
        <a:buClr>
          <a:schemeClr val="tx1"/>
        </a:buClr>
        <a:buSzPct val="80000"/>
        <a:buChar char="–"/>
        <a:defRPr sz="2800">
          <a:solidFill>
            <a:schemeClr val="tx1"/>
          </a:solidFill>
          <a:latin typeface="+mn-lt"/>
          <a:ea typeface="ＭＳ Ｐゴシック" pitchFamily="-111" charset="-128"/>
          <a:cs typeface="ＭＳ Ｐゴシック" charset="-128"/>
        </a:defRPr>
      </a:lvl2pPr>
      <a:lvl3pPr marL="1143000" indent="-228600" algn="l" rtl="0" eaLnBrk="0" fontAlgn="base" hangingPunct="0">
        <a:lnSpc>
          <a:spcPct val="90000"/>
        </a:lnSpc>
        <a:spcBef>
          <a:spcPct val="20000"/>
        </a:spcBef>
        <a:spcAft>
          <a:spcPct val="0"/>
        </a:spcAft>
        <a:buClr>
          <a:schemeClr val="tx1"/>
        </a:buClr>
        <a:buSzPct val="80000"/>
        <a:buFont typeface="Wingdings" charset="0"/>
        <a:buChar char="l"/>
        <a:defRPr sz="2400">
          <a:solidFill>
            <a:schemeClr val="tx1"/>
          </a:solidFill>
          <a:latin typeface="+mn-lt"/>
          <a:ea typeface="ＭＳ Ｐゴシック" pitchFamily="-111" charset="-128"/>
          <a:cs typeface="ＭＳ Ｐゴシック" charset="-128"/>
        </a:defRPr>
      </a:lvl3pPr>
      <a:lvl4pPr marL="1600200" indent="-228600" algn="l" rtl="0" eaLnBrk="0" fontAlgn="base" hangingPunct="0">
        <a:lnSpc>
          <a:spcPct val="90000"/>
        </a:lnSpc>
        <a:spcBef>
          <a:spcPct val="20000"/>
        </a:spcBef>
        <a:spcAft>
          <a:spcPct val="0"/>
        </a:spcAft>
        <a:buClr>
          <a:schemeClr val="tx1"/>
        </a:buClr>
        <a:buSzPct val="80000"/>
        <a:buChar char="–"/>
        <a:defRPr sz="2000">
          <a:solidFill>
            <a:schemeClr val="tx1"/>
          </a:solidFill>
          <a:latin typeface="+mn-lt"/>
          <a:ea typeface="ＭＳ Ｐゴシック" pitchFamily="-111" charset="-128"/>
          <a:cs typeface="ＭＳ Ｐゴシック" charset="-128"/>
        </a:defRPr>
      </a:lvl4pPr>
      <a:lvl5pPr marL="2057400" indent="-228600" algn="l" rtl="0" eaLnBrk="0" fontAlgn="base" hangingPunct="0">
        <a:lnSpc>
          <a:spcPct val="90000"/>
        </a:lnSpc>
        <a:spcBef>
          <a:spcPct val="20000"/>
        </a:spcBef>
        <a:spcAft>
          <a:spcPct val="0"/>
        </a:spcAft>
        <a:buClr>
          <a:schemeClr val="tx1"/>
        </a:buClr>
        <a:buSzPct val="80000"/>
        <a:buFont typeface="Wingdings" charset="0"/>
        <a:buChar char="l"/>
        <a:defRPr sz="2000">
          <a:solidFill>
            <a:schemeClr val="tx1"/>
          </a:solidFill>
          <a:latin typeface="+mn-lt"/>
          <a:ea typeface="ＭＳ Ｐゴシック" pitchFamily="-111" charset="-128"/>
          <a:cs typeface="ＭＳ Ｐゴシック" charset="-128"/>
        </a:defRPr>
      </a:lvl5pPr>
      <a:lvl6pPr marL="2514600" indent="-228600" algn="l" rtl="0" fontAlgn="base">
        <a:lnSpc>
          <a:spcPct val="90000"/>
        </a:lnSpc>
        <a:spcBef>
          <a:spcPct val="20000"/>
        </a:spcBef>
        <a:spcAft>
          <a:spcPct val="0"/>
        </a:spcAft>
        <a:buClr>
          <a:schemeClr val="tx1"/>
        </a:buClr>
        <a:buSzPct val="80000"/>
        <a:buFont typeface="Wingdings" pitchFamily="-111" charset="2"/>
        <a:buChar char="l"/>
        <a:defRPr sz="2000">
          <a:solidFill>
            <a:schemeClr val="tx1"/>
          </a:solidFill>
          <a:latin typeface="+mn-lt"/>
          <a:ea typeface="ＭＳ Ｐゴシック" pitchFamily="-111" charset="-128"/>
        </a:defRPr>
      </a:lvl6pPr>
      <a:lvl7pPr marL="2971800" indent="-228600" algn="l" rtl="0" fontAlgn="base">
        <a:lnSpc>
          <a:spcPct val="90000"/>
        </a:lnSpc>
        <a:spcBef>
          <a:spcPct val="20000"/>
        </a:spcBef>
        <a:spcAft>
          <a:spcPct val="0"/>
        </a:spcAft>
        <a:buClr>
          <a:schemeClr val="tx1"/>
        </a:buClr>
        <a:buSzPct val="80000"/>
        <a:buFont typeface="Wingdings" pitchFamily="-111" charset="2"/>
        <a:buChar char="l"/>
        <a:defRPr sz="2000">
          <a:solidFill>
            <a:schemeClr val="tx1"/>
          </a:solidFill>
          <a:latin typeface="+mn-lt"/>
          <a:ea typeface="ＭＳ Ｐゴシック" pitchFamily="-111" charset="-128"/>
        </a:defRPr>
      </a:lvl7pPr>
      <a:lvl8pPr marL="3429000" indent="-228600" algn="l" rtl="0" fontAlgn="base">
        <a:lnSpc>
          <a:spcPct val="90000"/>
        </a:lnSpc>
        <a:spcBef>
          <a:spcPct val="20000"/>
        </a:spcBef>
        <a:spcAft>
          <a:spcPct val="0"/>
        </a:spcAft>
        <a:buClr>
          <a:schemeClr val="tx1"/>
        </a:buClr>
        <a:buSzPct val="80000"/>
        <a:buFont typeface="Wingdings" pitchFamily="-111" charset="2"/>
        <a:buChar char="l"/>
        <a:defRPr sz="2000">
          <a:solidFill>
            <a:schemeClr val="tx1"/>
          </a:solidFill>
          <a:latin typeface="+mn-lt"/>
          <a:ea typeface="ＭＳ Ｐゴシック" pitchFamily="-111" charset="-128"/>
        </a:defRPr>
      </a:lvl8pPr>
      <a:lvl9pPr marL="3886200" indent="-228600" algn="l" rtl="0" fontAlgn="base">
        <a:lnSpc>
          <a:spcPct val="90000"/>
        </a:lnSpc>
        <a:spcBef>
          <a:spcPct val="20000"/>
        </a:spcBef>
        <a:spcAft>
          <a:spcPct val="0"/>
        </a:spcAft>
        <a:buClr>
          <a:schemeClr val="tx1"/>
        </a:buClr>
        <a:buSzPct val="80000"/>
        <a:buFont typeface="Wingdings" pitchFamily="-111" charset="2"/>
        <a:buChar char="l"/>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242175" cy="1981200"/>
            <a:chOff x="0" y="0"/>
            <a:chExt cx="4562" cy="1248"/>
          </a:xfrm>
        </p:grpSpPr>
        <p:sp>
          <p:nvSpPr>
            <p:cNvPr id="35843"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24" charset="-52"/>
                <a:ea typeface="ＭＳ Ｐゴシック" pitchFamily="24" charset="-128"/>
                <a:cs typeface="ＭＳ Ｐゴシック" pitchFamily="24" charset="-128"/>
              </a:endParaRPr>
            </a:p>
          </p:txBody>
        </p:sp>
        <p:sp>
          <p:nvSpPr>
            <p:cNvPr id="1033"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FFFFFF"/>
                </a:solidFill>
                <a:latin typeface="Tahoma" charset="0"/>
                <a:ea typeface="ＭＳ Ｐゴシック" charset="0"/>
                <a:cs typeface="ＭＳ Ｐゴシック" charset="0"/>
              </a:endParaRPr>
            </a:p>
          </p:txBody>
        </p:sp>
      </p:grpSp>
      <p:sp>
        <p:nvSpPr>
          <p:cNvPr id="35845"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35846"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7"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Tahoma" pitchFamily="24" charset="-52"/>
                <a:ea typeface="ＭＳ Ｐゴシック" pitchFamily="24" charset="-128"/>
                <a:cs typeface="ＭＳ Ｐゴシック" pitchFamily="24" charset="-128"/>
              </a:defRPr>
            </a:lvl1pPr>
          </a:lstStyle>
          <a:p>
            <a:pPr defTabSz="914400" fontAlgn="base">
              <a:spcBef>
                <a:spcPct val="0"/>
              </a:spcBef>
              <a:spcAft>
                <a:spcPct val="0"/>
              </a:spcAft>
              <a:defRPr/>
            </a:pPr>
            <a:endParaRPr lang="en-US">
              <a:solidFill>
                <a:srgbClr val="FFFFFF"/>
              </a:solidFill>
            </a:endParaRPr>
          </a:p>
        </p:txBody>
      </p:sp>
      <p:sp>
        <p:nvSpPr>
          <p:cNvPr id="35848"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Tahoma" pitchFamily="24" charset="-52"/>
                <a:ea typeface="ＭＳ Ｐゴシック" pitchFamily="24" charset="-128"/>
                <a:cs typeface="ＭＳ Ｐゴシック" pitchFamily="24" charset="-128"/>
              </a:defRPr>
            </a:lvl1pPr>
          </a:lstStyle>
          <a:p>
            <a:pPr defTabSz="914400" fontAlgn="base">
              <a:spcBef>
                <a:spcPct val="0"/>
              </a:spcBef>
              <a:spcAft>
                <a:spcPct val="0"/>
              </a:spcAft>
              <a:defRPr/>
            </a:pPr>
            <a:endParaRPr lang="en-US">
              <a:solidFill>
                <a:srgbClr val="FFFFFF"/>
              </a:solidFill>
            </a:endParaRPr>
          </a:p>
        </p:txBody>
      </p:sp>
      <p:sp>
        <p:nvSpPr>
          <p:cNvPr id="35849"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defTabSz="914400" fontAlgn="base">
              <a:spcBef>
                <a:spcPct val="0"/>
              </a:spcBef>
              <a:spcAft>
                <a:spcPct val="0"/>
              </a:spcAft>
              <a:defRPr/>
            </a:pPr>
            <a:fld id="{ED0AEF52-6CDC-A648-9DE1-3C5B161729FE}" type="slidenum">
              <a:rPr lang="en-US">
                <a:solidFill>
                  <a:srgbClr val="FFFFFF"/>
                </a:solidFill>
                <a:latin typeface="Tahoma" charset="0"/>
                <a:ea typeface="ＭＳ Ｐゴシック" charset="0"/>
                <a:cs typeface="ＭＳ Ｐゴシック" charset="0"/>
              </a:rPr>
              <a:pPr defTabSz="914400" fontAlgn="base">
                <a:spcBef>
                  <a:spcPct val="0"/>
                </a:spcBef>
                <a:spcAft>
                  <a:spcPct val="0"/>
                </a:spcAft>
                <a:defRPr/>
              </a:pPr>
              <a:t>‹#›</a:t>
            </a:fld>
            <a:endParaRPr lang="en-US">
              <a:solidFill>
                <a:srgbClr val="FFFFFF"/>
              </a:solidFill>
              <a:latin typeface="Tahoma" charset="0"/>
              <a:ea typeface="ＭＳ Ｐゴシック" charset="0"/>
              <a:cs typeface="ＭＳ Ｐゴシック" charset="0"/>
            </a:endParaRPr>
          </a:p>
        </p:txBody>
      </p:sp>
    </p:spTree>
    <p:extLst>
      <p:ext uri="{BB962C8B-B14F-4D97-AF65-F5344CB8AC3E}">
        <p14:creationId xmlns:p14="http://schemas.microsoft.com/office/powerpoint/2010/main" val="568817558"/>
      </p:ext>
    </p:extLst>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rtl="0" eaLnBrk="0" fontAlgn="base" hangingPunct="0">
        <a:spcBef>
          <a:spcPct val="0"/>
        </a:spcBef>
        <a:spcAft>
          <a:spcPct val="0"/>
        </a:spcAft>
        <a:defRPr sz="4000" b="1">
          <a:solidFill>
            <a:schemeClr val="tx1"/>
          </a:solidFill>
          <a:effectLst>
            <a:outerShdw blurRad="38100" dist="38100" dir="2700000" algn="tl">
              <a:srgbClr val="000000"/>
            </a:outerShdw>
          </a:effectLst>
          <a:latin typeface="Arial"/>
          <a:ea typeface="ＭＳ Ｐゴシック" pitchFamily="-112" charset="-128"/>
          <a:cs typeface="Arial"/>
        </a:defRPr>
      </a:lvl1pPr>
      <a:lvl2pPr algn="ctr" rtl="0" eaLnBrk="0" fontAlgn="base" hangingPunct="0">
        <a:spcBef>
          <a:spcPct val="0"/>
        </a:spcBef>
        <a:spcAft>
          <a:spcPct val="0"/>
        </a:spcAft>
        <a:defRPr sz="4000" b="1">
          <a:solidFill>
            <a:schemeClr val="tx1"/>
          </a:solidFill>
          <a:effectLst>
            <a:outerShdw blurRad="38100" dist="38100" dir="2700000" algn="tl">
              <a:srgbClr val="000000"/>
            </a:outerShdw>
          </a:effectLst>
          <a:latin typeface="Arial" charset="0"/>
          <a:ea typeface="ＭＳ Ｐゴシック" pitchFamily="-112" charset="-128"/>
          <a:cs typeface="ＭＳ Ｐゴシック" pitchFamily="-112" charset="-128"/>
        </a:defRPr>
      </a:lvl2pPr>
      <a:lvl3pPr algn="ctr" rtl="0" eaLnBrk="0" fontAlgn="base" hangingPunct="0">
        <a:spcBef>
          <a:spcPct val="0"/>
        </a:spcBef>
        <a:spcAft>
          <a:spcPct val="0"/>
        </a:spcAft>
        <a:defRPr sz="4000" b="1">
          <a:solidFill>
            <a:schemeClr val="tx1"/>
          </a:solidFill>
          <a:effectLst>
            <a:outerShdw blurRad="38100" dist="38100" dir="2700000" algn="tl">
              <a:srgbClr val="000000"/>
            </a:outerShdw>
          </a:effectLst>
          <a:latin typeface="Arial" charset="0"/>
          <a:ea typeface="ＭＳ Ｐゴシック" pitchFamily="-112" charset="-128"/>
          <a:cs typeface="ＭＳ Ｐゴシック" pitchFamily="-112" charset="-128"/>
        </a:defRPr>
      </a:lvl3pPr>
      <a:lvl4pPr algn="ctr" rtl="0" eaLnBrk="0" fontAlgn="base" hangingPunct="0">
        <a:spcBef>
          <a:spcPct val="0"/>
        </a:spcBef>
        <a:spcAft>
          <a:spcPct val="0"/>
        </a:spcAft>
        <a:defRPr sz="4000" b="1">
          <a:solidFill>
            <a:schemeClr val="tx1"/>
          </a:solidFill>
          <a:effectLst>
            <a:outerShdw blurRad="38100" dist="38100" dir="2700000" algn="tl">
              <a:srgbClr val="000000"/>
            </a:outerShdw>
          </a:effectLst>
          <a:latin typeface="Arial" charset="0"/>
          <a:ea typeface="ＭＳ Ｐゴシック" pitchFamily="-112" charset="-128"/>
          <a:cs typeface="ＭＳ Ｐゴシック" pitchFamily="-112" charset="-128"/>
        </a:defRPr>
      </a:lvl4pPr>
      <a:lvl5pPr algn="ctr" rtl="0" eaLnBrk="0" fontAlgn="base" hangingPunct="0">
        <a:spcBef>
          <a:spcPct val="0"/>
        </a:spcBef>
        <a:spcAft>
          <a:spcPct val="0"/>
        </a:spcAft>
        <a:defRPr sz="4000" b="1">
          <a:solidFill>
            <a:schemeClr val="tx1"/>
          </a:solidFill>
          <a:effectLst>
            <a:outerShdw blurRad="38100" dist="38100" dir="2700000" algn="tl">
              <a:srgbClr val="000000"/>
            </a:outerShdw>
          </a:effectLst>
          <a:latin typeface="Arial"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24"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24"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24"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24" charset="-52"/>
        </a:defRPr>
      </a:lvl9pPr>
    </p:titleStyle>
    <p:bodyStyle>
      <a:lvl1pPr marL="342900" indent="-342900" algn="l" rtl="0" eaLnBrk="0" fontAlgn="base" hangingPunct="0">
        <a:spcBef>
          <a:spcPct val="20000"/>
        </a:spcBef>
        <a:spcAft>
          <a:spcPct val="0"/>
        </a:spcAft>
        <a:buClr>
          <a:schemeClr val="hlink"/>
        </a:buClr>
        <a:buSzPct val="80000"/>
        <a:buFont typeface="Wingdings" charset="0"/>
        <a:buChar char="n"/>
        <a:defRPr sz="3200" b="1">
          <a:solidFill>
            <a:schemeClr val="tx1"/>
          </a:solidFill>
          <a:effectLst>
            <a:outerShdw blurRad="38100" dist="38100" dir="2700000" algn="tl">
              <a:srgbClr val="000000"/>
            </a:outerShdw>
          </a:effectLst>
          <a:latin typeface="Arial"/>
          <a:ea typeface="ＭＳ Ｐゴシック" pitchFamily="-112" charset="-128"/>
          <a:cs typeface="Arial"/>
        </a:defRPr>
      </a:lvl1pPr>
      <a:lvl2pPr marL="742950" indent="-285750" algn="l" rtl="0" eaLnBrk="0" fontAlgn="base" hangingPunct="0">
        <a:spcBef>
          <a:spcPct val="20000"/>
        </a:spcBef>
        <a:spcAft>
          <a:spcPct val="0"/>
        </a:spcAft>
        <a:buClr>
          <a:schemeClr val="tx1"/>
        </a:buClr>
        <a:buChar char="–"/>
        <a:defRPr sz="2800" b="1">
          <a:solidFill>
            <a:schemeClr val="tx1"/>
          </a:solidFill>
          <a:effectLst>
            <a:outerShdw blurRad="38100" dist="38100" dir="2700000" algn="tl">
              <a:srgbClr val="000000"/>
            </a:outerShdw>
          </a:effectLst>
          <a:latin typeface="Arial"/>
          <a:ea typeface="ＭＳ Ｐゴシック" pitchFamily="24" charset="-128"/>
          <a:cs typeface="Arial"/>
        </a:defRPr>
      </a:lvl2pPr>
      <a:lvl3pPr marL="1143000" indent="-228600" algn="l" rtl="0" eaLnBrk="0" fontAlgn="base" hangingPunct="0">
        <a:spcBef>
          <a:spcPct val="20000"/>
        </a:spcBef>
        <a:spcAft>
          <a:spcPct val="0"/>
        </a:spcAft>
        <a:buClr>
          <a:schemeClr val="hlink"/>
        </a:buClr>
        <a:buFont typeface="Wingdings" charset="0"/>
        <a:buChar char="§"/>
        <a:defRPr sz="2400" b="1">
          <a:solidFill>
            <a:schemeClr val="tx1"/>
          </a:solidFill>
          <a:effectLst>
            <a:outerShdw blurRad="38100" dist="38100" dir="2700000" algn="tl">
              <a:srgbClr val="000000"/>
            </a:outerShdw>
          </a:effectLst>
          <a:latin typeface="Arial"/>
          <a:ea typeface="ＭＳ Ｐゴシック" pitchFamily="24" charset="-128"/>
          <a:cs typeface="Arial"/>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Arial"/>
          <a:ea typeface="ＭＳ Ｐゴシック" pitchFamily="24" charset="-128"/>
          <a:cs typeface="Arial"/>
        </a:defRPr>
      </a:lvl4pPr>
      <a:lvl5pPr marL="2057400" indent="-228600" algn="l" rtl="0" eaLnBrk="0" fontAlgn="base" hangingPunct="0">
        <a:spcBef>
          <a:spcPct val="20000"/>
        </a:spcBef>
        <a:spcAft>
          <a:spcPct val="0"/>
        </a:spcAft>
        <a:buClr>
          <a:schemeClr val="hlink"/>
        </a:buClr>
        <a:buFont typeface="Wingdings" charset="0"/>
        <a:buChar char="§"/>
        <a:defRPr sz="2000" b="1">
          <a:solidFill>
            <a:schemeClr val="tx1"/>
          </a:solidFill>
          <a:effectLst>
            <a:outerShdw blurRad="38100" dist="38100" dir="2700000" algn="tl">
              <a:srgbClr val="000000"/>
            </a:outerShdw>
          </a:effectLst>
          <a:latin typeface="Arial"/>
          <a:ea typeface="ＭＳ Ｐゴシック" pitchFamily="24" charset="-128"/>
          <a:cs typeface="Arial"/>
        </a:defRPr>
      </a:lvl5pPr>
      <a:lvl6pPr marL="2514600" indent="-228600" algn="l" rtl="0" fontAlgn="base">
        <a:spcBef>
          <a:spcPct val="20000"/>
        </a:spcBef>
        <a:spcAft>
          <a:spcPct val="0"/>
        </a:spcAft>
        <a:buClr>
          <a:schemeClr val="hlink"/>
        </a:buClr>
        <a:buFont typeface="Wingdings" pitchFamily="24" charset="2"/>
        <a:buChar char="§"/>
        <a:defRPr sz="2000">
          <a:solidFill>
            <a:schemeClr val="tx1"/>
          </a:solidFill>
          <a:effectLst>
            <a:outerShdw blurRad="38100" dist="38100" dir="2700000" algn="tl">
              <a:srgbClr val="000000"/>
            </a:outerShdw>
          </a:effectLst>
          <a:latin typeface="+mn-lt"/>
          <a:ea typeface="ＭＳ Ｐゴシック" pitchFamily="24" charset="-128"/>
        </a:defRPr>
      </a:lvl6pPr>
      <a:lvl7pPr marL="2971800" indent="-228600" algn="l" rtl="0" fontAlgn="base">
        <a:spcBef>
          <a:spcPct val="20000"/>
        </a:spcBef>
        <a:spcAft>
          <a:spcPct val="0"/>
        </a:spcAft>
        <a:buClr>
          <a:schemeClr val="hlink"/>
        </a:buClr>
        <a:buFont typeface="Wingdings" pitchFamily="24" charset="2"/>
        <a:buChar char="§"/>
        <a:defRPr sz="2000">
          <a:solidFill>
            <a:schemeClr val="tx1"/>
          </a:solidFill>
          <a:effectLst>
            <a:outerShdw blurRad="38100" dist="38100" dir="2700000" algn="tl">
              <a:srgbClr val="000000"/>
            </a:outerShdw>
          </a:effectLst>
          <a:latin typeface="+mn-lt"/>
          <a:ea typeface="ＭＳ Ｐゴシック" pitchFamily="24" charset="-128"/>
        </a:defRPr>
      </a:lvl7pPr>
      <a:lvl8pPr marL="3429000" indent="-228600" algn="l" rtl="0" fontAlgn="base">
        <a:spcBef>
          <a:spcPct val="20000"/>
        </a:spcBef>
        <a:spcAft>
          <a:spcPct val="0"/>
        </a:spcAft>
        <a:buClr>
          <a:schemeClr val="hlink"/>
        </a:buClr>
        <a:buFont typeface="Wingdings" pitchFamily="24" charset="2"/>
        <a:buChar char="§"/>
        <a:defRPr sz="2000">
          <a:solidFill>
            <a:schemeClr val="tx1"/>
          </a:solidFill>
          <a:effectLst>
            <a:outerShdw blurRad="38100" dist="38100" dir="2700000" algn="tl">
              <a:srgbClr val="000000"/>
            </a:outerShdw>
          </a:effectLst>
          <a:latin typeface="+mn-lt"/>
          <a:ea typeface="ＭＳ Ｐゴシック" pitchFamily="24" charset="-128"/>
        </a:defRPr>
      </a:lvl8pPr>
      <a:lvl9pPr marL="3886200" indent="-228600" algn="l" rtl="0" fontAlgn="base">
        <a:spcBef>
          <a:spcPct val="20000"/>
        </a:spcBef>
        <a:spcAft>
          <a:spcPct val="0"/>
        </a:spcAft>
        <a:buClr>
          <a:schemeClr val="hlink"/>
        </a:buClr>
        <a:buFont typeface="Wingdings" pitchFamily="24" charset="2"/>
        <a:buChar char="§"/>
        <a:defRPr sz="2000">
          <a:solidFill>
            <a:schemeClr val="tx1"/>
          </a:solidFill>
          <a:effectLst>
            <a:outerShdw blurRad="38100" dist="38100" dir="2700000" algn="tl">
              <a:srgbClr val="000000"/>
            </a:outerShdw>
          </a:effectLst>
          <a:latin typeface="+mn-lt"/>
          <a:ea typeface="ＭＳ Ｐゴシック" pitchFamily="2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grpSp>
        <p:nvGrpSpPr>
          <p:cNvPr id="51202" name="Group 2"/>
          <p:cNvGrpSpPr>
            <a:grpSpLocks/>
          </p:cNvGrpSpPr>
          <p:nvPr/>
        </p:nvGrpSpPr>
        <p:grpSpPr bwMode="auto">
          <a:xfrm>
            <a:off x="0" y="-4763"/>
            <a:ext cx="1063625" cy="6858001"/>
            <a:chOff x="0" y="-3"/>
            <a:chExt cx="670" cy="4320"/>
          </a:xfrm>
        </p:grpSpPr>
        <p:grpSp>
          <p:nvGrpSpPr>
            <p:cNvPr id="51208" name="Group 3"/>
            <p:cNvGrpSpPr>
              <a:grpSpLocks/>
            </p:cNvGrpSpPr>
            <p:nvPr/>
          </p:nvGrpSpPr>
          <p:grpSpPr bwMode="auto">
            <a:xfrm rot="16200000" flipH="1">
              <a:off x="-1815" y="1838"/>
              <a:ext cx="4320" cy="638"/>
              <a:chOff x="-2" y="1562"/>
              <a:chExt cx="5762" cy="638"/>
            </a:xfrm>
          </p:grpSpPr>
          <p:sp>
            <p:nvSpPr>
              <p:cNvPr id="51211" name="Freeform 4"/>
              <p:cNvSpPr>
                <a:spLocks/>
              </p:cNvSpPr>
              <p:nvPr/>
            </p:nvSpPr>
            <p:spPr bwMode="ltGray">
              <a:xfrm rot="-5400000">
                <a:off x="2548" y="-993"/>
                <a:ext cx="624" cy="5746"/>
              </a:xfrm>
              <a:custGeom>
                <a:avLst/>
                <a:gdLst>
                  <a:gd name="T0" fmla="*/ 0 w 1000"/>
                  <a:gd name="T1" fmla="*/ 0 h 720"/>
                  <a:gd name="T2" fmla="*/ 0 w 1000"/>
                  <a:gd name="T3" fmla="*/ 365956 h 720"/>
                  <a:gd name="T4" fmla="*/ 243 w 1000"/>
                  <a:gd name="T5" fmla="*/ 365956 h 720"/>
                  <a:gd name="T6" fmla="*/ 243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51212" name="Freeform 5"/>
              <p:cNvSpPr>
                <a:spLocks/>
              </p:cNvSpPr>
              <p:nvPr/>
            </p:nvSpPr>
            <p:spPr bwMode="ltGray">
              <a:xfrm rot="-5400000">
                <a:off x="1313" y="1670"/>
                <a:ext cx="624" cy="420"/>
              </a:xfrm>
              <a:custGeom>
                <a:avLst/>
                <a:gdLst>
                  <a:gd name="T0" fmla="*/ 0 w 624"/>
                  <a:gd name="T1" fmla="*/ 0 h 317"/>
                  <a:gd name="T2" fmla="*/ 0 w 624"/>
                  <a:gd name="T3" fmla="*/ 632 h 317"/>
                  <a:gd name="T4" fmla="*/ 624 w 624"/>
                  <a:gd name="T5" fmla="*/ 63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51213" name="Freeform 6"/>
              <p:cNvSpPr>
                <a:spLocks/>
              </p:cNvSpPr>
              <p:nvPr/>
            </p:nvSpPr>
            <p:spPr bwMode="ltGray">
              <a:xfrm rot="-5400000">
                <a:off x="974" y="1669"/>
                <a:ext cx="624" cy="424"/>
              </a:xfrm>
              <a:custGeom>
                <a:avLst/>
                <a:gdLst>
                  <a:gd name="T0" fmla="*/ 0 w 624"/>
                  <a:gd name="T1" fmla="*/ 0 h 317"/>
                  <a:gd name="T2" fmla="*/ 0 w 624"/>
                  <a:gd name="T3" fmla="*/ 651 h 317"/>
                  <a:gd name="T4" fmla="*/ 624 w 624"/>
                  <a:gd name="T5" fmla="*/ 65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51214" name="Freeform 7"/>
              <p:cNvSpPr>
                <a:spLocks/>
              </p:cNvSpPr>
              <p:nvPr/>
            </p:nvSpPr>
            <p:spPr bwMode="ltGray">
              <a:xfrm rot="-5400000">
                <a:off x="-65" y="1753"/>
                <a:ext cx="624" cy="256"/>
              </a:xfrm>
              <a:custGeom>
                <a:avLst/>
                <a:gdLst>
                  <a:gd name="T0" fmla="*/ 0 w 624"/>
                  <a:gd name="T1" fmla="*/ 18 h 370"/>
                  <a:gd name="T2" fmla="*/ 0 w 624"/>
                  <a:gd name="T3" fmla="*/ 108 h 370"/>
                  <a:gd name="T4" fmla="*/ 624 w 624"/>
                  <a:gd name="T5" fmla="*/ 108 h 370"/>
                  <a:gd name="T6" fmla="*/ 624 w 624"/>
                  <a:gd name="T7" fmla="*/ 18 h 370"/>
                  <a:gd name="T8" fmla="*/ 384 w 624"/>
                  <a:gd name="T9" fmla="*/ 3 h 370"/>
                  <a:gd name="T10" fmla="*/ 0 w 624"/>
                  <a:gd name="T11" fmla="*/ 18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51215" name="Freeform 8"/>
              <p:cNvSpPr>
                <a:spLocks/>
              </p:cNvSpPr>
              <p:nvPr/>
            </p:nvSpPr>
            <p:spPr bwMode="ltGray">
              <a:xfrm rot="-5400000">
                <a:off x="654" y="1734"/>
                <a:ext cx="624" cy="292"/>
              </a:xfrm>
              <a:custGeom>
                <a:avLst/>
                <a:gdLst>
                  <a:gd name="T0" fmla="*/ 0 w 624"/>
                  <a:gd name="T1" fmla="*/ 0 h 317"/>
                  <a:gd name="T2" fmla="*/ 0 w 624"/>
                  <a:gd name="T3" fmla="*/ 213 h 317"/>
                  <a:gd name="T4" fmla="*/ 624 w 624"/>
                  <a:gd name="T5" fmla="*/ 213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51216" name="Freeform 9"/>
              <p:cNvSpPr>
                <a:spLocks/>
              </p:cNvSpPr>
              <p:nvPr/>
            </p:nvSpPr>
            <p:spPr bwMode="ltGray">
              <a:xfrm rot="-5400000">
                <a:off x="435" y="1701"/>
                <a:ext cx="624" cy="364"/>
              </a:xfrm>
              <a:custGeom>
                <a:avLst/>
                <a:gdLst>
                  <a:gd name="T0" fmla="*/ 0 w 624"/>
                  <a:gd name="T1" fmla="*/ 0 h 272"/>
                  <a:gd name="T2" fmla="*/ 0 w 624"/>
                  <a:gd name="T3" fmla="*/ 652 h 272"/>
                  <a:gd name="T4" fmla="*/ 240 w 624"/>
                  <a:gd name="T5" fmla="*/ 575 h 272"/>
                  <a:gd name="T6" fmla="*/ 624 w 624"/>
                  <a:gd name="T7" fmla="*/ 65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51217" name="Freeform 10"/>
              <p:cNvSpPr>
                <a:spLocks/>
              </p:cNvSpPr>
              <p:nvPr/>
            </p:nvSpPr>
            <p:spPr bwMode="ltGray">
              <a:xfrm rot="-5400000">
                <a:off x="145" y="1727"/>
                <a:ext cx="632" cy="316"/>
              </a:xfrm>
              <a:custGeom>
                <a:avLst/>
                <a:gdLst>
                  <a:gd name="T0" fmla="*/ 8 w 632"/>
                  <a:gd name="T1" fmla="*/ 30 h 362"/>
                  <a:gd name="T2" fmla="*/ 8 w 632"/>
                  <a:gd name="T3" fmla="*/ 211 h 362"/>
                  <a:gd name="T4" fmla="*/ 248 w 632"/>
                  <a:gd name="T5" fmla="*/ 211 h 362"/>
                  <a:gd name="T6" fmla="*/ 632 w 632"/>
                  <a:gd name="T7" fmla="*/ 211 h 362"/>
                  <a:gd name="T8" fmla="*/ 632 w 632"/>
                  <a:gd name="T9" fmla="*/ 30 h 362"/>
                  <a:gd name="T10" fmla="*/ 104 w 632"/>
                  <a:gd name="T11" fmla="*/ 30 h 362"/>
                  <a:gd name="T12" fmla="*/ 8 w 632"/>
                  <a:gd name="T13" fmla="*/ 3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51218" name="Freeform 11"/>
              <p:cNvSpPr>
                <a:spLocks/>
              </p:cNvSpPr>
              <p:nvPr/>
            </p:nvSpPr>
            <p:spPr bwMode="ltGray">
              <a:xfrm rot="-5400000">
                <a:off x="3200" y="1657"/>
                <a:ext cx="624" cy="420"/>
              </a:xfrm>
              <a:custGeom>
                <a:avLst/>
                <a:gdLst>
                  <a:gd name="T0" fmla="*/ 0 w 624"/>
                  <a:gd name="T1" fmla="*/ 0 h 317"/>
                  <a:gd name="T2" fmla="*/ 0 w 624"/>
                  <a:gd name="T3" fmla="*/ 632 h 317"/>
                  <a:gd name="T4" fmla="*/ 624 w 624"/>
                  <a:gd name="T5" fmla="*/ 63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51219" name="Freeform 12"/>
              <p:cNvSpPr>
                <a:spLocks/>
              </p:cNvSpPr>
              <p:nvPr/>
            </p:nvSpPr>
            <p:spPr bwMode="ltGray">
              <a:xfrm rot="-5400000">
                <a:off x="2870" y="1660"/>
                <a:ext cx="624" cy="421"/>
              </a:xfrm>
              <a:custGeom>
                <a:avLst/>
                <a:gdLst>
                  <a:gd name="T0" fmla="*/ 0 w 624"/>
                  <a:gd name="T1" fmla="*/ 0 h 317"/>
                  <a:gd name="T2" fmla="*/ 0 w 624"/>
                  <a:gd name="T3" fmla="*/ 636 h 317"/>
                  <a:gd name="T4" fmla="*/ 624 w 624"/>
                  <a:gd name="T5" fmla="*/ 63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51220" name="Freeform 13"/>
              <p:cNvSpPr>
                <a:spLocks/>
              </p:cNvSpPr>
              <p:nvPr/>
            </p:nvSpPr>
            <p:spPr bwMode="ltGray">
              <a:xfrm rot="-5400000">
                <a:off x="1824" y="1747"/>
                <a:ext cx="624" cy="256"/>
              </a:xfrm>
              <a:custGeom>
                <a:avLst/>
                <a:gdLst>
                  <a:gd name="T0" fmla="*/ 0 w 624"/>
                  <a:gd name="T1" fmla="*/ 18 h 370"/>
                  <a:gd name="T2" fmla="*/ 0 w 624"/>
                  <a:gd name="T3" fmla="*/ 108 h 370"/>
                  <a:gd name="T4" fmla="*/ 624 w 624"/>
                  <a:gd name="T5" fmla="*/ 108 h 370"/>
                  <a:gd name="T6" fmla="*/ 624 w 624"/>
                  <a:gd name="T7" fmla="*/ 18 h 370"/>
                  <a:gd name="T8" fmla="*/ 384 w 624"/>
                  <a:gd name="T9" fmla="*/ 3 h 370"/>
                  <a:gd name="T10" fmla="*/ 0 w 624"/>
                  <a:gd name="T11" fmla="*/ 18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51221" name="Freeform 14"/>
              <p:cNvSpPr>
                <a:spLocks/>
              </p:cNvSpPr>
              <p:nvPr/>
            </p:nvSpPr>
            <p:spPr bwMode="ltGray">
              <a:xfrm rot="-5400000">
                <a:off x="2542" y="1725"/>
                <a:ext cx="624" cy="292"/>
              </a:xfrm>
              <a:custGeom>
                <a:avLst/>
                <a:gdLst>
                  <a:gd name="T0" fmla="*/ 0 w 624"/>
                  <a:gd name="T1" fmla="*/ 0 h 317"/>
                  <a:gd name="T2" fmla="*/ 0 w 624"/>
                  <a:gd name="T3" fmla="*/ 213 h 317"/>
                  <a:gd name="T4" fmla="*/ 624 w 624"/>
                  <a:gd name="T5" fmla="*/ 213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51222" name="Freeform 15"/>
              <p:cNvSpPr>
                <a:spLocks/>
              </p:cNvSpPr>
              <p:nvPr/>
            </p:nvSpPr>
            <p:spPr bwMode="ltGray">
              <a:xfrm rot="-5400000">
                <a:off x="2324" y="1695"/>
                <a:ext cx="624" cy="360"/>
              </a:xfrm>
              <a:custGeom>
                <a:avLst/>
                <a:gdLst>
                  <a:gd name="T0" fmla="*/ 0 w 624"/>
                  <a:gd name="T1" fmla="*/ 0 h 272"/>
                  <a:gd name="T2" fmla="*/ 0 w 624"/>
                  <a:gd name="T3" fmla="*/ 630 h 272"/>
                  <a:gd name="T4" fmla="*/ 240 w 624"/>
                  <a:gd name="T5" fmla="*/ 557 h 272"/>
                  <a:gd name="T6" fmla="*/ 624 w 624"/>
                  <a:gd name="T7" fmla="*/ 630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51223" name="Freeform 16"/>
              <p:cNvSpPr>
                <a:spLocks/>
              </p:cNvSpPr>
              <p:nvPr/>
            </p:nvSpPr>
            <p:spPr bwMode="ltGray">
              <a:xfrm rot="-5400000">
                <a:off x="2033" y="1721"/>
                <a:ext cx="632" cy="316"/>
              </a:xfrm>
              <a:custGeom>
                <a:avLst/>
                <a:gdLst>
                  <a:gd name="T0" fmla="*/ 8 w 632"/>
                  <a:gd name="T1" fmla="*/ 30 h 362"/>
                  <a:gd name="T2" fmla="*/ 8 w 632"/>
                  <a:gd name="T3" fmla="*/ 211 h 362"/>
                  <a:gd name="T4" fmla="*/ 248 w 632"/>
                  <a:gd name="T5" fmla="*/ 211 h 362"/>
                  <a:gd name="T6" fmla="*/ 632 w 632"/>
                  <a:gd name="T7" fmla="*/ 211 h 362"/>
                  <a:gd name="T8" fmla="*/ 632 w 632"/>
                  <a:gd name="T9" fmla="*/ 30 h 362"/>
                  <a:gd name="T10" fmla="*/ 104 w 632"/>
                  <a:gd name="T11" fmla="*/ 30 h 362"/>
                  <a:gd name="T12" fmla="*/ 8 w 632"/>
                  <a:gd name="T13" fmla="*/ 3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51224" name="Freeform 17"/>
              <p:cNvSpPr>
                <a:spLocks/>
              </p:cNvSpPr>
              <p:nvPr/>
            </p:nvSpPr>
            <p:spPr bwMode="ltGray">
              <a:xfrm rot="-5400000">
                <a:off x="4068" y="1662"/>
                <a:ext cx="624" cy="420"/>
              </a:xfrm>
              <a:custGeom>
                <a:avLst/>
                <a:gdLst>
                  <a:gd name="T0" fmla="*/ 0 w 624"/>
                  <a:gd name="T1" fmla="*/ 0 h 317"/>
                  <a:gd name="T2" fmla="*/ 0 w 624"/>
                  <a:gd name="T3" fmla="*/ 632 h 317"/>
                  <a:gd name="T4" fmla="*/ 624 w 624"/>
                  <a:gd name="T5" fmla="*/ 63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51225" name="Freeform 18"/>
              <p:cNvSpPr>
                <a:spLocks/>
              </p:cNvSpPr>
              <p:nvPr/>
            </p:nvSpPr>
            <p:spPr bwMode="ltGray">
              <a:xfrm rot="-5400000">
                <a:off x="3721" y="1664"/>
                <a:ext cx="624" cy="423"/>
              </a:xfrm>
              <a:custGeom>
                <a:avLst/>
                <a:gdLst>
                  <a:gd name="T0" fmla="*/ 0 w 624"/>
                  <a:gd name="T1" fmla="*/ 0 h 317"/>
                  <a:gd name="T2" fmla="*/ 0 w 624"/>
                  <a:gd name="T3" fmla="*/ 646 h 317"/>
                  <a:gd name="T4" fmla="*/ 624 w 624"/>
                  <a:gd name="T5" fmla="*/ 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51226" name="Freeform 19"/>
              <p:cNvSpPr>
                <a:spLocks/>
              </p:cNvSpPr>
              <p:nvPr/>
            </p:nvSpPr>
            <p:spPr bwMode="ltGray">
              <a:xfrm rot="-5400000">
                <a:off x="4568" y="1743"/>
                <a:ext cx="624" cy="255"/>
              </a:xfrm>
              <a:custGeom>
                <a:avLst/>
                <a:gdLst>
                  <a:gd name="T0" fmla="*/ 0 w 624"/>
                  <a:gd name="T1" fmla="*/ 18 h 370"/>
                  <a:gd name="T2" fmla="*/ 0 w 624"/>
                  <a:gd name="T3" fmla="*/ 106 h 370"/>
                  <a:gd name="T4" fmla="*/ 624 w 624"/>
                  <a:gd name="T5" fmla="*/ 106 h 370"/>
                  <a:gd name="T6" fmla="*/ 624 w 624"/>
                  <a:gd name="T7" fmla="*/ 18 h 370"/>
                  <a:gd name="T8" fmla="*/ 384 w 624"/>
                  <a:gd name="T9" fmla="*/ 3 h 370"/>
                  <a:gd name="T10" fmla="*/ 0 w 624"/>
                  <a:gd name="T11" fmla="*/ 18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51227" name="Freeform 20"/>
              <p:cNvSpPr>
                <a:spLocks/>
              </p:cNvSpPr>
              <p:nvPr/>
            </p:nvSpPr>
            <p:spPr bwMode="ltGray">
              <a:xfrm>
                <a:off x="5469" y="1558"/>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51228" name="Freeform 21"/>
              <p:cNvSpPr>
                <a:spLocks/>
              </p:cNvSpPr>
              <p:nvPr/>
            </p:nvSpPr>
            <p:spPr bwMode="ltGray">
              <a:xfrm rot="-5400000">
                <a:off x="5073" y="1687"/>
                <a:ext cx="624" cy="360"/>
              </a:xfrm>
              <a:custGeom>
                <a:avLst/>
                <a:gdLst>
                  <a:gd name="T0" fmla="*/ 0 w 624"/>
                  <a:gd name="T1" fmla="*/ 0 h 272"/>
                  <a:gd name="T2" fmla="*/ 0 w 624"/>
                  <a:gd name="T3" fmla="*/ 630 h 272"/>
                  <a:gd name="T4" fmla="*/ 240 w 624"/>
                  <a:gd name="T5" fmla="*/ 557 h 272"/>
                  <a:gd name="T6" fmla="*/ 624 w 624"/>
                  <a:gd name="T7" fmla="*/ 630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51229" name="Freeform 22"/>
              <p:cNvSpPr>
                <a:spLocks/>
              </p:cNvSpPr>
              <p:nvPr/>
            </p:nvSpPr>
            <p:spPr bwMode="ltGray">
              <a:xfrm rot="-5400000">
                <a:off x="4786" y="1713"/>
                <a:ext cx="632" cy="316"/>
              </a:xfrm>
              <a:custGeom>
                <a:avLst/>
                <a:gdLst>
                  <a:gd name="T0" fmla="*/ 8 w 632"/>
                  <a:gd name="T1" fmla="*/ 30 h 362"/>
                  <a:gd name="T2" fmla="*/ 8 w 632"/>
                  <a:gd name="T3" fmla="*/ 211 h 362"/>
                  <a:gd name="T4" fmla="*/ 248 w 632"/>
                  <a:gd name="T5" fmla="*/ 211 h 362"/>
                  <a:gd name="T6" fmla="*/ 632 w 632"/>
                  <a:gd name="T7" fmla="*/ 211 h 362"/>
                  <a:gd name="T8" fmla="*/ 632 w 632"/>
                  <a:gd name="T9" fmla="*/ 30 h 362"/>
                  <a:gd name="T10" fmla="*/ 104 w 632"/>
                  <a:gd name="T11" fmla="*/ 30 h 362"/>
                  <a:gd name="T12" fmla="*/ 8 w 632"/>
                  <a:gd name="T13" fmla="*/ 3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grpSp>
        <p:sp>
          <p:nvSpPr>
            <p:cNvPr id="51209" name="Freeform 23"/>
            <p:cNvSpPr>
              <a:spLocks/>
            </p:cNvSpPr>
            <p:nvPr/>
          </p:nvSpPr>
          <p:spPr bwMode="ltGray">
            <a:xfrm rot="16200000" flipH="1">
              <a:off x="-1954" y="1951"/>
              <a:ext cx="4320" cy="412"/>
            </a:xfrm>
            <a:custGeom>
              <a:avLst/>
              <a:gdLst>
                <a:gd name="T0" fmla="*/ 0 w 5762"/>
                <a:gd name="T1" fmla="*/ 241 h 385"/>
                <a:gd name="T2" fmla="*/ 2428 w 5762"/>
                <a:gd name="T3" fmla="*/ 230 h 385"/>
                <a:gd name="T4" fmla="*/ 2428 w 5762"/>
                <a:gd name="T5" fmla="*/ 4 h 385"/>
                <a:gd name="T6" fmla="*/ 0 w 5762"/>
                <a:gd name="T7" fmla="*/ 0 h 385"/>
                <a:gd name="T8" fmla="*/ 0 w 5762"/>
                <a:gd name="T9" fmla="*/ 241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xtLs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51210" name="Freeform 24"/>
            <p:cNvSpPr>
              <a:spLocks/>
            </p:cNvSpPr>
            <p:nvPr/>
          </p:nvSpPr>
          <p:spPr bwMode="ltGray">
            <a:xfrm rot="16200000" flipH="1">
              <a:off x="-1584" y="2062"/>
              <a:ext cx="4319" cy="189"/>
            </a:xfrm>
            <a:custGeom>
              <a:avLst/>
              <a:gdLst>
                <a:gd name="T0" fmla="*/ 0 w 5761"/>
                <a:gd name="T1" fmla="*/ 28 h 189"/>
                <a:gd name="T2" fmla="*/ 2428 w 5761"/>
                <a:gd name="T3" fmla="*/ 0 h 189"/>
                <a:gd name="T4" fmla="*/ 2428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xtLs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grpSp>
      <p:sp>
        <p:nvSpPr>
          <p:cNvPr id="51203" name="Rectangle 25"/>
          <p:cNvSpPr>
            <a:spLocks noGrp="1" noChangeArrowheads="1"/>
          </p:cNvSpPr>
          <p:nvPr>
            <p:ph type="title"/>
          </p:nvPr>
        </p:nvSpPr>
        <p:spPr bwMode="auto">
          <a:xfrm>
            <a:off x="1173163" y="4572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04" name="Rectangle 26"/>
          <p:cNvSpPr>
            <a:spLocks noGrp="1" noChangeArrowheads="1"/>
          </p:cNvSpPr>
          <p:nvPr>
            <p:ph type="body" idx="1"/>
          </p:nvPr>
        </p:nvSpPr>
        <p:spPr bwMode="auto">
          <a:xfrm>
            <a:off x="1173163"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99" name="Rectangle 27"/>
          <p:cNvSpPr>
            <a:spLocks noGrp="1" noChangeArrowheads="1"/>
          </p:cNvSpPr>
          <p:nvPr>
            <p:ph type="dt" sz="half" idx="2"/>
          </p:nvPr>
        </p:nvSpPr>
        <p:spPr bwMode="auto">
          <a:xfrm>
            <a:off x="1173163" y="626586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spcBef>
                <a:spcPct val="50000"/>
              </a:spcBef>
              <a:defRPr sz="1400">
                <a:ea typeface="ＭＳ Ｐゴシック" charset="-128"/>
                <a:cs typeface="ＭＳ Ｐゴシック" charset="-128"/>
              </a:defRPr>
            </a:lvl1pPr>
          </a:lstStyle>
          <a:p>
            <a:pPr defTabSz="914400" fontAlgn="base">
              <a:spcAft>
                <a:spcPct val="0"/>
              </a:spcAft>
              <a:defRPr/>
            </a:pPr>
            <a:endParaRPr lang="en-US">
              <a:solidFill>
                <a:srgbClr val="000000"/>
              </a:solidFill>
              <a:latin typeface="Arial" charset="0"/>
            </a:endParaRPr>
          </a:p>
        </p:txBody>
      </p:sp>
      <p:sp>
        <p:nvSpPr>
          <p:cNvPr id="3100" name="Rectangle 28"/>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spcBef>
                <a:spcPct val="50000"/>
              </a:spcBef>
              <a:defRPr sz="1400">
                <a:ea typeface="ＭＳ Ｐゴシック" charset="-128"/>
                <a:cs typeface="ＭＳ Ｐゴシック" charset="-128"/>
              </a:defRPr>
            </a:lvl1pPr>
          </a:lstStyle>
          <a:p>
            <a:pPr defTabSz="914400" fontAlgn="base">
              <a:spcAft>
                <a:spcPct val="0"/>
              </a:spcAft>
              <a:defRPr/>
            </a:pPr>
            <a:endParaRPr lang="en-US">
              <a:solidFill>
                <a:srgbClr val="000000"/>
              </a:solidFill>
              <a:latin typeface="Arial" charset="0"/>
            </a:endParaRPr>
          </a:p>
        </p:txBody>
      </p:sp>
      <p:sp>
        <p:nvSpPr>
          <p:cNvPr id="3101" name="Rectangle 29"/>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spcBef>
                <a:spcPct val="50000"/>
              </a:spcBef>
              <a:defRPr sz="1400"/>
            </a:lvl1pPr>
          </a:lstStyle>
          <a:p>
            <a:pPr defTabSz="914400" fontAlgn="base">
              <a:spcAft>
                <a:spcPct val="0"/>
              </a:spcAft>
              <a:defRPr/>
            </a:pPr>
            <a:fld id="{1B760EA7-A134-8049-96B4-DB7B9AB472CF}" type="slidenum">
              <a:rPr lang="en-US">
                <a:solidFill>
                  <a:srgbClr val="000000"/>
                </a:solidFill>
                <a:latin typeface="Arial" charset="0"/>
                <a:ea typeface="ＭＳ Ｐゴシック" charset="0"/>
                <a:cs typeface="ＭＳ Ｐゴシック" charset="0"/>
              </a:rPr>
              <a:pPr defTabSz="914400" fontAlgn="base">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29745431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accent1"/>
        </a:buClr>
        <a:buSzPct val="80000"/>
        <a:buFont typeface="Wingdings" charset="0"/>
        <a:buChar char="n"/>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9" charset="0"/>
                <a:ea typeface="+mn-ea"/>
                <a:cs typeface="+mn-cs"/>
              </a:defRPr>
            </a:lvl1pPr>
          </a:lstStyle>
          <a:p>
            <a:pPr defTabSz="914400"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9" charset="0"/>
                <a:ea typeface="+mn-ea"/>
                <a:cs typeface="+mn-cs"/>
              </a:defRPr>
            </a:lvl1pPr>
          </a:lstStyle>
          <a:p>
            <a:pPr defTabSz="914400"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defRPr/>
            </a:pPr>
            <a:fld id="{8731D451-7487-FF45-A41A-CC9D5D3AB7DD}" type="slidenum">
              <a:rPr lang="en-GB">
                <a:solidFill>
                  <a:srgbClr val="000000"/>
                </a:solidFill>
                <a:latin typeface="Times New Roman" charset="0"/>
                <a:ea typeface="ＭＳ Ｐゴシック" charset="0"/>
                <a:cs typeface="ＭＳ Ｐゴシック" charset="0"/>
              </a:rPr>
              <a:pPr defTabSz="914400" fontAlgn="base">
                <a:spcBef>
                  <a:spcPct val="0"/>
                </a:spcBef>
                <a:spcAft>
                  <a:spcPct val="0"/>
                </a:spcAft>
                <a:defRPr/>
              </a:pPr>
              <a:t>‹#›</a:t>
            </a:fld>
            <a:endParaRPr lang="en-GB">
              <a:solidFill>
                <a:srgbClr val="000000"/>
              </a:solidFill>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81608161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9"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9"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9"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9"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9"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9"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9"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4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4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400" fontAlgn="base">
              <a:spcBef>
                <a:spcPct val="0"/>
              </a:spcBef>
              <a:spcAft>
                <a:spcPct val="0"/>
              </a:spcAft>
              <a:defRPr/>
            </a:pPr>
            <a:fld id="{61F442D0-A11F-2640-8129-5D1BEF7A3C1E}" type="slidenum">
              <a:rPr lang="en-US"/>
              <a:pPr defTabSz="914400" fontAlgn="base">
                <a:spcBef>
                  <a:spcPct val="0"/>
                </a:spcBef>
                <a:spcAft>
                  <a:spcPct val="0"/>
                </a:spcAft>
                <a:defRPr/>
              </a:pPr>
              <a:t>‹#›</a:t>
            </a:fld>
            <a:endParaRPr lang="en-US"/>
          </a:p>
        </p:txBody>
      </p:sp>
    </p:spTree>
    <p:extLst>
      <p:ext uri="{BB962C8B-B14F-4D97-AF65-F5344CB8AC3E}">
        <p14:creationId xmlns:p14="http://schemas.microsoft.com/office/powerpoint/2010/main" val="248245033"/>
      </p:ext>
    </p:extLst>
  </p:cSld>
  <p:clrMap bg1="dk2" tx1="lt1" bg2="dk1"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9" charset="0"/>
                <a:ea typeface="+mn-ea"/>
                <a:cs typeface="+mn-cs"/>
              </a:defRPr>
            </a:lvl1pPr>
          </a:lstStyle>
          <a:p>
            <a:pPr defTabSz="914400"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9" charset="0"/>
                <a:ea typeface="+mn-ea"/>
                <a:cs typeface="+mn-cs"/>
              </a:defRPr>
            </a:lvl1pPr>
          </a:lstStyle>
          <a:p>
            <a:pPr defTabSz="914400"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defRPr/>
            </a:pPr>
            <a:fld id="{1514F8F8-D0BB-A94A-BB3A-6F279AFE7558}" type="slidenum">
              <a:rPr lang="en-GB">
                <a:solidFill>
                  <a:srgbClr val="000000"/>
                </a:solidFill>
                <a:latin typeface="Times New Roman" charset="0"/>
                <a:ea typeface="ＭＳ Ｐゴシック" charset="0"/>
                <a:cs typeface="ＭＳ Ｐゴシック" charset="0"/>
              </a:rPr>
              <a:pPr defTabSz="914400" fontAlgn="base">
                <a:spcBef>
                  <a:spcPct val="0"/>
                </a:spcBef>
                <a:spcAft>
                  <a:spcPct val="0"/>
                </a:spcAft>
                <a:defRPr/>
              </a:pPr>
              <a:t>‹#›</a:t>
            </a:fld>
            <a:endParaRPr lang="en-GB">
              <a:solidFill>
                <a:srgbClr val="000000"/>
              </a:solidFill>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4025233278"/>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9"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9"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9"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9"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9"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9"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9"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0"/>
            <a:ext cx="8839200" cy="6858000"/>
            <a:chOff x="0" y="0"/>
            <a:chExt cx="5568" cy="4320"/>
          </a:xfrm>
        </p:grpSpPr>
        <p:grpSp>
          <p:nvGrpSpPr>
            <p:cNvPr id="13320" name="Group 3"/>
            <p:cNvGrpSpPr>
              <a:grpSpLocks/>
            </p:cNvGrpSpPr>
            <p:nvPr userDrawn="1"/>
          </p:nvGrpSpPr>
          <p:grpSpPr bwMode="auto">
            <a:xfrm>
              <a:off x="0" y="0"/>
              <a:ext cx="3216" cy="3072"/>
              <a:chOff x="0" y="0"/>
              <a:chExt cx="2928" cy="2784"/>
            </a:xfrm>
          </p:grpSpPr>
          <p:sp>
            <p:nvSpPr>
              <p:cNvPr id="13333" name="Oval 4"/>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cs typeface="ＭＳ Ｐゴシック" charset="0"/>
                </a:endParaRPr>
              </a:p>
            </p:txBody>
          </p:sp>
          <p:sp>
            <p:nvSpPr>
              <p:cNvPr id="13334" name="Oval 5"/>
              <p:cNvSpPr>
                <a:spLocks noChangeArrowheads="1"/>
              </p:cNvSpPr>
              <p:nvPr userDrawn="1"/>
            </p:nvSpPr>
            <p:spPr bwMode="auto">
              <a:xfrm>
                <a:off x="240" y="240"/>
                <a:ext cx="2445" cy="230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cs typeface="ＭＳ Ｐゴシック" charset="0"/>
                </a:endParaRPr>
              </a:p>
            </p:txBody>
          </p:sp>
          <p:sp>
            <p:nvSpPr>
              <p:cNvPr id="13335" name="Oval 6"/>
              <p:cNvSpPr>
                <a:spLocks noChangeArrowheads="1"/>
              </p:cNvSpPr>
              <p:nvPr userDrawn="1"/>
            </p:nvSpPr>
            <p:spPr bwMode="auto">
              <a:xfrm>
                <a:off x="480" y="480"/>
                <a:ext cx="1968" cy="1822"/>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cs typeface="ＭＳ Ｐゴシック" charset="0"/>
                </a:endParaRPr>
              </a:p>
            </p:txBody>
          </p:sp>
          <p:sp>
            <p:nvSpPr>
              <p:cNvPr id="13336" name="Oval 7"/>
              <p:cNvSpPr>
                <a:spLocks noChangeArrowheads="1"/>
              </p:cNvSpPr>
              <p:nvPr userDrawn="1"/>
            </p:nvSpPr>
            <p:spPr bwMode="auto">
              <a:xfrm>
                <a:off x="720" y="720"/>
                <a:ext cx="1488" cy="1349"/>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cs typeface="ＭＳ Ｐゴシック" charset="0"/>
                </a:endParaRPr>
              </a:p>
            </p:txBody>
          </p:sp>
          <p:sp>
            <p:nvSpPr>
              <p:cNvPr id="13337" name="Oval 8"/>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cs typeface="ＭＳ Ｐゴシック" charset="0"/>
                </a:endParaRPr>
              </a:p>
            </p:txBody>
          </p:sp>
        </p:grpSp>
        <p:grpSp>
          <p:nvGrpSpPr>
            <p:cNvPr id="13321" name="Group 9"/>
            <p:cNvGrpSpPr>
              <a:grpSpLocks/>
            </p:cNvGrpSpPr>
            <p:nvPr userDrawn="1"/>
          </p:nvGrpSpPr>
          <p:grpSpPr bwMode="auto">
            <a:xfrm>
              <a:off x="2016" y="2016"/>
              <a:ext cx="2448" cy="2304"/>
              <a:chOff x="0" y="0"/>
              <a:chExt cx="2928" cy="2784"/>
            </a:xfrm>
          </p:grpSpPr>
          <p:sp>
            <p:nvSpPr>
              <p:cNvPr id="13328" name="Oval 10"/>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cs typeface="ＭＳ Ｐゴシック" charset="0"/>
                </a:endParaRPr>
              </a:p>
            </p:txBody>
          </p:sp>
          <p:sp>
            <p:nvSpPr>
              <p:cNvPr id="13329" name="Oval 11"/>
              <p:cNvSpPr>
                <a:spLocks noChangeArrowheads="1"/>
              </p:cNvSpPr>
              <p:nvPr userDrawn="1"/>
            </p:nvSpPr>
            <p:spPr bwMode="auto">
              <a:xfrm>
                <a:off x="240" y="240"/>
                <a:ext cx="2447" cy="2303"/>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cs typeface="ＭＳ Ｐゴシック" charset="0"/>
                </a:endParaRPr>
              </a:p>
            </p:txBody>
          </p:sp>
          <p:sp>
            <p:nvSpPr>
              <p:cNvPr id="13330" name="Oval 12"/>
              <p:cNvSpPr>
                <a:spLocks noChangeArrowheads="1"/>
              </p:cNvSpPr>
              <p:nvPr userDrawn="1"/>
            </p:nvSpPr>
            <p:spPr bwMode="auto">
              <a:xfrm>
                <a:off x="480" y="480"/>
                <a:ext cx="1970" cy="1826"/>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cs typeface="ＭＳ Ｐゴシック" charset="0"/>
                </a:endParaRPr>
              </a:p>
            </p:txBody>
          </p:sp>
          <p:sp>
            <p:nvSpPr>
              <p:cNvPr id="13331" name="Oval 13"/>
              <p:cNvSpPr>
                <a:spLocks noChangeArrowheads="1"/>
              </p:cNvSpPr>
              <p:nvPr userDrawn="1"/>
            </p:nvSpPr>
            <p:spPr bwMode="auto">
              <a:xfrm>
                <a:off x="720" y="720"/>
                <a:ext cx="1488" cy="134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cs typeface="ＭＳ Ｐゴシック" charset="0"/>
                </a:endParaRPr>
              </a:p>
            </p:txBody>
          </p:sp>
          <p:sp>
            <p:nvSpPr>
              <p:cNvPr id="13332" name="Oval 14"/>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cs typeface="ＭＳ Ｐゴシック" charset="0"/>
                </a:endParaRPr>
              </a:p>
            </p:txBody>
          </p:sp>
        </p:grpSp>
        <p:grpSp>
          <p:nvGrpSpPr>
            <p:cNvPr id="13322" name="Group 15"/>
            <p:cNvGrpSpPr>
              <a:grpSpLocks/>
            </p:cNvGrpSpPr>
            <p:nvPr userDrawn="1"/>
          </p:nvGrpSpPr>
          <p:grpSpPr bwMode="auto">
            <a:xfrm>
              <a:off x="2832" y="96"/>
              <a:ext cx="2736" cy="2592"/>
              <a:chOff x="0" y="0"/>
              <a:chExt cx="2928" cy="2784"/>
            </a:xfrm>
          </p:grpSpPr>
          <p:sp>
            <p:nvSpPr>
              <p:cNvPr id="13323" name="Oval 16"/>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cs typeface="ＭＳ Ｐゴシック" charset="0"/>
                </a:endParaRPr>
              </a:p>
            </p:txBody>
          </p:sp>
          <p:sp>
            <p:nvSpPr>
              <p:cNvPr id="13324" name="Oval 17"/>
              <p:cNvSpPr>
                <a:spLocks noChangeArrowheads="1"/>
              </p:cNvSpPr>
              <p:nvPr userDrawn="1"/>
            </p:nvSpPr>
            <p:spPr bwMode="auto">
              <a:xfrm>
                <a:off x="240" y="240"/>
                <a:ext cx="2452" cy="2305"/>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cs typeface="ＭＳ Ｐゴシック" charset="0"/>
                </a:endParaRPr>
              </a:p>
            </p:txBody>
          </p:sp>
          <p:sp>
            <p:nvSpPr>
              <p:cNvPr id="13325" name="Oval 18"/>
              <p:cNvSpPr>
                <a:spLocks noChangeArrowheads="1"/>
              </p:cNvSpPr>
              <p:nvPr userDrawn="1"/>
            </p:nvSpPr>
            <p:spPr bwMode="auto">
              <a:xfrm>
                <a:off x="481" y="480"/>
                <a:ext cx="1967" cy="182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cs typeface="ＭＳ Ｐゴシック" charset="0"/>
                </a:endParaRPr>
              </a:p>
            </p:txBody>
          </p:sp>
          <p:sp>
            <p:nvSpPr>
              <p:cNvPr id="13326" name="Oval 19"/>
              <p:cNvSpPr>
                <a:spLocks noChangeArrowheads="1"/>
              </p:cNvSpPr>
              <p:nvPr userDrawn="1"/>
            </p:nvSpPr>
            <p:spPr bwMode="auto">
              <a:xfrm>
                <a:off x="720" y="720"/>
                <a:ext cx="1488" cy="1347"/>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cs typeface="ＭＳ Ｐゴシック" charset="0"/>
                </a:endParaRPr>
              </a:p>
            </p:txBody>
          </p:sp>
          <p:sp>
            <p:nvSpPr>
              <p:cNvPr id="13327" name="Oval 20"/>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cs typeface="ＭＳ Ｐゴシック" charset="0"/>
                </a:endParaRPr>
              </a:p>
            </p:txBody>
          </p:sp>
        </p:grpSp>
      </p:grpSp>
      <p:sp>
        <p:nvSpPr>
          <p:cNvPr id="13315" name="Rectangle 21"/>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6" name="Rectangle 22"/>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67" name="Rectangle 2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1">
                <a:solidFill>
                  <a:srgbClr val="EAEAEA"/>
                </a:solidFill>
                <a:latin typeface="Times New Roman" pitchFamily="-112" charset="0"/>
                <a:ea typeface="+mn-ea"/>
                <a:cs typeface="+mn-cs"/>
              </a:defRPr>
            </a:lvl1pPr>
          </a:lstStyle>
          <a:p>
            <a:pPr defTabSz="914400" fontAlgn="base">
              <a:spcBef>
                <a:spcPct val="0"/>
              </a:spcBef>
              <a:spcAft>
                <a:spcPct val="0"/>
              </a:spcAft>
              <a:defRPr/>
            </a:pPr>
            <a:endParaRPr lang="en-US"/>
          </a:p>
        </p:txBody>
      </p:sp>
      <p:sp>
        <p:nvSpPr>
          <p:cNvPr id="6168"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1">
                <a:solidFill>
                  <a:srgbClr val="EAEAEA"/>
                </a:solidFill>
                <a:latin typeface="Times New Roman" pitchFamily="-112" charset="0"/>
                <a:ea typeface="+mn-ea"/>
                <a:cs typeface="+mn-cs"/>
              </a:defRPr>
            </a:lvl1pPr>
          </a:lstStyle>
          <a:p>
            <a:pPr defTabSz="914400" fontAlgn="base">
              <a:spcBef>
                <a:spcPct val="0"/>
              </a:spcBef>
              <a:spcAft>
                <a:spcPct val="0"/>
              </a:spcAft>
              <a:defRPr/>
            </a:pPr>
            <a:endParaRPr lang="en-US"/>
          </a:p>
        </p:txBody>
      </p:sp>
      <p:sp>
        <p:nvSpPr>
          <p:cNvPr id="6169" name="Rectangle 2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EAEAEA"/>
                </a:solidFill>
              </a:defRPr>
            </a:lvl1pPr>
          </a:lstStyle>
          <a:p>
            <a:pPr defTabSz="914400" fontAlgn="base">
              <a:spcBef>
                <a:spcPct val="0"/>
              </a:spcBef>
              <a:spcAft>
                <a:spcPct val="0"/>
              </a:spcAft>
              <a:defRPr/>
            </a:pPr>
            <a:fld id="{AED7F9A9-AB67-6245-ABBE-FAB14A720898}" type="slidenum">
              <a:rPr lang="en-US">
                <a:latin typeface="Times New Roman" charset="0"/>
                <a:ea typeface="ＭＳ Ｐゴシック" charset="0"/>
                <a:cs typeface="ＭＳ Ｐゴシック" charset="0"/>
              </a:rPr>
              <a:pPr defTabSz="914400" fontAlgn="base">
                <a:spcBef>
                  <a:spcPct val="0"/>
                </a:spcBef>
                <a:spcAft>
                  <a:spcPct val="0"/>
                </a:spcAft>
                <a:defRPr/>
              </a:pPr>
              <a:t>‹#›</a:t>
            </a:fld>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791282824"/>
      </p:ext>
    </p:extLst>
  </p:cSld>
  <p:clrMap bg1="dk2" tx1="lt1" bg2="dk1" tx2="lt2" accent1="accent1" accent2="accent2" accent3="accent3" accent4="accent4" accent5="accent5" accent6="accent6" hlink="hlink" folHlink="folHlink"/>
  <p:sldLayoutIdLst>
    <p:sldLayoutId id="2147483742"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lr>
          <a:schemeClr val="accent2"/>
        </a:buClr>
        <a:buSzPct val="110000"/>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hlink"/>
        </a:buClr>
        <a:buSzPct val="110000"/>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lr>
          <a:schemeClr val="folHlink"/>
        </a:buClr>
        <a:buSzPct val="110000"/>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1.emf"/><Relationship Id="rId7"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65.xml"/><Relationship Id="rId6" Type="http://schemas.openxmlformats.org/officeDocument/2006/relationships/image" Target="../media/image13.emf"/><Relationship Id="rId5" Type="http://schemas.openxmlformats.org/officeDocument/2006/relationships/image" Target="../media/image12.png"/><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90.xml"/><Relationship Id="rId1" Type="http://schemas.openxmlformats.org/officeDocument/2006/relationships/themeOverride" Target="../theme/themeOverride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6.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7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58.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0.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09" name="Title 1"/>
          <p:cNvSpPr>
            <a:spLocks noGrp="1"/>
          </p:cNvSpPr>
          <p:nvPr>
            <p:ph type="title"/>
          </p:nvPr>
        </p:nvSpPr>
        <p:spPr>
          <a:xfrm>
            <a:off x="385590" y="759246"/>
            <a:ext cx="8650460" cy="2137722"/>
          </a:xfrm>
        </p:spPr>
        <p:txBody>
          <a:bodyPr/>
          <a:lstStyle/>
          <a:p>
            <a:pPr algn="l"/>
            <a:r>
              <a:rPr lang="en-US" sz="6000" b="1" dirty="0">
                <a:solidFill>
                  <a:srgbClr val="FFFFFF"/>
                </a:solidFill>
                <a:latin typeface="Arial" charset="0"/>
                <a:ea typeface="ＭＳ Ｐゴシック" charset="0"/>
              </a:rPr>
              <a:t>Charts &amp; </a:t>
            </a:r>
            <a:br>
              <a:rPr lang="en-US" sz="6000" b="1" dirty="0">
                <a:solidFill>
                  <a:srgbClr val="FFFFFF"/>
                </a:solidFill>
                <a:latin typeface="Arial" charset="0"/>
                <a:ea typeface="ＭＳ Ｐゴシック" charset="0"/>
              </a:rPr>
            </a:br>
            <a:r>
              <a:rPr lang="en-US" sz="6000" b="1" dirty="0">
                <a:solidFill>
                  <a:srgbClr val="FFFFFF"/>
                </a:solidFill>
                <a:latin typeface="Arial" charset="0"/>
                <a:ea typeface="ＭＳ Ｐゴシック" charset="0"/>
              </a:rPr>
              <a:t>Mechanical Layouts</a:t>
            </a:r>
          </a:p>
        </p:txBody>
      </p:sp>
      <p:sp>
        <p:nvSpPr>
          <p:cNvPr id="759810" name="Text Box 5"/>
          <p:cNvSpPr txBox="1">
            <a:spLocks noChangeArrowheads="1"/>
          </p:cNvSpPr>
          <p:nvPr/>
        </p:nvSpPr>
        <p:spPr bwMode="auto">
          <a:xfrm>
            <a:off x="8509000" y="7620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fontAlgn="base">
              <a:spcBef>
                <a:spcPct val="0"/>
              </a:spcBef>
              <a:spcAft>
                <a:spcPct val="0"/>
              </a:spcAft>
            </a:pPr>
            <a:r>
              <a:rPr lang="en-US" b="1">
                <a:solidFill>
                  <a:srgbClr val="FFFFFF"/>
                </a:solidFill>
              </a:rPr>
              <a:t>26</a:t>
            </a:r>
          </a:p>
        </p:txBody>
      </p:sp>
      <p:pic>
        <p:nvPicPr>
          <p:cNvPr id="759811" name="Picture 1" descr="bible interpret Bible.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68313" y="3248446"/>
            <a:ext cx="3887787" cy="2392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9631EF86-596A-8811-C58F-6F4CDC480BC1}"/>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Dr. Rick Griffith • </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Jordan Evangelical Theological Seminary</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Tree>
    <p:extLst>
      <p:ext uri="{BB962C8B-B14F-4D97-AF65-F5344CB8AC3E}">
        <p14:creationId xmlns:p14="http://schemas.microsoft.com/office/powerpoint/2010/main" val="409148414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1138" name="Picture 13" descr="j024031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00" y="533400"/>
            <a:ext cx="2074863" cy="1720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91139" name="Object 2"/>
          <p:cNvGraphicFramePr>
            <a:graphicFrameLocks noChangeAspect="1"/>
          </p:cNvGraphicFramePr>
          <p:nvPr/>
        </p:nvGraphicFramePr>
        <p:xfrm>
          <a:off x="0" y="0"/>
          <a:ext cx="9448800" cy="6858000"/>
        </p:xfrm>
        <a:graphic>
          <a:graphicData uri="http://schemas.openxmlformats.org/presentationml/2006/ole">
            <mc:AlternateContent xmlns:mc="http://schemas.openxmlformats.org/markup-compatibility/2006">
              <mc:Choice xmlns:v="urn:schemas-microsoft-com:vml" Requires="v">
                <p:oleObj name="Photo Editor Photo" r:id="rId4" imgW="6447619" imgH="7059010" progId="MSPhotoEd.3">
                  <p:embed/>
                </p:oleObj>
              </mc:Choice>
              <mc:Fallback>
                <p:oleObj name="Photo Editor Photo" r:id="rId4" imgW="6447619" imgH="7059010"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4445" t="3951" r="3703" b="7161"/>
                      <a:stretch>
                        <a:fillRect/>
                      </a:stretch>
                    </p:blipFill>
                    <p:spPr bwMode="auto">
                      <a:xfrm>
                        <a:off x="0" y="0"/>
                        <a:ext cx="94488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91140" name="Rectangle 24"/>
          <p:cNvSpPr>
            <a:spLocks noGrp="1" noChangeArrowheads="1"/>
          </p:cNvSpPr>
          <p:nvPr>
            <p:ph type="title" idx="4294967295"/>
          </p:nvPr>
        </p:nvSpPr>
        <p:spPr>
          <a:xfrm>
            <a:off x="0" y="0"/>
            <a:ext cx="3581400" cy="2308324"/>
          </a:xfrm>
          <a:solidFill>
            <a:srgbClr val="0000CC"/>
          </a:solidFill>
        </p:spPr>
        <p:txBody>
          <a:bodyPr anchor="t">
            <a:spAutoFit/>
          </a:bodyPr>
          <a:lstStyle/>
          <a:p>
            <a:pPr algn="l" eaLnBrk="1" hangingPunct="1">
              <a:spcBef>
                <a:spcPct val="50000"/>
              </a:spcBef>
            </a:pPr>
            <a:r>
              <a:rPr lang="en-US" sz="3600" b="1">
                <a:solidFill>
                  <a:schemeClr val="bg1"/>
                </a:solidFill>
                <a:latin typeface="Arial" charset="0"/>
                <a:ea typeface="ＭＳ Ｐゴシック" charset="0"/>
                <a:cs typeface="Arial" charset="0"/>
              </a:rPr>
              <a:t>Judgment Against the Nations </a:t>
            </a:r>
            <a:br>
              <a:rPr lang="en-US" sz="3600" b="1">
                <a:solidFill>
                  <a:schemeClr val="bg1"/>
                </a:solidFill>
                <a:latin typeface="Arial" charset="0"/>
                <a:ea typeface="ＭＳ Ｐゴシック" charset="0"/>
                <a:cs typeface="Arial" charset="0"/>
              </a:rPr>
            </a:br>
            <a:r>
              <a:rPr lang="en-US" sz="3600" b="1">
                <a:solidFill>
                  <a:schemeClr val="bg1"/>
                </a:solidFill>
                <a:latin typeface="Arial" charset="0"/>
                <a:ea typeface="ＭＳ Ｐゴシック" charset="0"/>
                <a:cs typeface="Arial" charset="0"/>
              </a:rPr>
              <a:t>(Amos 1-2)</a:t>
            </a:r>
          </a:p>
        </p:txBody>
      </p:sp>
      <p:pic>
        <p:nvPicPr>
          <p:cNvPr id="19468" name="Picture 12" descr="j0235123"/>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286000" y="1366838"/>
            <a:ext cx="1357313" cy="766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70" name="Picture 14" descr="j0345857"/>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962400" y="4343400"/>
            <a:ext cx="1346200" cy="127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71" name="Picture 15" descr="j0350091"/>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400800" y="0"/>
            <a:ext cx="1295400" cy="960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72" name="Picture 16" descr="j0350091"/>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819400" y="4437063"/>
            <a:ext cx="1066800" cy="790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73" name="Picture 17" descr="j0350091"/>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343400" y="457200"/>
            <a:ext cx="1066800" cy="790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74" name="Picture 18" descr="j0350091"/>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172200" y="3505200"/>
            <a:ext cx="1066800" cy="790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75" name="Picture 19" descr="j0350091"/>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019800" y="4953000"/>
            <a:ext cx="1066800" cy="790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76" name="Picture 20" descr="j0350091"/>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267200" y="4419600"/>
            <a:ext cx="1066800" cy="790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77" name="Picture 21" descr="j0350091"/>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495800" y="3001963"/>
            <a:ext cx="1295400" cy="960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478" name="Text Box 22"/>
          <p:cNvSpPr txBox="1">
            <a:spLocks noChangeArrowheads="1"/>
          </p:cNvSpPr>
          <p:nvPr/>
        </p:nvSpPr>
        <p:spPr bwMode="auto">
          <a:xfrm>
            <a:off x="8426450" y="76200"/>
            <a:ext cx="698500" cy="461963"/>
          </a:xfrm>
          <a:prstGeom prst="rect">
            <a:avLst/>
          </a:prstGeom>
          <a:noFill/>
          <a:ln w="9525">
            <a:noFill/>
            <a:miter lim="800000"/>
            <a:headEnd/>
            <a:tailEnd/>
          </a:ln>
          <a:effectLst>
            <a:outerShdw blurRad="63500" dist="38099" dir="2700000" algn="ctr" rotWithShape="0">
              <a:schemeClr val="bg1">
                <a:alpha val="74998"/>
              </a:schemeClr>
            </a:outerShdw>
          </a:effectLst>
        </p:spPr>
        <p:txBody>
          <a:bodyPr wrap="none">
            <a:spAutoFit/>
          </a:bodyPr>
          <a:lstStyle/>
          <a:p>
            <a:pPr defTabSz="914400" eaLnBrk="0" fontAlgn="base" hangingPunct="0">
              <a:spcBef>
                <a:spcPct val="0"/>
              </a:spcBef>
              <a:spcAft>
                <a:spcPct val="0"/>
              </a:spcAft>
              <a:defRPr/>
            </a:pPr>
            <a:r>
              <a:rPr lang="en-US" sz="2400" b="1">
                <a:solidFill>
                  <a:srgbClr val="000000"/>
                </a:solidFill>
                <a:latin typeface="Arial"/>
                <a:ea typeface="ＭＳ Ｐゴシック" charset="0"/>
                <a:cs typeface="Arial"/>
              </a:rPr>
              <a:t>591</a:t>
            </a:r>
          </a:p>
        </p:txBody>
      </p:sp>
      <p:pic>
        <p:nvPicPr>
          <p:cNvPr id="19479" name="Picture 23" descr="j0350091"/>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638800" y="6067425"/>
            <a:ext cx="1066800" cy="790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01355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9468"/>
                                        </p:tgtEl>
                                        <p:attrNameLst>
                                          <p:attrName>style.visibility</p:attrName>
                                        </p:attrNameLst>
                                      </p:cBhvr>
                                      <p:to>
                                        <p:strVal val="visible"/>
                                      </p:to>
                                    </p:set>
                                    <p:anim calcmode="lin" valueType="num">
                                      <p:cBhvr>
                                        <p:cTn id="7" dur="500" fill="hold"/>
                                        <p:tgtEl>
                                          <p:spTgt spid="19468"/>
                                        </p:tgtEl>
                                        <p:attrNameLst>
                                          <p:attrName>ppt_w</p:attrName>
                                        </p:attrNameLst>
                                      </p:cBhvr>
                                      <p:tavLst>
                                        <p:tav tm="0">
                                          <p:val>
                                            <p:fltVal val="0"/>
                                          </p:val>
                                        </p:tav>
                                        <p:tav tm="100000">
                                          <p:val>
                                            <p:strVal val="#ppt_w"/>
                                          </p:val>
                                        </p:tav>
                                      </p:tavLst>
                                    </p:anim>
                                    <p:anim calcmode="lin" valueType="num">
                                      <p:cBhvr>
                                        <p:cTn id="8" dur="500" fill="hold"/>
                                        <p:tgtEl>
                                          <p:spTgt spid="19468"/>
                                        </p:tgtEl>
                                        <p:attrNameLst>
                                          <p:attrName>ppt_h</p:attrName>
                                        </p:attrNameLst>
                                      </p:cBhvr>
                                      <p:tavLst>
                                        <p:tav tm="0">
                                          <p:val>
                                            <p:fltVal val="0"/>
                                          </p:val>
                                        </p:tav>
                                        <p:tav tm="100000">
                                          <p:val>
                                            <p:strVal val="#ppt_h"/>
                                          </p:val>
                                        </p:tav>
                                      </p:tavLst>
                                    </p:anim>
                                    <p:anim calcmode="lin" valueType="num">
                                      <p:cBhvr>
                                        <p:cTn id="9" dur="500" fill="hold"/>
                                        <p:tgtEl>
                                          <p:spTgt spid="19468"/>
                                        </p:tgtEl>
                                        <p:attrNameLst>
                                          <p:attrName>style.rotation</p:attrName>
                                        </p:attrNameLst>
                                      </p:cBhvr>
                                      <p:tavLst>
                                        <p:tav tm="0">
                                          <p:val>
                                            <p:fltVal val="360"/>
                                          </p:val>
                                        </p:tav>
                                        <p:tav tm="100000">
                                          <p:val>
                                            <p:fltVal val="0"/>
                                          </p:val>
                                        </p:tav>
                                      </p:tavLst>
                                    </p:anim>
                                    <p:animEffect transition="in" filter="fade">
                                      <p:cBhvr>
                                        <p:cTn id="10" dur="500"/>
                                        <p:tgtEl>
                                          <p:spTgt spid="1946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0" presetClass="entr" presetSubtype="0" decel="100000" fill="hold" nodeType="clickEffect">
                                  <p:stCondLst>
                                    <p:cond delay="0"/>
                                  </p:stCondLst>
                                  <p:childTnLst>
                                    <p:set>
                                      <p:cBhvr>
                                        <p:cTn id="14" dur="1" fill="hold">
                                          <p:stCondLst>
                                            <p:cond delay="0"/>
                                          </p:stCondLst>
                                        </p:cTn>
                                        <p:tgtEl>
                                          <p:spTgt spid="19470"/>
                                        </p:tgtEl>
                                        <p:attrNameLst>
                                          <p:attrName>style.visibility</p:attrName>
                                        </p:attrNameLst>
                                      </p:cBhvr>
                                      <p:to>
                                        <p:strVal val="visible"/>
                                      </p:to>
                                    </p:set>
                                    <p:anim calcmode="lin" valueType="num">
                                      <p:cBhvr>
                                        <p:cTn id="15" dur="1000" fill="hold"/>
                                        <p:tgtEl>
                                          <p:spTgt spid="19470"/>
                                        </p:tgtEl>
                                        <p:attrNameLst>
                                          <p:attrName>ppt_w</p:attrName>
                                        </p:attrNameLst>
                                      </p:cBhvr>
                                      <p:tavLst>
                                        <p:tav tm="0">
                                          <p:val>
                                            <p:strVal val="#ppt_w+.3"/>
                                          </p:val>
                                        </p:tav>
                                        <p:tav tm="100000">
                                          <p:val>
                                            <p:strVal val="#ppt_w"/>
                                          </p:val>
                                        </p:tav>
                                      </p:tavLst>
                                    </p:anim>
                                    <p:anim calcmode="lin" valueType="num">
                                      <p:cBhvr>
                                        <p:cTn id="16" dur="1000" fill="hold"/>
                                        <p:tgtEl>
                                          <p:spTgt spid="19470"/>
                                        </p:tgtEl>
                                        <p:attrNameLst>
                                          <p:attrName>ppt_h</p:attrName>
                                        </p:attrNameLst>
                                      </p:cBhvr>
                                      <p:tavLst>
                                        <p:tav tm="0">
                                          <p:val>
                                            <p:strVal val="#ppt_h"/>
                                          </p:val>
                                        </p:tav>
                                        <p:tav tm="100000">
                                          <p:val>
                                            <p:strVal val="#ppt_h"/>
                                          </p:val>
                                        </p:tav>
                                      </p:tavLst>
                                    </p:anim>
                                    <p:animEffect transition="in" filter="fade">
                                      <p:cBhvr>
                                        <p:cTn id="17" dur="1000"/>
                                        <p:tgtEl>
                                          <p:spTgt spid="1947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5" presetClass="entr" presetSubtype="0" fill="hold" nodeType="clickEffect">
                                  <p:stCondLst>
                                    <p:cond delay="0"/>
                                  </p:stCondLst>
                                  <p:childTnLst>
                                    <p:set>
                                      <p:cBhvr>
                                        <p:cTn id="21" dur="1" fill="hold">
                                          <p:stCondLst>
                                            <p:cond delay="0"/>
                                          </p:stCondLst>
                                        </p:cTn>
                                        <p:tgtEl>
                                          <p:spTgt spid="19471"/>
                                        </p:tgtEl>
                                        <p:attrNameLst>
                                          <p:attrName>style.visibility</p:attrName>
                                        </p:attrNameLst>
                                      </p:cBhvr>
                                      <p:to>
                                        <p:strVal val="visible"/>
                                      </p:to>
                                    </p:set>
                                    <p:animEffect transition="in" filter="fade">
                                      <p:cBhvr>
                                        <p:cTn id="22" dur="2000"/>
                                        <p:tgtEl>
                                          <p:spTgt spid="19471"/>
                                        </p:tgtEl>
                                      </p:cBhvr>
                                    </p:animEffect>
                                    <p:anim calcmode="lin" valueType="num">
                                      <p:cBhvr>
                                        <p:cTn id="23" dur="2000" fill="hold"/>
                                        <p:tgtEl>
                                          <p:spTgt spid="19471"/>
                                        </p:tgtEl>
                                        <p:attrNameLst>
                                          <p:attrName>style.rotation</p:attrName>
                                        </p:attrNameLst>
                                      </p:cBhvr>
                                      <p:tavLst>
                                        <p:tav tm="0">
                                          <p:val>
                                            <p:fltVal val="720"/>
                                          </p:val>
                                        </p:tav>
                                        <p:tav tm="100000">
                                          <p:val>
                                            <p:fltVal val="0"/>
                                          </p:val>
                                        </p:tav>
                                      </p:tavLst>
                                    </p:anim>
                                    <p:anim calcmode="lin" valueType="num">
                                      <p:cBhvr>
                                        <p:cTn id="24" dur="2000" fill="hold"/>
                                        <p:tgtEl>
                                          <p:spTgt spid="19471"/>
                                        </p:tgtEl>
                                        <p:attrNameLst>
                                          <p:attrName>ppt_h</p:attrName>
                                        </p:attrNameLst>
                                      </p:cBhvr>
                                      <p:tavLst>
                                        <p:tav tm="0">
                                          <p:val>
                                            <p:fltVal val="0"/>
                                          </p:val>
                                        </p:tav>
                                        <p:tav tm="100000">
                                          <p:val>
                                            <p:strVal val="#ppt_h"/>
                                          </p:val>
                                        </p:tav>
                                      </p:tavLst>
                                    </p:anim>
                                    <p:anim calcmode="lin" valueType="num">
                                      <p:cBhvr>
                                        <p:cTn id="25" dur="2000" fill="hold"/>
                                        <p:tgtEl>
                                          <p:spTgt spid="19471"/>
                                        </p:tgtEl>
                                        <p:attrNameLst>
                                          <p:attrName>ppt_w</p:attrName>
                                        </p:attrNameLst>
                                      </p:cBhvr>
                                      <p:tavLst>
                                        <p:tav tm="0">
                                          <p:val>
                                            <p:fltVal val="0"/>
                                          </p:val>
                                        </p:tav>
                                        <p:tav tm="100000">
                                          <p:val>
                                            <p:strVal val="#ppt_w"/>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5" presetClass="entr" presetSubtype="0" fill="hold" nodeType="clickEffect">
                                  <p:stCondLst>
                                    <p:cond delay="0"/>
                                  </p:stCondLst>
                                  <p:childTnLst>
                                    <p:set>
                                      <p:cBhvr>
                                        <p:cTn id="29" dur="1" fill="hold">
                                          <p:stCondLst>
                                            <p:cond delay="0"/>
                                          </p:stCondLst>
                                        </p:cTn>
                                        <p:tgtEl>
                                          <p:spTgt spid="19472"/>
                                        </p:tgtEl>
                                        <p:attrNameLst>
                                          <p:attrName>style.visibility</p:attrName>
                                        </p:attrNameLst>
                                      </p:cBhvr>
                                      <p:to>
                                        <p:strVal val="visible"/>
                                      </p:to>
                                    </p:set>
                                    <p:anim calcmode="lin" valueType="num">
                                      <p:cBhvr>
                                        <p:cTn id="30" dur="1000" fill="hold"/>
                                        <p:tgtEl>
                                          <p:spTgt spid="19472"/>
                                        </p:tgtEl>
                                        <p:attrNameLst>
                                          <p:attrName>ppt_w</p:attrName>
                                        </p:attrNameLst>
                                      </p:cBhvr>
                                      <p:tavLst>
                                        <p:tav tm="0">
                                          <p:val>
                                            <p:fltVal val="0"/>
                                          </p:val>
                                        </p:tav>
                                        <p:tav tm="100000">
                                          <p:val>
                                            <p:strVal val="#ppt_w"/>
                                          </p:val>
                                        </p:tav>
                                      </p:tavLst>
                                    </p:anim>
                                    <p:anim calcmode="lin" valueType="num">
                                      <p:cBhvr>
                                        <p:cTn id="31" dur="1000" fill="hold"/>
                                        <p:tgtEl>
                                          <p:spTgt spid="19472"/>
                                        </p:tgtEl>
                                        <p:attrNameLst>
                                          <p:attrName>ppt_h</p:attrName>
                                        </p:attrNameLst>
                                      </p:cBhvr>
                                      <p:tavLst>
                                        <p:tav tm="0">
                                          <p:val>
                                            <p:fltVal val="0"/>
                                          </p:val>
                                        </p:tav>
                                        <p:tav tm="100000">
                                          <p:val>
                                            <p:strVal val="#ppt_h"/>
                                          </p:val>
                                        </p:tav>
                                      </p:tavLst>
                                    </p:anim>
                                    <p:anim calcmode="lin" valueType="num">
                                      <p:cBhvr>
                                        <p:cTn id="32" dur="1000" fill="hold"/>
                                        <p:tgtEl>
                                          <p:spTgt spid="19472"/>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1947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55" presetClass="entr" presetSubtype="0" fill="hold" nodeType="clickEffect">
                                  <p:stCondLst>
                                    <p:cond delay="0"/>
                                  </p:stCondLst>
                                  <p:childTnLst>
                                    <p:set>
                                      <p:cBhvr>
                                        <p:cTn id="37" dur="1" fill="hold">
                                          <p:stCondLst>
                                            <p:cond delay="0"/>
                                          </p:stCondLst>
                                        </p:cTn>
                                        <p:tgtEl>
                                          <p:spTgt spid="19473"/>
                                        </p:tgtEl>
                                        <p:attrNameLst>
                                          <p:attrName>style.visibility</p:attrName>
                                        </p:attrNameLst>
                                      </p:cBhvr>
                                      <p:to>
                                        <p:strVal val="visible"/>
                                      </p:to>
                                    </p:set>
                                    <p:anim calcmode="lin" valueType="num">
                                      <p:cBhvr>
                                        <p:cTn id="38" dur="1000" fill="hold"/>
                                        <p:tgtEl>
                                          <p:spTgt spid="19473"/>
                                        </p:tgtEl>
                                        <p:attrNameLst>
                                          <p:attrName>ppt_w</p:attrName>
                                        </p:attrNameLst>
                                      </p:cBhvr>
                                      <p:tavLst>
                                        <p:tav tm="0">
                                          <p:val>
                                            <p:strVal val="#ppt_w*0.70"/>
                                          </p:val>
                                        </p:tav>
                                        <p:tav tm="100000">
                                          <p:val>
                                            <p:strVal val="#ppt_w"/>
                                          </p:val>
                                        </p:tav>
                                      </p:tavLst>
                                    </p:anim>
                                    <p:anim calcmode="lin" valueType="num">
                                      <p:cBhvr>
                                        <p:cTn id="39" dur="1000" fill="hold"/>
                                        <p:tgtEl>
                                          <p:spTgt spid="19473"/>
                                        </p:tgtEl>
                                        <p:attrNameLst>
                                          <p:attrName>ppt_h</p:attrName>
                                        </p:attrNameLst>
                                      </p:cBhvr>
                                      <p:tavLst>
                                        <p:tav tm="0">
                                          <p:val>
                                            <p:strVal val="#ppt_h"/>
                                          </p:val>
                                        </p:tav>
                                        <p:tav tm="100000">
                                          <p:val>
                                            <p:strVal val="#ppt_h"/>
                                          </p:val>
                                        </p:tav>
                                      </p:tavLst>
                                    </p:anim>
                                    <p:animEffect transition="in" filter="fade">
                                      <p:cBhvr>
                                        <p:cTn id="40" dur="1000"/>
                                        <p:tgtEl>
                                          <p:spTgt spid="1947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0" presetClass="entr" presetSubtype="0" fill="hold" nodeType="clickEffect">
                                  <p:stCondLst>
                                    <p:cond delay="0"/>
                                  </p:stCondLst>
                                  <p:childTnLst>
                                    <p:set>
                                      <p:cBhvr>
                                        <p:cTn id="44" dur="1" fill="hold">
                                          <p:stCondLst>
                                            <p:cond delay="0"/>
                                          </p:stCondLst>
                                        </p:cTn>
                                        <p:tgtEl>
                                          <p:spTgt spid="19479"/>
                                        </p:tgtEl>
                                        <p:attrNameLst>
                                          <p:attrName>style.visibility</p:attrName>
                                        </p:attrNameLst>
                                      </p:cBhvr>
                                      <p:to>
                                        <p:strVal val="visible"/>
                                      </p:to>
                                    </p:set>
                                    <p:animEffect transition="in" filter="fade">
                                      <p:cBhvr>
                                        <p:cTn id="45" dur="800" decel="100000"/>
                                        <p:tgtEl>
                                          <p:spTgt spid="19479"/>
                                        </p:tgtEl>
                                      </p:cBhvr>
                                    </p:animEffect>
                                    <p:anim calcmode="lin" valueType="num">
                                      <p:cBhvr>
                                        <p:cTn id="46" dur="800" decel="100000" fill="hold"/>
                                        <p:tgtEl>
                                          <p:spTgt spid="19479"/>
                                        </p:tgtEl>
                                        <p:attrNameLst>
                                          <p:attrName>style.rotation</p:attrName>
                                        </p:attrNameLst>
                                      </p:cBhvr>
                                      <p:tavLst>
                                        <p:tav tm="0">
                                          <p:val>
                                            <p:fltVal val="-90"/>
                                          </p:val>
                                        </p:tav>
                                        <p:tav tm="100000">
                                          <p:val>
                                            <p:fltVal val="0"/>
                                          </p:val>
                                        </p:tav>
                                      </p:tavLst>
                                    </p:anim>
                                    <p:anim calcmode="lin" valueType="num">
                                      <p:cBhvr>
                                        <p:cTn id="47" dur="800" decel="100000" fill="hold"/>
                                        <p:tgtEl>
                                          <p:spTgt spid="19479"/>
                                        </p:tgtEl>
                                        <p:attrNameLst>
                                          <p:attrName>ppt_x</p:attrName>
                                        </p:attrNameLst>
                                      </p:cBhvr>
                                      <p:tavLst>
                                        <p:tav tm="0">
                                          <p:val>
                                            <p:strVal val="#ppt_x+0.4"/>
                                          </p:val>
                                        </p:tav>
                                        <p:tav tm="100000">
                                          <p:val>
                                            <p:strVal val="#ppt_x-0.05"/>
                                          </p:val>
                                        </p:tav>
                                      </p:tavLst>
                                    </p:anim>
                                    <p:anim calcmode="lin" valueType="num">
                                      <p:cBhvr>
                                        <p:cTn id="48" dur="800" decel="100000" fill="hold"/>
                                        <p:tgtEl>
                                          <p:spTgt spid="19479"/>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19479"/>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19479"/>
                                        </p:tgtEl>
                                        <p:attrNameLst>
                                          <p:attrName>ppt_y</p:attrName>
                                        </p:attrNameLst>
                                      </p:cBhvr>
                                      <p:tavLst>
                                        <p:tav tm="0">
                                          <p:val>
                                            <p:strVal val="#ppt_y+0.1"/>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5" presetClass="entr" presetSubtype="0" fill="hold" nodeType="clickEffect">
                                  <p:stCondLst>
                                    <p:cond delay="0"/>
                                  </p:stCondLst>
                                  <p:childTnLst>
                                    <p:set>
                                      <p:cBhvr>
                                        <p:cTn id="54" dur="1" fill="hold">
                                          <p:stCondLst>
                                            <p:cond delay="0"/>
                                          </p:stCondLst>
                                        </p:cTn>
                                        <p:tgtEl>
                                          <p:spTgt spid="19474"/>
                                        </p:tgtEl>
                                        <p:attrNameLst>
                                          <p:attrName>style.visibility</p:attrName>
                                        </p:attrNameLst>
                                      </p:cBhvr>
                                      <p:to>
                                        <p:strVal val="visible"/>
                                      </p:to>
                                    </p:set>
                                    <p:anim calcmode="lin" valueType="num">
                                      <p:cBhvr>
                                        <p:cTn id="55" dur="500" decel="50000" fill="hold">
                                          <p:stCondLst>
                                            <p:cond delay="0"/>
                                          </p:stCondLst>
                                        </p:cTn>
                                        <p:tgtEl>
                                          <p:spTgt spid="19474"/>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9474"/>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9474"/>
                                        </p:tgtEl>
                                        <p:attrNameLst>
                                          <p:attrName>ppt_w</p:attrName>
                                        </p:attrNameLst>
                                      </p:cBhvr>
                                      <p:tavLst>
                                        <p:tav tm="0">
                                          <p:val>
                                            <p:strVal val="#ppt_w*.05"/>
                                          </p:val>
                                        </p:tav>
                                        <p:tav tm="100000">
                                          <p:val>
                                            <p:strVal val="#ppt_w"/>
                                          </p:val>
                                        </p:tav>
                                      </p:tavLst>
                                    </p:anim>
                                    <p:anim calcmode="lin" valueType="num">
                                      <p:cBhvr>
                                        <p:cTn id="58" dur="1000" fill="hold"/>
                                        <p:tgtEl>
                                          <p:spTgt spid="19474"/>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9474"/>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9474"/>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9474"/>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9474"/>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0" presetClass="entr" presetSubtype="0" fill="hold" nodeType="clickEffect">
                                  <p:stCondLst>
                                    <p:cond delay="0"/>
                                  </p:stCondLst>
                                  <p:childTnLst>
                                    <p:set>
                                      <p:cBhvr>
                                        <p:cTn id="66" dur="1" fill="hold">
                                          <p:stCondLst>
                                            <p:cond delay="0"/>
                                          </p:stCondLst>
                                        </p:cTn>
                                        <p:tgtEl>
                                          <p:spTgt spid="19475"/>
                                        </p:tgtEl>
                                        <p:attrNameLst>
                                          <p:attrName>style.visibility</p:attrName>
                                        </p:attrNameLst>
                                      </p:cBhvr>
                                      <p:to>
                                        <p:strVal val="visible"/>
                                      </p:to>
                                    </p:set>
                                    <p:animEffect transition="in" filter="fade">
                                      <p:cBhvr>
                                        <p:cTn id="67" dur="800" decel="100000"/>
                                        <p:tgtEl>
                                          <p:spTgt spid="19475"/>
                                        </p:tgtEl>
                                      </p:cBhvr>
                                    </p:animEffect>
                                    <p:anim calcmode="lin" valueType="num">
                                      <p:cBhvr>
                                        <p:cTn id="68" dur="800" decel="100000" fill="hold"/>
                                        <p:tgtEl>
                                          <p:spTgt spid="19475"/>
                                        </p:tgtEl>
                                        <p:attrNameLst>
                                          <p:attrName>style.rotation</p:attrName>
                                        </p:attrNameLst>
                                      </p:cBhvr>
                                      <p:tavLst>
                                        <p:tav tm="0">
                                          <p:val>
                                            <p:fltVal val="-90"/>
                                          </p:val>
                                        </p:tav>
                                        <p:tav tm="100000">
                                          <p:val>
                                            <p:fltVal val="0"/>
                                          </p:val>
                                        </p:tav>
                                      </p:tavLst>
                                    </p:anim>
                                    <p:anim calcmode="lin" valueType="num">
                                      <p:cBhvr>
                                        <p:cTn id="69" dur="800" decel="100000" fill="hold"/>
                                        <p:tgtEl>
                                          <p:spTgt spid="19475"/>
                                        </p:tgtEl>
                                        <p:attrNameLst>
                                          <p:attrName>ppt_x</p:attrName>
                                        </p:attrNameLst>
                                      </p:cBhvr>
                                      <p:tavLst>
                                        <p:tav tm="0">
                                          <p:val>
                                            <p:strVal val="#ppt_x+0.4"/>
                                          </p:val>
                                        </p:tav>
                                        <p:tav tm="100000">
                                          <p:val>
                                            <p:strVal val="#ppt_x-0.05"/>
                                          </p:val>
                                        </p:tav>
                                      </p:tavLst>
                                    </p:anim>
                                    <p:anim calcmode="lin" valueType="num">
                                      <p:cBhvr>
                                        <p:cTn id="70" dur="800" decel="100000" fill="hold"/>
                                        <p:tgtEl>
                                          <p:spTgt spid="19475"/>
                                        </p:tgtEl>
                                        <p:attrNameLst>
                                          <p:attrName>ppt_y</p:attrName>
                                        </p:attrNameLst>
                                      </p:cBhvr>
                                      <p:tavLst>
                                        <p:tav tm="0">
                                          <p:val>
                                            <p:strVal val="#ppt_y-0.4"/>
                                          </p:val>
                                        </p:tav>
                                        <p:tav tm="100000">
                                          <p:val>
                                            <p:strVal val="#ppt_y+0.1"/>
                                          </p:val>
                                        </p:tav>
                                      </p:tavLst>
                                    </p:anim>
                                    <p:anim calcmode="lin" valueType="num">
                                      <p:cBhvr>
                                        <p:cTn id="71" dur="200" accel="100000" fill="hold">
                                          <p:stCondLst>
                                            <p:cond delay="800"/>
                                          </p:stCondLst>
                                        </p:cTn>
                                        <p:tgtEl>
                                          <p:spTgt spid="19475"/>
                                        </p:tgtEl>
                                        <p:attrNameLst>
                                          <p:attrName>ppt_x</p:attrName>
                                        </p:attrNameLst>
                                      </p:cBhvr>
                                      <p:tavLst>
                                        <p:tav tm="0">
                                          <p:val>
                                            <p:strVal val="#ppt_x-0.05"/>
                                          </p:val>
                                        </p:tav>
                                        <p:tav tm="100000">
                                          <p:val>
                                            <p:strVal val="#ppt_x"/>
                                          </p:val>
                                        </p:tav>
                                      </p:tavLst>
                                    </p:anim>
                                    <p:anim calcmode="lin" valueType="num">
                                      <p:cBhvr>
                                        <p:cTn id="72" dur="200" accel="100000" fill="hold">
                                          <p:stCondLst>
                                            <p:cond delay="800"/>
                                          </p:stCondLst>
                                        </p:cTn>
                                        <p:tgtEl>
                                          <p:spTgt spid="19475"/>
                                        </p:tgtEl>
                                        <p:attrNameLst>
                                          <p:attrName>ppt_y</p:attrName>
                                        </p:attrNameLst>
                                      </p:cBhvr>
                                      <p:tavLst>
                                        <p:tav tm="0">
                                          <p:val>
                                            <p:strVal val="#ppt_y+0.1"/>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55" presetClass="entr" presetSubtype="0" fill="hold" nodeType="clickEffect">
                                  <p:stCondLst>
                                    <p:cond delay="0"/>
                                  </p:stCondLst>
                                  <p:childTnLst>
                                    <p:set>
                                      <p:cBhvr>
                                        <p:cTn id="76" dur="1" fill="hold">
                                          <p:stCondLst>
                                            <p:cond delay="0"/>
                                          </p:stCondLst>
                                        </p:cTn>
                                        <p:tgtEl>
                                          <p:spTgt spid="19476"/>
                                        </p:tgtEl>
                                        <p:attrNameLst>
                                          <p:attrName>style.visibility</p:attrName>
                                        </p:attrNameLst>
                                      </p:cBhvr>
                                      <p:to>
                                        <p:strVal val="visible"/>
                                      </p:to>
                                    </p:set>
                                    <p:anim calcmode="lin" valueType="num">
                                      <p:cBhvr>
                                        <p:cTn id="77" dur="1000" fill="hold"/>
                                        <p:tgtEl>
                                          <p:spTgt spid="19476"/>
                                        </p:tgtEl>
                                        <p:attrNameLst>
                                          <p:attrName>ppt_w</p:attrName>
                                        </p:attrNameLst>
                                      </p:cBhvr>
                                      <p:tavLst>
                                        <p:tav tm="0">
                                          <p:val>
                                            <p:strVal val="#ppt_w*0.70"/>
                                          </p:val>
                                        </p:tav>
                                        <p:tav tm="100000">
                                          <p:val>
                                            <p:strVal val="#ppt_w"/>
                                          </p:val>
                                        </p:tav>
                                      </p:tavLst>
                                    </p:anim>
                                    <p:anim calcmode="lin" valueType="num">
                                      <p:cBhvr>
                                        <p:cTn id="78" dur="1000" fill="hold"/>
                                        <p:tgtEl>
                                          <p:spTgt spid="19476"/>
                                        </p:tgtEl>
                                        <p:attrNameLst>
                                          <p:attrName>ppt_h</p:attrName>
                                        </p:attrNameLst>
                                      </p:cBhvr>
                                      <p:tavLst>
                                        <p:tav tm="0">
                                          <p:val>
                                            <p:strVal val="#ppt_h"/>
                                          </p:val>
                                        </p:tav>
                                        <p:tav tm="100000">
                                          <p:val>
                                            <p:strVal val="#ppt_h"/>
                                          </p:val>
                                        </p:tav>
                                      </p:tavLst>
                                    </p:anim>
                                    <p:animEffect transition="in" filter="fade">
                                      <p:cBhvr>
                                        <p:cTn id="79" dur="1000"/>
                                        <p:tgtEl>
                                          <p:spTgt spid="19476"/>
                                        </p:tgtEl>
                                      </p:cBhvr>
                                    </p:animEffect>
                                  </p:childTnLst>
                                </p:cTn>
                              </p:par>
                              <p:par>
                                <p:cTn id="80" presetID="0" presetClass="path" presetSubtype="0" accel="50000" decel="50000" fill="hold" nodeType="withEffect">
                                  <p:stCondLst>
                                    <p:cond delay="0"/>
                                  </p:stCondLst>
                                  <p:childTnLst>
                                    <p:animMotion origin="layout" path="M -5.55556E-7 6.66667E-6 C -0.00833 -0.00671 -0.01892 -0.00972 -0.025 -0.0199 C -0.0368 -0.03981 -0.03055 -0.03263 -0.04236 -0.04328 C -0.05208 -0.06249 -0.05937 -0.08472 -0.06493 -0.10671 C -0.06597 -0.1111 -0.06632 -0.1155 -0.06736 -0.1199 C -0.06892 -0.12661 -0.0724 -0.14004 -0.0724 -0.14004 C -0.07326 -0.14791 -0.075 -0.15555 -0.075 -0.16342 C -0.075 -0.1956 -0.07292 -0.24444 -0.0625 -0.27661 C -0.06128 -0.28032 -0.05868 -0.28286 -0.05746 -0.28657 C -0.05139 -0.30485 -0.05538 -0.31319 -0.03993 -0.3199 C -0.0375 -0.32222 -0.03507 -0.32476 -0.03246 -0.32661 C -0.03003 -0.32823 -0.02726 -0.32823 -0.025 -0.33009 C -0.02205 -0.33263 -0.02049 -0.33772 -0.01736 -0.34004 C -0.00781 -0.34722 0.00712 -0.35185 0.01754 -0.35671 C 0.02917 -0.35485 0.03924 -0.35786 0.04757 -0.34675 C 0.04965 -0.34397 0.05052 -0.33958 0.0526 -0.33657 C 0.05729 -0.32962 0.06441 -0.32499 0.06754 -0.31666 C 0.07083 -0.30786 0.07431 -0.29884 0.0776 -0.29004 C 0.08038 -0.28286 0.0875 -0.2699 0.0875 -0.2699 C 0.08837 -0.2655 0.08906 -0.2611 0.0901 -0.25671 C 0.09167 -0.24999 0.09514 -0.23657 0.09514 -0.23657 C 0.09254 -0.1956 0.08941 -0.17337 0.07257 -0.14004 C 0.06354 -0.1037 0.05521 -0.06689 0.04757 -0.03009 C 0.04566 -0.02129 0.04445 -0.00254 0.0375 0.00325 C 0.00712 0.02871 0.03229 -0.003 0.01754 0.01667 " pathEditMode="relative" ptsTypes="ffffffffffffffffffffffffA">
                                      <p:cBhvr>
                                        <p:cTn id="81" dur="5000" fill="hold"/>
                                        <p:tgtEl>
                                          <p:spTgt spid="19476"/>
                                        </p:tgtEl>
                                        <p:attrNameLst>
                                          <p:attrName>ppt_x</p:attrName>
                                          <p:attrName>ppt_y</p:attrName>
                                        </p:attrNameLst>
                                      </p:cBhvr>
                                    </p:animMotion>
                                  </p:childTnLst>
                                </p:cTn>
                              </p:par>
                            </p:childTnLst>
                          </p:cTn>
                        </p:par>
                      </p:childTnLst>
                    </p:cTn>
                  </p:par>
                  <p:par>
                    <p:cTn id="82" fill="hold" nodeType="clickPar">
                      <p:stCondLst>
                        <p:cond delay="indefinite"/>
                      </p:stCondLst>
                      <p:childTnLst>
                        <p:par>
                          <p:cTn id="83" fill="hold" nodeType="withGroup">
                            <p:stCondLst>
                              <p:cond delay="0"/>
                            </p:stCondLst>
                            <p:childTnLst>
                              <p:par>
                                <p:cTn id="84" presetID="35" presetClass="entr" presetSubtype="0" fill="hold" nodeType="clickEffect">
                                  <p:stCondLst>
                                    <p:cond delay="0"/>
                                  </p:stCondLst>
                                  <p:childTnLst>
                                    <p:set>
                                      <p:cBhvr>
                                        <p:cTn id="85" dur="1" fill="hold">
                                          <p:stCondLst>
                                            <p:cond delay="0"/>
                                          </p:stCondLst>
                                        </p:cTn>
                                        <p:tgtEl>
                                          <p:spTgt spid="19477"/>
                                        </p:tgtEl>
                                        <p:attrNameLst>
                                          <p:attrName>style.visibility</p:attrName>
                                        </p:attrNameLst>
                                      </p:cBhvr>
                                      <p:to>
                                        <p:strVal val="visible"/>
                                      </p:to>
                                    </p:set>
                                    <p:animEffect transition="in" filter="fade">
                                      <p:cBhvr>
                                        <p:cTn id="86" dur="2000"/>
                                        <p:tgtEl>
                                          <p:spTgt spid="19477"/>
                                        </p:tgtEl>
                                      </p:cBhvr>
                                    </p:animEffect>
                                    <p:anim calcmode="lin" valueType="num">
                                      <p:cBhvr>
                                        <p:cTn id="87" dur="2000" fill="hold"/>
                                        <p:tgtEl>
                                          <p:spTgt spid="19477"/>
                                        </p:tgtEl>
                                        <p:attrNameLst>
                                          <p:attrName>style.rotation</p:attrName>
                                        </p:attrNameLst>
                                      </p:cBhvr>
                                      <p:tavLst>
                                        <p:tav tm="0">
                                          <p:val>
                                            <p:fltVal val="720"/>
                                          </p:val>
                                        </p:tav>
                                        <p:tav tm="100000">
                                          <p:val>
                                            <p:fltVal val="0"/>
                                          </p:val>
                                        </p:tav>
                                      </p:tavLst>
                                    </p:anim>
                                    <p:anim calcmode="lin" valueType="num">
                                      <p:cBhvr>
                                        <p:cTn id="88" dur="2000" fill="hold"/>
                                        <p:tgtEl>
                                          <p:spTgt spid="19477"/>
                                        </p:tgtEl>
                                        <p:attrNameLst>
                                          <p:attrName>ppt_h</p:attrName>
                                        </p:attrNameLst>
                                      </p:cBhvr>
                                      <p:tavLst>
                                        <p:tav tm="0">
                                          <p:val>
                                            <p:fltVal val="0"/>
                                          </p:val>
                                        </p:tav>
                                        <p:tav tm="100000">
                                          <p:val>
                                            <p:strVal val="#ppt_h"/>
                                          </p:val>
                                        </p:tav>
                                      </p:tavLst>
                                    </p:anim>
                                    <p:anim calcmode="lin" valueType="num">
                                      <p:cBhvr>
                                        <p:cTn id="89" dur="2000" fill="hold"/>
                                        <p:tgtEl>
                                          <p:spTgt spid="19477"/>
                                        </p:tgtEl>
                                        <p:attrNameLst>
                                          <p:attrName>ppt_w</p:attrName>
                                        </p:attrNameLst>
                                      </p:cBhvr>
                                      <p:tavLst>
                                        <p:tav tm="0">
                                          <p:val>
                                            <p:fltVal val="0"/>
                                          </p:val>
                                        </p:tav>
                                        <p:tav tm="100000">
                                          <p:val>
                                            <p:strVal val="#ppt_w"/>
                                          </p:val>
                                        </p:tav>
                                      </p:tavLst>
                                    </p:anim>
                                  </p:childTnLst>
                                </p:cTn>
                              </p:par>
                            </p:childTnLst>
                          </p:cTn>
                        </p:par>
                        <p:par>
                          <p:cTn id="90" fill="hold" nodeType="afterGroup">
                            <p:stCondLst>
                              <p:cond delay="2000"/>
                            </p:stCondLst>
                            <p:childTnLst>
                              <p:par>
                                <p:cTn id="91" presetID="6" presetClass="emph" presetSubtype="0" fill="hold" nodeType="afterEffect">
                                  <p:stCondLst>
                                    <p:cond delay="0"/>
                                  </p:stCondLst>
                                  <p:childTnLst>
                                    <p:animScale>
                                      <p:cBhvr>
                                        <p:cTn id="92" dur="2000" fill="hold"/>
                                        <p:tgtEl>
                                          <p:spTgt spid="1947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rael Map Tribes West.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8182"/>
            <a:ext cx="9144000" cy="6866182"/>
          </a:xfrm>
          <a:prstGeom prst="rect">
            <a:avLst/>
          </a:prstGeom>
        </p:spPr>
      </p:pic>
      <p:sp>
        <p:nvSpPr>
          <p:cNvPr id="900098" name="Rectangle 2"/>
          <p:cNvSpPr>
            <a:spLocks noGrp="1" noChangeArrowheads="1"/>
          </p:cNvSpPr>
          <p:nvPr>
            <p:ph type="ctrTitle"/>
          </p:nvPr>
        </p:nvSpPr>
        <p:spPr>
          <a:xfrm>
            <a:off x="-1" y="43013"/>
            <a:ext cx="5508105" cy="1153740"/>
          </a:xfrm>
          <a:effectLst>
            <a:outerShdw blurRad="63500" dist="35921" dir="2700000" algn="ctr" rotWithShape="0">
              <a:schemeClr val="tx2">
                <a:alpha val="74998"/>
              </a:schemeClr>
            </a:outerShdw>
          </a:effectLst>
        </p:spPr>
        <p:txBody>
          <a:bodyPr anchor="t"/>
          <a:lstStyle/>
          <a:p>
            <a:pPr algn="l">
              <a:defRPr/>
            </a:pPr>
            <a:r>
              <a:rPr lang="en-US" sz="2800" b="1" dirty="0">
                <a:solidFill>
                  <a:srgbClr val="FFFFFF"/>
                </a:solidFill>
                <a:effectLst>
                  <a:glow rad="127000">
                    <a:schemeClr val="tx1"/>
                  </a:glow>
                </a:effectLst>
                <a:latin typeface="Arial" charset="0"/>
                <a:ea typeface="ＭＳ Ｐゴシック" charset="0"/>
                <a:cs typeface="ＭＳ Ｐゴシック" charset="0"/>
              </a:rPr>
              <a:t>Judgment Against the Nations </a:t>
            </a:r>
            <a:br>
              <a:rPr lang="en-US" sz="2800" b="1" dirty="0">
                <a:solidFill>
                  <a:srgbClr val="FFFFFF"/>
                </a:solidFill>
                <a:effectLst>
                  <a:glow rad="127000">
                    <a:schemeClr val="tx1"/>
                  </a:glow>
                </a:effectLst>
                <a:latin typeface="Arial" charset="0"/>
                <a:ea typeface="ＭＳ Ｐゴシック" charset="0"/>
                <a:cs typeface="ＭＳ Ｐゴシック" charset="0"/>
              </a:rPr>
            </a:br>
            <a:r>
              <a:rPr lang="en-US" sz="2800" b="1" dirty="0">
                <a:solidFill>
                  <a:srgbClr val="FFFFFF"/>
                </a:solidFill>
                <a:effectLst>
                  <a:glow rad="127000">
                    <a:schemeClr val="tx1"/>
                  </a:glow>
                </a:effectLst>
                <a:latin typeface="Arial" charset="0"/>
                <a:ea typeface="ＭＳ Ｐゴシック" charset="0"/>
                <a:cs typeface="ＭＳ Ｐゴシック" charset="0"/>
              </a:rPr>
              <a:t>(Amos 1–2)</a:t>
            </a:r>
          </a:p>
        </p:txBody>
      </p:sp>
      <p:sp>
        <p:nvSpPr>
          <p:cNvPr id="7" name="Text Box 3"/>
          <p:cNvSpPr txBox="1">
            <a:spLocks noChangeArrowheads="1"/>
          </p:cNvSpPr>
          <p:nvPr/>
        </p:nvSpPr>
        <p:spPr bwMode="auto">
          <a:xfrm>
            <a:off x="4310414" y="3544580"/>
            <a:ext cx="1672150" cy="40011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algn="ctr">
              <a:spcBef>
                <a:spcPct val="50000"/>
              </a:spcBef>
              <a:defRPr/>
            </a:pPr>
            <a:r>
              <a:rPr lang="en-US" sz="2000" b="1" dirty="0">
                <a:solidFill>
                  <a:srgbClr val="FFFFFF"/>
                </a:solidFill>
                <a:effectLst>
                  <a:glow rad="101600">
                    <a:srgbClr val="000000">
                      <a:alpha val="75000"/>
                    </a:srgbClr>
                  </a:glow>
                </a:effectLst>
                <a:latin typeface="Arial"/>
                <a:ea typeface="ＭＳ Ｐゴシック" charset="0"/>
                <a:cs typeface="Arial"/>
              </a:rPr>
              <a:t>Dan</a:t>
            </a:r>
          </a:p>
        </p:txBody>
      </p:sp>
      <p:sp>
        <p:nvSpPr>
          <p:cNvPr id="8" name="Text Box 4"/>
          <p:cNvSpPr txBox="1">
            <a:spLocks noChangeArrowheads="1"/>
          </p:cNvSpPr>
          <p:nvPr/>
        </p:nvSpPr>
        <p:spPr bwMode="auto">
          <a:xfrm>
            <a:off x="4080949" y="4401890"/>
            <a:ext cx="2061485" cy="40011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algn="ctr">
              <a:spcBef>
                <a:spcPct val="50000"/>
              </a:spcBef>
              <a:defRPr/>
            </a:pPr>
            <a:r>
              <a:rPr lang="en-US" sz="2000" b="1" dirty="0">
                <a:solidFill>
                  <a:srgbClr val="FFFFFF"/>
                </a:solidFill>
                <a:effectLst>
                  <a:glow rad="101600">
                    <a:srgbClr val="000000">
                      <a:alpha val="75000"/>
                    </a:srgbClr>
                  </a:glow>
                </a:effectLst>
                <a:latin typeface="Arial"/>
                <a:ea typeface="ＭＳ Ｐゴシック" charset="0"/>
                <a:cs typeface="Arial"/>
              </a:rPr>
              <a:t>Judah</a:t>
            </a:r>
          </a:p>
        </p:txBody>
      </p:sp>
      <p:sp>
        <p:nvSpPr>
          <p:cNvPr id="9" name="Text Box 5"/>
          <p:cNvSpPr txBox="1">
            <a:spLocks noChangeArrowheads="1"/>
          </p:cNvSpPr>
          <p:nvPr/>
        </p:nvSpPr>
        <p:spPr bwMode="auto">
          <a:xfrm>
            <a:off x="3946562" y="5241076"/>
            <a:ext cx="2667000" cy="40011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a:spcBef>
                <a:spcPct val="50000"/>
              </a:spcBef>
              <a:defRPr/>
            </a:pPr>
            <a:r>
              <a:rPr lang="en-US" sz="2000" b="1" dirty="0">
                <a:solidFill>
                  <a:srgbClr val="FFFFFF"/>
                </a:solidFill>
                <a:effectLst>
                  <a:glow rad="101600">
                    <a:srgbClr val="000000">
                      <a:alpha val="75000"/>
                    </a:srgbClr>
                  </a:glow>
                </a:effectLst>
                <a:latin typeface="Arial"/>
                <a:ea typeface="ＭＳ Ｐゴシック" charset="0"/>
                <a:cs typeface="Arial"/>
              </a:rPr>
              <a:t>Simeon</a:t>
            </a:r>
          </a:p>
        </p:txBody>
      </p:sp>
      <p:sp>
        <p:nvSpPr>
          <p:cNvPr id="10" name="Text Box 6"/>
          <p:cNvSpPr txBox="1">
            <a:spLocks noChangeArrowheads="1"/>
          </p:cNvSpPr>
          <p:nvPr/>
        </p:nvSpPr>
        <p:spPr bwMode="auto">
          <a:xfrm>
            <a:off x="6371899" y="4001780"/>
            <a:ext cx="1812788" cy="40011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algn="ctr">
              <a:spcBef>
                <a:spcPct val="50000"/>
              </a:spcBef>
              <a:defRPr/>
            </a:pPr>
            <a:r>
              <a:rPr lang="en-US" sz="2000" b="1" dirty="0">
                <a:solidFill>
                  <a:srgbClr val="FFFFFF"/>
                </a:solidFill>
                <a:effectLst>
                  <a:glow rad="101600">
                    <a:srgbClr val="000000">
                      <a:alpha val="75000"/>
                    </a:srgbClr>
                  </a:glow>
                </a:effectLst>
                <a:latin typeface="Arial"/>
                <a:ea typeface="ＭＳ Ｐゴシック" charset="0"/>
                <a:cs typeface="Arial"/>
              </a:rPr>
              <a:t>Reuben</a:t>
            </a:r>
          </a:p>
        </p:txBody>
      </p:sp>
      <p:sp>
        <p:nvSpPr>
          <p:cNvPr id="11" name="Text Box 7"/>
          <p:cNvSpPr txBox="1">
            <a:spLocks noChangeArrowheads="1"/>
          </p:cNvSpPr>
          <p:nvPr/>
        </p:nvSpPr>
        <p:spPr bwMode="auto">
          <a:xfrm>
            <a:off x="6371899" y="2764532"/>
            <a:ext cx="1812788" cy="40011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algn="ctr">
              <a:spcBef>
                <a:spcPct val="50000"/>
              </a:spcBef>
              <a:defRPr/>
            </a:pPr>
            <a:r>
              <a:rPr lang="en-US" sz="2000" b="1" dirty="0">
                <a:solidFill>
                  <a:srgbClr val="FFFFFF"/>
                </a:solidFill>
                <a:effectLst>
                  <a:glow rad="101600">
                    <a:srgbClr val="000000">
                      <a:alpha val="75000"/>
                    </a:srgbClr>
                  </a:glow>
                </a:effectLst>
                <a:latin typeface="Arial"/>
                <a:ea typeface="ＭＳ Ｐゴシック" charset="0"/>
                <a:cs typeface="Arial"/>
              </a:rPr>
              <a:t>Gad</a:t>
            </a:r>
          </a:p>
        </p:txBody>
      </p:sp>
      <p:sp>
        <p:nvSpPr>
          <p:cNvPr id="12" name="Text Box 8"/>
          <p:cNvSpPr txBox="1">
            <a:spLocks noChangeArrowheads="1"/>
          </p:cNvSpPr>
          <p:nvPr/>
        </p:nvSpPr>
        <p:spPr bwMode="auto">
          <a:xfrm>
            <a:off x="6453367" y="1666913"/>
            <a:ext cx="2667000" cy="40011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a:spcBef>
                <a:spcPct val="50000"/>
              </a:spcBef>
              <a:defRPr/>
            </a:pPr>
            <a:r>
              <a:rPr lang="en-US" sz="2000" b="1" dirty="0">
                <a:solidFill>
                  <a:srgbClr val="FFFFFF"/>
                </a:solidFill>
                <a:effectLst>
                  <a:glow rad="101600">
                    <a:srgbClr val="000000">
                      <a:alpha val="75000"/>
                    </a:srgbClr>
                  </a:glow>
                </a:effectLst>
                <a:latin typeface="Arial"/>
                <a:ea typeface="ＭＳ Ｐゴシック" charset="0"/>
                <a:cs typeface="Arial"/>
              </a:rPr>
              <a:t>Manasseh</a:t>
            </a:r>
          </a:p>
        </p:txBody>
      </p:sp>
      <p:sp>
        <p:nvSpPr>
          <p:cNvPr id="13" name="Text Box 9"/>
          <p:cNvSpPr txBox="1">
            <a:spLocks noChangeArrowheads="1"/>
          </p:cNvSpPr>
          <p:nvPr/>
        </p:nvSpPr>
        <p:spPr bwMode="auto">
          <a:xfrm>
            <a:off x="4652708" y="3128468"/>
            <a:ext cx="2667000" cy="40011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a:spcBef>
                <a:spcPct val="50000"/>
              </a:spcBef>
              <a:defRPr/>
            </a:pPr>
            <a:r>
              <a:rPr lang="en-US" sz="2000" b="1" dirty="0">
                <a:solidFill>
                  <a:srgbClr val="FFFFFF"/>
                </a:solidFill>
                <a:effectLst>
                  <a:glow rad="101600">
                    <a:srgbClr val="000000">
                      <a:alpha val="75000"/>
                    </a:srgbClr>
                  </a:glow>
                </a:effectLst>
                <a:latin typeface="Arial"/>
                <a:ea typeface="ＭＳ Ｐゴシック" charset="0"/>
                <a:cs typeface="Arial"/>
              </a:rPr>
              <a:t>Ephraim</a:t>
            </a:r>
          </a:p>
        </p:txBody>
      </p:sp>
      <p:sp>
        <p:nvSpPr>
          <p:cNvPr id="14" name="Text Box 10"/>
          <p:cNvSpPr txBox="1">
            <a:spLocks noChangeArrowheads="1"/>
          </p:cNvSpPr>
          <p:nvPr/>
        </p:nvSpPr>
        <p:spPr bwMode="auto">
          <a:xfrm>
            <a:off x="4993310" y="2344490"/>
            <a:ext cx="1978867" cy="40011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algn="ctr">
              <a:spcBef>
                <a:spcPct val="50000"/>
              </a:spcBef>
              <a:defRPr/>
            </a:pPr>
            <a:r>
              <a:rPr lang="en-US" sz="2000" b="1" dirty="0">
                <a:solidFill>
                  <a:srgbClr val="FFFFFF"/>
                </a:solidFill>
                <a:effectLst>
                  <a:glow rad="101600">
                    <a:srgbClr val="000000">
                      <a:alpha val="75000"/>
                    </a:srgbClr>
                  </a:glow>
                </a:effectLst>
                <a:latin typeface="Arial"/>
                <a:ea typeface="ＭＳ Ｐゴシック" charset="0"/>
                <a:cs typeface="Arial"/>
              </a:rPr>
              <a:t>Manasseh</a:t>
            </a:r>
          </a:p>
        </p:txBody>
      </p:sp>
      <p:sp>
        <p:nvSpPr>
          <p:cNvPr id="19" name="Text Box 15"/>
          <p:cNvSpPr txBox="1">
            <a:spLocks noChangeArrowheads="1"/>
          </p:cNvSpPr>
          <p:nvPr/>
        </p:nvSpPr>
        <p:spPr bwMode="auto">
          <a:xfrm>
            <a:off x="5906480" y="838232"/>
            <a:ext cx="1462880" cy="40011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algn="ctr">
              <a:spcBef>
                <a:spcPct val="50000"/>
              </a:spcBef>
              <a:defRPr/>
            </a:pPr>
            <a:r>
              <a:rPr lang="en-US" sz="2000" b="1" dirty="0">
                <a:solidFill>
                  <a:srgbClr val="FFFFFF"/>
                </a:solidFill>
                <a:effectLst>
                  <a:glow rad="101600">
                    <a:srgbClr val="000000">
                      <a:alpha val="75000"/>
                    </a:srgbClr>
                  </a:glow>
                </a:effectLst>
                <a:latin typeface="Arial"/>
                <a:ea typeface="ＭＳ Ｐゴシック" charset="0"/>
                <a:cs typeface="Arial"/>
              </a:rPr>
              <a:t>Naphtali</a:t>
            </a:r>
          </a:p>
        </p:txBody>
      </p:sp>
      <p:sp>
        <p:nvSpPr>
          <p:cNvPr id="20" name="Text Box 16"/>
          <p:cNvSpPr txBox="1">
            <a:spLocks noChangeArrowheads="1"/>
          </p:cNvSpPr>
          <p:nvPr/>
        </p:nvSpPr>
        <p:spPr bwMode="auto">
          <a:xfrm rot="167692">
            <a:off x="5160933" y="446118"/>
            <a:ext cx="1462880" cy="40011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algn="ctr">
              <a:spcBef>
                <a:spcPct val="50000"/>
              </a:spcBef>
              <a:defRPr/>
            </a:pPr>
            <a:r>
              <a:rPr lang="en-US" sz="2000" b="1" dirty="0">
                <a:solidFill>
                  <a:srgbClr val="FFFFFF"/>
                </a:solidFill>
                <a:effectLst>
                  <a:glow rad="101600">
                    <a:srgbClr val="000000">
                      <a:alpha val="75000"/>
                    </a:srgbClr>
                  </a:glow>
                </a:effectLst>
                <a:latin typeface="Arial"/>
                <a:ea typeface="ＭＳ Ｐゴシック" charset="0"/>
                <a:cs typeface="Arial"/>
              </a:rPr>
              <a:t>Asher</a:t>
            </a:r>
          </a:p>
        </p:txBody>
      </p:sp>
      <p:sp>
        <p:nvSpPr>
          <p:cNvPr id="17" name="Text Box 13"/>
          <p:cNvSpPr txBox="1">
            <a:spLocks noChangeArrowheads="1"/>
          </p:cNvSpPr>
          <p:nvPr/>
        </p:nvSpPr>
        <p:spPr bwMode="auto">
          <a:xfrm>
            <a:off x="4799939" y="1378389"/>
            <a:ext cx="2529548" cy="40011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algn="ctr">
              <a:spcBef>
                <a:spcPct val="50000"/>
              </a:spcBef>
              <a:defRPr/>
            </a:pPr>
            <a:r>
              <a:rPr lang="en-US" sz="2000" b="1" dirty="0">
                <a:solidFill>
                  <a:srgbClr val="FFFFFF"/>
                </a:solidFill>
                <a:effectLst>
                  <a:glow rad="101600">
                    <a:srgbClr val="000000">
                      <a:alpha val="75000"/>
                    </a:srgbClr>
                  </a:glow>
                </a:effectLst>
                <a:latin typeface="Arial"/>
                <a:ea typeface="ＭＳ Ｐゴシック" charset="0"/>
                <a:cs typeface="Arial"/>
              </a:rPr>
              <a:t>Zebulun</a:t>
            </a:r>
          </a:p>
        </p:txBody>
      </p:sp>
      <p:sp>
        <p:nvSpPr>
          <p:cNvPr id="18" name="Text Box 14"/>
          <p:cNvSpPr txBox="1">
            <a:spLocks noChangeArrowheads="1"/>
          </p:cNvSpPr>
          <p:nvPr/>
        </p:nvSpPr>
        <p:spPr bwMode="auto">
          <a:xfrm>
            <a:off x="5072827" y="1846653"/>
            <a:ext cx="2761080" cy="40011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algn="ctr">
              <a:spcBef>
                <a:spcPct val="50000"/>
              </a:spcBef>
              <a:defRPr/>
            </a:pPr>
            <a:r>
              <a:rPr lang="en-US" sz="2000" b="1" dirty="0">
                <a:solidFill>
                  <a:srgbClr val="FFFFFF"/>
                </a:solidFill>
                <a:effectLst>
                  <a:glow rad="101600">
                    <a:srgbClr val="000000">
                      <a:alpha val="75000"/>
                    </a:srgbClr>
                  </a:glow>
                </a:effectLst>
                <a:latin typeface="Arial"/>
                <a:ea typeface="ＭＳ Ｐゴシック" charset="0"/>
                <a:cs typeface="Arial"/>
              </a:rPr>
              <a:t>Issachar</a:t>
            </a:r>
          </a:p>
        </p:txBody>
      </p:sp>
      <p:sp>
        <p:nvSpPr>
          <p:cNvPr id="49" name="Text Box 2"/>
          <p:cNvSpPr txBox="1">
            <a:spLocks noChangeArrowheads="1"/>
          </p:cNvSpPr>
          <p:nvPr/>
        </p:nvSpPr>
        <p:spPr bwMode="auto">
          <a:xfrm>
            <a:off x="8391686" y="89445"/>
            <a:ext cx="698178" cy="461665"/>
          </a:xfrm>
          <a:prstGeom prst="rect">
            <a:avLst/>
          </a:prstGeom>
          <a:solidFill>
            <a:srgbClr val="000000"/>
          </a:solidFill>
          <a:ln>
            <a:noFill/>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a:r>
              <a:rPr lang="en-US" b="1" dirty="0">
                <a:solidFill>
                  <a:srgbClr val="FFFFFF"/>
                </a:solidFill>
                <a:latin typeface="Arial" charset="0"/>
                <a:cs typeface="Arial" charset="0"/>
              </a:rPr>
              <a:t>591</a:t>
            </a:r>
          </a:p>
        </p:txBody>
      </p:sp>
      <p:sp>
        <p:nvSpPr>
          <p:cNvPr id="50" name="Rectangle 2"/>
          <p:cNvSpPr txBox="1">
            <a:spLocks noChangeArrowheads="1"/>
          </p:cNvSpPr>
          <p:nvPr/>
        </p:nvSpPr>
        <p:spPr bwMode="auto">
          <a:xfrm>
            <a:off x="269762" y="1196752"/>
            <a:ext cx="4302238" cy="5976664"/>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l">
              <a:defRPr/>
            </a:pPr>
            <a:r>
              <a:rPr lang="en-US" sz="3200" b="1" dirty="0">
                <a:solidFill>
                  <a:srgbClr val="FFFFFF"/>
                </a:solidFill>
                <a:effectLst>
                  <a:glow rad="127000">
                    <a:srgbClr val="000000"/>
                  </a:glow>
                </a:effectLst>
                <a:latin typeface="Arial" charset="0"/>
                <a:ea typeface="ＭＳ Ｐゴシック" charset="0"/>
                <a:cs typeface="ＭＳ Ｐゴシック" charset="0"/>
              </a:rPr>
              <a:t>Amos declared the sins and penalties of Israel and 7 surrounding countries for their sins against God</a:t>
            </a:r>
            <a:r>
              <a:rPr lang="uk-UA" sz="3200" b="1" dirty="0">
                <a:solidFill>
                  <a:srgbClr val="FFFFFF"/>
                </a:solidFill>
                <a:effectLst>
                  <a:glow rad="127000">
                    <a:srgbClr val="000000"/>
                  </a:glow>
                </a:effectLst>
                <a:latin typeface="Arial" charset="0"/>
                <a:ea typeface="ＭＳ Ｐゴシック" charset="0"/>
                <a:cs typeface="ＭＳ Ｐゴシック" charset="0"/>
              </a:rPr>
              <a:t>'</a:t>
            </a:r>
            <a:r>
              <a:rPr lang="en-US" sz="3200" b="1" dirty="0">
                <a:solidFill>
                  <a:srgbClr val="FFFFFF"/>
                </a:solidFill>
                <a:effectLst>
                  <a:glow rad="127000">
                    <a:srgbClr val="000000"/>
                  </a:glow>
                </a:effectLst>
                <a:latin typeface="Arial" charset="0"/>
                <a:ea typeface="ＭＳ Ｐゴシック" charset="0"/>
                <a:cs typeface="ＭＳ Ｐゴシック" charset="0"/>
              </a:rPr>
              <a:t>s people, Israel</a:t>
            </a:r>
          </a:p>
        </p:txBody>
      </p:sp>
      <p:sp>
        <p:nvSpPr>
          <p:cNvPr id="15" name="Text Box 11"/>
          <p:cNvSpPr txBox="1">
            <a:spLocks noChangeArrowheads="1"/>
          </p:cNvSpPr>
          <p:nvPr/>
        </p:nvSpPr>
        <p:spPr bwMode="auto">
          <a:xfrm>
            <a:off x="5503497" y="3646931"/>
            <a:ext cx="1887573" cy="40011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algn="ctr">
              <a:spcBef>
                <a:spcPct val="50000"/>
              </a:spcBef>
              <a:defRPr/>
            </a:pPr>
            <a:r>
              <a:rPr lang="en-US" sz="2000" b="1" dirty="0">
                <a:solidFill>
                  <a:srgbClr val="FFFFFF"/>
                </a:solidFill>
                <a:effectLst>
                  <a:glow rad="101600">
                    <a:srgbClr val="000000">
                      <a:alpha val="75000"/>
                    </a:srgbClr>
                  </a:glow>
                </a:effectLst>
                <a:latin typeface="Arial"/>
                <a:ea typeface="ＭＳ Ｐゴシック" charset="0"/>
                <a:cs typeface="Arial"/>
              </a:rPr>
              <a:t>Benjamin</a:t>
            </a:r>
          </a:p>
        </p:txBody>
      </p:sp>
    </p:spTree>
    <p:extLst>
      <p:ext uri="{BB962C8B-B14F-4D97-AF65-F5344CB8AC3E}">
        <p14:creationId xmlns:p14="http://schemas.microsoft.com/office/powerpoint/2010/main" val="387206198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vided Kingdom Regions.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27" y="-8182"/>
            <a:ext cx="9141064" cy="6866182"/>
          </a:xfrm>
          <a:prstGeom prst="rect">
            <a:avLst/>
          </a:prstGeom>
        </p:spPr>
      </p:pic>
      <p:sp>
        <p:nvSpPr>
          <p:cNvPr id="900098" name="Rectangle 2"/>
          <p:cNvSpPr>
            <a:spLocks noGrp="1" noChangeArrowheads="1"/>
          </p:cNvSpPr>
          <p:nvPr>
            <p:ph type="ctrTitle"/>
          </p:nvPr>
        </p:nvSpPr>
        <p:spPr>
          <a:xfrm>
            <a:off x="-1" y="43013"/>
            <a:ext cx="6228185" cy="865708"/>
          </a:xfrm>
          <a:effectLst>
            <a:outerShdw blurRad="63500" dist="35921" dir="2700000" algn="ctr" rotWithShape="0">
              <a:schemeClr val="tx2">
                <a:alpha val="74998"/>
              </a:schemeClr>
            </a:outerShdw>
          </a:effectLst>
        </p:spPr>
        <p:txBody>
          <a:bodyPr anchor="t"/>
          <a:lstStyle/>
          <a:p>
            <a:pPr algn="l">
              <a:defRPr/>
            </a:pPr>
            <a:r>
              <a:rPr lang="en-US" sz="3200" b="1" dirty="0">
                <a:effectLst>
                  <a:glow rad="127000">
                    <a:schemeClr val="tx1"/>
                  </a:glow>
                </a:effectLst>
                <a:latin typeface="Arial" charset="0"/>
                <a:ea typeface="ＭＳ Ｐゴシック" charset="0"/>
                <a:cs typeface="ＭＳ Ｐゴシック" charset="0"/>
              </a:rPr>
              <a:t>God will Judge Damascus</a:t>
            </a:r>
          </a:p>
        </p:txBody>
      </p:sp>
      <p:sp>
        <p:nvSpPr>
          <p:cNvPr id="10" name="Text Box 6"/>
          <p:cNvSpPr txBox="1">
            <a:spLocks noChangeArrowheads="1"/>
          </p:cNvSpPr>
          <p:nvPr/>
        </p:nvSpPr>
        <p:spPr bwMode="auto">
          <a:xfrm>
            <a:off x="4239156" y="4194696"/>
            <a:ext cx="2667000" cy="579437"/>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a:spcBef>
                <a:spcPct val="50000"/>
              </a:spcBef>
              <a:defRPr/>
            </a:pPr>
            <a:r>
              <a:rPr lang="en-US" sz="3200" b="1" dirty="0">
                <a:solidFill>
                  <a:srgbClr val="BFBFBF"/>
                </a:solidFill>
                <a:effectLst>
                  <a:glow rad="101600">
                    <a:srgbClr val="000000">
                      <a:alpha val="75000"/>
                    </a:srgbClr>
                  </a:glow>
                </a:effectLst>
                <a:latin typeface="Arial"/>
                <a:ea typeface="ＭＳ Ｐゴシック" charset="0"/>
                <a:cs typeface="Arial"/>
              </a:rPr>
              <a:t>Judah</a:t>
            </a:r>
          </a:p>
        </p:txBody>
      </p:sp>
      <p:sp>
        <p:nvSpPr>
          <p:cNvPr id="12" name="Text Box 8"/>
          <p:cNvSpPr txBox="1">
            <a:spLocks noChangeArrowheads="1"/>
          </p:cNvSpPr>
          <p:nvPr/>
        </p:nvSpPr>
        <p:spPr bwMode="auto">
          <a:xfrm>
            <a:off x="4338548" y="2246351"/>
            <a:ext cx="2667000"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a:spcBef>
                <a:spcPct val="50000"/>
              </a:spcBef>
              <a:defRPr/>
            </a:pPr>
            <a:r>
              <a:rPr lang="en-US" sz="3200" b="1" dirty="0">
                <a:solidFill>
                  <a:srgbClr val="BFBFBF"/>
                </a:solidFill>
                <a:effectLst>
                  <a:glow rad="101600">
                    <a:srgbClr val="000000">
                      <a:alpha val="75000"/>
                    </a:srgbClr>
                  </a:glow>
                </a:effectLst>
                <a:latin typeface="Arial"/>
                <a:ea typeface="ＭＳ Ｐゴシック" charset="0"/>
                <a:cs typeface="Arial"/>
              </a:rPr>
              <a:t>Israel</a:t>
            </a:r>
          </a:p>
        </p:txBody>
      </p:sp>
      <p:sp>
        <p:nvSpPr>
          <p:cNvPr id="49" name="Text Box 2"/>
          <p:cNvSpPr txBox="1">
            <a:spLocks noChangeArrowheads="1"/>
          </p:cNvSpPr>
          <p:nvPr/>
        </p:nvSpPr>
        <p:spPr bwMode="auto">
          <a:xfrm>
            <a:off x="8391686" y="89445"/>
            <a:ext cx="698178" cy="461665"/>
          </a:xfrm>
          <a:prstGeom prst="rect">
            <a:avLst/>
          </a:prstGeom>
          <a:solidFill>
            <a:srgbClr val="000000"/>
          </a:solidFill>
          <a:ln>
            <a:noFill/>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b="1" dirty="0">
                <a:solidFill>
                  <a:srgbClr val="FFFFFF"/>
                </a:solidFill>
                <a:latin typeface="Arial" charset="0"/>
                <a:cs typeface="Arial" charset="0"/>
              </a:rPr>
              <a:t>591</a:t>
            </a:r>
          </a:p>
        </p:txBody>
      </p:sp>
      <p:sp>
        <p:nvSpPr>
          <p:cNvPr id="50" name="Rectangle 2"/>
          <p:cNvSpPr txBox="1">
            <a:spLocks noChangeArrowheads="1"/>
          </p:cNvSpPr>
          <p:nvPr/>
        </p:nvSpPr>
        <p:spPr bwMode="auto">
          <a:xfrm>
            <a:off x="0" y="692696"/>
            <a:ext cx="3582158" cy="504056"/>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l">
              <a:defRPr/>
            </a:pPr>
            <a:r>
              <a:rPr lang="en-US" sz="2400" b="1" i="1" dirty="0">
                <a:solidFill>
                  <a:srgbClr val="FFFFFF"/>
                </a:solidFill>
                <a:effectLst>
                  <a:glow rad="127000">
                    <a:srgbClr val="000000"/>
                  </a:glow>
                </a:effectLst>
                <a:latin typeface="Arial" charset="0"/>
                <a:ea typeface="ＭＳ Ｐゴシック" charset="0"/>
                <a:cs typeface="ＭＳ Ｐゴシック" charset="0"/>
              </a:rPr>
              <a:t>Amos 1:3-4 </a:t>
            </a:r>
            <a:r>
              <a:rPr lang="en-US" sz="2000" b="1" i="1" dirty="0">
                <a:solidFill>
                  <a:srgbClr val="FFFFFF"/>
                </a:solidFill>
                <a:effectLst>
                  <a:glow rad="127000">
                    <a:srgbClr val="000000"/>
                  </a:glow>
                </a:effectLst>
                <a:latin typeface="Arial" charset="0"/>
                <a:ea typeface="ＭＳ Ｐゴシック" charset="0"/>
                <a:cs typeface="ＭＳ Ｐゴシック" charset="0"/>
              </a:rPr>
              <a:t>NLT</a:t>
            </a:r>
            <a:endParaRPr lang="en-US" sz="2800" b="1" i="1" dirty="0">
              <a:solidFill>
                <a:srgbClr val="FFFFFF"/>
              </a:solidFill>
              <a:effectLst>
                <a:glow rad="127000">
                  <a:srgbClr val="000000"/>
                </a:glow>
              </a:effectLst>
              <a:latin typeface="Arial" charset="0"/>
              <a:ea typeface="ＭＳ Ｐゴシック" charset="0"/>
              <a:cs typeface="ＭＳ Ｐゴシック" charset="0"/>
            </a:endParaRPr>
          </a:p>
        </p:txBody>
      </p:sp>
      <p:sp>
        <p:nvSpPr>
          <p:cNvPr id="13" name="Text Box 6"/>
          <p:cNvSpPr txBox="1">
            <a:spLocks noChangeArrowheads="1"/>
          </p:cNvSpPr>
          <p:nvPr/>
        </p:nvSpPr>
        <p:spPr bwMode="auto">
          <a:xfrm>
            <a:off x="6719951" y="2960415"/>
            <a:ext cx="2468216" cy="579437"/>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algn="ctr">
              <a:spcBef>
                <a:spcPct val="50000"/>
              </a:spcBef>
              <a:defRPr/>
            </a:pPr>
            <a:r>
              <a:rPr lang="en-US" sz="3200" b="1" dirty="0">
                <a:solidFill>
                  <a:srgbClr val="BFBFBF"/>
                </a:solidFill>
                <a:effectLst>
                  <a:glow rad="101600">
                    <a:srgbClr val="000000">
                      <a:alpha val="75000"/>
                    </a:srgbClr>
                  </a:glow>
                </a:effectLst>
                <a:latin typeface="Arial"/>
                <a:ea typeface="ＭＳ Ｐゴシック" charset="0"/>
                <a:cs typeface="Arial"/>
              </a:rPr>
              <a:t>Ammon</a:t>
            </a:r>
          </a:p>
        </p:txBody>
      </p:sp>
      <p:sp>
        <p:nvSpPr>
          <p:cNvPr id="14" name="Text Box 8"/>
          <p:cNvSpPr txBox="1">
            <a:spLocks noChangeArrowheads="1"/>
          </p:cNvSpPr>
          <p:nvPr/>
        </p:nvSpPr>
        <p:spPr bwMode="auto">
          <a:xfrm>
            <a:off x="6819343" y="1012070"/>
            <a:ext cx="2468216"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algn="ctr">
              <a:spcBef>
                <a:spcPct val="50000"/>
              </a:spcBef>
              <a:defRPr/>
            </a:pPr>
            <a:r>
              <a:rPr lang="en-US" sz="3200" b="1" dirty="0">
                <a:solidFill>
                  <a:srgbClr val="FFFFFF"/>
                </a:solidFill>
                <a:effectLst>
                  <a:glow rad="101600">
                    <a:srgbClr val="000000">
                      <a:alpha val="75000"/>
                    </a:srgbClr>
                  </a:glow>
                </a:effectLst>
                <a:latin typeface="Arial"/>
                <a:ea typeface="ＭＳ Ｐゴシック" charset="0"/>
                <a:cs typeface="Arial"/>
              </a:rPr>
              <a:t>Syria</a:t>
            </a:r>
          </a:p>
        </p:txBody>
      </p:sp>
      <p:sp>
        <p:nvSpPr>
          <p:cNvPr id="15" name="Text Box 6"/>
          <p:cNvSpPr txBox="1">
            <a:spLocks noChangeArrowheads="1"/>
          </p:cNvSpPr>
          <p:nvPr/>
        </p:nvSpPr>
        <p:spPr bwMode="auto">
          <a:xfrm>
            <a:off x="5129690" y="6278563"/>
            <a:ext cx="2468216" cy="579437"/>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algn="ctr">
              <a:spcBef>
                <a:spcPct val="50000"/>
              </a:spcBef>
              <a:defRPr/>
            </a:pPr>
            <a:r>
              <a:rPr lang="en-US" sz="3200" b="1" dirty="0">
                <a:solidFill>
                  <a:srgbClr val="BFBFBF"/>
                </a:solidFill>
                <a:effectLst>
                  <a:glow rad="101600">
                    <a:srgbClr val="000000">
                      <a:alpha val="75000"/>
                    </a:srgbClr>
                  </a:glow>
                </a:effectLst>
                <a:latin typeface="Arial"/>
                <a:ea typeface="ＭＳ Ｐゴシック" charset="0"/>
                <a:cs typeface="Arial"/>
              </a:rPr>
              <a:t>Edom</a:t>
            </a:r>
          </a:p>
        </p:txBody>
      </p:sp>
      <p:sp>
        <p:nvSpPr>
          <p:cNvPr id="16" name="Text Box 8"/>
          <p:cNvSpPr txBox="1">
            <a:spLocks noChangeArrowheads="1"/>
          </p:cNvSpPr>
          <p:nvPr/>
        </p:nvSpPr>
        <p:spPr bwMode="auto">
          <a:xfrm>
            <a:off x="5695665" y="4942373"/>
            <a:ext cx="2468216"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algn="ctr">
              <a:spcBef>
                <a:spcPct val="50000"/>
              </a:spcBef>
              <a:defRPr/>
            </a:pPr>
            <a:r>
              <a:rPr lang="en-US" sz="3200" b="1" dirty="0">
                <a:solidFill>
                  <a:srgbClr val="BFBFBF"/>
                </a:solidFill>
                <a:effectLst>
                  <a:glow rad="101600">
                    <a:srgbClr val="000000">
                      <a:alpha val="75000"/>
                    </a:srgbClr>
                  </a:glow>
                </a:effectLst>
                <a:latin typeface="Arial"/>
                <a:ea typeface="ＭＳ Ｐゴシック" charset="0"/>
                <a:cs typeface="Arial"/>
              </a:rPr>
              <a:t>Moab</a:t>
            </a:r>
          </a:p>
        </p:txBody>
      </p:sp>
      <p:sp>
        <p:nvSpPr>
          <p:cNvPr id="18" name="Text Box 6"/>
          <p:cNvSpPr txBox="1">
            <a:spLocks noChangeArrowheads="1"/>
          </p:cNvSpPr>
          <p:nvPr/>
        </p:nvSpPr>
        <p:spPr bwMode="auto">
          <a:xfrm rot="17809876">
            <a:off x="3222710" y="4045270"/>
            <a:ext cx="2667000" cy="579437"/>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a:spcBef>
                <a:spcPct val="50000"/>
              </a:spcBef>
              <a:defRPr/>
            </a:pPr>
            <a:r>
              <a:rPr lang="en-US" sz="3200" b="1" dirty="0">
                <a:solidFill>
                  <a:srgbClr val="BFBFBF"/>
                </a:solidFill>
                <a:effectLst>
                  <a:glow rad="101600">
                    <a:srgbClr val="000000">
                      <a:alpha val="75000"/>
                    </a:srgbClr>
                  </a:glow>
                </a:effectLst>
                <a:latin typeface="Arial"/>
                <a:ea typeface="ＭＳ Ｐゴシック" charset="0"/>
                <a:cs typeface="Arial"/>
              </a:rPr>
              <a:t>Philistia</a:t>
            </a:r>
          </a:p>
        </p:txBody>
      </p:sp>
      <p:sp>
        <p:nvSpPr>
          <p:cNvPr id="19" name="Text Box 8"/>
          <p:cNvSpPr txBox="1">
            <a:spLocks noChangeArrowheads="1"/>
          </p:cNvSpPr>
          <p:nvPr/>
        </p:nvSpPr>
        <p:spPr bwMode="auto">
          <a:xfrm rot="17809876">
            <a:off x="4526030" y="528745"/>
            <a:ext cx="2667000"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a:spcBef>
                <a:spcPct val="50000"/>
              </a:spcBef>
              <a:defRPr/>
            </a:pPr>
            <a:r>
              <a:rPr lang="en-US" sz="3200" b="1" dirty="0">
                <a:solidFill>
                  <a:srgbClr val="BFBFBF"/>
                </a:solidFill>
                <a:effectLst>
                  <a:glow rad="101600">
                    <a:srgbClr val="000000">
                      <a:alpha val="75000"/>
                    </a:srgbClr>
                  </a:glow>
                </a:effectLst>
                <a:latin typeface="Arial"/>
                <a:ea typeface="ＭＳ Ｐゴシック" charset="0"/>
                <a:cs typeface="Arial"/>
              </a:rPr>
              <a:t>Phoenicia</a:t>
            </a:r>
          </a:p>
        </p:txBody>
      </p:sp>
      <p:sp>
        <p:nvSpPr>
          <p:cNvPr id="20" name="Rectangle 2"/>
          <p:cNvSpPr txBox="1">
            <a:spLocks noChangeArrowheads="1"/>
          </p:cNvSpPr>
          <p:nvPr/>
        </p:nvSpPr>
        <p:spPr bwMode="auto">
          <a:xfrm>
            <a:off x="6516216" y="2058643"/>
            <a:ext cx="2936966" cy="650277"/>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l">
              <a:defRPr/>
            </a:pPr>
            <a:r>
              <a:rPr lang="en-US" sz="3200" b="1" dirty="0">
                <a:solidFill>
                  <a:srgbClr val="FFFFFF"/>
                </a:solidFill>
                <a:effectLst>
                  <a:glow rad="127000">
                    <a:srgbClr val="000000"/>
                  </a:glow>
                </a:effectLst>
                <a:latin typeface="Arial" charset="0"/>
                <a:ea typeface="ＭＳ Ｐゴシック" charset="0"/>
                <a:cs typeface="ＭＳ Ｐゴシック" charset="0"/>
              </a:rPr>
              <a:t>Gilead</a:t>
            </a:r>
          </a:p>
        </p:txBody>
      </p:sp>
      <p:sp>
        <p:nvSpPr>
          <p:cNvPr id="21" name="Oval 58"/>
          <p:cNvSpPr>
            <a:spLocks noChangeArrowheads="1"/>
          </p:cNvSpPr>
          <p:nvPr/>
        </p:nvSpPr>
        <p:spPr bwMode="auto">
          <a:xfrm>
            <a:off x="6524980" y="1995318"/>
            <a:ext cx="234950" cy="233362"/>
          </a:xfrm>
          <a:prstGeom prst="ellipse">
            <a:avLst/>
          </a:prstGeom>
          <a:solidFill>
            <a:srgbClr val="FA0020"/>
          </a:solidFill>
          <a:ln w="38100">
            <a:solidFill>
              <a:srgbClr val="FFFFFF"/>
            </a:solidFill>
            <a:round/>
            <a:headEnd/>
            <a:tailEnd/>
          </a:ln>
          <a:effectLst>
            <a:outerShdw blurRad="63500" dist="89803" dir="2700000" algn="ctr" rotWithShape="0">
              <a:srgbClr val="020009">
                <a:alpha val="74998"/>
              </a:srgbClr>
            </a:outerShdw>
          </a:effectLst>
        </p:spPr>
        <p:txBody>
          <a:bodyPr wrap="none" anchor="ctr"/>
          <a:lstStyle/>
          <a:p>
            <a:pPr defTabSz="914400" eaLnBrk="0" fontAlgn="base" hangingPunct="0">
              <a:spcBef>
                <a:spcPct val="0"/>
              </a:spcBef>
              <a:spcAft>
                <a:spcPct val="0"/>
              </a:spcAft>
              <a:defRPr/>
            </a:pPr>
            <a:endParaRPr lang="en-US" sz="2400" kern="0">
              <a:solidFill>
                <a:srgbClr val="FFFFFF"/>
              </a:solidFill>
              <a:latin typeface="BONES" pitchFamily="-105" charset="0"/>
              <a:ea typeface="ＭＳ Ｐゴシック" charset="0"/>
              <a:cs typeface="ＭＳ Ｐゴシック" charset="0"/>
            </a:endParaRPr>
          </a:p>
        </p:txBody>
      </p:sp>
      <p:sp>
        <p:nvSpPr>
          <p:cNvPr id="22" name="Right Arrow 21"/>
          <p:cNvSpPr/>
          <p:nvPr/>
        </p:nvSpPr>
        <p:spPr bwMode="auto">
          <a:xfrm rot="7427840">
            <a:off x="6596759" y="1157796"/>
            <a:ext cx="1198246" cy="504056"/>
          </a:xfrm>
          <a:prstGeom prst="rightArrow">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FFFFFF"/>
              </a:solidFill>
              <a:latin typeface="BONES" pitchFamily="-105" charset="0"/>
              <a:ea typeface="ＭＳ Ｐゴシック" charset="0"/>
              <a:cs typeface="ＭＳ Ｐゴシック" charset="0"/>
            </a:endParaRPr>
          </a:p>
        </p:txBody>
      </p:sp>
      <p:sp>
        <p:nvSpPr>
          <p:cNvPr id="23" name="Rectangle 2"/>
          <p:cNvSpPr txBox="1">
            <a:spLocks noChangeArrowheads="1"/>
          </p:cNvSpPr>
          <p:nvPr/>
        </p:nvSpPr>
        <p:spPr bwMode="auto">
          <a:xfrm>
            <a:off x="5580112" y="332656"/>
            <a:ext cx="2936966" cy="650277"/>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r">
              <a:defRPr/>
            </a:pPr>
            <a:r>
              <a:rPr lang="en-US" sz="3200" b="1" dirty="0">
                <a:solidFill>
                  <a:srgbClr val="FFFFFF"/>
                </a:solidFill>
                <a:effectLst>
                  <a:glow rad="127000">
                    <a:srgbClr val="000000"/>
                  </a:glow>
                </a:effectLst>
                <a:latin typeface="Arial" charset="0"/>
                <a:ea typeface="ＭＳ Ｐゴシック" charset="0"/>
                <a:cs typeface="ＭＳ Ｐゴシック" charset="0"/>
              </a:rPr>
              <a:t>Damascus</a:t>
            </a:r>
          </a:p>
        </p:txBody>
      </p:sp>
      <p:sp>
        <p:nvSpPr>
          <p:cNvPr id="24" name="Oval 58"/>
          <p:cNvSpPr>
            <a:spLocks noChangeArrowheads="1"/>
          </p:cNvSpPr>
          <p:nvPr/>
        </p:nvSpPr>
        <p:spPr bwMode="auto">
          <a:xfrm>
            <a:off x="8517078" y="607387"/>
            <a:ext cx="234950" cy="233362"/>
          </a:xfrm>
          <a:prstGeom prst="ellipse">
            <a:avLst/>
          </a:prstGeom>
          <a:solidFill>
            <a:srgbClr val="FA0020"/>
          </a:solidFill>
          <a:ln w="38100">
            <a:solidFill>
              <a:srgbClr val="FFFFFF"/>
            </a:solidFill>
            <a:round/>
            <a:headEnd/>
            <a:tailEnd/>
          </a:ln>
          <a:effectLst>
            <a:outerShdw blurRad="63500" dist="89803" dir="2700000" algn="ctr" rotWithShape="0">
              <a:srgbClr val="020009">
                <a:alpha val="74998"/>
              </a:srgbClr>
            </a:outerShdw>
          </a:effectLst>
        </p:spPr>
        <p:txBody>
          <a:bodyPr wrap="none" anchor="ctr"/>
          <a:lstStyle/>
          <a:p>
            <a:pPr defTabSz="914400" eaLnBrk="0" fontAlgn="base" hangingPunct="0">
              <a:spcBef>
                <a:spcPct val="0"/>
              </a:spcBef>
              <a:spcAft>
                <a:spcPct val="0"/>
              </a:spcAft>
              <a:defRPr/>
            </a:pPr>
            <a:endParaRPr lang="en-US" sz="2400" kern="0">
              <a:solidFill>
                <a:srgbClr val="FFFFFF"/>
              </a:solidFill>
              <a:latin typeface="BONES" pitchFamily="-105" charset="0"/>
              <a:ea typeface="ＭＳ Ｐゴシック" charset="0"/>
              <a:cs typeface="ＭＳ Ｐゴシック" charset="0"/>
            </a:endParaRPr>
          </a:p>
        </p:txBody>
      </p:sp>
      <p:sp>
        <p:nvSpPr>
          <p:cNvPr id="25" name="Rectangle 2"/>
          <p:cNvSpPr txBox="1">
            <a:spLocks noChangeArrowheads="1"/>
          </p:cNvSpPr>
          <p:nvPr/>
        </p:nvSpPr>
        <p:spPr bwMode="auto">
          <a:xfrm>
            <a:off x="0" y="1268760"/>
            <a:ext cx="4355976" cy="5472608"/>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r>
              <a:rPr lang="ru-RU" sz="2400" b="1">
                <a:solidFill>
                  <a:srgbClr val="FFFFFF"/>
                </a:solidFill>
                <a:effectLst>
                  <a:glow rad="127000">
                    <a:srgbClr val="000000"/>
                  </a:glow>
                </a:effectLst>
                <a:latin typeface="Arial" charset="0"/>
                <a:ea typeface="ＭＳ Ｐゴシック" charset="0"/>
                <a:cs typeface="ＭＳ Ｐゴシック" charset="0"/>
              </a:rPr>
              <a:t>"</a:t>
            </a:r>
            <a:r>
              <a:rPr lang="en-SG" sz="2400" b="1">
                <a:solidFill>
                  <a:srgbClr val="FFFFFF"/>
                </a:solidFill>
                <a:effectLst>
                  <a:glow rad="127000">
                    <a:srgbClr val="000000"/>
                  </a:glow>
                </a:effectLst>
                <a:latin typeface="Arial" charset="0"/>
                <a:ea typeface="ＭＳ Ｐゴシック" charset="0"/>
                <a:cs typeface="ＭＳ Ｐゴシック" charset="0"/>
              </a:rPr>
              <a:t>This is what the L</a:t>
            </a:r>
            <a:r>
              <a:rPr lang="en-SG" sz="2000" b="1">
                <a:solidFill>
                  <a:srgbClr val="FFFFFF"/>
                </a:solidFill>
                <a:effectLst>
                  <a:glow rad="127000">
                    <a:srgbClr val="000000"/>
                  </a:glow>
                </a:effectLst>
                <a:latin typeface="Arial" charset="0"/>
                <a:ea typeface="ＭＳ Ｐゴシック" charset="0"/>
                <a:cs typeface="ＭＳ Ｐゴシック" charset="0"/>
              </a:rPr>
              <a:t>ORD</a:t>
            </a:r>
            <a:r>
              <a:rPr lang="en-SG" sz="2400" b="1">
                <a:solidFill>
                  <a:srgbClr val="FFFFFF"/>
                </a:solidFill>
                <a:effectLst>
                  <a:glow rad="127000">
                    <a:srgbClr val="000000"/>
                  </a:glow>
                </a:effectLst>
                <a:latin typeface="Arial" charset="0"/>
                <a:ea typeface="ＭＳ Ｐゴシック" charset="0"/>
                <a:cs typeface="ＭＳ Ｐゴシック" charset="0"/>
              </a:rPr>
              <a:t> says: </a:t>
            </a:r>
          </a:p>
          <a:p>
            <a:pPr defTabSz="914400"/>
            <a:r>
              <a:rPr lang="uk-UA" sz="2400" b="1">
                <a:solidFill>
                  <a:srgbClr val="FFFFFF"/>
                </a:solidFill>
                <a:effectLst>
                  <a:glow rad="127000">
                    <a:srgbClr val="000000"/>
                  </a:glow>
                </a:effectLst>
                <a:latin typeface="Arial" charset="0"/>
                <a:ea typeface="ＭＳ Ｐゴシック" charset="0"/>
                <a:cs typeface="ＭＳ Ｐゴシック" charset="0"/>
              </a:rPr>
              <a:t>'</a:t>
            </a:r>
            <a:r>
              <a:rPr lang="en-SG" sz="2400" b="1">
                <a:solidFill>
                  <a:srgbClr val="FFFFFF"/>
                </a:solidFill>
                <a:effectLst>
                  <a:glow rad="127000">
                    <a:srgbClr val="000000"/>
                  </a:glow>
                </a:effectLst>
                <a:latin typeface="Arial" charset="0"/>
                <a:ea typeface="ＭＳ Ｐゴシック" charset="0"/>
                <a:cs typeface="ＭＳ Ｐゴシック" charset="0"/>
              </a:rPr>
              <a:t>The people of Damascus have sinned again and again, </a:t>
            </a:r>
          </a:p>
          <a:p>
            <a:pPr defTabSz="914400"/>
            <a:r>
              <a:rPr lang="en-SG" sz="2400" b="1">
                <a:solidFill>
                  <a:srgbClr val="FFFFFF"/>
                </a:solidFill>
                <a:effectLst>
                  <a:glow rad="127000">
                    <a:srgbClr val="000000"/>
                  </a:glow>
                </a:effectLst>
                <a:latin typeface="Arial" charset="0"/>
                <a:ea typeface="ＭＳ Ｐゴシック" charset="0"/>
                <a:cs typeface="ＭＳ Ｐゴシック" charset="0"/>
              </a:rPr>
              <a:t>and I will not let them go unpunished! </a:t>
            </a:r>
          </a:p>
          <a:p>
            <a:pPr defTabSz="914400"/>
            <a:r>
              <a:rPr lang="en-SG" sz="2400" b="1">
                <a:solidFill>
                  <a:srgbClr val="FFFFFF"/>
                </a:solidFill>
                <a:effectLst>
                  <a:glow rad="127000">
                    <a:srgbClr val="000000"/>
                  </a:glow>
                </a:effectLst>
                <a:latin typeface="Arial" charset="0"/>
                <a:ea typeface="ＭＳ Ｐゴシック" charset="0"/>
                <a:cs typeface="ＭＳ Ｐゴシック" charset="0"/>
              </a:rPr>
              <a:t>They beat down my people in Gilead </a:t>
            </a:r>
          </a:p>
          <a:p>
            <a:pPr defTabSz="914400"/>
            <a:r>
              <a:rPr lang="en-SG" sz="2400" b="1">
                <a:solidFill>
                  <a:srgbClr val="FFFFFF"/>
                </a:solidFill>
                <a:effectLst>
                  <a:glow rad="127000">
                    <a:srgbClr val="000000"/>
                  </a:glow>
                </a:effectLst>
                <a:latin typeface="Arial" charset="0"/>
                <a:ea typeface="ＭＳ Ｐゴシック" charset="0"/>
                <a:cs typeface="ＭＳ Ｐゴシック" charset="0"/>
              </a:rPr>
              <a:t>as grain is threshed with iron sledges. </a:t>
            </a:r>
          </a:p>
          <a:p>
            <a:pPr defTabSz="914400"/>
            <a:r>
              <a:rPr lang="en-SG" sz="2400" b="1" baseline="30000">
                <a:solidFill>
                  <a:srgbClr val="FFFFFF"/>
                </a:solidFill>
                <a:effectLst>
                  <a:glow rad="127000">
                    <a:srgbClr val="000000"/>
                  </a:glow>
                </a:effectLst>
                <a:latin typeface="Arial" charset="0"/>
                <a:ea typeface="ＭＳ Ｐゴシック" charset="0"/>
                <a:cs typeface="ＭＳ Ｐゴシック" charset="0"/>
              </a:rPr>
              <a:t>4</a:t>
            </a:r>
            <a:r>
              <a:rPr lang="en-SG" sz="2400" b="1">
                <a:solidFill>
                  <a:srgbClr val="FFFFFF"/>
                </a:solidFill>
                <a:effectLst>
                  <a:glow rad="127000">
                    <a:srgbClr val="000000"/>
                  </a:glow>
                </a:effectLst>
                <a:latin typeface="Arial" charset="0"/>
                <a:ea typeface="ＭＳ Ｐゴシック" charset="0"/>
                <a:cs typeface="ＭＳ Ｐゴシック" charset="0"/>
              </a:rPr>
              <a:t>So I will send down fire on King Hazael</a:t>
            </a:r>
            <a:r>
              <a:rPr lang="uk-UA" sz="2400" b="1">
                <a:solidFill>
                  <a:srgbClr val="FFFFFF"/>
                </a:solidFill>
                <a:effectLst>
                  <a:glow rad="127000">
                    <a:srgbClr val="000000"/>
                  </a:glow>
                </a:effectLst>
                <a:latin typeface="Arial" charset="0"/>
                <a:ea typeface="ＭＳ Ｐゴシック" charset="0"/>
                <a:cs typeface="ＭＳ Ｐゴシック" charset="0"/>
              </a:rPr>
              <a:t>'</a:t>
            </a:r>
            <a:r>
              <a:rPr lang="en-SG" sz="2400" b="1">
                <a:solidFill>
                  <a:srgbClr val="FFFFFF"/>
                </a:solidFill>
                <a:effectLst>
                  <a:glow rad="127000">
                    <a:srgbClr val="000000"/>
                  </a:glow>
                </a:effectLst>
                <a:latin typeface="Arial" charset="0"/>
                <a:ea typeface="ＭＳ Ｐゴシック" charset="0"/>
                <a:cs typeface="ＭＳ Ｐゴシック" charset="0"/>
              </a:rPr>
              <a:t>s palace, </a:t>
            </a:r>
          </a:p>
          <a:p>
            <a:pPr defTabSz="914400"/>
            <a:r>
              <a:rPr lang="en-SG" sz="2400" b="1">
                <a:solidFill>
                  <a:srgbClr val="FFFFFF"/>
                </a:solidFill>
                <a:effectLst>
                  <a:glow rad="127000">
                    <a:srgbClr val="000000"/>
                  </a:glow>
                </a:effectLst>
                <a:latin typeface="Arial" charset="0"/>
                <a:ea typeface="ＭＳ Ｐゴシック" charset="0"/>
                <a:cs typeface="ＭＳ Ｐゴシック" charset="0"/>
              </a:rPr>
              <a:t>and the fortresses of King Ben-hadad will be destroyed.</a:t>
            </a:r>
            <a:r>
              <a:rPr lang="uk-UA" sz="2400" b="1">
                <a:solidFill>
                  <a:srgbClr val="FFFFFF"/>
                </a:solidFill>
                <a:effectLst>
                  <a:glow rad="127000">
                    <a:srgbClr val="000000"/>
                  </a:glow>
                </a:effectLst>
                <a:latin typeface="Arial" charset="0"/>
                <a:ea typeface="ＭＳ Ｐゴシック" charset="0"/>
                <a:cs typeface="ＭＳ Ｐゴシック" charset="0"/>
              </a:rPr>
              <a:t>'</a:t>
            </a:r>
            <a:r>
              <a:rPr lang="ru-RU" sz="2400" b="1">
                <a:solidFill>
                  <a:srgbClr val="FFFFFF"/>
                </a:solidFill>
                <a:effectLst>
                  <a:glow rad="127000">
                    <a:srgbClr val="000000"/>
                  </a:glow>
                </a:effectLst>
                <a:latin typeface="Arial" charset="0"/>
                <a:ea typeface="ＭＳ Ｐゴシック" charset="0"/>
                <a:cs typeface="ＭＳ Ｐゴシック" charset="0"/>
              </a:rPr>
              <a:t>"</a:t>
            </a:r>
            <a:endParaRPr lang="en-SG" sz="2400" b="1">
              <a:solidFill>
                <a:srgbClr val="FFFFFF"/>
              </a:solidFill>
              <a:effectLst>
                <a:glow rad="127000">
                  <a:srgbClr val="000000"/>
                </a:glow>
              </a:effectLst>
              <a:latin typeface="Arial" charset="0"/>
              <a:ea typeface="ＭＳ Ｐゴシック" charset="0"/>
              <a:cs typeface="ＭＳ Ｐゴシック" charset="0"/>
            </a:endParaRPr>
          </a:p>
          <a:p>
            <a:pPr algn="l">
              <a:defRPr/>
            </a:pPr>
            <a:endParaRPr lang="en-US" sz="2800" b="1" dirty="0">
              <a:solidFill>
                <a:srgbClr val="FFFFFF"/>
              </a:solidFill>
              <a:effectLst>
                <a:glow rad="127000">
                  <a:srgbClr val="000000"/>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9285441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strVal val="(6*min(max(#ppt_w*#ppt_h,.3),1)-7.4)/-.7*#ppt_w"/>
                                          </p:val>
                                        </p:tav>
                                        <p:tav tm="100000">
                                          <p:val>
                                            <p:strVal val="#ppt_w"/>
                                          </p:val>
                                        </p:tav>
                                      </p:tavLst>
                                    </p:anim>
                                    <p:anim calcmode="lin" valueType="num">
                                      <p:cBhvr>
                                        <p:cTn id="8" dur="500" fill="hold"/>
                                        <p:tgtEl>
                                          <p:spTgt spid="24"/>
                                        </p:tgtEl>
                                        <p:attrNameLst>
                                          <p:attrName>ppt_h</p:attrName>
                                        </p:attrNameLst>
                                      </p:cBhvr>
                                      <p:tavLst>
                                        <p:tav tm="0">
                                          <p:val>
                                            <p:strVal val="(6*min(max(#ppt_w*#ppt_h,.3),1)-7.4)/-.7*#ppt_h"/>
                                          </p:val>
                                        </p:tav>
                                        <p:tav tm="100000">
                                          <p:val>
                                            <p:strVal val="#ppt_h"/>
                                          </p:val>
                                        </p:tav>
                                      </p:tavLst>
                                    </p:anim>
                                    <p:anim calcmode="lin" valueType="num">
                                      <p:cBhvr>
                                        <p:cTn id="9" dur="500" fill="hold"/>
                                        <p:tgtEl>
                                          <p:spTgt spid="24"/>
                                        </p:tgtEl>
                                        <p:attrNameLst>
                                          <p:attrName>ppt_x</p:attrName>
                                        </p:attrNameLst>
                                      </p:cBhvr>
                                      <p:tavLst>
                                        <p:tav tm="0">
                                          <p:val>
                                            <p:fltVal val="0.5"/>
                                          </p:val>
                                        </p:tav>
                                        <p:tav tm="100000">
                                          <p:val>
                                            <p:strVal val="#ppt_x"/>
                                          </p:val>
                                        </p:tav>
                                      </p:tavLst>
                                    </p:anim>
                                    <p:anim calcmode="lin" valueType="num">
                                      <p:cBhvr>
                                        <p:cTn id="10"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500"/>
                            </p:stCondLst>
                            <p:childTnLst>
                              <p:par>
                                <p:cTn id="17" presetID="23" presetClass="entr" presetSubtype="36"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strVal val="(6*min(max(#ppt_w*#ppt_h,.3),1)-7.4)/-.7*#ppt_w"/>
                                          </p:val>
                                        </p:tav>
                                        <p:tav tm="100000">
                                          <p:val>
                                            <p:strVal val="#ppt_w"/>
                                          </p:val>
                                        </p:tav>
                                      </p:tavLst>
                                    </p:anim>
                                    <p:anim calcmode="lin" valueType="num">
                                      <p:cBhvr>
                                        <p:cTn id="20" dur="500" fill="hold"/>
                                        <p:tgtEl>
                                          <p:spTgt spid="21"/>
                                        </p:tgtEl>
                                        <p:attrNameLst>
                                          <p:attrName>ppt_h</p:attrName>
                                        </p:attrNameLst>
                                      </p:cBhvr>
                                      <p:tavLst>
                                        <p:tav tm="0">
                                          <p:val>
                                            <p:strVal val="(6*min(max(#ppt_w*#ppt_h,.3),1)-7.4)/-.7*#ppt_h"/>
                                          </p:val>
                                        </p:tav>
                                        <p:tav tm="100000">
                                          <p:val>
                                            <p:strVal val="#ppt_h"/>
                                          </p:val>
                                        </p:tav>
                                      </p:tavLst>
                                    </p:anim>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3" fill="hold">
                            <p:stCondLst>
                              <p:cond delay="1000"/>
                            </p:stCondLst>
                            <p:childTnLst>
                              <p:par>
                                <p:cTn id="24" presetID="55" presetClass="entr" presetSubtype="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1000" fill="hold"/>
                                        <p:tgtEl>
                                          <p:spTgt spid="20"/>
                                        </p:tgtEl>
                                        <p:attrNameLst>
                                          <p:attrName>ppt_w</p:attrName>
                                        </p:attrNameLst>
                                      </p:cBhvr>
                                      <p:tavLst>
                                        <p:tav tm="0">
                                          <p:val>
                                            <p:strVal val="#ppt_w*0.70"/>
                                          </p:val>
                                        </p:tav>
                                        <p:tav tm="100000">
                                          <p:val>
                                            <p:strVal val="#ppt_w"/>
                                          </p:val>
                                        </p:tav>
                                      </p:tavLst>
                                    </p:anim>
                                    <p:anim calcmode="lin" valueType="num">
                                      <p:cBhvr>
                                        <p:cTn id="27" dur="1000" fill="hold"/>
                                        <p:tgtEl>
                                          <p:spTgt spid="20"/>
                                        </p:tgtEl>
                                        <p:attrNameLst>
                                          <p:attrName>ppt_h</p:attrName>
                                        </p:attrNameLst>
                                      </p:cBhvr>
                                      <p:tavLst>
                                        <p:tav tm="0">
                                          <p:val>
                                            <p:strVal val="#ppt_h"/>
                                          </p:val>
                                        </p:tav>
                                        <p:tav tm="100000">
                                          <p:val>
                                            <p:strVal val="#ppt_h"/>
                                          </p:val>
                                        </p:tav>
                                      </p:tavLst>
                                    </p:anim>
                                    <p:animEffect transition="in" filter="fade">
                                      <p:cBhvr>
                                        <p:cTn id="28"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2"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vided Kingdom Regions.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27" y="-8182"/>
            <a:ext cx="9141064" cy="6866182"/>
          </a:xfrm>
          <a:prstGeom prst="rect">
            <a:avLst/>
          </a:prstGeom>
        </p:spPr>
      </p:pic>
      <p:sp>
        <p:nvSpPr>
          <p:cNvPr id="900098" name="Rectangle 2"/>
          <p:cNvSpPr>
            <a:spLocks noGrp="1" noChangeArrowheads="1"/>
          </p:cNvSpPr>
          <p:nvPr>
            <p:ph type="ctrTitle"/>
          </p:nvPr>
        </p:nvSpPr>
        <p:spPr>
          <a:xfrm>
            <a:off x="-1" y="43013"/>
            <a:ext cx="6228185" cy="865708"/>
          </a:xfrm>
          <a:effectLst>
            <a:outerShdw blurRad="63500" dist="35921" dir="2700000" algn="ctr" rotWithShape="0">
              <a:schemeClr val="tx2">
                <a:alpha val="74998"/>
              </a:schemeClr>
            </a:outerShdw>
          </a:effectLst>
        </p:spPr>
        <p:txBody>
          <a:bodyPr anchor="t"/>
          <a:lstStyle/>
          <a:p>
            <a:pPr algn="l">
              <a:defRPr/>
            </a:pPr>
            <a:r>
              <a:rPr lang="en-US" sz="3200" b="1" dirty="0">
                <a:effectLst>
                  <a:glow rad="127000">
                    <a:schemeClr val="tx1"/>
                  </a:glow>
                </a:effectLst>
                <a:latin typeface="Arial" charset="0"/>
                <a:ea typeface="ＭＳ Ｐゴシック" charset="0"/>
                <a:cs typeface="ＭＳ Ｐゴシック" charset="0"/>
              </a:rPr>
              <a:t>God will Judge Philistia</a:t>
            </a:r>
          </a:p>
        </p:txBody>
      </p:sp>
      <p:sp>
        <p:nvSpPr>
          <p:cNvPr id="10" name="Text Box 6"/>
          <p:cNvSpPr txBox="1">
            <a:spLocks noChangeArrowheads="1"/>
          </p:cNvSpPr>
          <p:nvPr/>
        </p:nvSpPr>
        <p:spPr bwMode="auto">
          <a:xfrm>
            <a:off x="4067944" y="4221088"/>
            <a:ext cx="2667000" cy="579437"/>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a:spcBef>
                <a:spcPct val="50000"/>
              </a:spcBef>
              <a:defRPr/>
            </a:pPr>
            <a:r>
              <a:rPr lang="en-US" sz="3200" b="1" dirty="0">
                <a:solidFill>
                  <a:srgbClr val="FFFFFF"/>
                </a:solidFill>
                <a:effectLst>
                  <a:glow rad="101600">
                    <a:srgbClr val="000000">
                      <a:alpha val="75000"/>
                    </a:srgbClr>
                  </a:glow>
                </a:effectLst>
                <a:latin typeface="Arial"/>
                <a:ea typeface="ＭＳ Ｐゴシック" charset="0"/>
                <a:cs typeface="Arial"/>
              </a:rPr>
              <a:t>Judah</a:t>
            </a:r>
          </a:p>
        </p:txBody>
      </p:sp>
      <p:sp>
        <p:nvSpPr>
          <p:cNvPr id="12" name="Text Box 8"/>
          <p:cNvSpPr txBox="1">
            <a:spLocks noChangeArrowheads="1"/>
          </p:cNvSpPr>
          <p:nvPr/>
        </p:nvSpPr>
        <p:spPr bwMode="auto">
          <a:xfrm>
            <a:off x="4338548" y="2246351"/>
            <a:ext cx="2667000"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a:spcBef>
                <a:spcPct val="50000"/>
              </a:spcBef>
              <a:defRPr/>
            </a:pPr>
            <a:r>
              <a:rPr lang="en-US" sz="3200" b="1" dirty="0">
                <a:solidFill>
                  <a:srgbClr val="BFBFBF"/>
                </a:solidFill>
                <a:effectLst>
                  <a:glow rad="101600">
                    <a:srgbClr val="000000">
                      <a:alpha val="75000"/>
                    </a:srgbClr>
                  </a:glow>
                </a:effectLst>
                <a:latin typeface="Arial"/>
                <a:ea typeface="ＭＳ Ｐゴシック" charset="0"/>
                <a:cs typeface="Arial"/>
              </a:rPr>
              <a:t>Israel</a:t>
            </a:r>
          </a:p>
        </p:txBody>
      </p:sp>
      <p:sp>
        <p:nvSpPr>
          <p:cNvPr id="49" name="Text Box 2"/>
          <p:cNvSpPr txBox="1">
            <a:spLocks noChangeArrowheads="1"/>
          </p:cNvSpPr>
          <p:nvPr/>
        </p:nvSpPr>
        <p:spPr bwMode="auto">
          <a:xfrm>
            <a:off x="8391686" y="89445"/>
            <a:ext cx="698178" cy="461665"/>
          </a:xfrm>
          <a:prstGeom prst="rect">
            <a:avLst/>
          </a:prstGeom>
          <a:solidFill>
            <a:srgbClr val="000000"/>
          </a:solidFill>
          <a:ln>
            <a:noFill/>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b="1" dirty="0">
                <a:solidFill>
                  <a:srgbClr val="FFFFFF"/>
                </a:solidFill>
                <a:latin typeface="Arial" charset="0"/>
                <a:cs typeface="Arial" charset="0"/>
              </a:rPr>
              <a:t>591</a:t>
            </a:r>
          </a:p>
        </p:txBody>
      </p:sp>
      <p:sp>
        <p:nvSpPr>
          <p:cNvPr id="50" name="Rectangle 2"/>
          <p:cNvSpPr txBox="1">
            <a:spLocks noChangeArrowheads="1"/>
          </p:cNvSpPr>
          <p:nvPr/>
        </p:nvSpPr>
        <p:spPr bwMode="auto">
          <a:xfrm>
            <a:off x="0" y="692696"/>
            <a:ext cx="3582158" cy="504056"/>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l">
              <a:defRPr/>
            </a:pPr>
            <a:r>
              <a:rPr lang="en-US" sz="2400" b="1" i="1" dirty="0">
                <a:solidFill>
                  <a:srgbClr val="FFFFFF"/>
                </a:solidFill>
                <a:effectLst>
                  <a:glow rad="127000">
                    <a:srgbClr val="000000"/>
                  </a:glow>
                </a:effectLst>
                <a:latin typeface="Arial" charset="0"/>
                <a:ea typeface="ＭＳ Ｐゴシック" charset="0"/>
                <a:cs typeface="ＭＳ Ｐゴシック" charset="0"/>
              </a:rPr>
              <a:t>Amos 1:6-7 </a:t>
            </a:r>
            <a:r>
              <a:rPr lang="en-US" sz="2000" b="1" i="1" dirty="0">
                <a:solidFill>
                  <a:srgbClr val="FFFFFF"/>
                </a:solidFill>
                <a:effectLst>
                  <a:glow rad="127000">
                    <a:srgbClr val="000000"/>
                  </a:glow>
                </a:effectLst>
                <a:latin typeface="Arial" charset="0"/>
                <a:ea typeface="ＭＳ Ｐゴシック" charset="0"/>
                <a:cs typeface="ＭＳ Ｐゴシック" charset="0"/>
              </a:rPr>
              <a:t>NIV</a:t>
            </a:r>
            <a:endParaRPr lang="en-US" sz="2800" b="1" i="1" dirty="0">
              <a:solidFill>
                <a:srgbClr val="FFFFFF"/>
              </a:solidFill>
              <a:effectLst>
                <a:glow rad="127000">
                  <a:srgbClr val="000000"/>
                </a:glow>
              </a:effectLst>
              <a:latin typeface="Arial" charset="0"/>
              <a:ea typeface="ＭＳ Ｐゴシック" charset="0"/>
              <a:cs typeface="ＭＳ Ｐゴシック" charset="0"/>
            </a:endParaRPr>
          </a:p>
        </p:txBody>
      </p:sp>
      <p:sp>
        <p:nvSpPr>
          <p:cNvPr id="13" name="Text Box 6"/>
          <p:cNvSpPr txBox="1">
            <a:spLocks noChangeArrowheads="1"/>
          </p:cNvSpPr>
          <p:nvPr/>
        </p:nvSpPr>
        <p:spPr bwMode="auto">
          <a:xfrm>
            <a:off x="6719951" y="2960415"/>
            <a:ext cx="2468216" cy="579437"/>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algn="ctr">
              <a:spcBef>
                <a:spcPct val="50000"/>
              </a:spcBef>
              <a:defRPr/>
            </a:pPr>
            <a:r>
              <a:rPr lang="en-US" sz="3200" b="1" dirty="0">
                <a:solidFill>
                  <a:srgbClr val="BFBFBF"/>
                </a:solidFill>
                <a:effectLst>
                  <a:glow rad="101600">
                    <a:srgbClr val="000000">
                      <a:alpha val="75000"/>
                    </a:srgbClr>
                  </a:glow>
                </a:effectLst>
                <a:latin typeface="Arial"/>
                <a:ea typeface="ＭＳ Ｐゴシック" charset="0"/>
                <a:cs typeface="Arial"/>
              </a:rPr>
              <a:t>Ammon</a:t>
            </a:r>
          </a:p>
        </p:txBody>
      </p:sp>
      <p:sp>
        <p:nvSpPr>
          <p:cNvPr id="14" name="Text Box 8"/>
          <p:cNvSpPr txBox="1">
            <a:spLocks noChangeArrowheads="1"/>
          </p:cNvSpPr>
          <p:nvPr/>
        </p:nvSpPr>
        <p:spPr bwMode="auto">
          <a:xfrm>
            <a:off x="6819343" y="1012070"/>
            <a:ext cx="2468216"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algn="ctr">
              <a:spcBef>
                <a:spcPct val="50000"/>
              </a:spcBef>
              <a:defRPr/>
            </a:pPr>
            <a:r>
              <a:rPr lang="en-US" sz="3200" b="1" dirty="0">
                <a:solidFill>
                  <a:srgbClr val="BFBFBF"/>
                </a:solidFill>
                <a:effectLst>
                  <a:glow rad="101600">
                    <a:srgbClr val="000000">
                      <a:alpha val="75000"/>
                    </a:srgbClr>
                  </a:glow>
                </a:effectLst>
                <a:latin typeface="Arial"/>
                <a:ea typeface="ＭＳ Ｐゴシック" charset="0"/>
                <a:cs typeface="Arial"/>
              </a:rPr>
              <a:t>Syria</a:t>
            </a:r>
          </a:p>
        </p:txBody>
      </p:sp>
      <p:sp>
        <p:nvSpPr>
          <p:cNvPr id="15" name="Text Box 6"/>
          <p:cNvSpPr txBox="1">
            <a:spLocks noChangeArrowheads="1"/>
          </p:cNvSpPr>
          <p:nvPr/>
        </p:nvSpPr>
        <p:spPr bwMode="auto">
          <a:xfrm>
            <a:off x="5129690" y="6278563"/>
            <a:ext cx="2468216" cy="579437"/>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algn="ctr">
              <a:spcBef>
                <a:spcPct val="50000"/>
              </a:spcBef>
              <a:defRPr/>
            </a:pPr>
            <a:r>
              <a:rPr lang="en-US" sz="3200" b="1" dirty="0">
                <a:solidFill>
                  <a:srgbClr val="FFFFFF"/>
                </a:solidFill>
                <a:effectLst>
                  <a:glow rad="101600">
                    <a:srgbClr val="000000">
                      <a:alpha val="75000"/>
                    </a:srgbClr>
                  </a:glow>
                </a:effectLst>
                <a:latin typeface="Arial"/>
                <a:ea typeface="ＭＳ Ｐゴシック" charset="0"/>
                <a:cs typeface="Arial"/>
              </a:rPr>
              <a:t>Edom</a:t>
            </a:r>
          </a:p>
        </p:txBody>
      </p:sp>
      <p:sp>
        <p:nvSpPr>
          <p:cNvPr id="16" name="Text Box 8"/>
          <p:cNvSpPr txBox="1">
            <a:spLocks noChangeArrowheads="1"/>
          </p:cNvSpPr>
          <p:nvPr/>
        </p:nvSpPr>
        <p:spPr bwMode="auto">
          <a:xfrm>
            <a:off x="5695665" y="4942373"/>
            <a:ext cx="2468216"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algn="ctr">
              <a:spcBef>
                <a:spcPct val="50000"/>
              </a:spcBef>
              <a:defRPr/>
            </a:pPr>
            <a:r>
              <a:rPr lang="en-US" sz="3200" b="1" dirty="0">
                <a:solidFill>
                  <a:srgbClr val="BFBFBF"/>
                </a:solidFill>
                <a:effectLst>
                  <a:glow rad="101600">
                    <a:srgbClr val="000000">
                      <a:alpha val="75000"/>
                    </a:srgbClr>
                  </a:glow>
                </a:effectLst>
                <a:latin typeface="Arial"/>
                <a:ea typeface="ＭＳ Ｐゴシック" charset="0"/>
                <a:cs typeface="Arial"/>
              </a:rPr>
              <a:t>Moab</a:t>
            </a:r>
          </a:p>
        </p:txBody>
      </p:sp>
      <p:sp>
        <p:nvSpPr>
          <p:cNvPr id="18" name="Text Box 6"/>
          <p:cNvSpPr txBox="1">
            <a:spLocks noChangeArrowheads="1"/>
          </p:cNvSpPr>
          <p:nvPr/>
        </p:nvSpPr>
        <p:spPr bwMode="auto">
          <a:xfrm rot="17809876">
            <a:off x="3222710" y="4045270"/>
            <a:ext cx="2667000" cy="579437"/>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a:spcBef>
                <a:spcPct val="50000"/>
              </a:spcBef>
              <a:defRPr/>
            </a:pPr>
            <a:r>
              <a:rPr lang="en-US" sz="3200" b="1" dirty="0">
                <a:solidFill>
                  <a:srgbClr val="FFFFFF"/>
                </a:solidFill>
                <a:effectLst>
                  <a:glow rad="101600">
                    <a:srgbClr val="000000">
                      <a:alpha val="75000"/>
                    </a:srgbClr>
                  </a:glow>
                </a:effectLst>
                <a:latin typeface="Arial"/>
                <a:ea typeface="ＭＳ Ｐゴシック" charset="0"/>
                <a:cs typeface="Arial"/>
              </a:rPr>
              <a:t>Philistia</a:t>
            </a:r>
          </a:p>
        </p:txBody>
      </p:sp>
      <p:sp>
        <p:nvSpPr>
          <p:cNvPr id="19" name="Text Box 8"/>
          <p:cNvSpPr txBox="1">
            <a:spLocks noChangeArrowheads="1"/>
          </p:cNvSpPr>
          <p:nvPr/>
        </p:nvSpPr>
        <p:spPr bwMode="auto">
          <a:xfrm rot="17809876">
            <a:off x="4526030" y="528745"/>
            <a:ext cx="2667000"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a:spcBef>
                <a:spcPct val="50000"/>
              </a:spcBef>
              <a:defRPr/>
            </a:pPr>
            <a:r>
              <a:rPr lang="en-US" sz="3200" b="1" dirty="0">
                <a:solidFill>
                  <a:srgbClr val="BFBFBF"/>
                </a:solidFill>
                <a:effectLst>
                  <a:glow rad="101600">
                    <a:srgbClr val="000000">
                      <a:alpha val="75000"/>
                    </a:srgbClr>
                  </a:glow>
                </a:effectLst>
                <a:latin typeface="Arial"/>
                <a:ea typeface="ＭＳ Ｐゴシック" charset="0"/>
                <a:cs typeface="Arial"/>
              </a:rPr>
              <a:t>Phoenicia</a:t>
            </a:r>
          </a:p>
        </p:txBody>
      </p:sp>
      <p:sp>
        <p:nvSpPr>
          <p:cNvPr id="22" name="Right Arrow 21"/>
          <p:cNvSpPr/>
          <p:nvPr/>
        </p:nvSpPr>
        <p:spPr bwMode="auto">
          <a:xfrm rot="20172375">
            <a:off x="4273748" y="4893074"/>
            <a:ext cx="938672" cy="504056"/>
          </a:xfrm>
          <a:prstGeom prst="rightArrow">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FFFFFF"/>
              </a:solidFill>
              <a:latin typeface="BONES" pitchFamily="-105" charset="0"/>
              <a:ea typeface="ＭＳ Ｐゴシック" charset="0"/>
              <a:cs typeface="ＭＳ Ｐゴシック" charset="0"/>
            </a:endParaRPr>
          </a:p>
        </p:txBody>
      </p:sp>
      <p:sp>
        <p:nvSpPr>
          <p:cNvPr id="23" name="Rectangle 2"/>
          <p:cNvSpPr txBox="1">
            <a:spLocks noChangeArrowheads="1"/>
          </p:cNvSpPr>
          <p:nvPr/>
        </p:nvSpPr>
        <p:spPr bwMode="auto">
          <a:xfrm>
            <a:off x="1058970" y="4954469"/>
            <a:ext cx="2936966" cy="650277"/>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r">
              <a:defRPr/>
            </a:pPr>
            <a:r>
              <a:rPr lang="en-US" sz="3200" b="1" dirty="0">
                <a:solidFill>
                  <a:srgbClr val="FFFFFF"/>
                </a:solidFill>
                <a:effectLst>
                  <a:glow rad="127000">
                    <a:srgbClr val="000000"/>
                  </a:glow>
                </a:effectLst>
                <a:latin typeface="Arial" charset="0"/>
                <a:ea typeface="ＭＳ Ｐゴシック" charset="0"/>
                <a:cs typeface="ＭＳ Ｐゴシック" charset="0"/>
              </a:rPr>
              <a:t>Gaza</a:t>
            </a:r>
          </a:p>
        </p:txBody>
      </p:sp>
      <p:sp>
        <p:nvSpPr>
          <p:cNvPr id="24" name="Oval 58"/>
          <p:cNvSpPr>
            <a:spLocks noChangeArrowheads="1"/>
          </p:cNvSpPr>
          <p:nvPr/>
        </p:nvSpPr>
        <p:spPr bwMode="auto">
          <a:xfrm>
            <a:off x="3995936" y="5229200"/>
            <a:ext cx="234950" cy="233362"/>
          </a:xfrm>
          <a:prstGeom prst="ellipse">
            <a:avLst/>
          </a:prstGeom>
          <a:solidFill>
            <a:srgbClr val="FA0020"/>
          </a:solidFill>
          <a:ln w="38100">
            <a:solidFill>
              <a:srgbClr val="FFFFFF"/>
            </a:solidFill>
            <a:round/>
            <a:headEnd/>
            <a:tailEnd/>
          </a:ln>
          <a:effectLst>
            <a:outerShdw blurRad="63500" dist="89803" dir="2700000" algn="ctr" rotWithShape="0">
              <a:srgbClr val="020009">
                <a:alpha val="74998"/>
              </a:srgbClr>
            </a:outerShdw>
          </a:effectLst>
        </p:spPr>
        <p:txBody>
          <a:bodyPr wrap="none" anchor="ctr"/>
          <a:lstStyle/>
          <a:p>
            <a:pPr defTabSz="914400" eaLnBrk="0" fontAlgn="base" hangingPunct="0">
              <a:spcBef>
                <a:spcPct val="0"/>
              </a:spcBef>
              <a:spcAft>
                <a:spcPct val="0"/>
              </a:spcAft>
              <a:defRPr/>
            </a:pPr>
            <a:endParaRPr lang="en-US" sz="2400" kern="0">
              <a:solidFill>
                <a:srgbClr val="FFFFFF"/>
              </a:solidFill>
              <a:latin typeface="BONES" pitchFamily="-105" charset="0"/>
              <a:ea typeface="ＭＳ Ｐゴシック" charset="0"/>
              <a:cs typeface="ＭＳ Ｐゴシック" charset="0"/>
            </a:endParaRPr>
          </a:p>
        </p:txBody>
      </p:sp>
      <p:sp>
        <p:nvSpPr>
          <p:cNvPr id="25" name="Rectangle 2"/>
          <p:cNvSpPr txBox="1">
            <a:spLocks noChangeArrowheads="1"/>
          </p:cNvSpPr>
          <p:nvPr/>
        </p:nvSpPr>
        <p:spPr bwMode="auto">
          <a:xfrm>
            <a:off x="107504" y="1268760"/>
            <a:ext cx="4608512" cy="4464496"/>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l">
              <a:defRPr/>
            </a:pPr>
            <a:r>
              <a:rPr lang="ru-RU" sz="2400" b="1" dirty="0">
                <a:solidFill>
                  <a:srgbClr val="FFFFFF"/>
                </a:solidFill>
                <a:effectLst>
                  <a:glow rad="127000">
                    <a:srgbClr val="000000"/>
                  </a:glow>
                </a:effectLst>
                <a:latin typeface="Arial" charset="0"/>
                <a:ea typeface="ＭＳ Ｐゴシック" charset="0"/>
                <a:cs typeface="ＭＳ Ｐゴシック" charset="0"/>
              </a:rPr>
              <a:t>"</a:t>
            </a:r>
            <a:r>
              <a:rPr lang="en-US" sz="2400" b="1" dirty="0">
                <a:solidFill>
                  <a:srgbClr val="FFFFFF"/>
                </a:solidFill>
                <a:effectLst>
                  <a:glow rad="127000">
                    <a:srgbClr val="000000"/>
                  </a:glow>
                </a:effectLst>
                <a:latin typeface="Arial" charset="0"/>
                <a:ea typeface="ＭＳ Ｐゴシック" charset="0"/>
                <a:cs typeface="ＭＳ Ｐゴシック" charset="0"/>
              </a:rPr>
              <a:t>This is what the L</a:t>
            </a:r>
            <a:r>
              <a:rPr lang="en-US" sz="2000" b="1" dirty="0">
                <a:solidFill>
                  <a:srgbClr val="FFFFFF"/>
                </a:solidFill>
                <a:effectLst>
                  <a:glow rad="127000">
                    <a:srgbClr val="000000"/>
                  </a:glow>
                </a:effectLst>
                <a:latin typeface="Arial" charset="0"/>
                <a:ea typeface="ＭＳ Ｐゴシック" charset="0"/>
                <a:cs typeface="ＭＳ Ｐゴシック" charset="0"/>
              </a:rPr>
              <a:t>ORD</a:t>
            </a:r>
            <a:r>
              <a:rPr lang="en-US" sz="2400" b="1" dirty="0">
                <a:solidFill>
                  <a:srgbClr val="FFFFFF"/>
                </a:solidFill>
                <a:effectLst>
                  <a:glow rad="127000">
                    <a:srgbClr val="000000"/>
                  </a:glow>
                </a:effectLst>
                <a:latin typeface="Arial" charset="0"/>
                <a:ea typeface="ＭＳ Ｐゴシック" charset="0"/>
                <a:cs typeface="ＭＳ Ｐゴシック" charset="0"/>
              </a:rPr>
              <a:t> says:</a:t>
            </a:r>
          </a:p>
          <a:p>
            <a:pPr algn="l">
              <a:defRPr/>
            </a:pPr>
            <a:r>
              <a:rPr lang="uk-UA" sz="2400" b="1" dirty="0">
                <a:solidFill>
                  <a:srgbClr val="FFFFFF"/>
                </a:solidFill>
                <a:effectLst>
                  <a:glow rad="127000">
                    <a:srgbClr val="000000"/>
                  </a:glow>
                </a:effectLst>
                <a:latin typeface="Arial" charset="0"/>
                <a:ea typeface="ＭＳ Ｐゴシック" charset="0"/>
                <a:cs typeface="ＭＳ Ｐゴシック" charset="0"/>
              </a:rPr>
              <a:t>'</a:t>
            </a:r>
            <a:r>
              <a:rPr lang="en-US" sz="2400" b="1" dirty="0">
                <a:solidFill>
                  <a:srgbClr val="FFFFFF"/>
                </a:solidFill>
                <a:effectLst>
                  <a:glow rad="127000">
                    <a:srgbClr val="000000"/>
                  </a:glow>
                </a:effectLst>
                <a:latin typeface="Arial" charset="0"/>
                <a:ea typeface="ＭＳ Ｐゴシック" charset="0"/>
                <a:cs typeface="ＭＳ Ｐゴシック" charset="0"/>
              </a:rPr>
              <a:t>For three sins of Gaza,</a:t>
            </a:r>
          </a:p>
          <a:p>
            <a:pPr algn="l">
              <a:defRPr/>
            </a:pPr>
            <a:r>
              <a:rPr lang="en-US" sz="2400" b="1" dirty="0">
                <a:solidFill>
                  <a:srgbClr val="FFFFFF"/>
                </a:solidFill>
                <a:effectLst>
                  <a:glow rad="127000">
                    <a:srgbClr val="000000"/>
                  </a:glow>
                </a:effectLst>
                <a:latin typeface="Arial" charset="0"/>
                <a:ea typeface="ＭＳ Ｐゴシック" charset="0"/>
                <a:cs typeface="ＭＳ Ｐゴシック" charset="0"/>
              </a:rPr>
              <a:t>even for four, I will not turn back [my wrath].  </a:t>
            </a:r>
          </a:p>
          <a:p>
            <a:pPr algn="l">
              <a:defRPr/>
            </a:pPr>
            <a:r>
              <a:rPr lang="en-US" sz="2400" b="1" dirty="0">
                <a:solidFill>
                  <a:srgbClr val="FFFFFF"/>
                </a:solidFill>
                <a:effectLst>
                  <a:glow rad="127000">
                    <a:srgbClr val="000000"/>
                  </a:glow>
                </a:effectLst>
                <a:latin typeface="Arial" charset="0"/>
                <a:ea typeface="ＭＳ Ｐゴシック" charset="0"/>
                <a:cs typeface="ＭＳ Ｐゴシック" charset="0"/>
              </a:rPr>
              <a:t>Because she took captive whole communities</a:t>
            </a:r>
          </a:p>
          <a:p>
            <a:pPr algn="l">
              <a:defRPr/>
            </a:pPr>
            <a:r>
              <a:rPr lang="en-US" sz="2400" b="1" dirty="0">
                <a:solidFill>
                  <a:srgbClr val="FFFFFF"/>
                </a:solidFill>
                <a:effectLst>
                  <a:glow rad="127000">
                    <a:srgbClr val="000000"/>
                  </a:glow>
                </a:effectLst>
                <a:latin typeface="Arial" charset="0"/>
                <a:ea typeface="ＭＳ Ｐゴシック" charset="0"/>
                <a:cs typeface="ＭＳ Ｐゴシック" charset="0"/>
              </a:rPr>
              <a:t>and sold them to Edom, </a:t>
            </a:r>
          </a:p>
          <a:p>
            <a:pPr algn="l">
              <a:defRPr/>
            </a:pPr>
            <a:r>
              <a:rPr lang="en-US" sz="2400" b="1" baseline="30000" dirty="0">
                <a:solidFill>
                  <a:srgbClr val="FFFFFF"/>
                </a:solidFill>
                <a:effectLst>
                  <a:glow rad="127000">
                    <a:srgbClr val="000000"/>
                  </a:glow>
                </a:effectLst>
                <a:latin typeface="Arial" charset="0"/>
                <a:ea typeface="ＭＳ Ｐゴシック" charset="0"/>
                <a:cs typeface="ＭＳ Ｐゴシック" charset="0"/>
              </a:rPr>
              <a:t>7</a:t>
            </a:r>
            <a:r>
              <a:rPr lang="en-US" sz="2400" b="1" dirty="0">
                <a:solidFill>
                  <a:srgbClr val="FFFFFF"/>
                </a:solidFill>
                <a:effectLst>
                  <a:glow rad="127000">
                    <a:srgbClr val="000000"/>
                  </a:glow>
                </a:effectLst>
                <a:latin typeface="Arial" charset="0"/>
                <a:ea typeface="ＭＳ Ｐゴシック" charset="0"/>
                <a:cs typeface="ＭＳ Ｐゴシック" charset="0"/>
              </a:rPr>
              <a:t>I will send fire upon the walls of Gaza that will consume her fortresses.</a:t>
            </a:r>
            <a:r>
              <a:rPr lang="uk-UA" sz="2400" b="1" dirty="0">
                <a:solidFill>
                  <a:srgbClr val="FFFFFF"/>
                </a:solidFill>
                <a:effectLst>
                  <a:glow rad="127000">
                    <a:srgbClr val="000000"/>
                  </a:glow>
                </a:effectLst>
                <a:latin typeface="Arial" charset="0"/>
                <a:ea typeface="ＭＳ Ｐゴシック" charset="0"/>
                <a:cs typeface="ＭＳ Ｐゴシック" charset="0"/>
              </a:rPr>
              <a:t>'</a:t>
            </a:r>
            <a:r>
              <a:rPr lang="ru-RU" sz="2400" b="1" dirty="0">
                <a:solidFill>
                  <a:srgbClr val="FFFFFF"/>
                </a:solidFill>
                <a:effectLst>
                  <a:glow rad="127000">
                    <a:srgbClr val="000000"/>
                  </a:glow>
                </a:effectLst>
                <a:latin typeface="Arial" charset="0"/>
                <a:ea typeface="ＭＳ Ｐゴシック" charset="0"/>
                <a:cs typeface="ＭＳ Ｐゴシック" charset="0"/>
              </a:rPr>
              <a:t>"</a:t>
            </a:r>
            <a:endParaRPr lang="en-US" sz="2800" b="1" dirty="0">
              <a:solidFill>
                <a:srgbClr val="FFFFFF"/>
              </a:solidFill>
              <a:effectLst>
                <a:glow rad="127000">
                  <a:srgbClr val="000000"/>
                </a:glow>
              </a:effectLst>
              <a:latin typeface="Arial" charset="0"/>
              <a:ea typeface="ＭＳ Ｐゴシック" charset="0"/>
              <a:cs typeface="ＭＳ Ｐゴシック" charset="0"/>
            </a:endParaRPr>
          </a:p>
        </p:txBody>
      </p:sp>
      <p:sp>
        <p:nvSpPr>
          <p:cNvPr id="20" name="Right Arrow 19"/>
          <p:cNvSpPr/>
          <p:nvPr/>
        </p:nvSpPr>
        <p:spPr bwMode="auto">
          <a:xfrm rot="4208430">
            <a:off x="5045069" y="5354186"/>
            <a:ext cx="1466189" cy="504056"/>
          </a:xfrm>
          <a:prstGeom prst="rightArrow">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FFFFFF"/>
              </a:solidFill>
              <a:latin typeface="BONES" pitchFamily="-105" charset="0"/>
              <a:ea typeface="ＭＳ Ｐゴシック" charset="0"/>
              <a:cs typeface="ＭＳ Ｐゴシック" charset="0"/>
            </a:endParaRPr>
          </a:p>
        </p:txBody>
      </p:sp>
    </p:spTree>
    <p:extLst>
      <p:ext uri="{BB962C8B-B14F-4D97-AF65-F5344CB8AC3E}">
        <p14:creationId xmlns:p14="http://schemas.microsoft.com/office/powerpoint/2010/main" val="33091417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0.70"/>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childTnLst>
                          </p:cTn>
                        </p:par>
                        <p:par>
                          <p:cTn id="10" fill="hold">
                            <p:stCondLst>
                              <p:cond delay="1000"/>
                            </p:stCondLst>
                            <p:childTnLst>
                              <p:par>
                                <p:cTn id="11" presetID="23" presetClass="entr" presetSubtype="36"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strVal val="(6*min(max(#ppt_w*#ppt_h,.3),1)-7.4)/-.7*#ppt_w"/>
                                          </p:val>
                                        </p:tav>
                                        <p:tav tm="100000">
                                          <p:val>
                                            <p:strVal val="#ppt_w"/>
                                          </p:val>
                                        </p:tav>
                                      </p:tavLst>
                                    </p:anim>
                                    <p:anim calcmode="lin" valueType="num">
                                      <p:cBhvr>
                                        <p:cTn id="14" dur="500" fill="hold"/>
                                        <p:tgtEl>
                                          <p:spTgt spid="24"/>
                                        </p:tgtEl>
                                        <p:attrNameLst>
                                          <p:attrName>ppt_h</p:attrName>
                                        </p:attrNameLst>
                                      </p:cBhvr>
                                      <p:tavLst>
                                        <p:tav tm="0">
                                          <p:val>
                                            <p:strVal val="(6*min(max(#ppt_w*#ppt_h,.3),1)-7.4)/-.7*#ppt_h"/>
                                          </p:val>
                                        </p:tav>
                                        <p:tav tm="100000">
                                          <p:val>
                                            <p:strVal val="#ppt_h"/>
                                          </p:val>
                                        </p:tav>
                                      </p:tavLst>
                                    </p:anim>
                                    <p:anim calcmode="lin" valueType="num">
                                      <p:cBhvr>
                                        <p:cTn id="15" dur="500" fill="hold"/>
                                        <p:tgtEl>
                                          <p:spTgt spid="24"/>
                                        </p:tgtEl>
                                        <p:attrNameLst>
                                          <p:attrName>ppt_x</p:attrName>
                                        </p:attrNameLst>
                                      </p:cBhvr>
                                      <p:tavLst>
                                        <p:tav tm="0">
                                          <p:val>
                                            <p:fltVal val="0.5"/>
                                          </p:val>
                                        </p:tav>
                                        <p:tav tm="100000">
                                          <p:val>
                                            <p:strVal val="#ppt_x"/>
                                          </p:val>
                                        </p:tav>
                                      </p:tavLst>
                                    </p:anim>
                                    <p:anim calcmode="lin" valueType="num">
                                      <p:cBhvr>
                                        <p:cTn id="1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vided Kingdom Regions.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27" y="-8182"/>
            <a:ext cx="9141064" cy="6866182"/>
          </a:xfrm>
          <a:prstGeom prst="rect">
            <a:avLst/>
          </a:prstGeom>
        </p:spPr>
      </p:pic>
      <p:sp>
        <p:nvSpPr>
          <p:cNvPr id="900098" name="Rectangle 2"/>
          <p:cNvSpPr>
            <a:spLocks noGrp="1" noChangeArrowheads="1"/>
          </p:cNvSpPr>
          <p:nvPr>
            <p:ph type="ctrTitle"/>
          </p:nvPr>
        </p:nvSpPr>
        <p:spPr>
          <a:xfrm>
            <a:off x="-1" y="43013"/>
            <a:ext cx="6228185" cy="865708"/>
          </a:xfrm>
          <a:effectLst>
            <a:outerShdw blurRad="63500" dist="35921" dir="2700000" algn="ctr" rotWithShape="0">
              <a:schemeClr val="tx2">
                <a:alpha val="74998"/>
              </a:schemeClr>
            </a:outerShdw>
          </a:effectLst>
        </p:spPr>
        <p:txBody>
          <a:bodyPr anchor="t"/>
          <a:lstStyle/>
          <a:p>
            <a:pPr algn="l">
              <a:defRPr/>
            </a:pPr>
            <a:r>
              <a:rPr lang="en-US" sz="3200" b="1" dirty="0">
                <a:effectLst>
                  <a:glow rad="127000">
                    <a:schemeClr val="tx1"/>
                  </a:glow>
                </a:effectLst>
                <a:latin typeface="Arial" charset="0"/>
                <a:ea typeface="ＭＳ Ｐゴシック" charset="0"/>
                <a:cs typeface="ＭＳ Ｐゴシック" charset="0"/>
              </a:rPr>
              <a:t>God will Judge Phoenicia</a:t>
            </a:r>
          </a:p>
        </p:txBody>
      </p:sp>
      <p:sp>
        <p:nvSpPr>
          <p:cNvPr id="10" name="Text Box 6"/>
          <p:cNvSpPr txBox="1">
            <a:spLocks noChangeArrowheads="1"/>
          </p:cNvSpPr>
          <p:nvPr/>
        </p:nvSpPr>
        <p:spPr bwMode="auto">
          <a:xfrm>
            <a:off x="4239156" y="4194696"/>
            <a:ext cx="2667000" cy="579437"/>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a:spcBef>
                <a:spcPct val="50000"/>
              </a:spcBef>
              <a:defRPr/>
            </a:pPr>
            <a:r>
              <a:rPr lang="en-US" sz="3200" b="1" dirty="0">
                <a:solidFill>
                  <a:srgbClr val="BFBFBF"/>
                </a:solidFill>
                <a:effectLst>
                  <a:glow rad="101600">
                    <a:srgbClr val="000000">
                      <a:alpha val="75000"/>
                    </a:srgbClr>
                  </a:glow>
                </a:effectLst>
                <a:latin typeface="Arial"/>
                <a:ea typeface="ＭＳ Ｐゴシック" charset="0"/>
                <a:cs typeface="Arial"/>
              </a:rPr>
              <a:t>Judah</a:t>
            </a:r>
          </a:p>
        </p:txBody>
      </p:sp>
      <p:sp>
        <p:nvSpPr>
          <p:cNvPr id="12" name="Text Box 8"/>
          <p:cNvSpPr txBox="1">
            <a:spLocks noChangeArrowheads="1"/>
          </p:cNvSpPr>
          <p:nvPr/>
        </p:nvSpPr>
        <p:spPr bwMode="auto">
          <a:xfrm>
            <a:off x="4338548" y="2246351"/>
            <a:ext cx="2667000"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a:spcBef>
                <a:spcPct val="50000"/>
              </a:spcBef>
              <a:defRPr/>
            </a:pPr>
            <a:r>
              <a:rPr lang="en-US" sz="3200" b="1" dirty="0">
                <a:solidFill>
                  <a:srgbClr val="FFFFFF"/>
                </a:solidFill>
                <a:effectLst>
                  <a:glow rad="101600">
                    <a:srgbClr val="000000">
                      <a:alpha val="75000"/>
                    </a:srgbClr>
                  </a:glow>
                </a:effectLst>
                <a:latin typeface="Arial"/>
                <a:ea typeface="ＭＳ Ｐゴシック" charset="0"/>
                <a:cs typeface="Arial"/>
              </a:rPr>
              <a:t>Israel</a:t>
            </a:r>
          </a:p>
        </p:txBody>
      </p:sp>
      <p:sp>
        <p:nvSpPr>
          <p:cNvPr id="49" name="Text Box 2"/>
          <p:cNvSpPr txBox="1">
            <a:spLocks noChangeArrowheads="1"/>
          </p:cNvSpPr>
          <p:nvPr/>
        </p:nvSpPr>
        <p:spPr bwMode="auto">
          <a:xfrm>
            <a:off x="8391686" y="89445"/>
            <a:ext cx="698178" cy="461665"/>
          </a:xfrm>
          <a:prstGeom prst="rect">
            <a:avLst/>
          </a:prstGeom>
          <a:solidFill>
            <a:srgbClr val="000000"/>
          </a:solidFill>
          <a:ln>
            <a:noFill/>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b="1" dirty="0">
                <a:solidFill>
                  <a:srgbClr val="FFFFFF"/>
                </a:solidFill>
                <a:latin typeface="Arial" charset="0"/>
                <a:cs typeface="Arial" charset="0"/>
              </a:rPr>
              <a:t>591</a:t>
            </a:r>
          </a:p>
        </p:txBody>
      </p:sp>
      <p:sp>
        <p:nvSpPr>
          <p:cNvPr id="50" name="Rectangle 2"/>
          <p:cNvSpPr txBox="1">
            <a:spLocks noChangeArrowheads="1"/>
          </p:cNvSpPr>
          <p:nvPr/>
        </p:nvSpPr>
        <p:spPr bwMode="auto">
          <a:xfrm>
            <a:off x="0" y="692696"/>
            <a:ext cx="3582158" cy="504056"/>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l">
              <a:defRPr/>
            </a:pPr>
            <a:r>
              <a:rPr lang="en-US" sz="2400" b="1" i="1" dirty="0">
                <a:solidFill>
                  <a:srgbClr val="FFFFFF"/>
                </a:solidFill>
                <a:effectLst>
                  <a:glow rad="127000">
                    <a:srgbClr val="000000"/>
                  </a:glow>
                </a:effectLst>
                <a:latin typeface="Arial" charset="0"/>
                <a:ea typeface="ＭＳ Ｐゴシック" charset="0"/>
                <a:cs typeface="ＭＳ Ｐゴシック" charset="0"/>
              </a:rPr>
              <a:t>Amos 1:9-10 </a:t>
            </a:r>
            <a:r>
              <a:rPr lang="en-US" sz="2000" b="1" i="1" dirty="0">
                <a:solidFill>
                  <a:srgbClr val="FFFFFF"/>
                </a:solidFill>
                <a:effectLst>
                  <a:glow rad="127000">
                    <a:srgbClr val="000000"/>
                  </a:glow>
                </a:effectLst>
                <a:latin typeface="Arial" charset="0"/>
                <a:ea typeface="ＭＳ Ｐゴシック" charset="0"/>
                <a:cs typeface="ＭＳ Ｐゴシック" charset="0"/>
              </a:rPr>
              <a:t>NIV</a:t>
            </a:r>
            <a:endParaRPr lang="en-US" sz="2800" b="1" i="1" dirty="0">
              <a:solidFill>
                <a:srgbClr val="FFFFFF"/>
              </a:solidFill>
              <a:effectLst>
                <a:glow rad="127000">
                  <a:srgbClr val="000000"/>
                </a:glow>
              </a:effectLst>
              <a:latin typeface="Arial" charset="0"/>
              <a:ea typeface="ＭＳ Ｐゴシック" charset="0"/>
              <a:cs typeface="ＭＳ Ｐゴシック" charset="0"/>
            </a:endParaRPr>
          </a:p>
        </p:txBody>
      </p:sp>
      <p:sp>
        <p:nvSpPr>
          <p:cNvPr id="13" name="Text Box 6"/>
          <p:cNvSpPr txBox="1">
            <a:spLocks noChangeArrowheads="1"/>
          </p:cNvSpPr>
          <p:nvPr/>
        </p:nvSpPr>
        <p:spPr bwMode="auto">
          <a:xfrm>
            <a:off x="6719951" y="2960415"/>
            <a:ext cx="2468216" cy="579437"/>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algn="ctr">
              <a:spcBef>
                <a:spcPct val="50000"/>
              </a:spcBef>
              <a:defRPr/>
            </a:pPr>
            <a:r>
              <a:rPr lang="en-US" sz="3200" b="1" dirty="0">
                <a:solidFill>
                  <a:srgbClr val="BFBFBF"/>
                </a:solidFill>
                <a:effectLst>
                  <a:glow rad="101600">
                    <a:srgbClr val="000000">
                      <a:alpha val="75000"/>
                    </a:srgbClr>
                  </a:glow>
                </a:effectLst>
                <a:latin typeface="Arial"/>
                <a:ea typeface="ＭＳ Ｐゴシック" charset="0"/>
                <a:cs typeface="Arial"/>
              </a:rPr>
              <a:t>Ammon</a:t>
            </a:r>
          </a:p>
        </p:txBody>
      </p:sp>
      <p:sp>
        <p:nvSpPr>
          <p:cNvPr id="14" name="Text Box 8"/>
          <p:cNvSpPr txBox="1">
            <a:spLocks noChangeArrowheads="1"/>
          </p:cNvSpPr>
          <p:nvPr/>
        </p:nvSpPr>
        <p:spPr bwMode="auto">
          <a:xfrm>
            <a:off x="6819343" y="1012070"/>
            <a:ext cx="2468216"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algn="ctr">
              <a:spcBef>
                <a:spcPct val="50000"/>
              </a:spcBef>
              <a:defRPr/>
            </a:pPr>
            <a:r>
              <a:rPr lang="en-US" sz="3200" b="1" dirty="0">
                <a:solidFill>
                  <a:srgbClr val="BFBFBF"/>
                </a:solidFill>
                <a:effectLst>
                  <a:glow rad="101600">
                    <a:srgbClr val="000000">
                      <a:alpha val="75000"/>
                    </a:srgbClr>
                  </a:glow>
                </a:effectLst>
                <a:latin typeface="Arial"/>
                <a:ea typeface="ＭＳ Ｐゴシック" charset="0"/>
                <a:cs typeface="Arial"/>
              </a:rPr>
              <a:t>Syria</a:t>
            </a:r>
          </a:p>
        </p:txBody>
      </p:sp>
      <p:sp>
        <p:nvSpPr>
          <p:cNvPr id="15" name="Text Box 6"/>
          <p:cNvSpPr txBox="1">
            <a:spLocks noChangeArrowheads="1"/>
          </p:cNvSpPr>
          <p:nvPr/>
        </p:nvSpPr>
        <p:spPr bwMode="auto">
          <a:xfrm>
            <a:off x="5129690" y="6278563"/>
            <a:ext cx="2468216" cy="579437"/>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algn="ctr">
              <a:spcBef>
                <a:spcPct val="50000"/>
              </a:spcBef>
              <a:defRPr/>
            </a:pPr>
            <a:r>
              <a:rPr lang="en-US" sz="3200" b="1" dirty="0">
                <a:solidFill>
                  <a:srgbClr val="FFFFFF"/>
                </a:solidFill>
                <a:effectLst>
                  <a:glow rad="101600">
                    <a:srgbClr val="000000">
                      <a:alpha val="75000"/>
                    </a:srgbClr>
                  </a:glow>
                </a:effectLst>
                <a:latin typeface="Arial"/>
                <a:ea typeface="ＭＳ Ｐゴシック" charset="0"/>
                <a:cs typeface="Arial"/>
              </a:rPr>
              <a:t>Edom</a:t>
            </a:r>
          </a:p>
        </p:txBody>
      </p:sp>
      <p:sp>
        <p:nvSpPr>
          <p:cNvPr id="16" name="Text Box 8"/>
          <p:cNvSpPr txBox="1">
            <a:spLocks noChangeArrowheads="1"/>
          </p:cNvSpPr>
          <p:nvPr/>
        </p:nvSpPr>
        <p:spPr bwMode="auto">
          <a:xfrm>
            <a:off x="5695665" y="4942373"/>
            <a:ext cx="2468216"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algn="ctr">
              <a:spcBef>
                <a:spcPct val="50000"/>
              </a:spcBef>
              <a:defRPr/>
            </a:pPr>
            <a:r>
              <a:rPr lang="en-US" sz="3200" b="1" dirty="0">
                <a:solidFill>
                  <a:srgbClr val="BFBFBF"/>
                </a:solidFill>
                <a:effectLst>
                  <a:glow rad="101600">
                    <a:srgbClr val="000000">
                      <a:alpha val="75000"/>
                    </a:srgbClr>
                  </a:glow>
                </a:effectLst>
                <a:latin typeface="Arial"/>
                <a:ea typeface="ＭＳ Ｐゴシック" charset="0"/>
                <a:cs typeface="Arial"/>
              </a:rPr>
              <a:t>Moab</a:t>
            </a:r>
          </a:p>
        </p:txBody>
      </p:sp>
      <p:sp>
        <p:nvSpPr>
          <p:cNvPr id="18" name="Text Box 6"/>
          <p:cNvSpPr txBox="1">
            <a:spLocks noChangeArrowheads="1"/>
          </p:cNvSpPr>
          <p:nvPr/>
        </p:nvSpPr>
        <p:spPr bwMode="auto">
          <a:xfrm rot="17809876">
            <a:off x="3222710" y="4045270"/>
            <a:ext cx="2667000" cy="579437"/>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a:spcBef>
                <a:spcPct val="50000"/>
              </a:spcBef>
              <a:defRPr/>
            </a:pPr>
            <a:r>
              <a:rPr lang="en-US" sz="3200" b="1" dirty="0">
                <a:solidFill>
                  <a:srgbClr val="BFBFBF"/>
                </a:solidFill>
                <a:effectLst>
                  <a:glow rad="101600">
                    <a:srgbClr val="000000">
                      <a:alpha val="75000"/>
                    </a:srgbClr>
                  </a:glow>
                </a:effectLst>
                <a:latin typeface="Arial"/>
                <a:ea typeface="ＭＳ Ｐゴシック" charset="0"/>
                <a:cs typeface="Arial"/>
              </a:rPr>
              <a:t>Philistia</a:t>
            </a:r>
          </a:p>
        </p:txBody>
      </p:sp>
      <p:sp>
        <p:nvSpPr>
          <p:cNvPr id="19" name="Text Box 8"/>
          <p:cNvSpPr txBox="1">
            <a:spLocks noChangeArrowheads="1"/>
          </p:cNvSpPr>
          <p:nvPr/>
        </p:nvSpPr>
        <p:spPr bwMode="auto">
          <a:xfrm rot="17809876">
            <a:off x="4526030" y="528745"/>
            <a:ext cx="2667000"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a:spcBef>
                <a:spcPct val="50000"/>
              </a:spcBef>
              <a:defRPr/>
            </a:pPr>
            <a:r>
              <a:rPr lang="en-US" sz="3200" b="1" dirty="0">
                <a:solidFill>
                  <a:srgbClr val="FFFFFF"/>
                </a:solidFill>
                <a:effectLst>
                  <a:glow rad="101600">
                    <a:srgbClr val="000000">
                      <a:alpha val="75000"/>
                    </a:srgbClr>
                  </a:glow>
                </a:effectLst>
                <a:latin typeface="Arial"/>
                <a:ea typeface="ＭＳ Ｐゴシック" charset="0"/>
                <a:cs typeface="Arial"/>
              </a:rPr>
              <a:t>Phoenicia</a:t>
            </a:r>
          </a:p>
        </p:txBody>
      </p:sp>
      <p:sp>
        <p:nvSpPr>
          <p:cNvPr id="22" name="Right Arrow 21"/>
          <p:cNvSpPr/>
          <p:nvPr/>
        </p:nvSpPr>
        <p:spPr bwMode="auto">
          <a:xfrm rot="5400000">
            <a:off x="5123129" y="1531857"/>
            <a:ext cx="1129990" cy="504056"/>
          </a:xfrm>
          <a:prstGeom prst="rightArrow">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FFFFFF"/>
              </a:solidFill>
              <a:latin typeface="BONES" pitchFamily="-105" charset="0"/>
              <a:ea typeface="ＭＳ Ｐゴシック" charset="0"/>
              <a:cs typeface="ＭＳ Ｐゴシック" charset="0"/>
            </a:endParaRPr>
          </a:p>
        </p:txBody>
      </p:sp>
      <p:sp>
        <p:nvSpPr>
          <p:cNvPr id="23" name="Rectangle 2"/>
          <p:cNvSpPr txBox="1">
            <a:spLocks noChangeArrowheads="1"/>
          </p:cNvSpPr>
          <p:nvPr/>
        </p:nvSpPr>
        <p:spPr bwMode="auto">
          <a:xfrm>
            <a:off x="2552212" y="548680"/>
            <a:ext cx="2936966" cy="650277"/>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r">
              <a:defRPr/>
            </a:pPr>
            <a:r>
              <a:rPr lang="en-US" sz="3200" b="1" dirty="0">
                <a:solidFill>
                  <a:srgbClr val="FFFFFF"/>
                </a:solidFill>
                <a:effectLst>
                  <a:glow rad="127000">
                    <a:srgbClr val="000000"/>
                  </a:glow>
                </a:effectLst>
                <a:latin typeface="Arial" charset="0"/>
                <a:ea typeface="ＭＳ Ｐゴシック" charset="0"/>
                <a:cs typeface="ＭＳ Ｐゴシック" charset="0"/>
              </a:rPr>
              <a:t>Tyre</a:t>
            </a:r>
          </a:p>
        </p:txBody>
      </p:sp>
      <p:sp>
        <p:nvSpPr>
          <p:cNvPr id="24" name="Oval 58"/>
          <p:cNvSpPr>
            <a:spLocks noChangeArrowheads="1"/>
          </p:cNvSpPr>
          <p:nvPr/>
        </p:nvSpPr>
        <p:spPr bwMode="auto">
          <a:xfrm>
            <a:off x="5489178" y="823411"/>
            <a:ext cx="234950" cy="233362"/>
          </a:xfrm>
          <a:prstGeom prst="ellipse">
            <a:avLst/>
          </a:prstGeom>
          <a:solidFill>
            <a:srgbClr val="FA0020"/>
          </a:solidFill>
          <a:ln w="38100">
            <a:solidFill>
              <a:srgbClr val="FFFFFF"/>
            </a:solidFill>
            <a:round/>
            <a:headEnd/>
            <a:tailEnd/>
          </a:ln>
          <a:effectLst>
            <a:outerShdw blurRad="63500" dist="89803" dir="2700000" algn="ctr" rotWithShape="0">
              <a:srgbClr val="020009">
                <a:alpha val="74998"/>
              </a:srgbClr>
            </a:outerShdw>
          </a:effectLst>
        </p:spPr>
        <p:txBody>
          <a:bodyPr wrap="none" anchor="ctr"/>
          <a:lstStyle/>
          <a:p>
            <a:pPr defTabSz="914400" eaLnBrk="0" fontAlgn="base" hangingPunct="0">
              <a:spcBef>
                <a:spcPct val="0"/>
              </a:spcBef>
              <a:spcAft>
                <a:spcPct val="0"/>
              </a:spcAft>
              <a:defRPr/>
            </a:pPr>
            <a:endParaRPr lang="en-US" sz="2400" kern="0">
              <a:solidFill>
                <a:srgbClr val="FFFFFF"/>
              </a:solidFill>
              <a:latin typeface="BONES" pitchFamily="-105" charset="0"/>
              <a:ea typeface="ＭＳ Ｐゴシック" charset="0"/>
              <a:cs typeface="ＭＳ Ｐゴシック" charset="0"/>
            </a:endParaRPr>
          </a:p>
        </p:txBody>
      </p:sp>
      <p:sp>
        <p:nvSpPr>
          <p:cNvPr id="25" name="Rectangle 2"/>
          <p:cNvSpPr txBox="1">
            <a:spLocks noChangeArrowheads="1"/>
          </p:cNvSpPr>
          <p:nvPr/>
        </p:nvSpPr>
        <p:spPr bwMode="auto">
          <a:xfrm>
            <a:off x="0" y="1268760"/>
            <a:ext cx="4355976" cy="4392488"/>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l">
              <a:defRPr/>
            </a:pPr>
            <a:r>
              <a:rPr lang="ru-RU" sz="2400" b="1" dirty="0">
                <a:solidFill>
                  <a:srgbClr val="FFFFFF"/>
                </a:solidFill>
                <a:effectLst>
                  <a:glow rad="127000">
                    <a:srgbClr val="000000"/>
                  </a:glow>
                </a:effectLst>
                <a:latin typeface="Arial" charset="0"/>
                <a:ea typeface="ＭＳ Ｐゴシック" charset="0"/>
                <a:cs typeface="ＭＳ Ｐゴシック" charset="0"/>
              </a:rPr>
              <a:t>"</a:t>
            </a:r>
            <a:r>
              <a:rPr lang="en-US" sz="2400" b="1" dirty="0">
                <a:solidFill>
                  <a:srgbClr val="FFFFFF"/>
                </a:solidFill>
                <a:effectLst>
                  <a:glow rad="127000">
                    <a:srgbClr val="000000"/>
                  </a:glow>
                </a:effectLst>
                <a:latin typeface="Arial" charset="0"/>
                <a:ea typeface="ＭＳ Ｐゴシック" charset="0"/>
                <a:cs typeface="ＭＳ Ｐゴシック" charset="0"/>
              </a:rPr>
              <a:t>This is what the L</a:t>
            </a:r>
            <a:r>
              <a:rPr lang="en-US" sz="2000" b="1" dirty="0">
                <a:solidFill>
                  <a:srgbClr val="FFFFFF"/>
                </a:solidFill>
                <a:effectLst>
                  <a:glow rad="127000">
                    <a:srgbClr val="000000"/>
                  </a:glow>
                </a:effectLst>
                <a:latin typeface="Arial" charset="0"/>
                <a:ea typeface="ＭＳ Ｐゴシック" charset="0"/>
                <a:cs typeface="ＭＳ Ｐゴシック" charset="0"/>
              </a:rPr>
              <a:t>ORD</a:t>
            </a:r>
            <a:r>
              <a:rPr lang="en-US" sz="2400" b="1" dirty="0">
                <a:solidFill>
                  <a:srgbClr val="FFFFFF"/>
                </a:solidFill>
                <a:effectLst>
                  <a:glow rad="127000">
                    <a:srgbClr val="000000"/>
                  </a:glow>
                </a:effectLst>
                <a:latin typeface="Arial" charset="0"/>
                <a:ea typeface="ＭＳ Ｐゴシック" charset="0"/>
                <a:cs typeface="ＭＳ Ｐゴシック" charset="0"/>
              </a:rPr>
              <a:t> says:</a:t>
            </a:r>
          </a:p>
          <a:p>
            <a:pPr algn="l">
              <a:defRPr/>
            </a:pPr>
            <a:r>
              <a:rPr lang="uk-UA" sz="2400" b="1" dirty="0">
                <a:solidFill>
                  <a:srgbClr val="FFFFFF"/>
                </a:solidFill>
                <a:effectLst>
                  <a:glow rad="127000">
                    <a:srgbClr val="000000"/>
                  </a:glow>
                </a:effectLst>
                <a:latin typeface="Arial" charset="0"/>
                <a:ea typeface="ＭＳ Ｐゴシック" charset="0"/>
                <a:cs typeface="ＭＳ Ｐゴシック" charset="0"/>
              </a:rPr>
              <a:t>'</a:t>
            </a:r>
            <a:r>
              <a:rPr lang="en-US" sz="2400" b="1" dirty="0">
                <a:solidFill>
                  <a:srgbClr val="FFFFFF"/>
                </a:solidFill>
                <a:effectLst>
                  <a:glow rad="127000">
                    <a:srgbClr val="000000"/>
                  </a:glow>
                </a:effectLst>
                <a:latin typeface="Arial" charset="0"/>
                <a:ea typeface="ＭＳ Ｐゴシック" charset="0"/>
                <a:cs typeface="ＭＳ Ｐゴシック" charset="0"/>
              </a:rPr>
              <a:t>For three sins of Tyre,</a:t>
            </a:r>
          </a:p>
          <a:p>
            <a:pPr algn="l">
              <a:defRPr/>
            </a:pPr>
            <a:r>
              <a:rPr lang="en-US" sz="2400" b="1" dirty="0">
                <a:solidFill>
                  <a:srgbClr val="FFFFFF"/>
                </a:solidFill>
                <a:effectLst>
                  <a:glow rad="127000">
                    <a:srgbClr val="000000"/>
                  </a:glow>
                </a:effectLst>
                <a:latin typeface="Arial" charset="0"/>
                <a:ea typeface="ＭＳ Ｐゴシック" charset="0"/>
                <a:cs typeface="ＭＳ Ｐゴシック" charset="0"/>
              </a:rPr>
              <a:t>even for four, I will not turn back [my wrath].  </a:t>
            </a:r>
          </a:p>
          <a:p>
            <a:pPr algn="l">
              <a:defRPr/>
            </a:pPr>
            <a:r>
              <a:rPr lang="en-US" sz="2400" b="1" dirty="0">
                <a:solidFill>
                  <a:srgbClr val="FFFFFF"/>
                </a:solidFill>
                <a:effectLst>
                  <a:glow rad="127000">
                    <a:srgbClr val="000000"/>
                  </a:glow>
                </a:effectLst>
                <a:latin typeface="Arial" charset="0"/>
                <a:ea typeface="ＭＳ Ｐゴシック" charset="0"/>
                <a:cs typeface="ＭＳ Ｐゴシック" charset="0"/>
              </a:rPr>
              <a:t> 	Because she sold whole communities of captives to Edom, disregarding a treaty of brotherhood, </a:t>
            </a:r>
            <a:r>
              <a:rPr lang="en-US" sz="2400" b="1" baseline="30000" dirty="0">
                <a:solidFill>
                  <a:srgbClr val="FFFFFF"/>
                </a:solidFill>
                <a:effectLst>
                  <a:glow rad="127000">
                    <a:srgbClr val="000000"/>
                  </a:glow>
                </a:effectLst>
                <a:latin typeface="Arial" charset="0"/>
                <a:ea typeface="ＭＳ Ｐゴシック" charset="0"/>
                <a:cs typeface="ＭＳ Ｐゴシック" charset="0"/>
              </a:rPr>
              <a:t>10</a:t>
            </a:r>
            <a:r>
              <a:rPr lang="en-US" sz="2400" b="1" dirty="0">
                <a:solidFill>
                  <a:srgbClr val="FFFFFF"/>
                </a:solidFill>
                <a:effectLst>
                  <a:glow rad="127000">
                    <a:srgbClr val="000000"/>
                  </a:glow>
                </a:effectLst>
                <a:latin typeface="Arial" charset="0"/>
                <a:ea typeface="ＭＳ Ｐゴシック" charset="0"/>
                <a:cs typeface="ＭＳ Ｐゴシック" charset="0"/>
              </a:rPr>
              <a:t>I will send fire upon the walls of Tyre that will consume her fortresses.</a:t>
            </a:r>
            <a:r>
              <a:rPr lang="ru-RU" sz="2400" b="1" dirty="0">
                <a:solidFill>
                  <a:srgbClr val="FFFFFF"/>
                </a:solidFill>
                <a:effectLst>
                  <a:glow rad="127000">
                    <a:srgbClr val="000000"/>
                  </a:glow>
                </a:effectLst>
                <a:latin typeface="Arial" charset="0"/>
                <a:ea typeface="ＭＳ Ｐゴシック" charset="0"/>
                <a:cs typeface="ＭＳ Ｐゴシック" charset="0"/>
              </a:rPr>
              <a:t>"</a:t>
            </a:r>
            <a:endParaRPr lang="en-US" sz="2800" b="1" dirty="0">
              <a:solidFill>
                <a:srgbClr val="FFFFFF"/>
              </a:solidFill>
              <a:effectLst>
                <a:glow rad="127000">
                  <a:srgbClr val="000000"/>
                </a:glow>
              </a:effectLst>
              <a:latin typeface="Arial" charset="0"/>
              <a:ea typeface="ＭＳ Ｐゴシック" charset="0"/>
              <a:cs typeface="ＭＳ Ｐゴシック" charset="0"/>
            </a:endParaRPr>
          </a:p>
        </p:txBody>
      </p:sp>
      <p:sp>
        <p:nvSpPr>
          <p:cNvPr id="26" name="Right Arrow 25"/>
          <p:cNvSpPr/>
          <p:nvPr/>
        </p:nvSpPr>
        <p:spPr bwMode="auto">
          <a:xfrm rot="4734425">
            <a:off x="4336214" y="4300546"/>
            <a:ext cx="3514638" cy="504056"/>
          </a:xfrm>
          <a:prstGeom prst="rightArrow">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FFFFFF"/>
              </a:solidFill>
              <a:latin typeface="BONES" pitchFamily="-105" charset="0"/>
              <a:ea typeface="ＭＳ Ｐゴシック" charset="0"/>
              <a:cs typeface="ＭＳ Ｐゴシック" charset="0"/>
            </a:endParaRPr>
          </a:p>
        </p:txBody>
      </p:sp>
    </p:spTree>
    <p:extLst>
      <p:ext uri="{BB962C8B-B14F-4D97-AF65-F5344CB8AC3E}">
        <p14:creationId xmlns:p14="http://schemas.microsoft.com/office/powerpoint/2010/main" val="37502408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0.70"/>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childTnLst>
                          </p:cTn>
                        </p:par>
                        <p:par>
                          <p:cTn id="10" fill="hold">
                            <p:stCondLst>
                              <p:cond delay="1000"/>
                            </p:stCondLst>
                            <p:childTnLst>
                              <p:par>
                                <p:cTn id="11" presetID="23" presetClass="entr" presetSubtype="36"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strVal val="(6*min(max(#ppt_w*#ppt_h,.3),1)-7.4)/-.7*#ppt_w"/>
                                          </p:val>
                                        </p:tav>
                                        <p:tav tm="100000">
                                          <p:val>
                                            <p:strVal val="#ppt_w"/>
                                          </p:val>
                                        </p:tav>
                                      </p:tavLst>
                                    </p:anim>
                                    <p:anim calcmode="lin" valueType="num">
                                      <p:cBhvr>
                                        <p:cTn id="14" dur="500" fill="hold"/>
                                        <p:tgtEl>
                                          <p:spTgt spid="24"/>
                                        </p:tgtEl>
                                        <p:attrNameLst>
                                          <p:attrName>ppt_h</p:attrName>
                                        </p:attrNameLst>
                                      </p:cBhvr>
                                      <p:tavLst>
                                        <p:tav tm="0">
                                          <p:val>
                                            <p:strVal val="(6*min(max(#ppt_w*#ppt_h,.3),1)-7.4)/-.7*#ppt_h"/>
                                          </p:val>
                                        </p:tav>
                                        <p:tav tm="100000">
                                          <p:val>
                                            <p:strVal val="#ppt_h"/>
                                          </p:val>
                                        </p:tav>
                                      </p:tavLst>
                                    </p:anim>
                                    <p:anim calcmode="lin" valueType="num">
                                      <p:cBhvr>
                                        <p:cTn id="15" dur="500" fill="hold"/>
                                        <p:tgtEl>
                                          <p:spTgt spid="24"/>
                                        </p:tgtEl>
                                        <p:attrNameLst>
                                          <p:attrName>ppt_x</p:attrName>
                                        </p:attrNameLst>
                                      </p:cBhvr>
                                      <p:tavLst>
                                        <p:tav tm="0">
                                          <p:val>
                                            <p:fltVal val="0.5"/>
                                          </p:val>
                                        </p:tav>
                                        <p:tav tm="100000">
                                          <p:val>
                                            <p:strVal val="#ppt_x"/>
                                          </p:val>
                                        </p:tav>
                                      </p:tavLst>
                                    </p:anim>
                                    <p:anim calcmode="lin" valueType="num">
                                      <p:cBhvr>
                                        <p:cTn id="1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up)">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up)">
                                      <p:cBhvr>
                                        <p:cTn id="2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vided Kingdom Regions.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27" y="-8182"/>
            <a:ext cx="9141064" cy="6866182"/>
          </a:xfrm>
          <a:prstGeom prst="rect">
            <a:avLst/>
          </a:prstGeom>
        </p:spPr>
      </p:pic>
      <p:sp>
        <p:nvSpPr>
          <p:cNvPr id="900098" name="Rectangle 2"/>
          <p:cNvSpPr>
            <a:spLocks noGrp="1" noChangeArrowheads="1"/>
          </p:cNvSpPr>
          <p:nvPr>
            <p:ph type="ctrTitle"/>
          </p:nvPr>
        </p:nvSpPr>
        <p:spPr>
          <a:xfrm>
            <a:off x="-1" y="43013"/>
            <a:ext cx="6228185" cy="865708"/>
          </a:xfrm>
          <a:effectLst>
            <a:outerShdw blurRad="63500" dist="35921" dir="2700000" algn="ctr" rotWithShape="0">
              <a:schemeClr val="tx2">
                <a:alpha val="74998"/>
              </a:schemeClr>
            </a:outerShdw>
          </a:effectLst>
        </p:spPr>
        <p:txBody>
          <a:bodyPr anchor="t"/>
          <a:lstStyle/>
          <a:p>
            <a:pPr algn="l">
              <a:defRPr/>
            </a:pPr>
            <a:r>
              <a:rPr lang="en-US" sz="3200" b="1" dirty="0">
                <a:effectLst>
                  <a:glow rad="127000">
                    <a:schemeClr val="tx1"/>
                  </a:glow>
                </a:effectLst>
                <a:latin typeface="Arial" charset="0"/>
                <a:ea typeface="ＭＳ Ｐゴシック" charset="0"/>
                <a:cs typeface="ＭＳ Ｐゴシック" charset="0"/>
              </a:rPr>
              <a:t>God will Judge Edom</a:t>
            </a:r>
          </a:p>
        </p:txBody>
      </p:sp>
      <p:sp>
        <p:nvSpPr>
          <p:cNvPr id="10" name="Text Box 6"/>
          <p:cNvSpPr txBox="1">
            <a:spLocks noChangeArrowheads="1"/>
          </p:cNvSpPr>
          <p:nvPr/>
        </p:nvSpPr>
        <p:spPr bwMode="auto">
          <a:xfrm>
            <a:off x="4239156" y="4194696"/>
            <a:ext cx="2667000" cy="579437"/>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a:spcBef>
                <a:spcPct val="50000"/>
              </a:spcBef>
              <a:defRPr/>
            </a:pPr>
            <a:r>
              <a:rPr lang="en-US" sz="3200" b="1" dirty="0">
                <a:solidFill>
                  <a:srgbClr val="FFFFFF"/>
                </a:solidFill>
                <a:effectLst>
                  <a:glow rad="101600">
                    <a:srgbClr val="000000">
                      <a:alpha val="75000"/>
                    </a:srgbClr>
                  </a:glow>
                </a:effectLst>
                <a:latin typeface="Arial"/>
                <a:ea typeface="ＭＳ Ｐゴシック" charset="0"/>
                <a:cs typeface="Arial"/>
              </a:rPr>
              <a:t>Judah</a:t>
            </a:r>
          </a:p>
        </p:txBody>
      </p:sp>
      <p:sp>
        <p:nvSpPr>
          <p:cNvPr id="12" name="Text Box 8"/>
          <p:cNvSpPr txBox="1">
            <a:spLocks noChangeArrowheads="1"/>
          </p:cNvSpPr>
          <p:nvPr/>
        </p:nvSpPr>
        <p:spPr bwMode="auto">
          <a:xfrm>
            <a:off x="4338548" y="2246351"/>
            <a:ext cx="2667000"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a:spcBef>
                <a:spcPct val="50000"/>
              </a:spcBef>
              <a:defRPr/>
            </a:pPr>
            <a:r>
              <a:rPr lang="en-US" sz="3200" b="1" dirty="0">
                <a:solidFill>
                  <a:srgbClr val="FFFFFF">
                    <a:lumMod val="75000"/>
                  </a:srgbClr>
                </a:solidFill>
                <a:effectLst>
                  <a:glow rad="101600">
                    <a:srgbClr val="000000">
                      <a:alpha val="75000"/>
                    </a:srgbClr>
                  </a:glow>
                </a:effectLst>
                <a:latin typeface="Arial"/>
                <a:ea typeface="ＭＳ Ｐゴシック" charset="0"/>
                <a:cs typeface="Arial"/>
              </a:rPr>
              <a:t>Israel</a:t>
            </a:r>
          </a:p>
        </p:txBody>
      </p:sp>
      <p:sp>
        <p:nvSpPr>
          <p:cNvPr id="49" name="Text Box 2"/>
          <p:cNvSpPr txBox="1">
            <a:spLocks noChangeArrowheads="1"/>
          </p:cNvSpPr>
          <p:nvPr/>
        </p:nvSpPr>
        <p:spPr bwMode="auto">
          <a:xfrm>
            <a:off x="8391686" y="89445"/>
            <a:ext cx="698178" cy="461665"/>
          </a:xfrm>
          <a:prstGeom prst="rect">
            <a:avLst/>
          </a:prstGeom>
          <a:solidFill>
            <a:srgbClr val="000000"/>
          </a:solidFill>
          <a:ln>
            <a:noFill/>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b="1" dirty="0">
                <a:solidFill>
                  <a:srgbClr val="FFFFFF"/>
                </a:solidFill>
                <a:latin typeface="Arial" charset="0"/>
                <a:cs typeface="Arial" charset="0"/>
              </a:rPr>
              <a:t>591</a:t>
            </a:r>
          </a:p>
        </p:txBody>
      </p:sp>
      <p:sp>
        <p:nvSpPr>
          <p:cNvPr id="50" name="Rectangle 2"/>
          <p:cNvSpPr txBox="1">
            <a:spLocks noChangeArrowheads="1"/>
          </p:cNvSpPr>
          <p:nvPr/>
        </p:nvSpPr>
        <p:spPr bwMode="auto">
          <a:xfrm>
            <a:off x="0" y="692696"/>
            <a:ext cx="3582158" cy="504056"/>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l">
              <a:defRPr/>
            </a:pPr>
            <a:r>
              <a:rPr lang="en-US" sz="2400" b="1" i="1" dirty="0">
                <a:solidFill>
                  <a:srgbClr val="FFFFFF"/>
                </a:solidFill>
                <a:effectLst>
                  <a:glow rad="127000">
                    <a:srgbClr val="000000"/>
                  </a:glow>
                </a:effectLst>
                <a:latin typeface="Arial" charset="0"/>
                <a:ea typeface="ＭＳ Ｐゴシック" charset="0"/>
                <a:cs typeface="ＭＳ Ｐゴシック" charset="0"/>
              </a:rPr>
              <a:t>Amos 1:11-12 </a:t>
            </a:r>
            <a:r>
              <a:rPr lang="en-US" sz="2000" b="1" i="1" dirty="0">
                <a:solidFill>
                  <a:srgbClr val="FFFFFF"/>
                </a:solidFill>
                <a:effectLst>
                  <a:glow rad="127000">
                    <a:srgbClr val="000000"/>
                  </a:glow>
                </a:effectLst>
                <a:latin typeface="Arial" charset="0"/>
                <a:ea typeface="ＭＳ Ｐゴシック" charset="0"/>
                <a:cs typeface="ＭＳ Ｐゴシック" charset="0"/>
              </a:rPr>
              <a:t>NIV</a:t>
            </a:r>
            <a:endParaRPr lang="en-US" sz="2800" b="1" i="1" dirty="0">
              <a:solidFill>
                <a:srgbClr val="FFFFFF"/>
              </a:solidFill>
              <a:effectLst>
                <a:glow rad="127000">
                  <a:srgbClr val="000000"/>
                </a:glow>
              </a:effectLst>
              <a:latin typeface="Arial" charset="0"/>
              <a:ea typeface="ＭＳ Ｐゴシック" charset="0"/>
              <a:cs typeface="ＭＳ Ｐゴシック" charset="0"/>
            </a:endParaRPr>
          </a:p>
        </p:txBody>
      </p:sp>
      <p:sp>
        <p:nvSpPr>
          <p:cNvPr id="13" name="Text Box 6"/>
          <p:cNvSpPr txBox="1">
            <a:spLocks noChangeArrowheads="1"/>
          </p:cNvSpPr>
          <p:nvPr/>
        </p:nvSpPr>
        <p:spPr bwMode="auto">
          <a:xfrm>
            <a:off x="6719951" y="2960415"/>
            <a:ext cx="2468216" cy="579437"/>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algn="ctr">
              <a:spcBef>
                <a:spcPct val="50000"/>
              </a:spcBef>
              <a:defRPr/>
            </a:pPr>
            <a:r>
              <a:rPr lang="en-US" sz="3200" b="1" dirty="0">
                <a:solidFill>
                  <a:srgbClr val="FFFFFF">
                    <a:lumMod val="75000"/>
                  </a:srgbClr>
                </a:solidFill>
                <a:effectLst>
                  <a:glow rad="101600">
                    <a:srgbClr val="000000">
                      <a:alpha val="75000"/>
                    </a:srgbClr>
                  </a:glow>
                </a:effectLst>
                <a:latin typeface="Arial"/>
                <a:ea typeface="ＭＳ Ｐゴシック" charset="0"/>
                <a:cs typeface="Arial"/>
              </a:rPr>
              <a:t>Ammon</a:t>
            </a:r>
          </a:p>
        </p:txBody>
      </p:sp>
      <p:sp>
        <p:nvSpPr>
          <p:cNvPr id="14" name="Text Box 8"/>
          <p:cNvSpPr txBox="1">
            <a:spLocks noChangeArrowheads="1"/>
          </p:cNvSpPr>
          <p:nvPr/>
        </p:nvSpPr>
        <p:spPr bwMode="auto">
          <a:xfrm>
            <a:off x="6819343" y="1012070"/>
            <a:ext cx="2468216"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algn="ctr">
              <a:spcBef>
                <a:spcPct val="50000"/>
              </a:spcBef>
              <a:defRPr/>
            </a:pPr>
            <a:r>
              <a:rPr lang="en-US" sz="3200" b="1" dirty="0">
                <a:solidFill>
                  <a:srgbClr val="FFFFFF">
                    <a:lumMod val="75000"/>
                  </a:srgbClr>
                </a:solidFill>
                <a:effectLst>
                  <a:glow rad="101600">
                    <a:srgbClr val="000000">
                      <a:alpha val="75000"/>
                    </a:srgbClr>
                  </a:glow>
                </a:effectLst>
                <a:latin typeface="Arial"/>
                <a:ea typeface="ＭＳ Ｐゴシック" charset="0"/>
                <a:cs typeface="Arial"/>
              </a:rPr>
              <a:t>Syria</a:t>
            </a:r>
          </a:p>
        </p:txBody>
      </p:sp>
      <p:sp>
        <p:nvSpPr>
          <p:cNvPr id="15" name="Text Box 6"/>
          <p:cNvSpPr txBox="1">
            <a:spLocks noChangeArrowheads="1"/>
          </p:cNvSpPr>
          <p:nvPr/>
        </p:nvSpPr>
        <p:spPr bwMode="auto">
          <a:xfrm>
            <a:off x="5129690" y="6278563"/>
            <a:ext cx="2468216" cy="579437"/>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algn="ctr">
              <a:spcBef>
                <a:spcPct val="50000"/>
              </a:spcBef>
              <a:defRPr/>
            </a:pPr>
            <a:r>
              <a:rPr lang="en-US" sz="3200" b="1" dirty="0">
                <a:solidFill>
                  <a:srgbClr val="FFFFFF"/>
                </a:solidFill>
                <a:effectLst>
                  <a:glow rad="101600">
                    <a:srgbClr val="000000">
                      <a:alpha val="75000"/>
                    </a:srgbClr>
                  </a:glow>
                </a:effectLst>
                <a:latin typeface="Arial"/>
                <a:ea typeface="ＭＳ Ｐゴシック" charset="0"/>
                <a:cs typeface="Arial"/>
              </a:rPr>
              <a:t>Edom</a:t>
            </a:r>
          </a:p>
        </p:txBody>
      </p:sp>
      <p:sp>
        <p:nvSpPr>
          <p:cNvPr id="16" name="Text Box 8"/>
          <p:cNvSpPr txBox="1">
            <a:spLocks noChangeArrowheads="1"/>
          </p:cNvSpPr>
          <p:nvPr/>
        </p:nvSpPr>
        <p:spPr bwMode="auto">
          <a:xfrm>
            <a:off x="5695665" y="4942373"/>
            <a:ext cx="2468216"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algn="ctr">
              <a:spcBef>
                <a:spcPct val="50000"/>
              </a:spcBef>
              <a:defRPr/>
            </a:pPr>
            <a:r>
              <a:rPr lang="en-US" sz="3200" b="1" dirty="0">
                <a:solidFill>
                  <a:srgbClr val="FFFFFF">
                    <a:lumMod val="75000"/>
                  </a:srgbClr>
                </a:solidFill>
                <a:effectLst>
                  <a:glow rad="101600">
                    <a:srgbClr val="000000">
                      <a:alpha val="75000"/>
                    </a:srgbClr>
                  </a:glow>
                </a:effectLst>
                <a:latin typeface="Arial"/>
                <a:ea typeface="ＭＳ Ｐゴシック" charset="0"/>
                <a:cs typeface="Arial"/>
              </a:rPr>
              <a:t>Moab</a:t>
            </a:r>
          </a:p>
        </p:txBody>
      </p:sp>
      <p:sp>
        <p:nvSpPr>
          <p:cNvPr id="18" name="Text Box 6"/>
          <p:cNvSpPr txBox="1">
            <a:spLocks noChangeArrowheads="1"/>
          </p:cNvSpPr>
          <p:nvPr/>
        </p:nvSpPr>
        <p:spPr bwMode="auto">
          <a:xfrm rot="17809876">
            <a:off x="3222710" y="4045270"/>
            <a:ext cx="2667000" cy="579437"/>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a:spcBef>
                <a:spcPct val="50000"/>
              </a:spcBef>
              <a:defRPr/>
            </a:pPr>
            <a:r>
              <a:rPr lang="en-US" sz="3200" b="1" dirty="0">
                <a:solidFill>
                  <a:srgbClr val="FFFFFF">
                    <a:lumMod val="75000"/>
                  </a:srgbClr>
                </a:solidFill>
                <a:effectLst>
                  <a:glow rad="101600">
                    <a:srgbClr val="000000">
                      <a:alpha val="75000"/>
                    </a:srgbClr>
                  </a:glow>
                </a:effectLst>
                <a:latin typeface="Arial"/>
                <a:ea typeface="ＭＳ Ｐゴシック" charset="0"/>
                <a:cs typeface="Arial"/>
              </a:rPr>
              <a:t>Philistia</a:t>
            </a:r>
          </a:p>
        </p:txBody>
      </p:sp>
      <p:sp>
        <p:nvSpPr>
          <p:cNvPr id="19" name="Text Box 8"/>
          <p:cNvSpPr txBox="1">
            <a:spLocks noChangeArrowheads="1"/>
          </p:cNvSpPr>
          <p:nvPr/>
        </p:nvSpPr>
        <p:spPr bwMode="auto">
          <a:xfrm rot="17809876">
            <a:off x="4526030" y="528745"/>
            <a:ext cx="2667000"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a:spcBef>
                <a:spcPct val="50000"/>
              </a:spcBef>
              <a:defRPr/>
            </a:pPr>
            <a:r>
              <a:rPr lang="en-US" sz="3200" b="1" dirty="0">
                <a:solidFill>
                  <a:srgbClr val="FFFFFF">
                    <a:lumMod val="75000"/>
                  </a:srgbClr>
                </a:solidFill>
                <a:effectLst>
                  <a:glow rad="101600">
                    <a:srgbClr val="000000">
                      <a:alpha val="75000"/>
                    </a:srgbClr>
                  </a:glow>
                </a:effectLst>
                <a:latin typeface="Arial"/>
                <a:ea typeface="ＭＳ Ｐゴシック" charset="0"/>
                <a:cs typeface="Arial"/>
              </a:rPr>
              <a:t>Phoenicia</a:t>
            </a:r>
          </a:p>
        </p:txBody>
      </p:sp>
      <p:sp>
        <p:nvSpPr>
          <p:cNvPr id="22" name="Right Arrow 21"/>
          <p:cNvSpPr/>
          <p:nvPr/>
        </p:nvSpPr>
        <p:spPr bwMode="auto">
          <a:xfrm rot="15252178">
            <a:off x="5171683" y="5261849"/>
            <a:ext cx="1393086" cy="504056"/>
          </a:xfrm>
          <a:prstGeom prst="rightArrow">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FFFFFF">
                  <a:lumMod val="75000"/>
                </a:srgbClr>
              </a:solidFill>
              <a:latin typeface="BONES" pitchFamily="-105" charset="0"/>
              <a:ea typeface="ＭＳ Ｐゴシック" charset="0"/>
              <a:cs typeface="ＭＳ Ｐゴシック" charset="0"/>
            </a:endParaRPr>
          </a:p>
        </p:txBody>
      </p:sp>
      <p:sp>
        <p:nvSpPr>
          <p:cNvPr id="25" name="Rectangle 2"/>
          <p:cNvSpPr txBox="1">
            <a:spLocks noChangeArrowheads="1"/>
          </p:cNvSpPr>
          <p:nvPr/>
        </p:nvSpPr>
        <p:spPr bwMode="auto">
          <a:xfrm>
            <a:off x="0" y="1268760"/>
            <a:ext cx="4788024" cy="5589240"/>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l">
              <a:defRPr/>
            </a:pPr>
            <a:r>
              <a:rPr lang="ru-RU" sz="2400" b="1" dirty="0">
                <a:solidFill>
                  <a:srgbClr val="FFFFFF"/>
                </a:solidFill>
                <a:effectLst>
                  <a:glow rad="127000">
                    <a:srgbClr val="000000"/>
                  </a:glow>
                </a:effectLst>
                <a:latin typeface="Arial" charset="0"/>
                <a:ea typeface="ＭＳ Ｐゴシック" charset="0"/>
                <a:cs typeface="ＭＳ Ｐゴシック" charset="0"/>
              </a:rPr>
              <a:t>"</a:t>
            </a:r>
            <a:r>
              <a:rPr lang="en-US" sz="2400" b="1" dirty="0">
                <a:solidFill>
                  <a:srgbClr val="FFFFFF"/>
                </a:solidFill>
                <a:effectLst>
                  <a:glow rad="127000">
                    <a:srgbClr val="000000"/>
                  </a:glow>
                </a:effectLst>
                <a:latin typeface="Arial" charset="0"/>
                <a:ea typeface="ＭＳ Ｐゴシック" charset="0"/>
                <a:cs typeface="ＭＳ Ｐゴシック" charset="0"/>
              </a:rPr>
              <a:t>This is what the L</a:t>
            </a:r>
            <a:r>
              <a:rPr lang="en-US" sz="2000" b="1" dirty="0">
                <a:solidFill>
                  <a:srgbClr val="FFFFFF"/>
                </a:solidFill>
                <a:effectLst>
                  <a:glow rad="127000">
                    <a:srgbClr val="000000"/>
                  </a:glow>
                </a:effectLst>
                <a:latin typeface="Arial" charset="0"/>
                <a:ea typeface="ＭＳ Ｐゴシック" charset="0"/>
                <a:cs typeface="ＭＳ Ｐゴシック" charset="0"/>
              </a:rPr>
              <a:t>ORD</a:t>
            </a:r>
            <a:r>
              <a:rPr lang="en-US" sz="2400" b="1" dirty="0">
                <a:solidFill>
                  <a:srgbClr val="FFFFFF"/>
                </a:solidFill>
                <a:effectLst>
                  <a:glow rad="127000">
                    <a:srgbClr val="000000"/>
                  </a:glow>
                </a:effectLst>
                <a:latin typeface="Arial" charset="0"/>
                <a:ea typeface="ＭＳ Ｐゴシック" charset="0"/>
                <a:cs typeface="ＭＳ Ｐゴシック" charset="0"/>
              </a:rPr>
              <a:t> says: </a:t>
            </a:r>
          </a:p>
          <a:p>
            <a:pPr algn="l">
              <a:defRPr/>
            </a:pPr>
            <a:r>
              <a:rPr lang="uk-UA" sz="2400" b="1" dirty="0">
                <a:solidFill>
                  <a:srgbClr val="FFFFFF"/>
                </a:solidFill>
                <a:effectLst>
                  <a:glow rad="127000">
                    <a:srgbClr val="000000"/>
                  </a:glow>
                </a:effectLst>
                <a:latin typeface="Arial" charset="0"/>
                <a:ea typeface="ＭＳ Ｐゴシック" charset="0"/>
                <a:cs typeface="ＭＳ Ｐゴシック" charset="0"/>
              </a:rPr>
              <a:t>'</a:t>
            </a:r>
            <a:r>
              <a:rPr lang="en-US" sz="2400" b="1" dirty="0">
                <a:solidFill>
                  <a:srgbClr val="FFFFFF"/>
                </a:solidFill>
                <a:effectLst>
                  <a:glow rad="127000">
                    <a:srgbClr val="000000"/>
                  </a:glow>
                </a:effectLst>
                <a:latin typeface="Arial" charset="0"/>
                <a:ea typeface="ＭＳ Ｐゴシック" charset="0"/>
                <a:cs typeface="ＭＳ Ｐゴシック" charset="0"/>
              </a:rPr>
              <a:t>The people of Edom have sinned again and again, and I will not let them go unpunished! They chased down their relatives, the Israelites, with swords, showing them no mercy. In their rage, they slashed them continually and were unrelenting in their anger. </a:t>
            </a:r>
          </a:p>
          <a:p>
            <a:pPr algn="l">
              <a:defRPr/>
            </a:pPr>
            <a:r>
              <a:rPr lang="en-US" sz="2400" b="1" baseline="30000" dirty="0">
                <a:solidFill>
                  <a:srgbClr val="FFFFFF"/>
                </a:solidFill>
                <a:effectLst>
                  <a:glow rad="127000">
                    <a:srgbClr val="000000"/>
                  </a:glow>
                </a:effectLst>
                <a:latin typeface="Arial" charset="0"/>
                <a:ea typeface="ＭＳ Ｐゴシック" charset="0"/>
                <a:cs typeface="ＭＳ Ｐゴシック" charset="0"/>
              </a:rPr>
              <a:t>12</a:t>
            </a:r>
            <a:r>
              <a:rPr lang="en-US" sz="2400" b="1" dirty="0">
                <a:solidFill>
                  <a:srgbClr val="FFFFFF"/>
                </a:solidFill>
                <a:effectLst>
                  <a:glow rad="127000">
                    <a:srgbClr val="000000"/>
                  </a:glow>
                </a:effectLst>
                <a:latin typeface="Arial" charset="0"/>
                <a:ea typeface="ＭＳ Ｐゴシック" charset="0"/>
                <a:cs typeface="ＭＳ Ｐゴシック" charset="0"/>
              </a:rPr>
              <a:t>So I will send down fire on Teman, and the fortresses of Bozrah will be destroyed.</a:t>
            </a:r>
            <a:r>
              <a:rPr lang="uk-UA" sz="2400" b="1" dirty="0">
                <a:solidFill>
                  <a:srgbClr val="FFFFFF"/>
                </a:solidFill>
                <a:effectLst>
                  <a:glow rad="127000">
                    <a:srgbClr val="000000"/>
                  </a:glow>
                </a:effectLst>
                <a:latin typeface="Arial" charset="0"/>
                <a:ea typeface="ＭＳ Ｐゴシック" charset="0"/>
                <a:cs typeface="ＭＳ Ｐゴシック" charset="0"/>
              </a:rPr>
              <a:t>'</a:t>
            </a:r>
            <a:r>
              <a:rPr lang="ru-RU" sz="2400" b="1" dirty="0">
                <a:solidFill>
                  <a:srgbClr val="FFFFFF"/>
                </a:solidFill>
                <a:effectLst>
                  <a:glow rad="127000">
                    <a:srgbClr val="000000"/>
                  </a:glow>
                </a:effectLst>
                <a:latin typeface="Arial" charset="0"/>
                <a:ea typeface="ＭＳ Ｐゴシック" charset="0"/>
                <a:cs typeface="ＭＳ Ｐゴシック" charset="0"/>
              </a:rPr>
              <a:t>"</a:t>
            </a:r>
            <a:endParaRPr lang="en-US" sz="2800" b="1" dirty="0">
              <a:solidFill>
                <a:srgbClr val="FFFFFF"/>
              </a:solidFill>
              <a:effectLst>
                <a:glow rad="127000">
                  <a:srgbClr val="000000"/>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7577072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vided Kingdom Regions.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27" y="-8182"/>
            <a:ext cx="9141064" cy="6866182"/>
          </a:xfrm>
          <a:prstGeom prst="rect">
            <a:avLst/>
          </a:prstGeom>
        </p:spPr>
      </p:pic>
      <p:sp>
        <p:nvSpPr>
          <p:cNvPr id="900098" name="Rectangle 2"/>
          <p:cNvSpPr>
            <a:spLocks noGrp="1" noChangeArrowheads="1"/>
          </p:cNvSpPr>
          <p:nvPr>
            <p:ph type="ctrTitle"/>
          </p:nvPr>
        </p:nvSpPr>
        <p:spPr>
          <a:xfrm>
            <a:off x="-1" y="43013"/>
            <a:ext cx="6228185" cy="649683"/>
          </a:xfrm>
          <a:effectLst>
            <a:outerShdw blurRad="63500" dist="35921" dir="2700000" algn="ctr" rotWithShape="0">
              <a:schemeClr val="tx2">
                <a:alpha val="74998"/>
              </a:schemeClr>
            </a:outerShdw>
          </a:effectLst>
        </p:spPr>
        <p:txBody>
          <a:bodyPr anchor="t"/>
          <a:lstStyle/>
          <a:p>
            <a:pPr algn="l">
              <a:defRPr/>
            </a:pPr>
            <a:r>
              <a:rPr lang="en-US" sz="3200" b="1" dirty="0">
                <a:effectLst>
                  <a:glow rad="127000">
                    <a:schemeClr val="tx1"/>
                  </a:glow>
                </a:effectLst>
                <a:latin typeface="Arial" charset="0"/>
                <a:ea typeface="ＭＳ Ｐゴシック" charset="0"/>
                <a:cs typeface="ＭＳ Ｐゴシック" charset="0"/>
              </a:rPr>
              <a:t>God will Judge Ammon</a:t>
            </a:r>
          </a:p>
        </p:txBody>
      </p:sp>
      <p:sp>
        <p:nvSpPr>
          <p:cNvPr id="10" name="Text Box 6"/>
          <p:cNvSpPr txBox="1">
            <a:spLocks noChangeArrowheads="1"/>
          </p:cNvSpPr>
          <p:nvPr/>
        </p:nvSpPr>
        <p:spPr bwMode="auto">
          <a:xfrm>
            <a:off x="4239156" y="4194696"/>
            <a:ext cx="2667000" cy="579437"/>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a:spcBef>
                <a:spcPct val="50000"/>
              </a:spcBef>
              <a:defRPr/>
            </a:pPr>
            <a:r>
              <a:rPr lang="en-US" sz="3200" b="1" dirty="0">
                <a:solidFill>
                  <a:srgbClr val="FFFFFF">
                    <a:lumMod val="75000"/>
                  </a:srgbClr>
                </a:solidFill>
                <a:effectLst>
                  <a:glow rad="101600">
                    <a:srgbClr val="000000">
                      <a:alpha val="75000"/>
                    </a:srgbClr>
                  </a:glow>
                </a:effectLst>
                <a:latin typeface="Arial"/>
                <a:ea typeface="ＭＳ Ｐゴシック" charset="0"/>
                <a:cs typeface="Arial"/>
              </a:rPr>
              <a:t>Judah</a:t>
            </a:r>
          </a:p>
        </p:txBody>
      </p:sp>
      <p:sp>
        <p:nvSpPr>
          <p:cNvPr id="12" name="Text Box 8"/>
          <p:cNvSpPr txBox="1">
            <a:spLocks noChangeArrowheads="1"/>
          </p:cNvSpPr>
          <p:nvPr/>
        </p:nvSpPr>
        <p:spPr bwMode="auto">
          <a:xfrm>
            <a:off x="4338548" y="2246351"/>
            <a:ext cx="2667000"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a:spcBef>
                <a:spcPct val="50000"/>
              </a:spcBef>
              <a:defRPr/>
            </a:pPr>
            <a:r>
              <a:rPr lang="en-US" sz="3200" b="1" dirty="0">
                <a:solidFill>
                  <a:srgbClr val="FFFFFF">
                    <a:lumMod val="75000"/>
                  </a:srgbClr>
                </a:solidFill>
                <a:effectLst>
                  <a:glow rad="101600">
                    <a:srgbClr val="000000">
                      <a:alpha val="75000"/>
                    </a:srgbClr>
                  </a:glow>
                </a:effectLst>
                <a:latin typeface="Arial"/>
                <a:ea typeface="ＭＳ Ｐゴシック" charset="0"/>
                <a:cs typeface="Arial"/>
              </a:rPr>
              <a:t>Israel</a:t>
            </a:r>
          </a:p>
        </p:txBody>
      </p:sp>
      <p:sp>
        <p:nvSpPr>
          <p:cNvPr id="49" name="Text Box 2"/>
          <p:cNvSpPr txBox="1">
            <a:spLocks noChangeArrowheads="1"/>
          </p:cNvSpPr>
          <p:nvPr/>
        </p:nvSpPr>
        <p:spPr bwMode="auto">
          <a:xfrm>
            <a:off x="8391686" y="89445"/>
            <a:ext cx="698178" cy="461665"/>
          </a:xfrm>
          <a:prstGeom prst="rect">
            <a:avLst/>
          </a:prstGeom>
          <a:solidFill>
            <a:srgbClr val="000000"/>
          </a:solidFill>
          <a:ln>
            <a:noFill/>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b="1" dirty="0">
                <a:solidFill>
                  <a:srgbClr val="FFFFFF"/>
                </a:solidFill>
                <a:latin typeface="Arial" charset="0"/>
                <a:cs typeface="Arial" charset="0"/>
              </a:rPr>
              <a:t>591</a:t>
            </a:r>
          </a:p>
        </p:txBody>
      </p:sp>
      <p:sp>
        <p:nvSpPr>
          <p:cNvPr id="50" name="Rectangle 2"/>
          <p:cNvSpPr txBox="1">
            <a:spLocks noChangeArrowheads="1"/>
          </p:cNvSpPr>
          <p:nvPr/>
        </p:nvSpPr>
        <p:spPr bwMode="auto">
          <a:xfrm>
            <a:off x="0" y="692696"/>
            <a:ext cx="3582158" cy="504056"/>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l">
              <a:defRPr/>
            </a:pPr>
            <a:r>
              <a:rPr lang="en-US" sz="2400" b="1" i="1" dirty="0">
                <a:solidFill>
                  <a:srgbClr val="FFFFFF"/>
                </a:solidFill>
                <a:effectLst>
                  <a:glow rad="127000">
                    <a:srgbClr val="000000"/>
                  </a:glow>
                </a:effectLst>
                <a:latin typeface="Arial" charset="0"/>
                <a:ea typeface="ＭＳ Ｐゴシック" charset="0"/>
                <a:cs typeface="ＭＳ Ｐゴシック" charset="0"/>
              </a:rPr>
              <a:t>Amos 1:13-15 </a:t>
            </a:r>
            <a:r>
              <a:rPr lang="en-US" sz="2000" b="1" i="1" dirty="0">
                <a:solidFill>
                  <a:srgbClr val="FFFFFF"/>
                </a:solidFill>
                <a:effectLst>
                  <a:glow rad="127000">
                    <a:srgbClr val="000000"/>
                  </a:glow>
                </a:effectLst>
                <a:latin typeface="Arial" charset="0"/>
                <a:ea typeface="ＭＳ Ｐゴシック" charset="0"/>
                <a:cs typeface="ＭＳ Ｐゴシック" charset="0"/>
              </a:rPr>
              <a:t>NIV</a:t>
            </a:r>
            <a:endParaRPr lang="en-US" sz="2800" b="1" i="1" dirty="0">
              <a:solidFill>
                <a:srgbClr val="FFFFFF"/>
              </a:solidFill>
              <a:effectLst>
                <a:glow rad="127000">
                  <a:srgbClr val="000000"/>
                </a:glow>
              </a:effectLst>
              <a:latin typeface="Arial" charset="0"/>
              <a:ea typeface="ＭＳ Ｐゴシック" charset="0"/>
              <a:cs typeface="ＭＳ Ｐゴシック" charset="0"/>
            </a:endParaRPr>
          </a:p>
        </p:txBody>
      </p:sp>
      <p:sp>
        <p:nvSpPr>
          <p:cNvPr id="13" name="Text Box 6"/>
          <p:cNvSpPr txBox="1">
            <a:spLocks noChangeArrowheads="1"/>
          </p:cNvSpPr>
          <p:nvPr/>
        </p:nvSpPr>
        <p:spPr bwMode="auto">
          <a:xfrm>
            <a:off x="6719951" y="2960415"/>
            <a:ext cx="2468216" cy="579437"/>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algn="ctr">
              <a:spcBef>
                <a:spcPct val="50000"/>
              </a:spcBef>
              <a:defRPr/>
            </a:pPr>
            <a:r>
              <a:rPr lang="en-US" sz="3200" b="1" dirty="0">
                <a:solidFill>
                  <a:srgbClr val="FFFFFF"/>
                </a:solidFill>
                <a:effectLst>
                  <a:glow rad="101600">
                    <a:srgbClr val="000000">
                      <a:alpha val="75000"/>
                    </a:srgbClr>
                  </a:glow>
                </a:effectLst>
                <a:latin typeface="Arial"/>
                <a:ea typeface="ＭＳ Ｐゴシック" charset="0"/>
                <a:cs typeface="Arial"/>
              </a:rPr>
              <a:t>Ammon</a:t>
            </a:r>
          </a:p>
        </p:txBody>
      </p:sp>
      <p:sp>
        <p:nvSpPr>
          <p:cNvPr id="14" name="Text Box 8"/>
          <p:cNvSpPr txBox="1">
            <a:spLocks noChangeArrowheads="1"/>
          </p:cNvSpPr>
          <p:nvPr/>
        </p:nvSpPr>
        <p:spPr bwMode="auto">
          <a:xfrm>
            <a:off x="6819343" y="1012070"/>
            <a:ext cx="2468216"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algn="ctr">
              <a:spcBef>
                <a:spcPct val="50000"/>
              </a:spcBef>
              <a:defRPr/>
            </a:pPr>
            <a:r>
              <a:rPr lang="en-US" sz="3200" b="1" dirty="0">
                <a:solidFill>
                  <a:srgbClr val="FFFFFF">
                    <a:lumMod val="75000"/>
                  </a:srgbClr>
                </a:solidFill>
                <a:effectLst>
                  <a:glow rad="101600">
                    <a:srgbClr val="000000">
                      <a:alpha val="75000"/>
                    </a:srgbClr>
                  </a:glow>
                </a:effectLst>
                <a:latin typeface="Arial"/>
                <a:ea typeface="ＭＳ Ｐゴシック" charset="0"/>
                <a:cs typeface="Arial"/>
              </a:rPr>
              <a:t>Syria</a:t>
            </a:r>
          </a:p>
        </p:txBody>
      </p:sp>
      <p:sp>
        <p:nvSpPr>
          <p:cNvPr id="15" name="Text Box 6"/>
          <p:cNvSpPr txBox="1">
            <a:spLocks noChangeArrowheads="1"/>
          </p:cNvSpPr>
          <p:nvPr/>
        </p:nvSpPr>
        <p:spPr bwMode="auto">
          <a:xfrm>
            <a:off x="5129690" y="6278563"/>
            <a:ext cx="2468216" cy="579437"/>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algn="ctr">
              <a:spcBef>
                <a:spcPct val="50000"/>
              </a:spcBef>
              <a:defRPr/>
            </a:pPr>
            <a:r>
              <a:rPr lang="en-US" sz="3200" b="1" dirty="0">
                <a:solidFill>
                  <a:srgbClr val="FFFFFF">
                    <a:lumMod val="75000"/>
                  </a:srgbClr>
                </a:solidFill>
                <a:effectLst>
                  <a:glow rad="101600">
                    <a:srgbClr val="000000">
                      <a:alpha val="75000"/>
                    </a:srgbClr>
                  </a:glow>
                </a:effectLst>
                <a:latin typeface="Arial"/>
                <a:ea typeface="ＭＳ Ｐゴシック" charset="0"/>
                <a:cs typeface="Arial"/>
              </a:rPr>
              <a:t>Edom</a:t>
            </a:r>
          </a:p>
        </p:txBody>
      </p:sp>
      <p:sp>
        <p:nvSpPr>
          <p:cNvPr id="16" name="Text Box 8"/>
          <p:cNvSpPr txBox="1">
            <a:spLocks noChangeArrowheads="1"/>
          </p:cNvSpPr>
          <p:nvPr/>
        </p:nvSpPr>
        <p:spPr bwMode="auto">
          <a:xfrm>
            <a:off x="5695665" y="4942373"/>
            <a:ext cx="2468216"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algn="ctr">
              <a:spcBef>
                <a:spcPct val="50000"/>
              </a:spcBef>
              <a:defRPr/>
            </a:pPr>
            <a:r>
              <a:rPr lang="en-US" sz="3200" b="1" dirty="0">
                <a:solidFill>
                  <a:srgbClr val="FFFFFF">
                    <a:lumMod val="75000"/>
                  </a:srgbClr>
                </a:solidFill>
                <a:effectLst>
                  <a:glow rad="101600">
                    <a:srgbClr val="000000">
                      <a:alpha val="75000"/>
                    </a:srgbClr>
                  </a:glow>
                </a:effectLst>
                <a:latin typeface="Arial"/>
                <a:ea typeface="ＭＳ Ｐゴシック" charset="0"/>
                <a:cs typeface="Arial"/>
              </a:rPr>
              <a:t>Moab</a:t>
            </a:r>
          </a:p>
        </p:txBody>
      </p:sp>
      <p:sp>
        <p:nvSpPr>
          <p:cNvPr id="18" name="Text Box 6"/>
          <p:cNvSpPr txBox="1">
            <a:spLocks noChangeArrowheads="1"/>
          </p:cNvSpPr>
          <p:nvPr/>
        </p:nvSpPr>
        <p:spPr bwMode="auto">
          <a:xfrm rot="17809876">
            <a:off x="3222710" y="4045270"/>
            <a:ext cx="2667000" cy="579437"/>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a:spcBef>
                <a:spcPct val="50000"/>
              </a:spcBef>
              <a:defRPr/>
            </a:pPr>
            <a:r>
              <a:rPr lang="en-US" sz="3200" b="1" dirty="0">
                <a:solidFill>
                  <a:srgbClr val="FFFFFF">
                    <a:lumMod val="75000"/>
                  </a:srgbClr>
                </a:solidFill>
                <a:effectLst>
                  <a:glow rad="101600">
                    <a:srgbClr val="000000">
                      <a:alpha val="75000"/>
                    </a:srgbClr>
                  </a:glow>
                </a:effectLst>
                <a:latin typeface="Arial"/>
                <a:ea typeface="ＭＳ Ｐゴシック" charset="0"/>
                <a:cs typeface="Arial"/>
              </a:rPr>
              <a:t>Philistia</a:t>
            </a:r>
          </a:p>
        </p:txBody>
      </p:sp>
      <p:sp>
        <p:nvSpPr>
          <p:cNvPr id="19" name="Text Box 8"/>
          <p:cNvSpPr txBox="1">
            <a:spLocks noChangeArrowheads="1"/>
          </p:cNvSpPr>
          <p:nvPr/>
        </p:nvSpPr>
        <p:spPr bwMode="auto">
          <a:xfrm rot="17809876">
            <a:off x="4526030" y="528745"/>
            <a:ext cx="2667000"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a:spcBef>
                <a:spcPct val="50000"/>
              </a:spcBef>
              <a:defRPr/>
            </a:pPr>
            <a:r>
              <a:rPr lang="en-US" sz="3200" b="1" dirty="0">
                <a:solidFill>
                  <a:srgbClr val="FFFFFF">
                    <a:lumMod val="75000"/>
                  </a:srgbClr>
                </a:solidFill>
                <a:effectLst>
                  <a:glow rad="101600">
                    <a:srgbClr val="000000">
                      <a:alpha val="75000"/>
                    </a:srgbClr>
                  </a:glow>
                </a:effectLst>
                <a:latin typeface="Arial"/>
                <a:ea typeface="ＭＳ Ｐゴシック" charset="0"/>
                <a:cs typeface="Arial"/>
              </a:rPr>
              <a:t>Phoenicia</a:t>
            </a:r>
          </a:p>
        </p:txBody>
      </p:sp>
      <p:sp>
        <p:nvSpPr>
          <p:cNvPr id="20" name="Rectangle 2"/>
          <p:cNvSpPr txBox="1">
            <a:spLocks noChangeArrowheads="1"/>
          </p:cNvSpPr>
          <p:nvPr/>
        </p:nvSpPr>
        <p:spPr bwMode="auto">
          <a:xfrm>
            <a:off x="4788024" y="1700808"/>
            <a:ext cx="2936966" cy="650277"/>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r">
              <a:defRPr/>
            </a:pPr>
            <a:r>
              <a:rPr lang="en-US" sz="3200" b="1" dirty="0">
                <a:solidFill>
                  <a:srgbClr val="FFFFFF"/>
                </a:solidFill>
                <a:effectLst>
                  <a:glow rad="127000">
                    <a:srgbClr val="000000"/>
                  </a:glow>
                </a:effectLst>
                <a:latin typeface="Arial" charset="0"/>
                <a:ea typeface="ＭＳ Ｐゴシック" charset="0"/>
                <a:cs typeface="ＭＳ Ｐゴシック" charset="0"/>
              </a:rPr>
              <a:t>Gilead</a:t>
            </a:r>
          </a:p>
        </p:txBody>
      </p:sp>
      <p:sp>
        <p:nvSpPr>
          <p:cNvPr id="22" name="Right Arrow 21"/>
          <p:cNvSpPr/>
          <p:nvPr/>
        </p:nvSpPr>
        <p:spPr bwMode="auto">
          <a:xfrm rot="14474402">
            <a:off x="7121882" y="2448611"/>
            <a:ext cx="804647" cy="504056"/>
          </a:xfrm>
          <a:prstGeom prst="rightArrow">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FFFFFF">
                  <a:lumMod val="75000"/>
                </a:srgbClr>
              </a:solidFill>
              <a:latin typeface="BONES" pitchFamily="-105" charset="0"/>
              <a:ea typeface="ＭＳ Ｐゴシック" charset="0"/>
              <a:cs typeface="ＭＳ Ｐゴシック" charset="0"/>
            </a:endParaRPr>
          </a:p>
        </p:txBody>
      </p:sp>
      <p:sp>
        <p:nvSpPr>
          <p:cNvPr id="25" name="Rectangle 2"/>
          <p:cNvSpPr txBox="1">
            <a:spLocks noChangeArrowheads="1"/>
          </p:cNvSpPr>
          <p:nvPr/>
        </p:nvSpPr>
        <p:spPr bwMode="auto">
          <a:xfrm>
            <a:off x="0" y="1268760"/>
            <a:ext cx="5508104" cy="5589240"/>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defPPr>
              <a:defRPr lang="en-GB"/>
            </a:defPPr>
            <a:lvl1pPr defTabSz="457200" eaLnBrk="0" hangingPunct="0">
              <a:defRPr b="1">
                <a:solidFill>
                  <a:srgbClr val="FFFFFF"/>
                </a:solidFill>
                <a:effectLst>
                  <a:glow rad="127000">
                    <a:srgbClr val="000000"/>
                  </a:glow>
                </a:effectLst>
                <a:latin typeface="Arial" charset="0"/>
              </a:defRPr>
            </a:lvl1pPr>
            <a:lvl2pPr algn="ctr" eaLnBrk="0" hangingPunct="0">
              <a:defRPr sz="4400">
                <a:solidFill>
                  <a:schemeClr val="bg1"/>
                </a:solidFill>
                <a:latin typeface="Arial" charset="0"/>
                <a:ea typeface="ＭＳ Ｐゴシック" pitchFamily="-108" charset="-128"/>
                <a:cs typeface="ＭＳ Ｐゴシック" pitchFamily="-108" charset="-128"/>
              </a:defRPr>
            </a:lvl2pPr>
            <a:lvl3pPr algn="ctr" eaLnBrk="0" hangingPunct="0">
              <a:defRPr sz="4400">
                <a:solidFill>
                  <a:schemeClr val="bg1"/>
                </a:solidFill>
                <a:latin typeface="Arial" charset="0"/>
                <a:ea typeface="ＭＳ Ｐゴシック" pitchFamily="-108" charset="-128"/>
                <a:cs typeface="ＭＳ Ｐゴシック" pitchFamily="-108" charset="-128"/>
              </a:defRPr>
            </a:lvl3pPr>
            <a:lvl4pPr algn="ctr" eaLnBrk="0" hangingPunct="0">
              <a:defRPr sz="4400">
                <a:solidFill>
                  <a:schemeClr val="bg1"/>
                </a:solidFill>
                <a:latin typeface="Arial" charset="0"/>
                <a:ea typeface="ＭＳ Ｐゴシック" pitchFamily="-108" charset="-128"/>
                <a:cs typeface="ＭＳ Ｐゴシック" pitchFamily="-108" charset="-128"/>
              </a:defRPr>
            </a:lvl4pPr>
            <a:lvl5pPr algn="ctr" eaLnBrk="0" hangingPunct="0">
              <a:defRPr sz="4400">
                <a:solidFill>
                  <a:schemeClr val="bg1"/>
                </a:solidFill>
                <a:latin typeface="Arial" charset="0"/>
                <a:ea typeface="ＭＳ Ｐゴシック" pitchFamily="-108" charset="-128"/>
                <a:cs typeface="ＭＳ Ｐゴシック" pitchFamily="-108" charset="-128"/>
              </a:defRPr>
            </a:lvl5pPr>
            <a:lvl6pPr marL="457200" algn="ctr" eaLnBrk="0" fontAlgn="base" hangingPunct="0">
              <a:spcBef>
                <a:spcPct val="0"/>
              </a:spcBef>
              <a:spcAft>
                <a:spcPct val="0"/>
              </a:spcAft>
              <a:defRPr sz="4400">
                <a:solidFill>
                  <a:schemeClr val="tx2"/>
                </a:solidFill>
                <a:latin typeface="Times New Roman" pitchFamily="-112" charset="0"/>
              </a:defRPr>
            </a:lvl6pPr>
            <a:lvl7pPr marL="914400" algn="ctr" eaLnBrk="0" fontAlgn="base" hangingPunct="0">
              <a:spcBef>
                <a:spcPct val="0"/>
              </a:spcBef>
              <a:spcAft>
                <a:spcPct val="0"/>
              </a:spcAft>
              <a:defRPr sz="4400">
                <a:solidFill>
                  <a:schemeClr val="tx2"/>
                </a:solidFill>
                <a:latin typeface="Times New Roman" pitchFamily="-112" charset="0"/>
              </a:defRPr>
            </a:lvl7pPr>
            <a:lvl8pPr marL="1371600" algn="ctr" eaLnBrk="0" fontAlgn="base" hangingPunct="0">
              <a:spcBef>
                <a:spcPct val="0"/>
              </a:spcBef>
              <a:spcAft>
                <a:spcPct val="0"/>
              </a:spcAft>
              <a:defRPr sz="4400">
                <a:solidFill>
                  <a:schemeClr val="tx2"/>
                </a:solidFill>
                <a:latin typeface="Times New Roman" pitchFamily="-112" charset="0"/>
              </a:defRPr>
            </a:lvl8pPr>
            <a:lvl9pPr marL="1828800" algn="ctr" eaLnBrk="0" fontAlgn="base" hangingPunct="0">
              <a:spcBef>
                <a:spcPct val="0"/>
              </a:spcBef>
              <a:spcAft>
                <a:spcPct val="0"/>
              </a:spcAft>
              <a:defRPr sz="4400">
                <a:solidFill>
                  <a:schemeClr val="tx2"/>
                </a:solidFill>
                <a:latin typeface="Times New Roman" pitchFamily="-112" charset="0"/>
              </a:defRPr>
            </a:lvl9pPr>
          </a:lstStyle>
          <a:p>
            <a:pPr fontAlgn="base">
              <a:spcBef>
                <a:spcPct val="0"/>
              </a:spcBef>
              <a:spcAft>
                <a:spcPct val="0"/>
              </a:spcAft>
            </a:pPr>
            <a:r>
              <a:rPr lang="ru-RU" sz="2400">
                <a:ea typeface="ＭＳ Ｐゴシック" charset="0"/>
                <a:cs typeface="ＭＳ Ｐゴシック" charset="0"/>
              </a:rPr>
              <a:t>"</a:t>
            </a:r>
            <a:r>
              <a:rPr lang="en-SG" sz="2400">
                <a:ea typeface="ＭＳ Ｐゴシック" charset="0"/>
                <a:cs typeface="ＭＳ Ｐゴシック" charset="0"/>
              </a:rPr>
              <a:t>This is what the L</a:t>
            </a:r>
            <a:r>
              <a:rPr lang="en-SG" sz="2000">
                <a:ea typeface="ＭＳ Ｐゴシック" charset="0"/>
                <a:cs typeface="ＭＳ Ｐゴシック" charset="0"/>
              </a:rPr>
              <a:t>ORD</a:t>
            </a:r>
            <a:r>
              <a:rPr lang="en-SG" sz="2400">
                <a:ea typeface="ＭＳ Ｐゴシック" charset="0"/>
                <a:cs typeface="ＭＳ Ｐゴシック" charset="0"/>
              </a:rPr>
              <a:t> says: </a:t>
            </a:r>
          </a:p>
          <a:p>
            <a:pPr fontAlgn="base">
              <a:spcBef>
                <a:spcPct val="0"/>
              </a:spcBef>
              <a:spcAft>
                <a:spcPct val="0"/>
              </a:spcAft>
            </a:pPr>
            <a:r>
              <a:rPr lang="uk-UA" sz="2400">
                <a:ea typeface="ＭＳ Ｐゴシック" charset="0"/>
                <a:cs typeface="ＭＳ Ｐゴシック" charset="0"/>
              </a:rPr>
              <a:t>'</a:t>
            </a:r>
            <a:r>
              <a:rPr lang="en-SG" sz="2400">
                <a:ea typeface="ＭＳ Ｐゴシック" charset="0"/>
                <a:cs typeface="ＭＳ Ｐゴシック" charset="0"/>
              </a:rPr>
              <a:t>The people of Ammon have sinned again and again, and I will not let them go unpunished! When they attacked Gilead to extend their borders, they ripped open pregnant women with their swords. </a:t>
            </a:r>
          </a:p>
          <a:p>
            <a:pPr fontAlgn="base">
              <a:spcBef>
                <a:spcPct val="0"/>
              </a:spcBef>
              <a:spcAft>
                <a:spcPct val="0"/>
              </a:spcAft>
            </a:pPr>
            <a:r>
              <a:rPr lang="en-SG" sz="2400" baseline="30000">
                <a:ea typeface="ＭＳ Ｐゴシック" charset="0"/>
                <a:cs typeface="ＭＳ Ｐゴシック" charset="0"/>
              </a:rPr>
              <a:t>14</a:t>
            </a:r>
            <a:r>
              <a:rPr lang="en-SG" sz="2400">
                <a:ea typeface="ＭＳ Ｐゴシック" charset="0"/>
                <a:cs typeface="ＭＳ Ｐゴシック" charset="0"/>
              </a:rPr>
              <a:t>So I will send down fire on the walls of Rabbah, and all its fortresses will be destroyed. The battle will come upon them with shouts, like a whirlwind in a mighty storm. </a:t>
            </a:r>
            <a:r>
              <a:rPr lang="en-SG" sz="2400" baseline="30000">
                <a:ea typeface="ＭＳ Ｐゴシック" charset="0"/>
                <a:cs typeface="ＭＳ Ｐゴシック" charset="0"/>
              </a:rPr>
              <a:t>15</a:t>
            </a:r>
            <a:r>
              <a:rPr lang="en-SG" sz="2400">
                <a:ea typeface="ＭＳ Ｐゴシック" charset="0"/>
                <a:cs typeface="ＭＳ Ｐゴシック" charset="0"/>
              </a:rPr>
              <a:t>And their king and his princes will go into exile together,</a:t>
            </a:r>
            <a:r>
              <a:rPr lang="uk-UA" sz="2400">
                <a:ea typeface="ＭＳ Ｐゴシック" charset="0"/>
                <a:cs typeface="ＭＳ Ｐゴシック" charset="0"/>
              </a:rPr>
              <a:t>'</a:t>
            </a:r>
            <a:r>
              <a:rPr lang="en-SG" sz="2400">
                <a:ea typeface="ＭＳ Ｐゴシック" charset="0"/>
                <a:cs typeface="ＭＳ Ｐゴシック" charset="0"/>
              </a:rPr>
              <a:t> </a:t>
            </a:r>
          </a:p>
          <a:p>
            <a:pPr fontAlgn="base">
              <a:spcBef>
                <a:spcPct val="0"/>
              </a:spcBef>
              <a:spcAft>
                <a:spcPct val="0"/>
              </a:spcAft>
            </a:pPr>
            <a:r>
              <a:rPr lang="en-SG" sz="2400">
                <a:ea typeface="ＭＳ Ｐゴシック" charset="0"/>
                <a:cs typeface="ＭＳ Ｐゴシック" charset="0"/>
              </a:rPr>
              <a:t>		 says the L</a:t>
            </a:r>
            <a:r>
              <a:rPr lang="en-SG" sz="2000">
                <a:ea typeface="ＭＳ Ｐゴシック" charset="0"/>
                <a:cs typeface="ＭＳ Ｐゴシック" charset="0"/>
              </a:rPr>
              <a:t>ORD</a:t>
            </a:r>
            <a:r>
              <a:rPr lang="en-SG" sz="2400">
                <a:ea typeface="ＭＳ Ｐゴシック" charset="0"/>
                <a:cs typeface="ＭＳ Ｐゴシック" charset="0"/>
              </a:rPr>
              <a:t>.</a:t>
            </a:r>
            <a:r>
              <a:rPr lang="ru-RU" sz="2400">
                <a:ea typeface="ＭＳ Ｐゴシック" charset="0"/>
                <a:cs typeface="ＭＳ Ｐゴシック" charset="0"/>
              </a:rPr>
              <a:t>"</a:t>
            </a:r>
            <a:endParaRPr lang="en-US" sz="2400" dirty="0">
              <a:ea typeface="ＭＳ Ｐゴシック" charset="0"/>
              <a:cs typeface="ＭＳ Ｐゴシック" charset="0"/>
            </a:endParaRPr>
          </a:p>
        </p:txBody>
      </p:sp>
    </p:spTree>
    <p:extLst>
      <p:ext uri="{BB962C8B-B14F-4D97-AF65-F5344CB8AC3E}">
        <p14:creationId xmlns:p14="http://schemas.microsoft.com/office/powerpoint/2010/main" val="27798735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strVal val="#ppt_w*0.70"/>
                                          </p:val>
                                        </p:tav>
                                        <p:tav tm="100000">
                                          <p:val>
                                            <p:strVal val="#ppt_w"/>
                                          </p:val>
                                        </p:tav>
                                      </p:tavLst>
                                    </p:anim>
                                    <p:anim calcmode="lin" valueType="num">
                                      <p:cBhvr>
                                        <p:cTn id="12" dur="1000" fill="hold"/>
                                        <p:tgtEl>
                                          <p:spTgt spid="20"/>
                                        </p:tgtEl>
                                        <p:attrNameLst>
                                          <p:attrName>ppt_h</p:attrName>
                                        </p:attrNameLst>
                                      </p:cBhvr>
                                      <p:tavLst>
                                        <p:tav tm="0">
                                          <p:val>
                                            <p:strVal val="#ppt_h"/>
                                          </p:val>
                                        </p:tav>
                                        <p:tav tm="100000">
                                          <p:val>
                                            <p:strVal val="#ppt_h"/>
                                          </p:val>
                                        </p:tav>
                                      </p:tavLst>
                                    </p:anim>
                                    <p:animEffect transition="in" filter="fade">
                                      <p:cBhvr>
                                        <p:cTn id="13"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65218" name="Rectangle 1"/>
          <p:cNvSpPr>
            <a:spLocks noChangeArrowheads="1"/>
          </p:cNvSpPr>
          <p:nvPr/>
        </p:nvSpPr>
        <p:spPr bwMode="auto">
          <a:xfrm>
            <a:off x="0" y="0"/>
            <a:ext cx="9144000" cy="6858000"/>
          </a:xfrm>
          <a:prstGeom prst="rect">
            <a:avLst/>
          </a:prstGeom>
          <a:solidFill>
            <a:schemeClr val="tx1"/>
          </a:solidFill>
          <a:ln w="9525">
            <a:solidFill>
              <a:schemeClr val="tx1"/>
            </a:solidFill>
            <a:round/>
            <a:headEnd/>
            <a:tailEnd/>
          </a:ln>
        </p:spPr>
        <p:txBody>
          <a:bodyPr/>
          <a:lstStyle/>
          <a:p>
            <a:pPr algn="ctr" defTabSz="914400" fontAlgn="base">
              <a:spcBef>
                <a:spcPct val="0"/>
              </a:spcBef>
              <a:spcAft>
                <a:spcPct val="0"/>
              </a:spcAft>
            </a:pPr>
            <a:endParaRPr lang="en-US" sz="2400" b="1">
              <a:solidFill>
                <a:srgbClr val="000000"/>
              </a:solidFill>
              <a:latin typeface="Arial" charset="0"/>
              <a:ea typeface="ＭＳ Ｐゴシック" charset="0"/>
              <a:cs typeface="ＭＳ Ｐゴシック" charset="0"/>
            </a:endParaRPr>
          </a:p>
        </p:txBody>
      </p:sp>
      <p:sp>
        <p:nvSpPr>
          <p:cNvPr id="265219" name="Title 2"/>
          <p:cNvSpPr>
            <a:spLocks noGrp="1"/>
          </p:cNvSpPr>
          <p:nvPr>
            <p:ph type="title" idx="4294967295"/>
          </p:nvPr>
        </p:nvSpPr>
        <p:spPr>
          <a:xfrm>
            <a:off x="0" y="1168399"/>
            <a:ext cx="9144000" cy="2401711"/>
          </a:xfrm>
        </p:spPr>
        <p:txBody>
          <a:bodyPr/>
          <a:lstStyle/>
          <a:p>
            <a:r>
              <a:rPr lang="en-US" sz="8800" dirty="0">
                <a:solidFill>
                  <a:schemeClr val="tx1"/>
                </a:solidFill>
                <a:latin typeface="Arial" charset="0"/>
                <a:ea typeface="Osaka" charset="0"/>
                <a:cs typeface="Arial" charset="0"/>
              </a:rPr>
              <a:t>Slides on </a:t>
            </a:r>
            <a:br>
              <a:rPr lang="en-US" sz="8800" dirty="0">
                <a:solidFill>
                  <a:schemeClr val="tx1"/>
                </a:solidFill>
                <a:latin typeface="Arial" charset="0"/>
                <a:ea typeface="Osaka" charset="0"/>
                <a:cs typeface="Arial" charset="0"/>
              </a:rPr>
            </a:br>
            <a:r>
              <a:rPr lang="en-US" sz="8800" dirty="0">
                <a:solidFill>
                  <a:schemeClr val="bg1"/>
                </a:solidFill>
                <a:latin typeface="Arial" charset="0"/>
                <a:ea typeface="Osaka" charset="0"/>
                <a:cs typeface="Arial" charset="0"/>
              </a:rPr>
              <a:t>Amos 2</a:t>
            </a:r>
          </a:p>
        </p:txBody>
      </p:sp>
    </p:spTree>
    <p:extLst>
      <p:ext uri="{BB962C8B-B14F-4D97-AF65-F5344CB8AC3E}">
        <p14:creationId xmlns:p14="http://schemas.microsoft.com/office/powerpoint/2010/main" val="3119045701"/>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vided Kingdom Regions.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27" y="-8182"/>
            <a:ext cx="9141064" cy="6866182"/>
          </a:xfrm>
          <a:prstGeom prst="rect">
            <a:avLst/>
          </a:prstGeom>
        </p:spPr>
      </p:pic>
      <p:sp>
        <p:nvSpPr>
          <p:cNvPr id="900098" name="Rectangle 2"/>
          <p:cNvSpPr>
            <a:spLocks noGrp="1" noChangeArrowheads="1"/>
          </p:cNvSpPr>
          <p:nvPr>
            <p:ph type="ctrTitle"/>
          </p:nvPr>
        </p:nvSpPr>
        <p:spPr>
          <a:xfrm>
            <a:off x="-1" y="43013"/>
            <a:ext cx="6228185" cy="649683"/>
          </a:xfrm>
          <a:effectLst>
            <a:outerShdw blurRad="63500" dist="35921" dir="2700000" algn="ctr" rotWithShape="0">
              <a:schemeClr val="tx2">
                <a:alpha val="74998"/>
              </a:schemeClr>
            </a:outerShdw>
          </a:effectLst>
        </p:spPr>
        <p:txBody>
          <a:bodyPr anchor="t"/>
          <a:lstStyle/>
          <a:p>
            <a:pPr algn="l">
              <a:defRPr/>
            </a:pPr>
            <a:r>
              <a:rPr lang="en-US" sz="3200" b="1" dirty="0">
                <a:effectLst>
                  <a:glow rad="127000">
                    <a:schemeClr val="tx1"/>
                  </a:glow>
                </a:effectLst>
                <a:latin typeface="Arial" charset="0"/>
                <a:ea typeface="ＭＳ Ｐゴシック" charset="0"/>
                <a:cs typeface="ＭＳ Ｐゴシック" charset="0"/>
              </a:rPr>
              <a:t>God will Judge Moab</a:t>
            </a:r>
          </a:p>
        </p:txBody>
      </p:sp>
      <p:sp>
        <p:nvSpPr>
          <p:cNvPr id="10" name="Text Box 6"/>
          <p:cNvSpPr txBox="1">
            <a:spLocks noChangeArrowheads="1"/>
          </p:cNvSpPr>
          <p:nvPr/>
        </p:nvSpPr>
        <p:spPr bwMode="auto">
          <a:xfrm>
            <a:off x="4239156" y="4194696"/>
            <a:ext cx="2667000" cy="579437"/>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a:spcBef>
                <a:spcPct val="50000"/>
              </a:spcBef>
              <a:defRPr/>
            </a:pPr>
            <a:r>
              <a:rPr lang="en-US" sz="3200" b="1" dirty="0">
                <a:solidFill>
                  <a:srgbClr val="FFFFFF">
                    <a:lumMod val="75000"/>
                  </a:srgbClr>
                </a:solidFill>
                <a:effectLst>
                  <a:glow rad="101600">
                    <a:srgbClr val="000000">
                      <a:alpha val="75000"/>
                    </a:srgbClr>
                  </a:glow>
                </a:effectLst>
                <a:latin typeface="Arial"/>
                <a:ea typeface="ＭＳ Ｐゴシック" charset="0"/>
                <a:cs typeface="Arial"/>
              </a:rPr>
              <a:t>Judah</a:t>
            </a:r>
          </a:p>
        </p:txBody>
      </p:sp>
      <p:sp>
        <p:nvSpPr>
          <p:cNvPr id="12" name="Text Box 8"/>
          <p:cNvSpPr txBox="1">
            <a:spLocks noChangeArrowheads="1"/>
          </p:cNvSpPr>
          <p:nvPr/>
        </p:nvSpPr>
        <p:spPr bwMode="auto">
          <a:xfrm>
            <a:off x="4338548" y="2246351"/>
            <a:ext cx="2667000"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a:spcBef>
                <a:spcPct val="50000"/>
              </a:spcBef>
              <a:defRPr/>
            </a:pPr>
            <a:r>
              <a:rPr lang="en-US" sz="3200" b="1" dirty="0">
                <a:solidFill>
                  <a:srgbClr val="FFFFFF">
                    <a:lumMod val="75000"/>
                  </a:srgbClr>
                </a:solidFill>
                <a:effectLst>
                  <a:glow rad="101600">
                    <a:srgbClr val="000000">
                      <a:alpha val="75000"/>
                    </a:srgbClr>
                  </a:glow>
                </a:effectLst>
                <a:latin typeface="Arial"/>
                <a:ea typeface="ＭＳ Ｐゴシック" charset="0"/>
                <a:cs typeface="Arial"/>
              </a:rPr>
              <a:t>Israel</a:t>
            </a:r>
          </a:p>
        </p:txBody>
      </p:sp>
      <p:sp>
        <p:nvSpPr>
          <p:cNvPr id="49" name="Text Box 2"/>
          <p:cNvSpPr txBox="1">
            <a:spLocks noChangeArrowheads="1"/>
          </p:cNvSpPr>
          <p:nvPr/>
        </p:nvSpPr>
        <p:spPr bwMode="auto">
          <a:xfrm>
            <a:off x="8391686" y="89445"/>
            <a:ext cx="698178" cy="461665"/>
          </a:xfrm>
          <a:prstGeom prst="rect">
            <a:avLst/>
          </a:prstGeom>
          <a:solidFill>
            <a:srgbClr val="000000"/>
          </a:solidFill>
          <a:ln>
            <a:noFill/>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b="1" dirty="0">
                <a:solidFill>
                  <a:srgbClr val="FFFFFF"/>
                </a:solidFill>
                <a:latin typeface="Arial" charset="0"/>
                <a:cs typeface="Arial" charset="0"/>
              </a:rPr>
              <a:t>591</a:t>
            </a:r>
          </a:p>
        </p:txBody>
      </p:sp>
      <p:sp>
        <p:nvSpPr>
          <p:cNvPr id="50" name="Rectangle 2"/>
          <p:cNvSpPr txBox="1">
            <a:spLocks noChangeArrowheads="1"/>
          </p:cNvSpPr>
          <p:nvPr/>
        </p:nvSpPr>
        <p:spPr bwMode="auto">
          <a:xfrm>
            <a:off x="0" y="692696"/>
            <a:ext cx="3582158" cy="504056"/>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l">
              <a:defRPr/>
            </a:pPr>
            <a:r>
              <a:rPr lang="en-US" sz="2400" b="1" i="1" dirty="0">
                <a:solidFill>
                  <a:srgbClr val="FFFFFF"/>
                </a:solidFill>
                <a:effectLst>
                  <a:glow rad="127000">
                    <a:srgbClr val="000000"/>
                  </a:glow>
                </a:effectLst>
                <a:latin typeface="Arial" charset="0"/>
                <a:ea typeface="ＭＳ Ｐゴシック" charset="0"/>
                <a:cs typeface="ＭＳ Ｐゴシック" charset="0"/>
              </a:rPr>
              <a:t>Amos 2:1-2 </a:t>
            </a:r>
            <a:r>
              <a:rPr lang="en-US" sz="2000" b="1" i="1" dirty="0">
                <a:solidFill>
                  <a:srgbClr val="FFFFFF"/>
                </a:solidFill>
                <a:effectLst>
                  <a:glow rad="127000">
                    <a:srgbClr val="000000"/>
                  </a:glow>
                </a:effectLst>
                <a:latin typeface="Arial" charset="0"/>
                <a:ea typeface="ＭＳ Ｐゴシック" charset="0"/>
                <a:cs typeface="ＭＳ Ｐゴシック" charset="0"/>
              </a:rPr>
              <a:t>NIV</a:t>
            </a:r>
            <a:endParaRPr lang="en-US" sz="2800" b="1" i="1" dirty="0">
              <a:solidFill>
                <a:srgbClr val="FFFFFF"/>
              </a:solidFill>
              <a:effectLst>
                <a:glow rad="127000">
                  <a:srgbClr val="000000"/>
                </a:glow>
              </a:effectLst>
              <a:latin typeface="Arial" charset="0"/>
              <a:ea typeface="ＭＳ Ｐゴシック" charset="0"/>
              <a:cs typeface="ＭＳ Ｐゴシック" charset="0"/>
            </a:endParaRPr>
          </a:p>
        </p:txBody>
      </p:sp>
      <p:sp>
        <p:nvSpPr>
          <p:cNvPr id="13" name="Text Box 6"/>
          <p:cNvSpPr txBox="1">
            <a:spLocks noChangeArrowheads="1"/>
          </p:cNvSpPr>
          <p:nvPr/>
        </p:nvSpPr>
        <p:spPr bwMode="auto">
          <a:xfrm>
            <a:off x="6719951" y="2960415"/>
            <a:ext cx="2468216" cy="579437"/>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algn="ctr">
              <a:spcBef>
                <a:spcPct val="50000"/>
              </a:spcBef>
              <a:defRPr/>
            </a:pPr>
            <a:r>
              <a:rPr lang="en-US" sz="3200" b="1" dirty="0">
                <a:solidFill>
                  <a:srgbClr val="FFFFFF">
                    <a:lumMod val="75000"/>
                  </a:srgbClr>
                </a:solidFill>
                <a:effectLst>
                  <a:glow rad="101600">
                    <a:srgbClr val="000000">
                      <a:alpha val="75000"/>
                    </a:srgbClr>
                  </a:glow>
                </a:effectLst>
                <a:latin typeface="Arial"/>
                <a:ea typeface="ＭＳ Ｐゴシック" charset="0"/>
                <a:cs typeface="Arial"/>
              </a:rPr>
              <a:t>Ammon</a:t>
            </a:r>
          </a:p>
        </p:txBody>
      </p:sp>
      <p:sp>
        <p:nvSpPr>
          <p:cNvPr id="14" name="Text Box 8"/>
          <p:cNvSpPr txBox="1">
            <a:spLocks noChangeArrowheads="1"/>
          </p:cNvSpPr>
          <p:nvPr/>
        </p:nvSpPr>
        <p:spPr bwMode="auto">
          <a:xfrm>
            <a:off x="6819343" y="1012070"/>
            <a:ext cx="2468216"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algn="ctr">
              <a:spcBef>
                <a:spcPct val="50000"/>
              </a:spcBef>
              <a:defRPr/>
            </a:pPr>
            <a:r>
              <a:rPr lang="en-US" sz="3200" b="1" dirty="0">
                <a:solidFill>
                  <a:srgbClr val="FFFFFF">
                    <a:lumMod val="75000"/>
                  </a:srgbClr>
                </a:solidFill>
                <a:effectLst>
                  <a:glow rad="101600">
                    <a:srgbClr val="000000">
                      <a:alpha val="75000"/>
                    </a:srgbClr>
                  </a:glow>
                </a:effectLst>
                <a:latin typeface="Arial"/>
                <a:ea typeface="ＭＳ Ｐゴシック" charset="0"/>
                <a:cs typeface="Arial"/>
              </a:rPr>
              <a:t>Syria</a:t>
            </a:r>
          </a:p>
        </p:txBody>
      </p:sp>
      <p:sp>
        <p:nvSpPr>
          <p:cNvPr id="15" name="Text Box 6"/>
          <p:cNvSpPr txBox="1">
            <a:spLocks noChangeArrowheads="1"/>
          </p:cNvSpPr>
          <p:nvPr/>
        </p:nvSpPr>
        <p:spPr bwMode="auto">
          <a:xfrm>
            <a:off x="5129690" y="6278563"/>
            <a:ext cx="2468216" cy="579437"/>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algn="ctr">
              <a:spcBef>
                <a:spcPct val="50000"/>
              </a:spcBef>
              <a:defRPr/>
            </a:pPr>
            <a:r>
              <a:rPr lang="en-US" sz="3200" b="1" dirty="0">
                <a:solidFill>
                  <a:srgbClr val="FFFFFF"/>
                </a:solidFill>
                <a:effectLst>
                  <a:glow rad="101600">
                    <a:srgbClr val="000000">
                      <a:alpha val="75000"/>
                    </a:srgbClr>
                  </a:glow>
                </a:effectLst>
                <a:latin typeface="Arial"/>
                <a:ea typeface="ＭＳ Ｐゴシック" charset="0"/>
                <a:cs typeface="Arial"/>
              </a:rPr>
              <a:t>Edom</a:t>
            </a:r>
          </a:p>
        </p:txBody>
      </p:sp>
      <p:sp>
        <p:nvSpPr>
          <p:cNvPr id="16" name="Text Box 8"/>
          <p:cNvSpPr txBox="1">
            <a:spLocks noChangeArrowheads="1"/>
          </p:cNvSpPr>
          <p:nvPr/>
        </p:nvSpPr>
        <p:spPr bwMode="auto">
          <a:xfrm>
            <a:off x="5695665" y="4942373"/>
            <a:ext cx="2468216"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algn="ctr">
              <a:spcBef>
                <a:spcPct val="50000"/>
              </a:spcBef>
              <a:defRPr/>
            </a:pPr>
            <a:r>
              <a:rPr lang="en-US" sz="3200" b="1" dirty="0">
                <a:solidFill>
                  <a:srgbClr val="FFFFFF"/>
                </a:solidFill>
                <a:effectLst>
                  <a:glow rad="101600">
                    <a:srgbClr val="000000">
                      <a:alpha val="75000"/>
                    </a:srgbClr>
                  </a:glow>
                </a:effectLst>
                <a:latin typeface="Arial"/>
                <a:ea typeface="ＭＳ Ｐゴシック" charset="0"/>
                <a:cs typeface="Arial"/>
              </a:rPr>
              <a:t>Moab</a:t>
            </a:r>
          </a:p>
        </p:txBody>
      </p:sp>
      <p:sp>
        <p:nvSpPr>
          <p:cNvPr id="18" name="Text Box 6"/>
          <p:cNvSpPr txBox="1">
            <a:spLocks noChangeArrowheads="1"/>
          </p:cNvSpPr>
          <p:nvPr/>
        </p:nvSpPr>
        <p:spPr bwMode="auto">
          <a:xfrm rot="17809876">
            <a:off x="3222710" y="4045270"/>
            <a:ext cx="2667000" cy="579437"/>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a:spcBef>
                <a:spcPct val="50000"/>
              </a:spcBef>
              <a:defRPr/>
            </a:pPr>
            <a:r>
              <a:rPr lang="en-US" sz="3200" b="1" dirty="0">
                <a:solidFill>
                  <a:srgbClr val="FFFFFF">
                    <a:lumMod val="75000"/>
                  </a:srgbClr>
                </a:solidFill>
                <a:effectLst>
                  <a:glow rad="101600">
                    <a:srgbClr val="000000">
                      <a:alpha val="75000"/>
                    </a:srgbClr>
                  </a:glow>
                </a:effectLst>
                <a:latin typeface="Arial"/>
                <a:ea typeface="ＭＳ Ｐゴシック" charset="0"/>
                <a:cs typeface="Arial"/>
              </a:rPr>
              <a:t>Philistia</a:t>
            </a:r>
          </a:p>
        </p:txBody>
      </p:sp>
      <p:sp>
        <p:nvSpPr>
          <p:cNvPr id="19" name="Text Box 8"/>
          <p:cNvSpPr txBox="1">
            <a:spLocks noChangeArrowheads="1"/>
          </p:cNvSpPr>
          <p:nvPr/>
        </p:nvSpPr>
        <p:spPr bwMode="auto">
          <a:xfrm rot="17809876">
            <a:off x="4526030" y="528745"/>
            <a:ext cx="2667000"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a:spcBef>
                <a:spcPct val="50000"/>
              </a:spcBef>
              <a:defRPr/>
            </a:pPr>
            <a:r>
              <a:rPr lang="en-US" sz="3200" b="1" dirty="0">
                <a:solidFill>
                  <a:srgbClr val="FFFFFF">
                    <a:lumMod val="75000"/>
                  </a:srgbClr>
                </a:solidFill>
                <a:effectLst>
                  <a:glow rad="101600">
                    <a:srgbClr val="000000">
                      <a:alpha val="75000"/>
                    </a:srgbClr>
                  </a:glow>
                </a:effectLst>
                <a:latin typeface="Arial"/>
                <a:ea typeface="ＭＳ Ｐゴシック" charset="0"/>
                <a:cs typeface="Arial"/>
              </a:rPr>
              <a:t>Phoenicia</a:t>
            </a:r>
          </a:p>
        </p:txBody>
      </p:sp>
      <p:sp>
        <p:nvSpPr>
          <p:cNvPr id="22" name="Right Arrow 21"/>
          <p:cNvSpPr/>
          <p:nvPr/>
        </p:nvSpPr>
        <p:spPr bwMode="auto">
          <a:xfrm rot="6302533">
            <a:off x="6257786" y="5616965"/>
            <a:ext cx="804647" cy="504056"/>
          </a:xfrm>
          <a:prstGeom prst="rightArrow">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FFFFFF">
                  <a:lumMod val="75000"/>
                </a:srgbClr>
              </a:solidFill>
              <a:latin typeface="BONES" pitchFamily="-105" charset="0"/>
              <a:ea typeface="ＭＳ Ｐゴシック" charset="0"/>
              <a:cs typeface="ＭＳ Ｐゴシック" charset="0"/>
            </a:endParaRPr>
          </a:p>
        </p:txBody>
      </p:sp>
      <p:sp>
        <p:nvSpPr>
          <p:cNvPr id="25" name="Rectangle 2"/>
          <p:cNvSpPr txBox="1">
            <a:spLocks noChangeArrowheads="1"/>
          </p:cNvSpPr>
          <p:nvPr/>
        </p:nvSpPr>
        <p:spPr bwMode="auto">
          <a:xfrm>
            <a:off x="0" y="1268760"/>
            <a:ext cx="5148064" cy="568863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r>
              <a:rPr lang="ru-RU" sz="2400" b="1" dirty="0">
                <a:solidFill>
                  <a:srgbClr val="FFFFFF"/>
                </a:solidFill>
                <a:effectLst>
                  <a:glow rad="127000">
                    <a:srgbClr val="000000"/>
                  </a:glow>
                </a:effectLst>
                <a:latin typeface="Arial" charset="0"/>
                <a:ea typeface="ＭＳ Ｐゴシック" charset="0"/>
                <a:cs typeface="ＭＳ Ｐゴシック" charset="0"/>
              </a:rPr>
              <a:t>"</a:t>
            </a:r>
            <a:r>
              <a:rPr lang="en-SG" sz="2400" b="1">
                <a:solidFill>
                  <a:srgbClr val="FFFFFF"/>
                </a:solidFill>
                <a:effectLst>
                  <a:glow rad="127000">
                    <a:srgbClr val="000000"/>
                  </a:glow>
                </a:effectLst>
                <a:latin typeface="Arial" charset="0"/>
                <a:ea typeface="ＭＳ Ｐゴシック" charset="0"/>
                <a:cs typeface="ＭＳ Ｐゴシック" charset="0"/>
              </a:rPr>
              <a:t>This is what the L</a:t>
            </a:r>
            <a:r>
              <a:rPr lang="en-SG" sz="2000" b="1">
                <a:solidFill>
                  <a:srgbClr val="FFFFFF"/>
                </a:solidFill>
                <a:effectLst>
                  <a:glow rad="127000">
                    <a:srgbClr val="000000"/>
                  </a:glow>
                </a:effectLst>
                <a:latin typeface="Arial" charset="0"/>
                <a:ea typeface="ＭＳ Ｐゴシック" charset="0"/>
                <a:cs typeface="ＭＳ Ｐゴシック" charset="0"/>
              </a:rPr>
              <a:t>ORD</a:t>
            </a:r>
            <a:r>
              <a:rPr lang="en-SG" sz="2400" b="1">
                <a:solidFill>
                  <a:srgbClr val="FFFFFF"/>
                </a:solidFill>
                <a:effectLst>
                  <a:glow rad="127000">
                    <a:srgbClr val="000000"/>
                  </a:glow>
                </a:effectLst>
                <a:latin typeface="Arial" charset="0"/>
                <a:ea typeface="ＭＳ Ｐゴシック" charset="0"/>
                <a:cs typeface="ＭＳ Ｐゴシック" charset="0"/>
              </a:rPr>
              <a:t> says: </a:t>
            </a:r>
            <a:r>
              <a:rPr lang="uk-UA" sz="2400" b="1">
                <a:solidFill>
                  <a:srgbClr val="FFFFFF"/>
                </a:solidFill>
                <a:effectLst>
                  <a:glow rad="127000">
                    <a:srgbClr val="000000"/>
                  </a:glow>
                </a:effectLst>
                <a:latin typeface="Arial" charset="0"/>
                <a:ea typeface="ＭＳ Ｐゴシック" charset="0"/>
                <a:cs typeface="ＭＳ Ｐゴシック" charset="0"/>
              </a:rPr>
              <a:t>'</a:t>
            </a:r>
            <a:r>
              <a:rPr lang="en-SG" sz="2400" b="1">
                <a:solidFill>
                  <a:srgbClr val="FFFFFF"/>
                </a:solidFill>
                <a:effectLst>
                  <a:glow rad="127000">
                    <a:srgbClr val="000000"/>
                  </a:glow>
                </a:effectLst>
                <a:latin typeface="Arial" charset="0"/>
                <a:ea typeface="ＭＳ Ｐゴシック" charset="0"/>
                <a:cs typeface="ＭＳ Ｐゴシック" charset="0"/>
              </a:rPr>
              <a:t>The people of Moab have sinned again and again, and I will not let them go unpunished! They desecrated the bones of Edom</a:t>
            </a:r>
            <a:r>
              <a:rPr lang="uk-UA" sz="2400" b="1">
                <a:solidFill>
                  <a:srgbClr val="FFFFFF"/>
                </a:solidFill>
                <a:effectLst>
                  <a:glow rad="127000">
                    <a:srgbClr val="000000"/>
                  </a:glow>
                </a:effectLst>
                <a:latin typeface="Arial" charset="0"/>
                <a:ea typeface="ＭＳ Ｐゴシック" charset="0"/>
                <a:cs typeface="ＭＳ Ｐゴシック" charset="0"/>
              </a:rPr>
              <a:t>'</a:t>
            </a:r>
            <a:r>
              <a:rPr lang="en-SG" sz="2400" b="1">
                <a:solidFill>
                  <a:srgbClr val="FFFFFF"/>
                </a:solidFill>
                <a:effectLst>
                  <a:glow rad="127000">
                    <a:srgbClr val="000000"/>
                  </a:glow>
                </a:effectLst>
                <a:latin typeface="Arial" charset="0"/>
                <a:ea typeface="ＭＳ Ｐゴシック" charset="0"/>
                <a:cs typeface="ＭＳ Ｐゴシック" charset="0"/>
              </a:rPr>
              <a:t>s king, burning them to ashes. </a:t>
            </a:r>
            <a:r>
              <a:rPr lang="en-SG" sz="2400" b="1" baseline="30000">
                <a:solidFill>
                  <a:srgbClr val="FFFFFF"/>
                </a:solidFill>
                <a:effectLst>
                  <a:glow rad="127000">
                    <a:srgbClr val="000000"/>
                  </a:glow>
                </a:effectLst>
                <a:latin typeface="Arial" charset="0"/>
                <a:ea typeface="ＭＳ Ｐゴシック" charset="0"/>
                <a:cs typeface="ＭＳ Ｐゴシック" charset="0"/>
              </a:rPr>
              <a:t>2</a:t>
            </a:r>
            <a:r>
              <a:rPr lang="en-SG" sz="2400" b="1">
                <a:solidFill>
                  <a:srgbClr val="FFFFFF"/>
                </a:solidFill>
                <a:effectLst>
                  <a:glow rad="127000">
                    <a:srgbClr val="000000"/>
                  </a:glow>
                </a:effectLst>
                <a:latin typeface="Arial" charset="0"/>
                <a:ea typeface="ＭＳ Ｐゴシック" charset="0"/>
                <a:cs typeface="ＭＳ Ｐゴシック" charset="0"/>
              </a:rPr>
              <a:t>So I will send down fire on the land of Moab, and all the fortresses in Kerioth will be destroyed. The people will fall in the noise of battle, as the warriors shout and the ram</a:t>
            </a:r>
            <a:r>
              <a:rPr lang="uk-UA" sz="2400" b="1">
                <a:solidFill>
                  <a:srgbClr val="FFFFFF"/>
                </a:solidFill>
                <a:effectLst>
                  <a:glow rad="127000">
                    <a:srgbClr val="000000"/>
                  </a:glow>
                </a:effectLst>
                <a:latin typeface="Arial" charset="0"/>
                <a:ea typeface="ＭＳ Ｐゴシック" charset="0"/>
                <a:cs typeface="ＭＳ Ｐゴシック" charset="0"/>
              </a:rPr>
              <a:t>'</a:t>
            </a:r>
            <a:r>
              <a:rPr lang="en-SG" sz="2400" b="1">
                <a:solidFill>
                  <a:srgbClr val="FFFFFF"/>
                </a:solidFill>
                <a:effectLst>
                  <a:glow rad="127000">
                    <a:srgbClr val="000000"/>
                  </a:glow>
                </a:effectLst>
                <a:latin typeface="Arial" charset="0"/>
                <a:ea typeface="ＭＳ Ｐゴシック" charset="0"/>
                <a:cs typeface="ＭＳ Ｐゴシック" charset="0"/>
              </a:rPr>
              <a:t>s horn sounds. </a:t>
            </a:r>
          </a:p>
          <a:p>
            <a:pPr defTabSz="914400"/>
            <a:r>
              <a:rPr lang="en-SG" sz="2400" b="1" baseline="30000">
                <a:solidFill>
                  <a:srgbClr val="FFFFFF"/>
                </a:solidFill>
                <a:effectLst>
                  <a:glow rad="127000">
                    <a:srgbClr val="000000"/>
                  </a:glow>
                </a:effectLst>
                <a:latin typeface="Arial" charset="0"/>
                <a:ea typeface="ＭＳ Ｐゴシック" charset="0"/>
                <a:cs typeface="ＭＳ Ｐゴシック" charset="0"/>
              </a:rPr>
              <a:t>3</a:t>
            </a:r>
            <a:r>
              <a:rPr lang="en-SG" sz="2400" b="1">
                <a:solidFill>
                  <a:srgbClr val="FFFFFF"/>
                </a:solidFill>
                <a:effectLst>
                  <a:glow rad="127000">
                    <a:srgbClr val="000000"/>
                  </a:glow>
                </a:effectLst>
                <a:latin typeface="Arial" charset="0"/>
                <a:ea typeface="ＭＳ Ｐゴシック" charset="0"/>
                <a:cs typeface="ＭＳ Ｐゴシック" charset="0"/>
              </a:rPr>
              <a:t> And I will destroy their king and slaughter all their princes,</a:t>
            </a:r>
            <a:r>
              <a:rPr lang="uk-UA" sz="2400" b="1">
                <a:solidFill>
                  <a:srgbClr val="FFFFFF"/>
                </a:solidFill>
                <a:effectLst>
                  <a:glow rad="127000">
                    <a:srgbClr val="000000"/>
                  </a:glow>
                </a:effectLst>
                <a:latin typeface="Arial" charset="0"/>
                <a:ea typeface="ＭＳ Ｐゴシック" charset="0"/>
                <a:cs typeface="ＭＳ Ｐゴシック" charset="0"/>
              </a:rPr>
              <a:t>'</a:t>
            </a:r>
            <a:r>
              <a:rPr lang="en-SG" sz="2400" b="1">
                <a:solidFill>
                  <a:srgbClr val="FFFFFF"/>
                </a:solidFill>
                <a:effectLst>
                  <a:glow rad="127000">
                    <a:srgbClr val="000000"/>
                  </a:glow>
                </a:effectLst>
                <a:latin typeface="Arial" charset="0"/>
                <a:ea typeface="ＭＳ Ｐゴシック" charset="0"/>
                <a:cs typeface="ＭＳ Ｐゴシック" charset="0"/>
              </a:rPr>
              <a:t> says the L</a:t>
            </a:r>
            <a:r>
              <a:rPr lang="en-SG" sz="2000" b="1">
                <a:solidFill>
                  <a:srgbClr val="FFFFFF"/>
                </a:solidFill>
                <a:effectLst>
                  <a:glow rad="127000">
                    <a:srgbClr val="000000"/>
                  </a:glow>
                </a:effectLst>
                <a:latin typeface="Arial" charset="0"/>
                <a:ea typeface="ＭＳ Ｐゴシック" charset="0"/>
                <a:cs typeface="ＭＳ Ｐゴシック" charset="0"/>
              </a:rPr>
              <a:t>ORD</a:t>
            </a:r>
            <a:r>
              <a:rPr lang="en-SG" sz="2400" b="1">
                <a:solidFill>
                  <a:srgbClr val="FFFFFF"/>
                </a:solidFill>
                <a:effectLst>
                  <a:glow rad="127000">
                    <a:srgbClr val="000000"/>
                  </a:glow>
                </a:effectLst>
                <a:latin typeface="Arial" charset="0"/>
                <a:ea typeface="ＭＳ Ｐゴシック" charset="0"/>
                <a:cs typeface="ＭＳ Ｐゴシック" charset="0"/>
              </a:rPr>
              <a:t>.</a:t>
            </a:r>
            <a:r>
              <a:rPr lang="ru-RU" sz="2400" b="1">
                <a:solidFill>
                  <a:srgbClr val="FFFFFF"/>
                </a:solidFill>
                <a:effectLst>
                  <a:glow rad="127000">
                    <a:srgbClr val="000000"/>
                  </a:glow>
                </a:effectLst>
                <a:latin typeface="Arial" charset="0"/>
                <a:ea typeface="ＭＳ Ｐゴシック" charset="0"/>
                <a:cs typeface="ＭＳ Ｐゴシック" charset="0"/>
              </a:rPr>
              <a:t>"</a:t>
            </a:r>
            <a:endParaRPr lang="en-US" sz="2400" b="1" dirty="0">
              <a:solidFill>
                <a:srgbClr val="FFFFFF"/>
              </a:solidFill>
              <a:effectLst>
                <a:glow rad="127000">
                  <a:srgbClr val="000000"/>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4085621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vided Kingdom Regions.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27" y="-8182"/>
            <a:ext cx="9141064" cy="6866182"/>
          </a:xfrm>
          <a:prstGeom prst="rect">
            <a:avLst/>
          </a:prstGeom>
        </p:spPr>
      </p:pic>
      <p:sp>
        <p:nvSpPr>
          <p:cNvPr id="900098" name="Rectangle 2"/>
          <p:cNvSpPr>
            <a:spLocks noGrp="1" noChangeArrowheads="1"/>
          </p:cNvSpPr>
          <p:nvPr>
            <p:ph type="ctrTitle"/>
          </p:nvPr>
        </p:nvSpPr>
        <p:spPr>
          <a:xfrm>
            <a:off x="-1" y="43013"/>
            <a:ext cx="6228185" cy="649683"/>
          </a:xfrm>
          <a:effectLst>
            <a:outerShdw blurRad="63500" dist="35921" dir="2700000" algn="ctr" rotWithShape="0">
              <a:schemeClr val="tx2">
                <a:alpha val="74998"/>
              </a:schemeClr>
            </a:outerShdw>
          </a:effectLst>
        </p:spPr>
        <p:txBody>
          <a:bodyPr anchor="t"/>
          <a:lstStyle/>
          <a:p>
            <a:pPr algn="l">
              <a:defRPr/>
            </a:pPr>
            <a:r>
              <a:rPr lang="en-US" sz="3200" b="1" dirty="0">
                <a:effectLst>
                  <a:glow rad="127000">
                    <a:schemeClr val="tx1"/>
                  </a:glow>
                </a:effectLst>
                <a:latin typeface="Arial" charset="0"/>
                <a:ea typeface="ＭＳ Ｐゴシック" charset="0"/>
                <a:cs typeface="ＭＳ Ｐゴシック" charset="0"/>
              </a:rPr>
              <a:t>God will Judge Judah</a:t>
            </a:r>
          </a:p>
        </p:txBody>
      </p:sp>
      <p:sp>
        <p:nvSpPr>
          <p:cNvPr id="10" name="Text Box 6"/>
          <p:cNvSpPr txBox="1">
            <a:spLocks noChangeArrowheads="1"/>
          </p:cNvSpPr>
          <p:nvPr/>
        </p:nvSpPr>
        <p:spPr bwMode="auto">
          <a:xfrm>
            <a:off x="4239156" y="4194696"/>
            <a:ext cx="2667000" cy="579437"/>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a:spcBef>
                <a:spcPct val="50000"/>
              </a:spcBef>
              <a:defRPr/>
            </a:pPr>
            <a:r>
              <a:rPr lang="en-US" sz="3200" b="1" dirty="0">
                <a:solidFill>
                  <a:srgbClr val="FFFFFF"/>
                </a:solidFill>
                <a:effectLst>
                  <a:glow rad="101600">
                    <a:srgbClr val="000000">
                      <a:alpha val="75000"/>
                    </a:srgbClr>
                  </a:glow>
                </a:effectLst>
                <a:latin typeface="Arial"/>
                <a:ea typeface="ＭＳ Ｐゴシック" charset="0"/>
                <a:cs typeface="Arial"/>
              </a:rPr>
              <a:t>Judah</a:t>
            </a:r>
          </a:p>
        </p:txBody>
      </p:sp>
      <p:sp>
        <p:nvSpPr>
          <p:cNvPr id="12" name="Text Box 8"/>
          <p:cNvSpPr txBox="1">
            <a:spLocks noChangeArrowheads="1"/>
          </p:cNvSpPr>
          <p:nvPr/>
        </p:nvSpPr>
        <p:spPr bwMode="auto">
          <a:xfrm>
            <a:off x="4338548" y="2246351"/>
            <a:ext cx="2667000"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a:spcBef>
                <a:spcPct val="50000"/>
              </a:spcBef>
              <a:defRPr/>
            </a:pPr>
            <a:r>
              <a:rPr lang="en-US" sz="3200" b="1" dirty="0">
                <a:solidFill>
                  <a:srgbClr val="FFFFFF">
                    <a:lumMod val="75000"/>
                  </a:srgbClr>
                </a:solidFill>
                <a:effectLst>
                  <a:glow rad="101600">
                    <a:srgbClr val="000000">
                      <a:alpha val="75000"/>
                    </a:srgbClr>
                  </a:glow>
                </a:effectLst>
                <a:latin typeface="Arial"/>
                <a:ea typeface="ＭＳ Ｐゴシック" charset="0"/>
                <a:cs typeface="Arial"/>
              </a:rPr>
              <a:t>Israel</a:t>
            </a:r>
          </a:p>
        </p:txBody>
      </p:sp>
      <p:sp>
        <p:nvSpPr>
          <p:cNvPr id="49" name="Text Box 2"/>
          <p:cNvSpPr txBox="1">
            <a:spLocks noChangeArrowheads="1"/>
          </p:cNvSpPr>
          <p:nvPr/>
        </p:nvSpPr>
        <p:spPr bwMode="auto">
          <a:xfrm>
            <a:off x="8391686" y="89445"/>
            <a:ext cx="698178" cy="461665"/>
          </a:xfrm>
          <a:prstGeom prst="rect">
            <a:avLst/>
          </a:prstGeom>
          <a:solidFill>
            <a:srgbClr val="000000"/>
          </a:solidFill>
          <a:ln>
            <a:noFill/>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b="1" dirty="0">
                <a:solidFill>
                  <a:srgbClr val="FFFFFF"/>
                </a:solidFill>
                <a:latin typeface="Arial" charset="0"/>
                <a:cs typeface="Arial" charset="0"/>
              </a:rPr>
              <a:t>591</a:t>
            </a:r>
          </a:p>
        </p:txBody>
      </p:sp>
      <p:sp>
        <p:nvSpPr>
          <p:cNvPr id="50" name="Rectangle 2"/>
          <p:cNvSpPr txBox="1">
            <a:spLocks noChangeArrowheads="1"/>
          </p:cNvSpPr>
          <p:nvPr/>
        </p:nvSpPr>
        <p:spPr bwMode="auto">
          <a:xfrm>
            <a:off x="0" y="692696"/>
            <a:ext cx="3582158" cy="504056"/>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l">
              <a:defRPr/>
            </a:pPr>
            <a:r>
              <a:rPr lang="en-US" sz="2400" b="1" i="1" dirty="0">
                <a:solidFill>
                  <a:srgbClr val="FFFFFF"/>
                </a:solidFill>
                <a:effectLst>
                  <a:glow rad="127000">
                    <a:srgbClr val="000000"/>
                  </a:glow>
                </a:effectLst>
                <a:latin typeface="Arial" charset="0"/>
                <a:ea typeface="ＭＳ Ｐゴシック" charset="0"/>
                <a:cs typeface="ＭＳ Ｐゴシック" charset="0"/>
              </a:rPr>
              <a:t>Amos 2:4-5 </a:t>
            </a:r>
            <a:r>
              <a:rPr lang="en-US" sz="2000" b="1" i="1" dirty="0">
                <a:solidFill>
                  <a:srgbClr val="FFFFFF"/>
                </a:solidFill>
                <a:effectLst>
                  <a:glow rad="127000">
                    <a:srgbClr val="000000"/>
                  </a:glow>
                </a:effectLst>
                <a:latin typeface="Arial" charset="0"/>
                <a:ea typeface="ＭＳ Ｐゴシック" charset="0"/>
                <a:cs typeface="ＭＳ Ｐゴシック" charset="0"/>
              </a:rPr>
              <a:t>NIV</a:t>
            </a:r>
            <a:endParaRPr lang="en-US" sz="2800" b="1" i="1" dirty="0">
              <a:solidFill>
                <a:srgbClr val="FFFFFF"/>
              </a:solidFill>
              <a:effectLst>
                <a:glow rad="127000">
                  <a:srgbClr val="000000"/>
                </a:glow>
              </a:effectLst>
              <a:latin typeface="Arial" charset="0"/>
              <a:ea typeface="ＭＳ Ｐゴシック" charset="0"/>
              <a:cs typeface="ＭＳ Ｐゴシック" charset="0"/>
            </a:endParaRPr>
          </a:p>
        </p:txBody>
      </p:sp>
      <p:sp>
        <p:nvSpPr>
          <p:cNvPr id="13" name="Text Box 6"/>
          <p:cNvSpPr txBox="1">
            <a:spLocks noChangeArrowheads="1"/>
          </p:cNvSpPr>
          <p:nvPr/>
        </p:nvSpPr>
        <p:spPr bwMode="auto">
          <a:xfrm>
            <a:off x="6719951" y="2960415"/>
            <a:ext cx="2468216" cy="579437"/>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algn="ctr">
              <a:spcBef>
                <a:spcPct val="50000"/>
              </a:spcBef>
              <a:defRPr/>
            </a:pPr>
            <a:r>
              <a:rPr lang="en-US" sz="3200" b="1" dirty="0">
                <a:solidFill>
                  <a:srgbClr val="FFFFFF">
                    <a:lumMod val="75000"/>
                  </a:srgbClr>
                </a:solidFill>
                <a:effectLst>
                  <a:glow rad="101600">
                    <a:srgbClr val="000000">
                      <a:alpha val="75000"/>
                    </a:srgbClr>
                  </a:glow>
                </a:effectLst>
                <a:latin typeface="Arial"/>
                <a:ea typeface="ＭＳ Ｐゴシック" charset="0"/>
                <a:cs typeface="Arial"/>
              </a:rPr>
              <a:t>Ammon</a:t>
            </a:r>
          </a:p>
        </p:txBody>
      </p:sp>
      <p:sp>
        <p:nvSpPr>
          <p:cNvPr id="14" name="Text Box 8"/>
          <p:cNvSpPr txBox="1">
            <a:spLocks noChangeArrowheads="1"/>
          </p:cNvSpPr>
          <p:nvPr/>
        </p:nvSpPr>
        <p:spPr bwMode="auto">
          <a:xfrm>
            <a:off x="6819343" y="1012070"/>
            <a:ext cx="2468216"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algn="ctr">
              <a:spcBef>
                <a:spcPct val="50000"/>
              </a:spcBef>
              <a:defRPr/>
            </a:pPr>
            <a:r>
              <a:rPr lang="en-US" sz="3200" b="1" dirty="0">
                <a:solidFill>
                  <a:srgbClr val="FFFFFF">
                    <a:lumMod val="75000"/>
                  </a:srgbClr>
                </a:solidFill>
                <a:effectLst>
                  <a:glow rad="101600">
                    <a:srgbClr val="000000">
                      <a:alpha val="75000"/>
                    </a:srgbClr>
                  </a:glow>
                </a:effectLst>
                <a:latin typeface="Arial"/>
                <a:ea typeface="ＭＳ Ｐゴシック" charset="0"/>
                <a:cs typeface="Arial"/>
              </a:rPr>
              <a:t>Syria</a:t>
            </a:r>
          </a:p>
        </p:txBody>
      </p:sp>
      <p:sp>
        <p:nvSpPr>
          <p:cNvPr id="15" name="Text Box 6"/>
          <p:cNvSpPr txBox="1">
            <a:spLocks noChangeArrowheads="1"/>
          </p:cNvSpPr>
          <p:nvPr/>
        </p:nvSpPr>
        <p:spPr bwMode="auto">
          <a:xfrm>
            <a:off x="5129690" y="6278563"/>
            <a:ext cx="2468216" cy="579437"/>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algn="ctr">
              <a:spcBef>
                <a:spcPct val="50000"/>
              </a:spcBef>
              <a:defRPr/>
            </a:pPr>
            <a:r>
              <a:rPr lang="en-US" sz="3200" b="1" dirty="0">
                <a:solidFill>
                  <a:srgbClr val="FFFFFF">
                    <a:lumMod val="75000"/>
                  </a:srgbClr>
                </a:solidFill>
                <a:effectLst>
                  <a:glow rad="101600">
                    <a:srgbClr val="000000">
                      <a:alpha val="75000"/>
                    </a:srgbClr>
                  </a:glow>
                </a:effectLst>
                <a:latin typeface="Arial"/>
                <a:ea typeface="ＭＳ Ｐゴシック" charset="0"/>
                <a:cs typeface="Arial"/>
              </a:rPr>
              <a:t>Edom</a:t>
            </a:r>
          </a:p>
        </p:txBody>
      </p:sp>
      <p:sp>
        <p:nvSpPr>
          <p:cNvPr id="16" name="Text Box 8"/>
          <p:cNvSpPr txBox="1">
            <a:spLocks noChangeArrowheads="1"/>
          </p:cNvSpPr>
          <p:nvPr/>
        </p:nvSpPr>
        <p:spPr bwMode="auto">
          <a:xfrm>
            <a:off x="5695665" y="4942373"/>
            <a:ext cx="2468216"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algn="ctr">
              <a:spcBef>
                <a:spcPct val="50000"/>
              </a:spcBef>
              <a:defRPr/>
            </a:pPr>
            <a:r>
              <a:rPr lang="en-US" sz="3200" b="1" dirty="0">
                <a:solidFill>
                  <a:srgbClr val="FFFFFF">
                    <a:lumMod val="75000"/>
                  </a:srgbClr>
                </a:solidFill>
                <a:effectLst>
                  <a:glow rad="101600">
                    <a:srgbClr val="000000">
                      <a:alpha val="75000"/>
                    </a:srgbClr>
                  </a:glow>
                </a:effectLst>
                <a:latin typeface="Arial"/>
                <a:ea typeface="ＭＳ Ｐゴシック" charset="0"/>
                <a:cs typeface="Arial"/>
              </a:rPr>
              <a:t>Moab</a:t>
            </a:r>
          </a:p>
        </p:txBody>
      </p:sp>
      <p:sp>
        <p:nvSpPr>
          <p:cNvPr id="18" name="Text Box 6"/>
          <p:cNvSpPr txBox="1">
            <a:spLocks noChangeArrowheads="1"/>
          </p:cNvSpPr>
          <p:nvPr/>
        </p:nvSpPr>
        <p:spPr bwMode="auto">
          <a:xfrm rot="17809876">
            <a:off x="3222710" y="4045270"/>
            <a:ext cx="2667000" cy="579437"/>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a:spcBef>
                <a:spcPct val="50000"/>
              </a:spcBef>
              <a:defRPr/>
            </a:pPr>
            <a:r>
              <a:rPr lang="en-US" sz="3200" b="1" dirty="0">
                <a:solidFill>
                  <a:srgbClr val="FFFFFF">
                    <a:lumMod val="75000"/>
                  </a:srgbClr>
                </a:solidFill>
                <a:effectLst>
                  <a:glow rad="101600">
                    <a:srgbClr val="000000">
                      <a:alpha val="75000"/>
                    </a:srgbClr>
                  </a:glow>
                </a:effectLst>
                <a:latin typeface="Arial"/>
                <a:ea typeface="ＭＳ Ｐゴシック" charset="0"/>
                <a:cs typeface="Arial"/>
              </a:rPr>
              <a:t>Philistia</a:t>
            </a:r>
          </a:p>
        </p:txBody>
      </p:sp>
      <p:sp>
        <p:nvSpPr>
          <p:cNvPr id="19" name="Text Box 8"/>
          <p:cNvSpPr txBox="1">
            <a:spLocks noChangeArrowheads="1"/>
          </p:cNvSpPr>
          <p:nvPr/>
        </p:nvSpPr>
        <p:spPr bwMode="auto">
          <a:xfrm rot="17809876">
            <a:off x="4526030" y="528745"/>
            <a:ext cx="2667000"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a:spcBef>
                <a:spcPct val="50000"/>
              </a:spcBef>
              <a:defRPr/>
            </a:pPr>
            <a:r>
              <a:rPr lang="en-US" sz="3200" b="1" dirty="0">
                <a:solidFill>
                  <a:srgbClr val="FFFFFF">
                    <a:lumMod val="75000"/>
                  </a:srgbClr>
                </a:solidFill>
                <a:effectLst>
                  <a:glow rad="101600">
                    <a:srgbClr val="000000">
                      <a:alpha val="75000"/>
                    </a:srgbClr>
                  </a:glow>
                </a:effectLst>
                <a:latin typeface="Arial"/>
                <a:ea typeface="ＭＳ Ｐゴシック" charset="0"/>
                <a:cs typeface="Arial"/>
              </a:rPr>
              <a:t>Phoenicia</a:t>
            </a:r>
          </a:p>
        </p:txBody>
      </p:sp>
      <p:sp>
        <p:nvSpPr>
          <p:cNvPr id="22" name="Right Arrow 21"/>
          <p:cNvSpPr/>
          <p:nvPr/>
        </p:nvSpPr>
        <p:spPr bwMode="auto">
          <a:xfrm rot="16516142">
            <a:off x="4673610" y="4896883"/>
            <a:ext cx="804647" cy="504056"/>
          </a:xfrm>
          <a:prstGeom prst="rightArrow">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FFFFFF">
                  <a:lumMod val="75000"/>
                </a:srgbClr>
              </a:solidFill>
              <a:latin typeface="BONES" pitchFamily="-105" charset="0"/>
              <a:ea typeface="ＭＳ Ｐゴシック" charset="0"/>
              <a:cs typeface="ＭＳ Ｐゴシック" charset="0"/>
            </a:endParaRPr>
          </a:p>
        </p:txBody>
      </p:sp>
      <p:sp>
        <p:nvSpPr>
          <p:cNvPr id="25" name="Rectangle 2"/>
          <p:cNvSpPr txBox="1">
            <a:spLocks noChangeArrowheads="1"/>
          </p:cNvSpPr>
          <p:nvPr/>
        </p:nvSpPr>
        <p:spPr bwMode="auto">
          <a:xfrm>
            <a:off x="0" y="1268760"/>
            <a:ext cx="4788024" cy="5589240"/>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r>
              <a:rPr lang="ru-RU" sz="2400" b="1">
                <a:solidFill>
                  <a:srgbClr val="FFFFFF"/>
                </a:solidFill>
                <a:effectLst>
                  <a:glow rad="127000">
                    <a:srgbClr val="000000"/>
                  </a:glow>
                </a:effectLst>
                <a:latin typeface="Arial" charset="0"/>
                <a:ea typeface="ＭＳ Ｐゴシック" charset="0"/>
                <a:cs typeface="ＭＳ Ｐゴシック" charset="0"/>
              </a:rPr>
              <a:t>"</a:t>
            </a:r>
            <a:r>
              <a:rPr lang="en-SG" sz="2400" b="1">
                <a:solidFill>
                  <a:srgbClr val="FFFFFF"/>
                </a:solidFill>
                <a:effectLst>
                  <a:glow rad="127000">
                    <a:srgbClr val="000000"/>
                  </a:glow>
                </a:effectLst>
                <a:latin typeface="Arial" charset="0"/>
                <a:ea typeface="ＭＳ Ｐゴシック" charset="0"/>
                <a:cs typeface="ＭＳ Ｐゴシック" charset="0"/>
              </a:rPr>
              <a:t>This is what the L</a:t>
            </a:r>
            <a:r>
              <a:rPr lang="en-SG" sz="2000" b="1">
                <a:solidFill>
                  <a:srgbClr val="FFFFFF"/>
                </a:solidFill>
                <a:effectLst>
                  <a:glow rad="127000">
                    <a:srgbClr val="000000"/>
                  </a:glow>
                </a:effectLst>
                <a:latin typeface="Arial" charset="0"/>
                <a:ea typeface="ＭＳ Ｐゴシック" charset="0"/>
                <a:cs typeface="ＭＳ Ｐゴシック" charset="0"/>
              </a:rPr>
              <a:t>ORD</a:t>
            </a:r>
            <a:r>
              <a:rPr lang="en-SG" sz="2400" b="1">
                <a:solidFill>
                  <a:srgbClr val="FFFFFF"/>
                </a:solidFill>
                <a:effectLst>
                  <a:glow rad="127000">
                    <a:srgbClr val="000000"/>
                  </a:glow>
                </a:effectLst>
                <a:latin typeface="Arial" charset="0"/>
                <a:ea typeface="ＭＳ Ｐゴシック" charset="0"/>
                <a:cs typeface="ＭＳ Ｐゴシック" charset="0"/>
              </a:rPr>
              <a:t> says: </a:t>
            </a:r>
            <a:r>
              <a:rPr lang="uk-UA" sz="2400" b="1">
                <a:solidFill>
                  <a:srgbClr val="FFFFFF"/>
                </a:solidFill>
                <a:effectLst>
                  <a:glow rad="127000">
                    <a:srgbClr val="000000"/>
                  </a:glow>
                </a:effectLst>
                <a:latin typeface="Arial" charset="0"/>
                <a:ea typeface="ＭＳ Ｐゴシック" charset="0"/>
                <a:cs typeface="ＭＳ Ｐゴシック" charset="0"/>
              </a:rPr>
              <a:t>'</a:t>
            </a:r>
            <a:r>
              <a:rPr lang="en-SG" sz="2400" b="1">
                <a:solidFill>
                  <a:srgbClr val="FFFFFF"/>
                </a:solidFill>
                <a:effectLst>
                  <a:glow rad="127000">
                    <a:srgbClr val="000000"/>
                  </a:glow>
                </a:effectLst>
                <a:latin typeface="Arial" charset="0"/>
                <a:ea typeface="ＭＳ Ｐゴシック" charset="0"/>
                <a:cs typeface="ＭＳ Ｐゴシック" charset="0"/>
              </a:rPr>
              <a:t>The people of Judah have sinned again and again, and I will not let them go unpunished! They have rejected the instruction of the L</a:t>
            </a:r>
            <a:r>
              <a:rPr lang="en-SG" sz="2000" b="1">
                <a:solidFill>
                  <a:srgbClr val="FFFFFF"/>
                </a:solidFill>
                <a:effectLst>
                  <a:glow rad="127000">
                    <a:srgbClr val="000000"/>
                  </a:glow>
                </a:effectLst>
                <a:latin typeface="Arial" charset="0"/>
                <a:ea typeface="ＭＳ Ｐゴシック" charset="0"/>
                <a:cs typeface="ＭＳ Ｐゴシック" charset="0"/>
              </a:rPr>
              <a:t>ORD</a:t>
            </a:r>
            <a:r>
              <a:rPr lang="en-SG" sz="2400" b="1">
                <a:solidFill>
                  <a:srgbClr val="FFFFFF"/>
                </a:solidFill>
                <a:effectLst>
                  <a:glow rad="127000">
                    <a:srgbClr val="000000"/>
                  </a:glow>
                </a:effectLst>
                <a:latin typeface="Arial" charset="0"/>
                <a:ea typeface="ＭＳ Ｐゴシック" charset="0"/>
                <a:cs typeface="ＭＳ Ｐゴシック" charset="0"/>
              </a:rPr>
              <a:t>, refusing to obey his decrees. They have been led astray by the same lies that deceived their ancestors. </a:t>
            </a:r>
          </a:p>
          <a:p>
            <a:pPr defTabSz="914400"/>
            <a:r>
              <a:rPr lang="en-SG" sz="2400" b="1" baseline="30000">
                <a:solidFill>
                  <a:srgbClr val="FFFFFF"/>
                </a:solidFill>
                <a:effectLst>
                  <a:glow rad="127000">
                    <a:srgbClr val="000000"/>
                  </a:glow>
                </a:effectLst>
                <a:latin typeface="Arial" charset="0"/>
                <a:ea typeface="ＭＳ Ｐゴシック" charset="0"/>
                <a:cs typeface="ＭＳ Ｐゴシック" charset="0"/>
              </a:rPr>
              <a:t>5</a:t>
            </a:r>
            <a:r>
              <a:rPr lang="en-SG" sz="2400" b="1">
                <a:solidFill>
                  <a:srgbClr val="FFFFFF"/>
                </a:solidFill>
                <a:effectLst>
                  <a:glow rad="127000">
                    <a:srgbClr val="000000"/>
                  </a:glow>
                </a:effectLst>
                <a:latin typeface="Arial" charset="0"/>
                <a:ea typeface="ＭＳ Ｐゴシック" charset="0"/>
                <a:cs typeface="ＭＳ Ｐゴシック" charset="0"/>
              </a:rPr>
              <a:t>So I will send down fire on Judah, and all the fortresses of Jerusalem will be destroyed.</a:t>
            </a:r>
            <a:r>
              <a:rPr lang="uk-UA" sz="2400" b="1">
                <a:solidFill>
                  <a:srgbClr val="FFFFFF"/>
                </a:solidFill>
                <a:effectLst>
                  <a:glow rad="127000">
                    <a:srgbClr val="000000"/>
                  </a:glow>
                </a:effectLst>
                <a:latin typeface="Arial" charset="0"/>
                <a:ea typeface="ＭＳ Ｐゴシック" charset="0"/>
                <a:cs typeface="ＭＳ Ｐゴシック" charset="0"/>
              </a:rPr>
              <a:t>'</a:t>
            </a:r>
            <a:r>
              <a:rPr lang="ru-RU" sz="2400" b="1">
                <a:solidFill>
                  <a:srgbClr val="FFFFFF"/>
                </a:solidFill>
                <a:effectLst>
                  <a:glow rad="127000">
                    <a:srgbClr val="000000"/>
                  </a:glow>
                </a:effectLst>
                <a:latin typeface="Arial" charset="0"/>
                <a:ea typeface="ＭＳ Ｐゴシック" charset="0"/>
                <a:cs typeface="ＭＳ Ｐゴシック" charset="0"/>
              </a:rPr>
              <a:t>"</a:t>
            </a:r>
            <a:r>
              <a:rPr lang="en-SG" sz="2400" b="1">
                <a:solidFill>
                  <a:srgbClr val="FFFFFF"/>
                </a:solidFill>
                <a:effectLst>
                  <a:glow rad="127000">
                    <a:srgbClr val="000000"/>
                  </a:glow>
                </a:effectLst>
                <a:latin typeface="Arial" charset="0"/>
                <a:ea typeface="ＭＳ Ｐゴシック" charset="0"/>
                <a:cs typeface="ＭＳ Ｐゴシック" charset="0"/>
              </a:rPr>
              <a:t> </a:t>
            </a:r>
          </a:p>
          <a:p>
            <a:pPr algn="l">
              <a:defRPr/>
            </a:pPr>
            <a:endParaRPr lang="en-US" sz="2400" b="1" dirty="0">
              <a:solidFill>
                <a:srgbClr val="FFFFFF"/>
              </a:solidFill>
              <a:effectLst>
                <a:glow rad="127000">
                  <a:srgbClr val="000000"/>
                </a:glow>
              </a:effectLst>
              <a:latin typeface="Arial" charset="0"/>
              <a:ea typeface="ＭＳ Ｐゴシック" charset="0"/>
              <a:cs typeface="ＭＳ Ｐゴシック" charset="0"/>
            </a:endParaRPr>
          </a:p>
        </p:txBody>
      </p:sp>
      <p:sp>
        <p:nvSpPr>
          <p:cNvPr id="26" name="Right Arrow 25"/>
          <p:cNvSpPr/>
          <p:nvPr/>
        </p:nvSpPr>
        <p:spPr bwMode="auto">
          <a:xfrm rot="5593953">
            <a:off x="5321681" y="3384716"/>
            <a:ext cx="804647" cy="504056"/>
          </a:xfrm>
          <a:prstGeom prst="rightArrow">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FFFFFF">
                  <a:lumMod val="75000"/>
                </a:srgbClr>
              </a:solidFill>
              <a:latin typeface="BONES" pitchFamily="-105" charset="0"/>
              <a:ea typeface="ＭＳ Ｐゴシック" charset="0"/>
              <a:cs typeface="ＭＳ Ｐゴシック" charset="0"/>
            </a:endParaRPr>
          </a:p>
        </p:txBody>
      </p:sp>
      <p:sp>
        <p:nvSpPr>
          <p:cNvPr id="27" name="Right Arrow 26"/>
          <p:cNvSpPr/>
          <p:nvPr/>
        </p:nvSpPr>
        <p:spPr bwMode="auto">
          <a:xfrm rot="8215559">
            <a:off x="6185778" y="3600740"/>
            <a:ext cx="804647" cy="504056"/>
          </a:xfrm>
          <a:prstGeom prst="rightArrow">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FFFFFF">
                  <a:lumMod val="75000"/>
                </a:srgbClr>
              </a:solidFill>
              <a:latin typeface="BONES" pitchFamily="-105" charset="0"/>
              <a:ea typeface="ＭＳ Ｐゴシック" charset="0"/>
              <a:cs typeface="ＭＳ Ｐゴシック" charset="0"/>
            </a:endParaRPr>
          </a:p>
        </p:txBody>
      </p:sp>
      <p:sp>
        <p:nvSpPr>
          <p:cNvPr id="28" name="Right Arrow 27"/>
          <p:cNvSpPr/>
          <p:nvPr/>
        </p:nvSpPr>
        <p:spPr bwMode="auto">
          <a:xfrm rot="12604056">
            <a:off x="6359516" y="4464836"/>
            <a:ext cx="804647" cy="504056"/>
          </a:xfrm>
          <a:prstGeom prst="rightArrow">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FFFFFF">
                  <a:lumMod val="75000"/>
                </a:srgbClr>
              </a:solidFill>
              <a:latin typeface="BONES" pitchFamily="-105" charset="0"/>
              <a:ea typeface="ＭＳ Ｐゴシック" charset="0"/>
              <a:cs typeface="ＭＳ Ｐゴシック" charset="0"/>
            </a:endParaRPr>
          </a:p>
        </p:txBody>
      </p:sp>
      <p:sp>
        <p:nvSpPr>
          <p:cNvPr id="29" name="Right Arrow 28"/>
          <p:cNvSpPr/>
          <p:nvPr/>
        </p:nvSpPr>
        <p:spPr bwMode="auto">
          <a:xfrm rot="2576004">
            <a:off x="4351520" y="3779552"/>
            <a:ext cx="804647" cy="504056"/>
          </a:xfrm>
          <a:prstGeom prst="rightArrow">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FFFFFF">
                  <a:lumMod val="75000"/>
                </a:srgbClr>
              </a:solidFill>
              <a:latin typeface="BONES" pitchFamily="-105" charset="0"/>
              <a:ea typeface="ＭＳ Ｐゴシック" charset="0"/>
              <a:cs typeface="ＭＳ Ｐゴシック" charset="0"/>
            </a:endParaRPr>
          </a:p>
        </p:txBody>
      </p:sp>
      <p:sp>
        <p:nvSpPr>
          <p:cNvPr id="30" name="Right Arrow 29"/>
          <p:cNvSpPr/>
          <p:nvPr/>
        </p:nvSpPr>
        <p:spPr bwMode="auto">
          <a:xfrm rot="16023249">
            <a:off x="5481481" y="4968892"/>
            <a:ext cx="804647" cy="504056"/>
          </a:xfrm>
          <a:prstGeom prst="rightArrow">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FFFFFF">
                  <a:lumMod val="75000"/>
                </a:srgbClr>
              </a:solidFill>
              <a:latin typeface="BONES" pitchFamily="-105" charset="0"/>
              <a:ea typeface="ＭＳ Ｐゴシック" charset="0"/>
              <a:cs typeface="ＭＳ Ｐゴシック" charset="0"/>
            </a:endParaRPr>
          </a:p>
        </p:txBody>
      </p:sp>
    </p:spTree>
    <p:extLst>
      <p:ext uri="{BB962C8B-B14F-4D97-AF65-F5344CB8AC3E}">
        <p14:creationId xmlns:p14="http://schemas.microsoft.com/office/powerpoint/2010/main" val="32926824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up)">
                                      <p:cBhvr>
                                        <p:cTn id="11" dur="500"/>
                                        <p:tgtEl>
                                          <p:spTgt spid="26"/>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right)">
                                      <p:cBhvr>
                                        <p:cTn id="15" dur="500"/>
                                        <p:tgtEl>
                                          <p:spTgt spid="2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down)">
                                      <p:cBhvr>
                                        <p:cTn id="19" dur="500"/>
                                        <p:tgtEl>
                                          <p:spTgt spid="28"/>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up)">
                                      <p:cBhvr>
                                        <p:cTn id="23" dur="500"/>
                                        <p:tgtEl>
                                          <p:spTgt spid="29"/>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down)">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animBg="1"/>
      <p:bldP spid="27" grpId="0" animBg="1"/>
      <p:bldP spid="28" grpId="0" animBg="1"/>
      <p:bldP spid="29" grpId="0" animBg="1"/>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09" name="Title 1"/>
          <p:cNvSpPr>
            <a:spLocks noGrp="1"/>
          </p:cNvSpPr>
          <p:nvPr>
            <p:ph type="title"/>
          </p:nvPr>
        </p:nvSpPr>
        <p:spPr>
          <a:xfrm>
            <a:off x="323850" y="476250"/>
            <a:ext cx="4330700" cy="1930400"/>
          </a:xfrm>
        </p:spPr>
        <p:txBody>
          <a:bodyPr/>
          <a:lstStyle/>
          <a:p>
            <a:r>
              <a:rPr lang="en-US" b="1">
                <a:solidFill>
                  <a:srgbClr val="FFFFFF"/>
                </a:solidFill>
                <a:latin typeface="Arial" charset="0"/>
                <a:ea typeface="ＭＳ Ｐゴシック" charset="0"/>
              </a:rPr>
              <a:t>How to Study a Section of a Biblical Book</a:t>
            </a:r>
          </a:p>
        </p:txBody>
      </p:sp>
      <p:sp>
        <p:nvSpPr>
          <p:cNvPr id="759810" name="Text Box 5"/>
          <p:cNvSpPr txBox="1">
            <a:spLocks noChangeArrowheads="1"/>
          </p:cNvSpPr>
          <p:nvPr/>
        </p:nvSpPr>
        <p:spPr bwMode="auto">
          <a:xfrm>
            <a:off x="8509000" y="7620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fontAlgn="base">
              <a:spcBef>
                <a:spcPct val="0"/>
              </a:spcBef>
              <a:spcAft>
                <a:spcPct val="0"/>
              </a:spcAft>
            </a:pPr>
            <a:r>
              <a:rPr lang="en-US" b="1">
                <a:solidFill>
                  <a:srgbClr val="FFFFFF"/>
                </a:solidFill>
              </a:rPr>
              <a:t>26</a:t>
            </a:r>
          </a:p>
        </p:txBody>
      </p:sp>
      <p:pic>
        <p:nvPicPr>
          <p:cNvPr id="759811" name="Picture 1" descr="bible interpret Bible.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68313" y="2565400"/>
            <a:ext cx="3887787" cy="2392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4716463" y="836613"/>
            <a:ext cx="4427537" cy="4824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542925" indent="-542925"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fontAlgn="base">
              <a:spcBef>
                <a:spcPct val="0"/>
              </a:spcBef>
              <a:spcAft>
                <a:spcPct val="0"/>
              </a:spcAft>
              <a:buFont typeface="Arial" charset="0"/>
              <a:buAutoNum type="arabicPeriod"/>
            </a:pPr>
            <a:r>
              <a:rPr lang="en-US" sz="2800" b="1">
                <a:solidFill>
                  <a:srgbClr val="FFFFFF"/>
                </a:solidFill>
                <a:cs typeface="Arial" charset="0"/>
              </a:rPr>
              <a:t>Read the whole text</a:t>
            </a:r>
          </a:p>
          <a:p>
            <a:pPr defTabSz="914400" fontAlgn="base">
              <a:spcBef>
                <a:spcPct val="0"/>
              </a:spcBef>
              <a:spcAft>
                <a:spcPct val="0"/>
              </a:spcAft>
              <a:buFont typeface="Arial" charset="0"/>
              <a:buAutoNum type="arabicPeriod"/>
            </a:pPr>
            <a:r>
              <a:rPr lang="en-US" sz="2800" b="1">
                <a:solidFill>
                  <a:srgbClr val="FFFFFF"/>
                </a:solidFill>
                <a:cs typeface="Arial" charset="0"/>
              </a:rPr>
              <a:t>Paragraph titles</a:t>
            </a:r>
          </a:p>
          <a:p>
            <a:pPr defTabSz="914400" fontAlgn="base">
              <a:spcBef>
                <a:spcPct val="0"/>
              </a:spcBef>
              <a:spcAft>
                <a:spcPct val="0"/>
              </a:spcAft>
              <a:buFont typeface="Arial" charset="0"/>
              <a:buAutoNum type="arabicPeriod"/>
            </a:pPr>
            <a:r>
              <a:rPr lang="en-US" sz="2800" b="1">
                <a:solidFill>
                  <a:srgbClr val="FFFFFF"/>
                </a:solidFill>
                <a:cs typeface="Arial" charset="0"/>
              </a:rPr>
              <a:t>Relate the paragraphs</a:t>
            </a:r>
          </a:p>
          <a:p>
            <a:pPr defTabSz="914400" fontAlgn="base">
              <a:spcBef>
                <a:spcPct val="0"/>
              </a:spcBef>
              <a:spcAft>
                <a:spcPct val="0"/>
              </a:spcAft>
              <a:buFont typeface="Arial" charset="0"/>
              <a:buAutoNum type="arabicPeriod"/>
            </a:pPr>
            <a:r>
              <a:rPr lang="en-US" sz="2800" b="1">
                <a:solidFill>
                  <a:srgbClr val="FFFFFF"/>
                </a:solidFill>
                <a:cs typeface="Arial" charset="0"/>
              </a:rPr>
              <a:t>Section to the whole</a:t>
            </a:r>
          </a:p>
          <a:p>
            <a:pPr defTabSz="914400" fontAlgn="base">
              <a:spcBef>
                <a:spcPct val="0"/>
              </a:spcBef>
              <a:spcAft>
                <a:spcPct val="0"/>
              </a:spcAft>
              <a:buFont typeface="Arial" charset="0"/>
              <a:buAutoNum type="arabicPeriod"/>
            </a:pPr>
            <a:r>
              <a:rPr lang="en-US" sz="2800" b="1">
                <a:solidFill>
                  <a:srgbClr val="FFFFFF"/>
                </a:solidFill>
                <a:cs typeface="Arial" charset="0"/>
              </a:rPr>
              <a:t>State the theme</a:t>
            </a:r>
          </a:p>
          <a:p>
            <a:pPr defTabSz="914400" fontAlgn="base">
              <a:spcBef>
                <a:spcPct val="0"/>
              </a:spcBef>
              <a:spcAft>
                <a:spcPct val="0"/>
              </a:spcAft>
              <a:buFont typeface="Arial" charset="0"/>
              <a:buAutoNum type="arabicPeriod"/>
            </a:pPr>
            <a:r>
              <a:rPr lang="en-US" sz="2800" b="1">
                <a:solidFill>
                  <a:srgbClr val="FFFFFF"/>
                </a:solidFill>
                <a:cs typeface="Arial" charset="0"/>
              </a:rPr>
              <a:t>Observations</a:t>
            </a:r>
          </a:p>
          <a:p>
            <a:pPr defTabSz="914400" fontAlgn="base">
              <a:spcBef>
                <a:spcPct val="0"/>
              </a:spcBef>
              <a:spcAft>
                <a:spcPct val="0"/>
              </a:spcAft>
              <a:buFont typeface="Arial" charset="0"/>
              <a:buAutoNum type="arabicPeriod"/>
            </a:pPr>
            <a:r>
              <a:rPr lang="en-US" sz="2800" b="1">
                <a:solidFill>
                  <a:srgbClr val="FFFFFF"/>
                </a:solidFill>
                <a:cs typeface="Arial" charset="0"/>
              </a:rPr>
              <a:t>Persons &amp; places</a:t>
            </a:r>
          </a:p>
          <a:p>
            <a:pPr defTabSz="914400" fontAlgn="base">
              <a:spcBef>
                <a:spcPct val="0"/>
              </a:spcBef>
              <a:spcAft>
                <a:spcPct val="0"/>
              </a:spcAft>
              <a:buFont typeface="Arial" charset="0"/>
              <a:buAutoNum type="arabicPeriod"/>
            </a:pPr>
            <a:r>
              <a:rPr lang="en-US" sz="2800" b="1">
                <a:solidFill>
                  <a:srgbClr val="FFFFFF"/>
                </a:solidFill>
                <a:cs typeface="Arial" charset="0"/>
              </a:rPr>
              <a:t>Ask questions</a:t>
            </a:r>
          </a:p>
          <a:p>
            <a:pPr defTabSz="914400" fontAlgn="base">
              <a:spcBef>
                <a:spcPct val="0"/>
              </a:spcBef>
              <a:spcAft>
                <a:spcPct val="0"/>
              </a:spcAft>
              <a:buFont typeface="Arial" charset="0"/>
              <a:buAutoNum type="arabicPeriod"/>
            </a:pPr>
            <a:r>
              <a:rPr lang="en-US" sz="2800" b="1">
                <a:solidFill>
                  <a:srgbClr val="FFFFFF"/>
                </a:solidFill>
                <a:cs typeface="Arial" charset="0"/>
              </a:rPr>
              <a:t>What learned?</a:t>
            </a:r>
          </a:p>
        </p:txBody>
      </p:sp>
    </p:spTree>
    <p:extLst>
      <p:ext uri="{BB962C8B-B14F-4D97-AF65-F5344CB8AC3E}">
        <p14:creationId xmlns:p14="http://schemas.microsoft.com/office/powerpoint/2010/main" val="38346333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vided Kingdom Regions.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27" y="-8182"/>
            <a:ext cx="9141064" cy="6866182"/>
          </a:xfrm>
          <a:prstGeom prst="rect">
            <a:avLst/>
          </a:prstGeom>
        </p:spPr>
      </p:pic>
      <p:sp>
        <p:nvSpPr>
          <p:cNvPr id="900098" name="Rectangle 2"/>
          <p:cNvSpPr>
            <a:spLocks noGrp="1" noChangeArrowheads="1"/>
          </p:cNvSpPr>
          <p:nvPr>
            <p:ph type="ctrTitle"/>
          </p:nvPr>
        </p:nvSpPr>
        <p:spPr>
          <a:xfrm>
            <a:off x="-1" y="43013"/>
            <a:ext cx="6228185" cy="649683"/>
          </a:xfrm>
          <a:effectLst>
            <a:outerShdw blurRad="63500" dist="35921" dir="2700000" algn="ctr" rotWithShape="0">
              <a:schemeClr val="tx2">
                <a:alpha val="74998"/>
              </a:schemeClr>
            </a:outerShdw>
          </a:effectLst>
        </p:spPr>
        <p:txBody>
          <a:bodyPr anchor="t"/>
          <a:lstStyle/>
          <a:p>
            <a:pPr algn="l">
              <a:defRPr/>
            </a:pPr>
            <a:r>
              <a:rPr lang="en-US" sz="3200" b="1" dirty="0">
                <a:effectLst>
                  <a:glow rad="127000">
                    <a:schemeClr val="tx1"/>
                  </a:glow>
                </a:effectLst>
                <a:latin typeface="Arial" charset="0"/>
                <a:ea typeface="ＭＳ Ｐゴシック" charset="0"/>
                <a:cs typeface="ＭＳ Ｐゴシック" charset="0"/>
              </a:rPr>
              <a:t>God will Judge Israel</a:t>
            </a:r>
          </a:p>
        </p:txBody>
      </p:sp>
      <p:sp>
        <p:nvSpPr>
          <p:cNvPr id="10" name="Text Box 6"/>
          <p:cNvSpPr txBox="1">
            <a:spLocks noChangeArrowheads="1"/>
          </p:cNvSpPr>
          <p:nvPr/>
        </p:nvSpPr>
        <p:spPr bwMode="auto">
          <a:xfrm>
            <a:off x="4239156" y="4194696"/>
            <a:ext cx="2667000" cy="579437"/>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a:spcBef>
                <a:spcPct val="50000"/>
              </a:spcBef>
              <a:defRPr/>
            </a:pPr>
            <a:r>
              <a:rPr lang="en-US" sz="3200" b="1" dirty="0">
                <a:solidFill>
                  <a:srgbClr val="FFFFFF">
                    <a:lumMod val="75000"/>
                  </a:srgbClr>
                </a:solidFill>
                <a:effectLst>
                  <a:glow rad="101600">
                    <a:srgbClr val="000000">
                      <a:alpha val="75000"/>
                    </a:srgbClr>
                  </a:glow>
                </a:effectLst>
                <a:latin typeface="Arial"/>
                <a:ea typeface="ＭＳ Ｐゴシック" charset="0"/>
                <a:cs typeface="Arial"/>
              </a:rPr>
              <a:t>Judah</a:t>
            </a:r>
          </a:p>
        </p:txBody>
      </p:sp>
      <p:sp>
        <p:nvSpPr>
          <p:cNvPr id="12" name="Text Box 8"/>
          <p:cNvSpPr txBox="1">
            <a:spLocks noChangeArrowheads="1"/>
          </p:cNvSpPr>
          <p:nvPr/>
        </p:nvSpPr>
        <p:spPr bwMode="auto">
          <a:xfrm>
            <a:off x="4338548" y="2246351"/>
            <a:ext cx="2667000"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a:spcBef>
                <a:spcPct val="50000"/>
              </a:spcBef>
              <a:defRPr/>
            </a:pPr>
            <a:r>
              <a:rPr lang="en-US" sz="3200" b="1" dirty="0">
                <a:solidFill>
                  <a:srgbClr val="FFFFFF"/>
                </a:solidFill>
                <a:effectLst>
                  <a:glow rad="101600">
                    <a:srgbClr val="000000">
                      <a:alpha val="75000"/>
                    </a:srgbClr>
                  </a:glow>
                </a:effectLst>
                <a:latin typeface="Arial"/>
                <a:ea typeface="ＭＳ Ｐゴシック" charset="0"/>
                <a:cs typeface="Arial"/>
              </a:rPr>
              <a:t>Israel</a:t>
            </a:r>
          </a:p>
        </p:txBody>
      </p:sp>
      <p:sp>
        <p:nvSpPr>
          <p:cNvPr id="49" name="Text Box 2"/>
          <p:cNvSpPr txBox="1">
            <a:spLocks noChangeArrowheads="1"/>
          </p:cNvSpPr>
          <p:nvPr/>
        </p:nvSpPr>
        <p:spPr bwMode="auto">
          <a:xfrm>
            <a:off x="8391686" y="89445"/>
            <a:ext cx="698178" cy="461665"/>
          </a:xfrm>
          <a:prstGeom prst="rect">
            <a:avLst/>
          </a:prstGeom>
          <a:solidFill>
            <a:srgbClr val="000000"/>
          </a:solidFill>
          <a:ln>
            <a:noFill/>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b="1" dirty="0">
                <a:solidFill>
                  <a:srgbClr val="FFFFFF"/>
                </a:solidFill>
                <a:latin typeface="Arial" charset="0"/>
                <a:cs typeface="Arial" charset="0"/>
              </a:rPr>
              <a:t>591</a:t>
            </a:r>
          </a:p>
        </p:txBody>
      </p:sp>
      <p:sp>
        <p:nvSpPr>
          <p:cNvPr id="50" name="Rectangle 2"/>
          <p:cNvSpPr txBox="1">
            <a:spLocks noChangeArrowheads="1"/>
          </p:cNvSpPr>
          <p:nvPr/>
        </p:nvSpPr>
        <p:spPr bwMode="auto">
          <a:xfrm>
            <a:off x="0" y="692696"/>
            <a:ext cx="3582158" cy="504056"/>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l">
              <a:defRPr/>
            </a:pPr>
            <a:r>
              <a:rPr lang="en-US" sz="2400" b="1" i="1" dirty="0">
                <a:solidFill>
                  <a:srgbClr val="FFFFFF"/>
                </a:solidFill>
                <a:effectLst>
                  <a:glow rad="127000">
                    <a:srgbClr val="000000"/>
                  </a:glow>
                </a:effectLst>
                <a:latin typeface="Arial" charset="0"/>
                <a:ea typeface="ＭＳ Ｐゴシック" charset="0"/>
                <a:cs typeface="ＭＳ Ｐゴシック" charset="0"/>
              </a:rPr>
              <a:t>Amos 2:6-7 </a:t>
            </a:r>
            <a:r>
              <a:rPr lang="en-US" sz="2000" b="1" i="1" dirty="0">
                <a:solidFill>
                  <a:srgbClr val="FFFFFF"/>
                </a:solidFill>
                <a:effectLst>
                  <a:glow rad="127000">
                    <a:srgbClr val="000000"/>
                  </a:glow>
                </a:effectLst>
                <a:latin typeface="Arial" charset="0"/>
                <a:ea typeface="ＭＳ Ｐゴシック" charset="0"/>
                <a:cs typeface="ＭＳ Ｐゴシック" charset="0"/>
              </a:rPr>
              <a:t>NIV</a:t>
            </a:r>
            <a:endParaRPr lang="en-US" sz="2800" b="1" i="1" dirty="0">
              <a:solidFill>
                <a:srgbClr val="FFFFFF"/>
              </a:solidFill>
              <a:effectLst>
                <a:glow rad="127000">
                  <a:srgbClr val="000000"/>
                </a:glow>
              </a:effectLst>
              <a:latin typeface="Arial" charset="0"/>
              <a:ea typeface="ＭＳ Ｐゴシック" charset="0"/>
              <a:cs typeface="ＭＳ Ｐゴシック" charset="0"/>
            </a:endParaRPr>
          </a:p>
        </p:txBody>
      </p:sp>
      <p:sp>
        <p:nvSpPr>
          <p:cNvPr id="13" name="Text Box 6"/>
          <p:cNvSpPr txBox="1">
            <a:spLocks noChangeArrowheads="1"/>
          </p:cNvSpPr>
          <p:nvPr/>
        </p:nvSpPr>
        <p:spPr bwMode="auto">
          <a:xfrm>
            <a:off x="6719951" y="2960415"/>
            <a:ext cx="2468216" cy="579437"/>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algn="ctr">
              <a:spcBef>
                <a:spcPct val="50000"/>
              </a:spcBef>
              <a:defRPr/>
            </a:pPr>
            <a:r>
              <a:rPr lang="en-US" sz="3200" b="1" dirty="0">
                <a:solidFill>
                  <a:srgbClr val="FFFFFF">
                    <a:lumMod val="75000"/>
                  </a:srgbClr>
                </a:solidFill>
                <a:effectLst>
                  <a:glow rad="101600">
                    <a:srgbClr val="000000">
                      <a:alpha val="75000"/>
                    </a:srgbClr>
                  </a:glow>
                </a:effectLst>
                <a:latin typeface="Arial"/>
                <a:ea typeface="ＭＳ Ｐゴシック" charset="0"/>
                <a:cs typeface="Arial"/>
              </a:rPr>
              <a:t>Ammon</a:t>
            </a:r>
          </a:p>
        </p:txBody>
      </p:sp>
      <p:sp>
        <p:nvSpPr>
          <p:cNvPr id="14" name="Text Box 8"/>
          <p:cNvSpPr txBox="1">
            <a:spLocks noChangeArrowheads="1"/>
          </p:cNvSpPr>
          <p:nvPr/>
        </p:nvSpPr>
        <p:spPr bwMode="auto">
          <a:xfrm>
            <a:off x="6819343" y="1012070"/>
            <a:ext cx="2468216"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algn="ctr">
              <a:spcBef>
                <a:spcPct val="50000"/>
              </a:spcBef>
              <a:defRPr/>
            </a:pPr>
            <a:r>
              <a:rPr lang="en-US" sz="3200" b="1" dirty="0">
                <a:solidFill>
                  <a:srgbClr val="FFFFFF">
                    <a:lumMod val="75000"/>
                  </a:srgbClr>
                </a:solidFill>
                <a:effectLst>
                  <a:glow rad="101600">
                    <a:srgbClr val="000000">
                      <a:alpha val="75000"/>
                    </a:srgbClr>
                  </a:glow>
                </a:effectLst>
                <a:latin typeface="Arial"/>
                <a:ea typeface="ＭＳ Ｐゴシック" charset="0"/>
                <a:cs typeface="Arial"/>
              </a:rPr>
              <a:t>Syria</a:t>
            </a:r>
          </a:p>
        </p:txBody>
      </p:sp>
      <p:sp>
        <p:nvSpPr>
          <p:cNvPr id="15" name="Text Box 6"/>
          <p:cNvSpPr txBox="1">
            <a:spLocks noChangeArrowheads="1"/>
          </p:cNvSpPr>
          <p:nvPr/>
        </p:nvSpPr>
        <p:spPr bwMode="auto">
          <a:xfrm>
            <a:off x="5129690" y="6278563"/>
            <a:ext cx="2468216" cy="579437"/>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algn="ctr">
              <a:spcBef>
                <a:spcPct val="50000"/>
              </a:spcBef>
              <a:defRPr/>
            </a:pPr>
            <a:r>
              <a:rPr lang="en-US" sz="3200" b="1" dirty="0">
                <a:solidFill>
                  <a:srgbClr val="FFFFFF">
                    <a:lumMod val="75000"/>
                  </a:srgbClr>
                </a:solidFill>
                <a:effectLst>
                  <a:glow rad="101600">
                    <a:srgbClr val="000000">
                      <a:alpha val="75000"/>
                    </a:srgbClr>
                  </a:glow>
                </a:effectLst>
                <a:latin typeface="Arial"/>
                <a:ea typeface="ＭＳ Ｐゴシック" charset="0"/>
                <a:cs typeface="Arial"/>
              </a:rPr>
              <a:t>Edom</a:t>
            </a:r>
          </a:p>
        </p:txBody>
      </p:sp>
      <p:sp>
        <p:nvSpPr>
          <p:cNvPr id="16" name="Text Box 8"/>
          <p:cNvSpPr txBox="1">
            <a:spLocks noChangeArrowheads="1"/>
          </p:cNvSpPr>
          <p:nvPr/>
        </p:nvSpPr>
        <p:spPr bwMode="auto">
          <a:xfrm>
            <a:off x="5695665" y="4942373"/>
            <a:ext cx="2468216"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algn="ctr">
              <a:spcBef>
                <a:spcPct val="50000"/>
              </a:spcBef>
              <a:defRPr/>
            </a:pPr>
            <a:r>
              <a:rPr lang="en-US" sz="3200" b="1" dirty="0">
                <a:solidFill>
                  <a:srgbClr val="FFFFFF">
                    <a:lumMod val="75000"/>
                  </a:srgbClr>
                </a:solidFill>
                <a:effectLst>
                  <a:glow rad="101600">
                    <a:srgbClr val="000000">
                      <a:alpha val="75000"/>
                    </a:srgbClr>
                  </a:glow>
                </a:effectLst>
                <a:latin typeface="Arial"/>
                <a:ea typeface="ＭＳ Ｐゴシック" charset="0"/>
                <a:cs typeface="Arial"/>
              </a:rPr>
              <a:t>Moab</a:t>
            </a:r>
          </a:p>
        </p:txBody>
      </p:sp>
      <p:sp>
        <p:nvSpPr>
          <p:cNvPr id="18" name="Text Box 6"/>
          <p:cNvSpPr txBox="1">
            <a:spLocks noChangeArrowheads="1"/>
          </p:cNvSpPr>
          <p:nvPr/>
        </p:nvSpPr>
        <p:spPr bwMode="auto">
          <a:xfrm rot="17809876">
            <a:off x="3222710" y="4045270"/>
            <a:ext cx="2667000" cy="579437"/>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a:spcBef>
                <a:spcPct val="50000"/>
              </a:spcBef>
              <a:defRPr/>
            </a:pPr>
            <a:r>
              <a:rPr lang="en-US" sz="3200" b="1" dirty="0">
                <a:solidFill>
                  <a:srgbClr val="FFFFFF">
                    <a:lumMod val="75000"/>
                  </a:srgbClr>
                </a:solidFill>
                <a:effectLst>
                  <a:glow rad="101600">
                    <a:srgbClr val="000000">
                      <a:alpha val="75000"/>
                    </a:srgbClr>
                  </a:glow>
                </a:effectLst>
                <a:latin typeface="Arial"/>
                <a:ea typeface="ＭＳ Ｐゴシック" charset="0"/>
                <a:cs typeface="Arial"/>
              </a:rPr>
              <a:t>Philistia</a:t>
            </a:r>
          </a:p>
        </p:txBody>
      </p:sp>
      <p:sp>
        <p:nvSpPr>
          <p:cNvPr id="19" name="Text Box 8"/>
          <p:cNvSpPr txBox="1">
            <a:spLocks noChangeArrowheads="1"/>
          </p:cNvSpPr>
          <p:nvPr/>
        </p:nvSpPr>
        <p:spPr bwMode="auto">
          <a:xfrm rot="17809876">
            <a:off x="4526030" y="528745"/>
            <a:ext cx="2667000"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a:spcBef>
                <a:spcPct val="50000"/>
              </a:spcBef>
              <a:defRPr/>
            </a:pPr>
            <a:r>
              <a:rPr lang="en-US" sz="3200" b="1" dirty="0">
                <a:solidFill>
                  <a:srgbClr val="FFFFFF">
                    <a:lumMod val="75000"/>
                  </a:srgbClr>
                </a:solidFill>
                <a:effectLst>
                  <a:glow rad="101600">
                    <a:srgbClr val="000000">
                      <a:alpha val="75000"/>
                    </a:srgbClr>
                  </a:glow>
                </a:effectLst>
                <a:latin typeface="Arial"/>
                <a:ea typeface="ＭＳ Ｐゴシック" charset="0"/>
                <a:cs typeface="Arial"/>
              </a:rPr>
              <a:t>Phoenicia</a:t>
            </a:r>
          </a:p>
        </p:txBody>
      </p:sp>
      <p:sp>
        <p:nvSpPr>
          <p:cNvPr id="25" name="Rectangle 2"/>
          <p:cNvSpPr txBox="1">
            <a:spLocks noChangeArrowheads="1"/>
          </p:cNvSpPr>
          <p:nvPr/>
        </p:nvSpPr>
        <p:spPr bwMode="auto">
          <a:xfrm>
            <a:off x="0" y="1268760"/>
            <a:ext cx="4499992" cy="5589240"/>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r>
              <a:rPr lang="ru-RU" sz="2400" b="1">
                <a:solidFill>
                  <a:srgbClr val="FFFFFF"/>
                </a:solidFill>
                <a:effectLst>
                  <a:glow rad="127000">
                    <a:srgbClr val="000000"/>
                  </a:glow>
                </a:effectLst>
                <a:latin typeface="Arial" charset="0"/>
                <a:ea typeface="ＭＳ Ｐゴシック" charset="0"/>
                <a:cs typeface="ＭＳ Ｐゴシック" charset="0"/>
              </a:rPr>
              <a:t>"</a:t>
            </a:r>
            <a:r>
              <a:rPr lang="en-SG" sz="2400" b="1">
                <a:solidFill>
                  <a:srgbClr val="FFFFFF"/>
                </a:solidFill>
                <a:effectLst>
                  <a:glow rad="127000">
                    <a:srgbClr val="000000"/>
                  </a:glow>
                </a:effectLst>
                <a:latin typeface="Arial" charset="0"/>
                <a:ea typeface="ＭＳ Ｐゴシック" charset="0"/>
                <a:cs typeface="ＭＳ Ｐゴシック" charset="0"/>
              </a:rPr>
              <a:t>This is what the L</a:t>
            </a:r>
            <a:r>
              <a:rPr lang="en-SG" sz="2000" b="1">
                <a:solidFill>
                  <a:srgbClr val="FFFFFF"/>
                </a:solidFill>
                <a:effectLst>
                  <a:glow rad="127000">
                    <a:srgbClr val="000000"/>
                  </a:glow>
                </a:effectLst>
                <a:latin typeface="Arial" charset="0"/>
                <a:ea typeface="ＭＳ Ｐゴシック" charset="0"/>
                <a:cs typeface="ＭＳ Ｐゴシック" charset="0"/>
              </a:rPr>
              <a:t>ORD</a:t>
            </a:r>
            <a:r>
              <a:rPr lang="en-SG" sz="2400" b="1">
                <a:solidFill>
                  <a:srgbClr val="FFFFFF"/>
                </a:solidFill>
                <a:effectLst>
                  <a:glow rad="127000">
                    <a:srgbClr val="000000"/>
                  </a:glow>
                </a:effectLst>
                <a:latin typeface="Arial" charset="0"/>
                <a:ea typeface="ＭＳ Ｐゴシック" charset="0"/>
                <a:cs typeface="ＭＳ Ｐゴシック" charset="0"/>
              </a:rPr>
              <a:t> says:</a:t>
            </a:r>
          </a:p>
          <a:p>
            <a:pPr defTabSz="914400"/>
            <a:r>
              <a:rPr lang="uk-UA" sz="2400" b="1">
                <a:solidFill>
                  <a:srgbClr val="FFFFFF"/>
                </a:solidFill>
                <a:effectLst>
                  <a:glow rad="127000">
                    <a:srgbClr val="000000"/>
                  </a:glow>
                </a:effectLst>
                <a:latin typeface="Arial" charset="0"/>
                <a:ea typeface="ＭＳ Ｐゴシック" charset="0"/>
                <a:cs typeface="ＭＳ Ｐゴシック" charset="0"/>
              </a:rPr>
              <a:t>'</a:t>
            </a:r>
            <a:r>
              <a:rPr lang="en-SG" sz="2400" b="1">
                <a:solidFill>
                  <a:srgbClr val="FFFFFF"/>
                </a:solidFill>
                <a:effectLst>
                  <a:glow rad="127000">
                    <a:srgbClr val="000000"/>
                  </a:glow>
                </a:effectLst>
                <a:latin typeface="Arial" charset="0"/>
                <a:ea typeface="ＭＳ Ｐゴシック" charset="0"/>
                <a:cs typeface="ＭＳ Ｐゴシック" charset="0"/>
              </a:rPr>
              <a:t>For three sins of Israel, even for four, I will not turn back [my wrath].  They sell the righteous for silver, and the needy for a pair of sandals. </a:t>
            </a:r>
            <a:r>
              <a:rPr lang="en-SG" sz="2400" b="1" baseline="30000">
                <a:solidFill>
                  <a:srgbClr val="FFFFFF"/>
                </a:solidFill>
                <a:effectLst>
                  <a:glow rad="127000">
                    <a:srgbClr val="000000"/>
                  </a:glow>
                </a:effectLst>
                <a:latin typeface="Arial" charset="0"/>
                <a:ea typeface="ＭＳ Ｐゴシック" charset="0"/>
                <a:cs typeface="ＭＳ Ｐゴシック" charset="0"/>
              </a:rPr>
              <a:t>7</a:t>
            </a:r>
            <a:r>
              <a:rPr lang="en-SG" sz="2400" b="1">
                <a:solidFill>
                  <a:srgbClr val="FFFFFF"/>
                </a:solidFill>
                <a:effectLst>
                  <a:glow rad="127000">
                    <a:srgbClr val="000000"/>
                  </a:glow>
                </a:effectLst>
                <a:latin typeface="Arial" charset="0"/>
                <a:ea typeface="ＭＳ Ｐゴシック" charset="0"/>
                <a:cs typeface="ＭＳ Ｐゴシック" charset="0"/>
              </a:rPr>
              <a:t>They trample on the heads of the poor as upon the dust of the ground</a:t>
            </a:r>
          </a:p>
          <a:p>
            <a:pPr defTabSz="914400"/>
            <a:r>
              <a:rPr lang="en-SG" sz="2400" b="1">
                <a:solidFill>
                  <a:srgbClr val="FFFFFF"/>
                </a:solidFill>
                <a:effectLst>
                  <a:glow rad="127000">
                    <a:srgbClr val="000000"/>
                  </a:glow>
                </a:effectLst>
                <a:latin typeface="Arial" charset="0"/>
                <a:ea typeface="ＭＳ Ｐゴシック" charset="0"/>
                <a:cs typeface="ＭＳ Ｐゴシック" charset="0"/>
              </a:rPr>
              <a:t>		and deny justice to the oppressed. Father and son use the same girl and so profane my holy name.</a:t>
            </a:r>
            <a:r>
              <a:rPr lang="uk-UA" sz="2400" b="1">
                <a:solidFill>
                  <a:srgbClr val="FFFFFF"/>
                </a:solidFill>
                <a:effectLst>
                  <a:glow rad="127000">
                    <a:srgbClr val="000000"/>
                  </a:glow>
                </a:effectLst>
                <a:latin typeface="Arial" charset="0"/>
                <a:ea typeface="ＭＳ Ｐゴシック" charset="0"/>
                <a:cs typeface="ＭＳ Ｐゴシック" charset="0"/>
              </a:rPr>
              <a:t>'</a:t>
            </a:r>
            <a:r>
              <a:rPr lang="ru-RU" sz="2400" b="1">
                <a:solidFill>
                  <a:srgbClr val="FFFFFF"/>
                </a:solidFill>
                <a:effectLst>
                  <a:glow rad="127000">
                    <a:srgbClr val="000000"/>
                  </a:glow>
                </a:effectLst>
                <a:latin typeface="Arial" charset="0"/>
                <a:ea typeface="ＭＳ Ｐゴシック" charset="0"/>
                <a:cs typeface="ＭＳ Ｐゴシック" charset="0"/>
              </a:rPr>
              <a:t>"</a:t>
            </a:r>
            <a:endParaRPr lang="en-US" sz="2400" b="1" dirty="0">
              <a:solidFill>
                <a:srgbClr val="FFFFFF"/>
              </a:solidFill>
              <a:effectLst>
                <a:glow rad="127000">
                  <a:srgbClr val="000000"/>
                </a:glow>
              </a:effectLst>
              <a:latin typeface="Arial" charset="0"/>
              <a:ea typeface="ＭＳ Ｐゴシック" charset="0"/>
              <a:cs typeface="ＭＳ Ｐゴシック" charset="0"/>
            </a:endParaRPr>
          </a:p>
        </p:txBody>
      </p:sp>
      <p:sp>
        <p:nvSpPr>
          <p:cNvPr id="26" name="Right Arrow 25"/>
          <p:cNvSpPr/>
          <p:nvPr/>
        </p:nvSpPr>
        <p:spPr bwMode="auto">
          <a:xfrm rot="16516142">
            <a:off x="4732023" y="3016801"/>
            <a:ext cx="804647" cy="504056"/>
          </a:xfrm>
          <a:prstGeom prst="rightArrow">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FFFFFF">
                  <a:lumMod val="75000"/>
                </a:srgbClr>
              </a:solidFill>
              <a:latin typeface="BONES" pitchFamily="-105" charset="0"/>
              <a:ea typeface="ＭＳ Ｐゴシック" charset="0"/>
              <a:cs typeface="ＭＳ Ｐゴシック" charset="0"/>
            </a:endParaRPr>
          </a:p>
        </p:txBody>
      </p:sp>
      <p:sp>
        <p:nvSpPr>
          <p:cNvPr id="27" name="Right Arrow 26"/>
          <p:cNvSpPr/>
          <p:nvPr/>
        </p:nvSpPr>
        <p:spPr bwMode="auto">
          <a:xfrm rot="5593953">
            <a:off x="5380094" y="1504634"/>
            <a:ext cx="804647" cy="504056"/>
          </a:xfrm>
          <a:prstGeom prst="rightArrow">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FFFFFF">
                  <a:lumMod val="75000"/>
                </a:srgbClr>
              </a:solidFill>
              <a:latin typeface="BONES" pitchFamily="-105" charset="0"/>
              <a:ea typeface="ＭＳ Ｐゴシック" charset="0"/>
              <a:cs typeface="ＭＳ Ｐゴシック" charset="0"/>
            </a:endParaRPr>
          </a:p>
        </p:txBody>
      </p:sp>
      <p:sp>
        <p:nvSpPr>
          <p:cNvPr id="28" name="Right Arrow 27"/>
          <p:cNvSpPr/>
          <p:nvPr/>
        </p:nvSpPr>
        <p:spPr bwMode="auto">
          <a:xfrm rot="8215559">
            <a:off x="6244191" y="1720658"/>
            <a:ext cx="804647" cy="504056"/>
          </a:xfrm>
          <a:prstGeom prst="rightArrow">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FFFFFF">
                  <a:lumMod val="75000"/>
                </a:srgbClr>
              </a:solidFill>
              <a:latin typeface="BONES" pitchFamily="-105" charset="0"/>
              <a:ea typeface="ＭＳ Ｐゴシック" charset="0"/>
              <a:cs typeface="ＭＳ Ｐゴシック" charset="0"/>
            </a:endParaRPr>
          </a:p>
        </p:txBody>
      </p:sp>
      <p:sp>
        <p:nvSpPr>
          <p:cNvPr id="29" name="Right Arrow 28"/>
          <p:cNvSpPr/>
          <p:nvPr/>
        </p:nvSpPr>
        <p:spPr bwMode="auto">
          <a:xfrm rot="12604056">
            <a:off x="6417929" y="2584754"/>
            <a:ext cx="804647" cy="504056"/>
          </a:xfrm>
          <a:prstGeom prst="rightArrow">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FFFFFF">
                  <a:lumMod val="75000"/>
                </a:srgbClr>
              </a:solidFill>
              <a:latin typeface="BONES" pitchFamily="-105" charset="0"/>
              <a:ea typeface="ＭＳ Ｐゴシック" charset="0"/>
              <a:cs typeface="ＭＳ Ｐゴシック" charset="0"/>
            </a:endParaRPr>
          </a:p>
        </p:txBody>
      </p:sp>
      <p:sp>
        <p:nvSpPr>
          <p:cNvPr id="30" name="Right Arrow 29"/>
          <p:cNvSpPr/>
          <p:nvPr/>
        </p:nvSpPr>
        <p:spPr bwMode="auto">
          <a:xfrm rot="2576004">
            <a:off x="4409933" y="1899470"/>
            <a:ext cx="804647" cy="504056"/>
          </a:xfrm>
          <a:prstGeom prst="rightArrow">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FFFFFF">
                  <a:lumMod val="75000"/>
                </a:srgbClr>
              </a:solidFill>
              <a:latin typeface="BONES" pitchFamily="-105" charset="0"/>
              <a:ea typeface="ＭＳ Ｐゴシック" charset="0"/>
              <a:cs typeface="ＭＳ Ｐゴシック" charset="0"/>
            </a:endParaRPr>
          </a:p>
        </p:txBody>
      </p:sp>
      <p:sp>
        <p:nvSpPr>
          <p:cNvPr id="31" name="Right Arrow 30"/>
          <p:cNvSpPr/>
          <p:nvPr/>
        </p:nvSpPr>
        <p:spPr bwMode="auto">
          <a:xfrm rot="16023249">
            <a:off x="5539894" y="3088810"/>
            <a:ext cx="804647" cy="504056"/>
          </a:xfrm>
          <a:prstGeom prst="rightArrow">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FFFFFF">
                  <a:lumMod val="75000"/>
                </a:srgbClr>
              </a:solidFill>
              <a:latin typeface="BONES" pitchFamily="-105" charset="0"/>
              <a:ea typeface="ＭＳ Ｐゴシック" charset="0"/>
              <a:cs typeface="ＭＳ Ｐゴシック" charset="0"/>
            </a:endParaRPr>
          </a:p>
        </p:txBody>
      </p:sp>
    </p:spTree>
    <p:extLst>
      <p:ext uri="{BB962C8B-B14F-4D97-AF65-F5344CB8AC3E}">
        <p14:creationId xmlns:p14="http://schemas.microsoft.com/office/powerpoint/2010/main" val="23407799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up)">
                                      <p:cBhvr>
                                        <p:cTn id="11" dur="500"/>
                                        <p:tgtEl>
                                          <p:spTgt spid="2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up)">
                                      <p:cBhvr>
                                        <p:cTn id="15" dur="500"/>
                                        <p:tgtEl>
                                          <p:spTgt spid="28"/>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right)">
                                      <p:cBhvr>
                                        <p:cTn id="19" dur="500"/>
                                        <p:tgtEl>
                                          <p:spTgt spid="29"/>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up)">
                                      <p:cBhvr>
                                        <p:cTn id="23" dur="500"/>
                                        <p:tgtEl>
                                          <p:spTgt spid="30"/>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down)">
                                      <p:cBhvr>
                                        <p:cTn id="2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vided Kingdom Regions.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27" y="-8182"/>
            <a:ext cx="9141064" cy="6866182"/>
          </a:xfrm>
          <a:prstGeom prst="rect">
            <a:avLst/>
          </a:prstGeom>
        </p:spPr>
      </p:pic>
      <p:sp>
        <p:nvSpPr>
          <p:cNvPr id="900098" name="Rectangle 2"/>
          <p:cNvSpPr>
            <a:spLocks noGrp="1" noChangeArrowheads="1"/>
          </p:cNvSpPr>
          <p:nvPr>
            <p:ph type="ctrTitle"/>
          </p:nvPr>
        </p:nvSpPr>
        <p:spPr>
          <a:xfrm>
            <a:off x="-1" y="43013"/>
            <a:ext cx="6228185" cy="649683"/>
          </a:xfrm>
          <a:effectLst>
            <a:outerShdw blurRad="63500" dist="35921" dir="2700000" algn="ctr" rotWithShape="0">
              <a:schemeClr val="tx2">
                <a:alpha val="74998"/>
              </a:schemeClr>
            </a:outerShdw>
          </a:effectLst>
        </p:spPr>
        <p:txBody>
          <a:bodyPr anchor="t"/>
          <a:lstStyle/>
          <a:p>
            <a:pPr algn="l">
              <a:defRPr/>
            </a:pPr>
            <a:r>
              <a:rPr lang="en-US" sz="3200" b="1" dirty="0">
                <a:effectLst>
                  <a:glow rad="127000">
                    <a:schemeClr val="tx1"/>
                  </a:glow>
                </a:effectLst>
                <a:latin typeface="Arial" charset="0"/>
                <a:ea typeface="ＭＳ Ｐゴシック" charset="0"/>
                <a:cs typeface="ＭＳ Ｐゴシック" charset="0"/>
              </a:rPr>
              <a:t>God will Judge Israel</a:t>
            </a:r>
          </a:p>
        </p:txBody>
      </p:sp>
      <p:sp>
        <p:nvSpPr>
          <p:cNvPr id="10" name="Text Box 6"/>
          <p:cNvSpPr txBox="1">
            <a:spLocks noChangeArrowheads="1"/>
          </p:cNvSpPr>
          <p:nvPr/>
        </p:nvSpPr>
        <p:spPr bwMode="auto">
          <a:xfrm>
            <a:off x="4239156" y="4194696"/>
            <a:ext cx="2667000" cy="579437"/>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a:spcBef>
                <a:spcPct val="50000"/>
              </a:spcBef>
              <a:defRPr/>
            </a:pPr>
            <a:r>
              <a:rPr lang="en-US" sz="3200" b="1" dirty="0">
                <a:solidFill>
                  <a:srgbClr val="FFFFFF">
                    <a:lumMod val="75000"/>
                  </a:srgbClr>
                </a:solidFill>
                <a:effectLst>
                  <a:glow rad="101600">
                    <a:srgbClr val="000000">
                      <a:alpha val="75000"/>
                    </a:srgbClr>
                  </a:glow>
                </a:effectLst>
                <a:latin typeface="Arial"/>
                <a:ea typeface="ＭＳ Ｐゴシック" charset="0"/>
                <a:cs typeface="Arial"/>
              </a:rPr>
              <a:t>Judah</a:t>
            </a:r>
          </a:p>
        </p:txBody>
      </p:sp>
      <p:sp>
        <p:nvSpPr>
          <p:cNvPr id="12" name="Text Box 8"/>
          <p:cNvSpPr txBox="1">
            <a:spLocks noChangeArrowheads="1"/>
          </p:cNvSpPr>
          <p:nvPr/>
        </p:nvSpPr>
        <p:spPr bwMode="auto">
          <a:xfrm>
            <a:off x="4338548" y="2246351"/>
            <a:ext cx="2667000"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a:spcBef>
                <a:spcPct val="50000"/>
              </a:spcBef>
              <a:defRPr/>
            </a:pPr>
            <a:r>
              <a:rPr lang="en-US" sz="3200" b="1" dirty="0">
                <a:solidFill>
                  <a:srgbClr val="FFFFFF"/>
                </a:solidFill>
                <a:effectLst>
                  <a:glow rad="101600">
                    <a:srgbClr val="000000">
                      <a:alpha val="75000"/>
                    </a:srgbClr>
                  </a:glow>
                </a:effectLst>
                <a:latin typeface="Arial"/>
                <a:ea typeface="ＭＳ Ｐゴシック" charset="0"/>
                <a:cs typeface="Arial"/>
              </a:rPr>
              <a:t>Israel</a:t>
            </a:r>
          </a:p>
        </p:txBody>
      </p:sp>
      <p:sp>
        <p:nvSpPr>
          <p:cNvPr id="49" name="Text Box 2"/>
          <p:cNvSpPr txBox="1">
            <a:spLocks noChangeArrowheads="1"/>
          </p:cNvSpPr>
          <p:nvPr/>
        </p:nvSpPr>
        <p:spPr bwMode="auto">
          <a:xfrm>
            <a:off x="8391686" y="89445"/>
            <a:ext cx="698178" cy="461665"/>
          </a:xfrm>
          <a:prstGeom prst="rect">
            <a:avLst/>
          </a:prstGeom>
          <a:solidFill>
            <a:srgbClr val="000000"/>
          </a:solidFill>
          <a:ln>
            <a:noFill/>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b="1" dirty="0">
                <a:solidFill>
                  <a:srgbClr val="FFFFFF"/>
                </a:solidFill>
                <a:latin typeface="Arial" charset="0"/>
                <a:cs typeface="Arial" charset="0"/>
              </a:rPr>
              <a:t>591</a:t>
            </a:r>
          </a:p>
        </p:txBody>
      </p:sp>
      <p:sp>
        <p:nvSpPr>
          <p:cNvPr id="50" name="Rectangle 2"/>
          <p:cNvSpPr txBox="1">
            <a:spLocks noChangeArrowheads="1"/>
          </p:cNvSpPr>
          <p:nvPr/>
        </p:nvSpPr>
        <p:spPr bwMode="auto">
          <a:xfrm>
            <a:off x="0" y="692696"/>
            <a:ext cx="3582158" cy="504056"/>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l">
              <a:defRPr/>
            </a:pPr>
            <a:r>
              <a:rPr lang="en-US" sz="2400" b="1" i="1" dirty="0">
                <a:solidFill>
                  <a:srgbClr val="FFFFFF"/>
                </a:solidFill>
                <a:effectLst>
                  <a:glow rad="127000">
                    <a:srgbClr val="000000"/>
                  </a:glow>
                </a:effectLst>
                <a:latin typeface="Arial" charset="0"/>
                <a:ea typeface="ＭＳ Ｐゴシック" charset="0"/>
                <a:cs typeface="ＭＳ Ｐゴシック" charset="0"/>
              </a:rPr>
              <a:t>Amos 2:8-9 </a:t>
            </a:r>
            <a:r>
              <a:rPr lang="en-US" sz="2000" b="1" i="1" dirty="0">
                <a:solidFill>
                  <a:srgbClr val="FFFFFF"/>
                </a:solidFill>
                <a:effectLst>
                  <a:glow rad="127000">
                    <a:srgbClr val="000000"/>
                  </a:glow>
                </a:effectLst>
                <a:latin typeface="Arial" charset="0"/>
                <a:ea typeface="ＭＳ Ｐゴシック" charset="0"/>
                <a:cs typeface="ＭＳ Ｐゴシック" charset="0"/>
              </a:rPr>
              <a:t>NIV</a:t>
            </a:r>
            <a:endParaRPr lang="en-US" sz="2800" b="1" i="1" dirty="0">
              <a:solidFill>
                <a:srgbClr val="FFFFFF"/>
              </a:solidFill>
              <a:effectLst>
                <a:glow rad="127000">
                  <a:srgbClr val="000000"/>
                </a:glow>
              </a:effectLst>
              <a:latin typeface="Arial" charset="0"/>
              <a:ea typeface="ＭＳ Ｐゴシック" charset="0"/>
              <a:cs typeface="ＭＳ Ｐゴシック" charset="0"/>
            </a:endParaRPr>
          </a:p>
        </p:txBody>
      </p:sp>
      <p:sp>
        <p:nvSpPr>
          <p:cNvPr id="13" name="Text Box 6"/>
          <p:cNvSpPr txBox="1">
            <a:spLocks noChangeArrowheads="1"/>
          </p:cNvSpPr>
          <p:nvPr/>
        </p:nvSpPr>
        <p:spPr bwMode="auto">
          <a:xfrm>
            <a:off x="6719951" y="2960415"/>
            <a:ext cx="2468216" cy="579437"/>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algn="ctr">
              <a:spcBef>
                <a:spcPct val="50000"/>
              </a:spcBef>
              <a:defRPr/>
            </a:pPr>
            <a:r>
              <a:rPr lang="en-US" sz="3200" b="1" dirty="0">
                <a:solidFill>
                  <a:srgbClr val="FFFFFF">
                    <a:lumMod val="75000"/>
                  </a:srgbClr>
                </a:solidFill>
                <a:effectLst>
                  <a:glow rad="101600">
                    <a:srgbClr val="000000">
                      <a:alpha val="75000"/>
                    </a:srgbClr>
                  </a:glow>
                </a:effectLst>
                <a:latin typeface="Arial"/>
                <a:ea typeface="ＭＳ Ｐゴシック" charset="0"/>
                <a:cs typeface="Arial"/>
              </a:rPr>
              <a:t>Ammon</a:t>
            </a:r>
          </a:p>
        </p:txBody>
      </p:sp>
      <p:sp>
        <p:nvSpPr>
          <p:cNvPr id="14" name="Text Box 8"/>
          <p:cNvSpPr txBox="1">
            <a:spLocks noChangeArrowheads="1"/>
          </p:cNvSpPr>
          <p:nvPr/>
        </p:nvSpPr>
        <p:spPr bwMode="auto">
          <a:xfrm>
            <a:off x="6819343" y="1012070"/>
            <a:ext cx="2468216"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algn="ctr">
              <a:spcBef>
                <a:spcPct val="50000"/>
              </a:spcBef>
              <a:defRPr/>
            </a:pPr>
            <a:r>
              <a:rPr lang="en-US" sz="3200" b="1" dirty="0">
                <a:solidFill>
                  <a:srgbClr val="FFFFFF">
                    <a:lumMod val="75000"/>
                  </a:srgbClr>
                </a:solidFill>
                <a:effectLst>
                  <a:glow rad="101600">
                    <a:srgbClr val="000000">
                      <a:alpha val="75000"/>
                    </a:srgbClr>
                  </a:glow>
                </a:effectLst>
                <a:latin typeface="Arial"/>
                <a:ea typeface="ＭＳ Ｐゴシック" charset="0"/>
                <a:cs typeface="Arial"/>
              </a:rPr>
              <a:t>Syria</a:t>
            </a:r>
          </a:p>
        </p:txBody>
      </p:sp>
      <p:sp>
        <p:nvSpPr>
          <p:cNvPr id="15" name="Text Box 6"/>
          <p:cNvSpPr txBox="1">
            <a:spLocks noChangeArrowheads="1"/>
          </p:cNvSpPr>
          <p:nvPr/>
        </p:nvSpPr>
        <p:spPr bwMode="auto">
          <a:xfrm>
            <a:off x="5129690" y="6278563"/>
            <a:ext cx="2468216" cy="579437"/>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algn="ctr">
              <a:spcBef>
                <a:spcPct val="50000"/>
              </a:spcBef>
              <a:defRPr/>
            </a:pPr>
            <a:r>
              <a:rPr lang="en-US" sz="3200" b="1" dirty="0">
                <a:solidFill>
                  <a:srgbClr val="FFFFFF">
                    <a:lumMod val="75000"/>
                  </a:srgbClr>
                </a:solidFill>
                <a:effectLst>
                  <a:glow rad="101600">
                    <a:srgbClr val="000000">
                      <a:alpha val="75000"/>
                    </a:srgbClr>
                  </a:glow>
                </a:effectLst>
                <a:latin typeface="Arial"/>
                <a:ea typeface="ＭＳ Ｐゴシック" charset="0"/>
                <a:cs typeface="Arial"/>
              </a:rPr>
              <a:t>Edom</a:t>
            </a:r>
          </a:p>
        </p:txBody>
      </p:sp>
      <p:sp>
        <p:nvSpPr>
          <p:cNvPr id="16" name="Text Box 8"/>
          <p:cNvSpPr txBox="1">
            <a:spLocks noChangeArrowheads="1"/>
          </p:cNvSpPr>
          <p:nvPr/>
        </p:nvSpPr>
        <p:spPr bwMode="auto">
          <a:xfrm>
            <a:off x="5695665" y="4942373"/>
            <a:ext cx="2468216"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algn="ctr">
              <a:spcBef>
                <a:spcPct val="50000"/>
              </a:spcBef>
              <a:defRPr/>
            </a:pPr>
            <a:r>
              <a:rPr lang="en-US" sz="3200" b="1" dirty="0">
                <a:solidFill>
                  <a:srgbClr val="FFFFFF">
                    <a:lumMod val="75000"/>
                  </a:srgbClr>
                </a:solidFill>
                <a:effectLst>
                  <a:glow rad="101600">
                    <a:srgbClr val="000000">
                      <a:alpha val="75000"/>
                    </a:srgbClr>
                  </a:glow>
                </a:effectLst>
                <a:latin typeface="Arial"/>
                <a:ea typeface="ＭＳ Ｐゴシック" charset="0"/>
                <a:cs typeface="Arial"/>
              </a:rPr>
              <a:t>Moab</a:t>
            </a:r>
          </a:p>
        </p:txBody>
      </p:sp>
      <p:sp>
        <p:nvSpPr>
          <p:cNvPr id="18" name="Text Box 6"/>
          <p:cNvSpPr txBox="1">
            <a:spLocks noChangeArrowheads="1"/>
          </p:cNvSpPr>
          <p:nvPr/>
        </p:nvSpPr>
        <p:spPr bwMode="auto">
          <a:xfrm rot="17809876">
            <a:off x="3222710" y="4045270"/>
            <a:ext cx="2667000" cy="579437"/>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a:spcBef>
                <a:spcPct val="50000"/>
              </a:spcBef>
              <a:defRPr/>
            </a:pPr>
            <a:r>
              <a:rPr lang="en-US" sz="3200" b="1" dirty="0">
                <a:solidFill>
                  <a:srgbClr val="FFFFFF">
                    <a:lumMod val="75000"/>
                  </a:srgbClr>
                </a:solidFill>
                <a:effectLst>
                  <a:glow rad="101600">
                    <a:srgbClr val="000000">
                      <a:alpha val="75000"/>
                    </a:srgbClr>
                  </a:glow>
                </a:effectLst>
                <a:latin typeface="Arial"/>
                <a:ea typeface="ＭＳ Ｐゴシック" charset="0"/>
                <a:cs typeface="Arial"/>
              </a:rPr>
              <a:t>Philistia</a:t>
            </a:r>
          </a:p>
        </p:txBody>
      </p:sp>
      <p:sp>
        <p:nvSpPr>
          <p:cNvPr id="19" name="Text Box 8"/>
          <p:cNvSpPr txBox="1">
            <a:spLocks noChangeArrowheads="1"/>
          </p:cNvSpPr>
          <p:nvPr/>
        </p:nvSpPr>
        <p:spPr bwMode="auto">
          <a:xfrm rot="17809876">
            <a:off x="4526030" y="528745"/>
            <a:ext cx="2667000"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a:spcBef>
                <a:spcPct val="50000"/>
              </a:spcBef>
              <a:defRPr/>
            </a:pPr>
            <a:r>
              <a:rPr lang="en-US" sz="3200" b="1" dirty="0">
                <a:solidFill>
                  <a:srgbClr val="FFFFFF">
                    <a:lumMod val="75000"/>
                  </a:srgbClr>
                </a:solidFill>
                <a:effectLst>
                  <a:glow rad="101600">
                    <a:srgbClr val="000000">
                      <a:alpha val="75000"/>
                    </a:srgbClr>
                  </a:glow>
                </a:effectLst>
                <a:latin typeface="Arial"/>
                <a:ea typeface="ＭＳ Ｐゴシック" charset="0"/>
                <a:cs typeface="Arial"/>
              </a:rPr>
              <a:t>Phoenicia</a:t>
            </a:r>
          </a:p>
        </p:txBody>
      </p:sp>
      <p:sp>
        <p:nvSpPr>
          <p:cNvPr id="25" name="Rectangle 2"/>
          <p:cNvSpPr txBox="1">
            <a:spLocks noChangeArrowheads="1"/>
          </p:cNvSpPr>
          <p:nvPr/>
        </p:nvSpPr>
        <p:spPr bwMode="auto">
          <a:xfrm>
            <a:off x="0" y="1268760"/>
            <a:ext cx="4067944" cy="5589240"/>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r>
              <a:rPr lang="ru-RU" sz="2400" b="1">
                <a:solidFill>
                  <a:srgbClr val="FFFFFF"/>
                </a:solidFill>
                <a:effectLst>
                  <a:glow rad="127000">
                    <a:srgbClr val="000000"/>
                  </a:glow>
                </a:effectLst>
                <a:latin typeface="Arial" charset="0"/>
                <a:ea typeface="ＭＳ Ｐゴシック" charset="0"/>
                <a:cs typeface="ＭＳ Ｐゴシック" charset="0"/>
              </a:rPr>
              <a:t>"</a:t>
            </a:r>
            <a:r>
              <a:rPr lang="en-SG" sz="2400" b="1">
                <a:solidFill>
                  <a:srgbClr val="FFFFFF"/>
                </a:solidFill>
                <a:effectLst>
                  <a:glow rad="127000">
                    <a:srgbClr val="000000"/>
                  </a:glow>
                </a:effectLst>
                <a:latin typeface="Arial" charset="0"/>
                <a:ea typeface="ＭＳ Ｐゴシック" charset="0"/>
                <a:cs typeface="ＭＳ Ｐゴシック" charset="0"/>
              </a:rPr>
              <a:t>They lie down beside every altar on garments taken in pledge.  In the house of their god they drink wine taken as fines. </a:t>
            </a:r>
            <a:r>
              <a:rPr lang="en-SG" sz="2400" b="1" baseline="30000">
                <a:solidFill>
                  <a:srgbClr val="FFFFFF"/>
                </a:solidFill>
                <a:effectLst>
                  <a:glow rad="127000">
                    <a:srgbClr val="000000"/>
                  </a:glow>
                </a:effectLst>
                <a:latin typeface="Arial" charset="0"/>
                <a:ea typeface="ＭＳ Ｐゴシック" charset="0"/>
                <a:cs typeface="ＭＳ Ｐゴシック" charset="0"/>
              </a:rPr>
              <a:t>9</a:t>
            </a:r>
            <a:r>
              <a:rPr lang="en-SG" sz="2400" b="1">
                <a:solidFill>
                  <a:srgbClr val="FFFFFF"/>
                </a:solidFill>
                <a:effectLst>
                  <a:glow rad="127000">
                    <a:srgbClr val="000000"/>
                  </a:glow>
                </a:effectLst>
                <a:latin typeface="Arial" charset="0"/>
                <a:ea typeface="ＭＳ Ｐゴシック" charset="0"/>
                <a:cs typeface="ＭＳ Ｐゴシック" charset="0"/>
              </a:rPr>
              <a:t>I destroyed the Amorite before them, though he was tall as the cedars and strong as the oaks. I destroyed his fruit above and his roots below.</a:t>
            </a:r>
            <a:r>
              <a:rPr lang="uk-UA" sz="2400" b="1">
                <a:solidFill>
                  <a:srgbClr val="FFFFFF"/>
                </a:solidFill>
                <a:effectLst>
                  <a:glow rad="127000">
                    <a:srgbClr val="000000"/>
                  </a:glow>
                </a:effectLst>
                <a:latin typeface="Arial" charset="0"/>
                <a:ea typeface="ＭＳ Ｐゴシック" charset="0"/>
                <a:cs typeface="ＭＳ Ｐゴシック" charset="0"/>
              </a:rPr>
              <a:t>'</a:t>
            </a:r>
            <a:r>
              <a:rPr lang="ru-RU" sz="2400" b="1">
                <a:solidFill>
                  <a:srgbClr val="FFFFFF"/>
                </a:solidFill>
                <a:effectLst>
                  <a:glow rad="127000">
                    <a:srgbClr val="000000"/>
                  </a:glow>
                </a:effectLst>
                <a:latin typeface="Arial" charset="0"/>
                <a:ea typeface="ＭＳ Ｐゴシック" charset="0"/>
                <a:cs typeface="ＭＳ Ｐゴシック" charset="0"/>
              </a:rPr>
              <a:t>"</a:t>
            </a:r>
            <a:endParaRPr lang="en-US" sz="2400" b="1" dirty="0">
              <a:solidFill>
                <a:srgbClr val="FFFFFF"/>
              </a:solidFill>
              <a:effectLst>
                <a:glow rad="127000">
                  <a:srgbClr val="000000"/>
                </a:glow>
              </a:effectLst>
              <a:latin typeface="Arial" charset="0"/>
              <a:ea typeface="ＭＳ Ｐゴシック" charset="0"/>
              <a:cs typeface="ＭＳ Ｐゴシック" charset="0"/>
            </a:endParaRPr>
          </a:p>
        </p:txBody>
      </p:sp>
      <p:sp>
        <p:nvSpPr>
          <p:cNvPr id="26" name="Right Arrow 25"/>
          <p:cNvSpPr/>
          <p:nvPr/>
        </p:nvSpPr>
        <p:spPr bwMode="auto">
          <a:xfrm rot="16516142">
            <a:off x="4732023" y="3016801"/>
            <a:ext cx="804647" cy="504056"/>
          </a:xfrm>
          <a:prstGeom prst="rightArrow">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FFFFFF">
                  <a:lumMod val="75000"/>
                </a:srgbClr>
              </a:solidFill>
              <a:latin typeface="BONES" pitchFamily="-105" charset="0"/>
              <a:ea typeface="ＭＳ Ｐゴシック" charset="0"/>
              <a:cs typeface="ＭＳ Ｐゴシック" charset="0"/>
            </a:endParaRPr>
          </a:p>
        </p:txBody>
      </p:sp>
      <p:sp>
        <p:nvSpPr>
          <p:cNvPr id="27" name="Right Arrow 26"/>
          <p:cNvSpPr/>
          <p:nvPr/>
        </p:nvSpPr>
        <p:spPr bwMode="auto">
          <a:xfrm rot="5593953">
            <a:off x="5380094" y="1504634"/>
            <a:ext cx="804647" cy="504056"/>
          </a:xfrm>
          <a:prstGeom prst="rightArrow">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FFFFFF">
                  <a:lumMod val="75000"/>
                </a:srgbClr>
              </a:solidFill>
              <a:latin typeface="BONES" pitchFamily="-105" charset="0"/>
              <a:ea typeface="ＭＳ Ｐゴシック" charset="0"/>
              <a:cs typeface="ＭＳ Ｐゴシック" charset="0"/>
            </a:endParaRPr>
          </a:p>
        </p:txBody>
      </p:sp>
      <p:sp>
        <p:nvSpPr>
          <p:cNvPr id="28" name="Right Arrow 27"/>
          <p:cNvSpPr/>
          <p:nvPr/>
        </p:nvSpPr>
        <p:spPr bwMode="auto">
          <a:xfrm rot="8215559">
            <a:off x="6244191" y="1720658"/>
            <a:ext cx="804647" cy="504056"/>
          </a:xfrm>
          <a:prstGeom prst="rightArrow">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FFFFFF">
                  <a:lumMod val="75000"/>
                </a:srgbClr>
              </a:solidFill>
              <a:latin typeface="BONES" pitchFamily="-105" charset="0"/>
              <a:ea typeface="ＭＳ Ｐゴシック" charset="0"/>
              <a:cs typeface="ＭＳ Ｐゴシック" charset="0"/>
            </a:endParaRPr>
          </a:p>
        </p:txBody>
      </p:sp>
      <p:sp>
        <p:nvSpPr>
          <p:cNvPr id="29" name="Right Arrow 28"/>
          <p:cNvSpPr/>
          <p:nvPr/>
        </p:nvSpPr>
        <p:spPr bwMode="auto">
          <a:xfrm rot="12604056">
            <a:off x="6417929" y="2584754"/>
            <a:ext cx="804647" cy="504056"/>
          </a:xfrm>
          <a:prstGeom prst="rightArrow">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FFFFFF">
                  <a:lumMod val="75000"/>
                </a:srgbClr>
              </a:solidFill>
              <a:latin typeface="BONES" pitchFamily="-105" charset="0"/>
              <a:ea typeface="ＭＳ Ｐゴシック" charset="0"/>
              <a:cs typeface="ＭＳ Ｐゴシック" charset="0"/>
            </a:endParaRPr>
          </a:p>
        </p:txBody>
      </p:sp>
      <p:sp>
        <p:nvSpPr>
          <p:cNvPr id="30" name="Right Arrow 29"/>
          <p:cNvSpPr/>
          <p:nvPr/>
        </p:nvSpPr>
        <p:spPr bwMode="auto">
          <a:xfrm rot="2576004">
            <a:off x="4409933" y="1899470"/>
            <a:ext cx="804647" cy="504056"/>
          </a:xfrm>
          <a:prstGeom prst="rightArrow">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FFFFFF">
                  <a:lumMod val="75000"/>
                </a:srgbClr>
              </a:solidFill>
              <a:latin typeface="BONES" pitchFamily="-105" charset="0"/>
              <a:ea typeface="ＭＳ Ｐゴシック" charset="0"/>
              <a:cs typeface="ＭＳ Ｐゴシック" charset="0"/>
            </a:endParaRPr>
          </a:p>
        </p:txBody>
      </p:sp>
      <p:sp>
        <p:nvSpPr>
          <p:cNvPr id="31" name="Right Arrow 30"/>
          <p:cNvSpPr/>
          <p:nvPr/>
        </p:nvSpPr>
        <p:spPr bwMode="auto">
          <a:xfrm rot="16023249">
            <a:off x="5539894" y="3088810"/>
            <a:ext cx="804647" cy="504056"/>
          </a:xfrm>
          <a:prstGeom prst="rightArrow">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FFFFFF">
                  <a:lumMod val="75000"/>
                </a:srgbClr>
              </a:solidFill>
              <a:latin typeface="BONES" pitchFamily="-105" charset="0"/>
              <a:ea typeface="ＭＳ Ｐゴシック" charset="0"/>
              <a:cs typeface="ＭＳ Ｐゴシック" charset="0"/>
            </a:endParaRPr>
          </a:p>
        </p:txBody>
      </p:sp>
    </p:spTree>
    <p:extLst>
      <p:ext uri="{BB962C8B-B14F-4D97-AF65-F5344CB8AC3E}">
        <p14:creationId xmlns:p14="http://schemas.microsoft.com/office/powerpoint/2010/main" val="36384640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up)">
                                      <p:cBhvr>
                                        <p:cTn id="11" dur="500"/>
                                        <p:tgtEl>
                                          <p:spTgt spid="2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up)">
                                      <p:cBhvr>
                                        <p:cTn id="15" dur="500"/>
                                        <p:tgtEl>
                                          <p:spTgt spid="28"/>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right)">
                                      <p:cBhvr>
                                        <p:cTn id="19" dur="500"/>
                                        <p:tgtEl>
                                          <p:spTgt spid="29"/>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up)">
                                      <p:cBhvr>
                                        <p:cTn id="23" dur="500"/>
                                        <p:tgtEl>
                                          <p:spTgt spid="30"/>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down)">
                                      <p:cBhvr>
                                        <p:cTn id="2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93186" name="Rectangle 4"/>
          <p:cNvSpPr>
            <a:spLocks noGrp="1" noChangeArrowheads="1"/>
          </p:cNvSpPr>
          <p:nvPr>
            <p:ph type="title"/>
          </p:nvPr>
        </p:nvSpPr>
        <p:spPr>
          <a:xfrm>
            <a:off x="0" y="0"/>
            <a:ext cx="9144000" cy="1143000"/>
          </a:xfrm>
          <a:solidFill>
            <a:schemeClr val="bg1"/>
          </a:solidFill>
        </p:spPr>
        <p:txBody>
          <a:bodyPr/>
          <a:lstStyle/>
          <a:p>
            <a:pPr eaLnBrk="1" hangingPunct="1"/>
            <a:r>
              <a:rPr lang="en-US" sz="3200" b="1" dirty="0">
                <a:latin typeface="Arial" panose="020B0604020202020204" pitchFamily="34" charset="0"/>
                <a:ea typeface="ＭＳ Ｐゴシック" charset="0"/>
                <a:cs typeface="Arial" panose="020B0604020202020204" pitchFamily="34" charset="0"/>
              </a:rPr>
              <a:t>Crimes &amp; Punishments </a:t>
            </a:r>
            <a:br>
              <a:rPr lang="en-US" sz="3200" b="1" dirty="0">
                <a:latin typeface="Arial" panose="020B0604020202020204" pitchFamily="34" charset="0"/>
                <a:ea typeface="ＭＳ Ｐゴシック" charset="0"/>
                <a:cs typeface="Arial" panose="020B0604020202020204" pitchFamily="34" charset="0"/>
              </a:rPr>
            </a:br>
            <a:r>
              <a:rPr lang="en-US" sz="3200" b="1" dirty="0">
                <a:latin typeface="Arial" panose="020B0604020202020204" pitchFamily="34" charset="0"/>
                <a:ea typeface="ＭＳ Ｐゴシック" charset="0"/>
                <a:cs typeface="Arial" panose="020B0604020202020204" pitchFamily="34" charset="0"/>
              </a:rPr>
              <a:t>of Eight Nations in Amos 1–2 </a:t>
            </a:r>
          </a:p>
        </p:txBody>
      </p:sp>
      <p:sp>
        <p:nvSpPr>
          <p:cNvPr id="93188" name="Text Box 3"/>
          <p:cNvSpPr txBox="1">
            <a:spLocks noChangeArrowheads="1"/>
          </p:cNvSpPr>
          <p:nvPr/>
        </p:nvSpPr>
        <p:spPr bwMode="auto">
          <a:xfrm>
            <a:off x="8409274" y="15007"/>
            <a:ext cx="69923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591</a:t>
            </a:r>
          </a:p>
        </p:txBody>
      </p:sp>
      <p:graphicFrame>
        <p:nvGraphicFramePr>
          <p:cNvPr id="2" name="Table 2">
            <a:extLst>
              <a:ext uri="{FF2B5EF4-FFF2-40B4-BE49-F238E27FC236}">
                <a16:creationId xmlns:a16="http://schemas.microsoft.com/office/drawing/2014/main" id="{13CC27AC-62C8-3023-AEB5-A45AFE884942}"/>
              </a:ext>
            </a:extLst>
          </p:cNvPr>
          <p:cNvGraphicFramePr>
            <a:graphicFrameLocks noGrp="1"/>
          </p:cNvGraphicFramePr>
          <p:nvPr/>
        </p:nvGraphicFramePr>
        <p:xfrm>
          <a:off x="0" y="1143000"/>
          <a:ext cx="9144000" cy="5567576"/>
        </p:xfrm>
        <a:graphic>
          <a:graphicData uri="http://schemas.openxmlformats.org/drawingml/2006/table">
            <a:tbl>
              <a:tblPr firstRow="1" bandRow="1">
                <a:tableStyleId>{00A15C55-8517-42AA-B614-E9B94910E393}</a:tableStyleId>
              </a:tblPr>
              <a:tblGrid>
                <a:gridCol w="1907704">
                  <a:extLst>
                    <a:ext uri="{9D8B030D-6E8A-4147-A177-3AD203B41FA5}">
                      <a16:colId xmlns:a16="http://schemas.microsoft.com/office/drawing/2014/main" val="1101228564"/>
                    </a:ext>
                  </a:extLst>
                </a:gridCol>
                <a:gridCol w="2376264">
                  <a:extLst>
                    <a:ext uri="{9D8B030D-6E8A-4147-A177-3AD203B41FA5}">
                      <a16:colId xmlns:a16="http://schemas.microsoft.com/office/drawing/2014/main" val="2421459293"/>
                    </a:ext>
                  </a:extLst>
                </a:gridCol>
                <a:gridCol w="4860032">
                  <a:extLst>
                    <a:ext uri="{9D8B030D-6E8A-4147-A177-3AD203B41FA5}">
                      <a16:colId xmlns:a16="http://schemas.microsoft.com/office/drawing/2014/main" val="3688731423"/>
                    </a:ext>
                  </a:extLst>
                </a:gridCol>
              </a:tblGrid>
              <a:tr h="629816">
                <a:tc>
                  <a:txBody>
                    <a:bodyPr/>
                    <a:lstStyle/>
                    <a:p>
                      <a:pPr algn="l"/>
                      <a:r>
                        <a:rPr lang="en-US" sz="2400" b="1" dirty="0">
                          <a:latin typeface="Arial" panose="020B0604020202020204" pitchFamily="34" charset="0"/>
                          <a:cs typeface="Arial" panose="020B0604020202020204" pitchFamily="34" charset="0"/>
                        </a:rPr>
                        <a:t>NATION</a:t>
                      </a:r>
                    </a:p>
                  </a:txBody>
                  <a:tcPr anchor="ctr"/>
                </a:tc>
                <a:tc>
                  <a:txBody>
                    <a:bodyPr/>
                    <a:lstStyle/>
                    <a:p>
                      <a:pPr algn="l"/>
                      <a:r>
                        <a:rPr lang="en-US" sz="2400" b="1" dirty="0">
                          <a:latin typeface="Arial" panose="020B0604020202020204" pitchFamily="34" charset="0"/>
                          <a:cs typeface="Arial" panose="020B0604020202020204" pitchFamily="34" charset="0"/>
                        </a:rPr>
                        <a:t>CRIME</a:t>
                      </a:r>
                    </a:p>
                  </a:txBody>
                  <a:tcPr anchor="ctr"/>
                </a:tc>
                <a:tc>
                  <a:txBody>
                    <a:bodyPr/>
                    <a:lstStyle/>
                    <a:p>
                      <a:pPr algn="l"/>
                      <a:r>
                        <a:rPr lang="en-US" sz="2400" b="1" dirty="0">
                          <a:latin typeface="Arial" panose="020B0604020202020204" pitchFamily="34" charset="0"/>
                          <a:cs typeface="Arial" panose="020B0604020202020204" pitchFamily="34" charset="0"/>
                        </a:rPr>
                        <a:t>PUNISHMENT</a:t>
                      </a:r>
                    </a:p>
                  </a:txBody>
                  <a:tcPr anchor="ctr"/>
                </a:tc>
                <a:extLst>
                  <a:ext uri="{0D108BD9-81ED-4DB2-BD59-A6C34878D82A}">
                    <a16:rowId xmlns:a16="http://schemas.microsoft.com/office/drawing/2014/main" val="435130572"/>
                  </a:ext>
                </a:extLst>
              </a:tr>
              <a:tr h="1265637">
                <a:tc>
                  <a:txBody>
                    <a:bodyPr/>
                    <a:lstStyle/>
                    <a:p>
                      <a:pPr algn="l"/>
                      <a:r>
                        <a:rPr lang="en-US" sz="2000" b="1" dirty="0">
                          <a:latin typeface="Arial" panose="020B0604020202020204" pitchFamily="34" charset="0"/>
                          <a:cs typeface="Arial" panose="020B0604020202020204" pitchFamily="34" charset="0"/>
                        </a:rPr>
                        <a:t>SYRIA </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(1:1-5)</a:t>
                      </a:r>
                    </a:p>
                  </a:txBody>
                  <a:tcPr/>
                </a:tc>
                <a:tc>
                  <a:txBody>
                    <a:bodyPr/>
                    <a:lstStyle/>
                    <a:p>
                      <a:pPr algn="l"/>
                      <a:r>
                        <a:rPr lang="en-US" sz="2000" b="1" dirty="0">
                          <a:latin typeface="Arial" panose="020B0604020202020204" pitchFamily="34" charset="0"/>
                          <a:cs typeface="Arial" panose="020B0604020202020204" pitchFamily="34" charset="0"/>
                        </a:rPr>
                        <a:t>Harassed Israel many times, such as invading Gilead</a:t>
                      </a:r>
                    </a:p>
                  </a:txBody>
                  <a:tcPr/>
                </a:tc>
                <a:tc>
                  <a:txBody>
                    <a:bodyPr/>
                    <a:lstStyle/>
                    <a:p>
                      <a:pPr marL="285750" indent="-285750" algn="l">
                        <a:buFont typeface="Wingdings" pitchFamily="2" charset="2"/>
                        <a:buChar char="§"/>
                        <a:tabLst/>
                      </a:pPr>
                      <a:r>
                        <a:rPr lang="en-US" sz="2000" b="1" dirty="0">
                          <a:latin typeface="Arial" panose="020B0604020202020204" pitchFamily="34" charset="0"/>
                          <a:cs typeface="Arial" panose="020B0604020202020204" pitchFamily="34" charset="0"/>
                        </a:rPr>
                        <a:t>Damascus burned</a:t>
                      </a:r>
                    </a:p>
                    <a:p>
                      <a:pPr marL="285750" indent="-285750" algn="l">
                        <a:buFont typeface="Wingdings" pitchFamily="2" charset="2"/>
                        <a:buChar char="§"/>
                        <a:tabLst/>
                      </a:pPr>
                      <a:r>
                        <a:rPr lang="en-US" sz="2000" b="1" dirty="0">
                          <a:latin typeface="Arial" panose="020B0604020202020204" pitchFamily="34" charset="0"/>
                          <a:cs typeface="Arial" panose="020B0604020202020204" pitchFamily="34" charset="0"/>
                        </a:rPr>
                        <a:t>Strongholds burned</a:t>
                      </a:r>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
                        <a:tabLst/>
                        <a:defRPr/>
                      </a:pPr>
                      <a:r>
                        <a:rPr lang="en-US" sz="2000" b="1" dirty="0">
                          <a:latin typeface="Arial" panose="020B0604020202020204" pitchFamily="34" charset="0"/>
                          <a:cs typeface="Arial" panose="020B0604020202020204" pitchFamily="34" charset="0"/>
                        </a:rPr>
                        <a:t>Citizens to be slaves (732 BC by Tiglath-Pileser III; cf. 2 Kings 16:7-9)</a:t>
                      </a:r>
                    </a:p>
                  </a:txBody>
                  <a:tcPr/>
                </a:tc>
                <a:extLst>
                  <a:ext uri="{0D108BD9-81ED-4DB2-BD59-A6C34878D82A}">
                    <a16:rowId xmlns:a16="http://schemas.microsoft.com/office/drawing/2014/main" val="1114136777"/>
                  </a:ext>
                </a:extLst>
              </a:tr>
              <a:tr h="929877">
                <a:tc>
                  <a:txBody>
                    <a:bodyPr/>
                    <a:lstStyle/>
                    <a:p>
                      <a:pPr algn="l"/>
                      <a:r>
                        <a:rPr lang="en-US" sz="2000" b="1" dirty="0">
                          <a:latin typeface="Arial" panose="020B0604020202020204" pitchFamily="34" charset="0"/>
                          <a:cs typeface="Arial" panose="020B0604020202020204" pitchFamily="34" charset="0"/>
                        </a:rPr>
                        <a:t>PHILISTINES</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(1:6-8)</a:t>
                      </a:r>
                    </a:p>
                  </a:txBody>
                  <a:tcPr/>
                </a:tc>
                <a:tc>
                  <a:txBody>
                    <a:bodyPr/>
                    <a:lstStyle/>
                    <a:p>
                      <a:pPr algn="l"/>
                      <a:r>
                        <a:rPr lang="en-US" sz="2000" b="1" dirty="0">
                          <a:latin typeface="Arial" panose="020B0604020202020204" pitchFamily="34" charset="0"/>
                          <a:cs typeface="Arial" panose="020B0604020202020204" pitchFamily="34" charset="0"/>
                        </a:rPr>
                        <a:t>Sold people of Judah to Edom as slaves</a:t>
                      </a:r>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
                        <a:tabLst/>
                        <a:defRPr/>
                      </a:pPr>
                      <a:r>
                        <a:rPr lang="en-US" sz="2000" b="1" dirty="0">
                          <a:latin typeface="Arial" panose="020B0604020202020204" pitchFamily="34" charset="0"/>
                          <a:cs typeface="Arial" panose="020B0604020202020204" pitchFamily="34" charset="0"/>
                        </a:rPr>
                        <a:t>Four main cities burned: Gaza, Ashdod, Ashkelon, Ekron (by Assyrians later in the 8</a:t>
                      </a:r>
                      <a:r>
                        <a:rPr lang="en-US" sz="2000" b="1" baseline="30000" dirty="0">
                          <a:latin typeface="Arial" panose="020B0604020202020204" pitchFamily="34" charset="0"/>
                          <a:cs typeface="Arial" panose="020B0604020202020204" pitchFamily="34" charset="0"/>
                        </a:rPr>
                        <a:t>th</a:t>
                      </a:r>
                      <a:r>
                        <a:rPr lang="en-US" sz="2000" b="1" dirty="0">
                          <a:latin typeface="Arial" panose="020B0604020202020204" pitchFamily="34" charset="0"/>
                          <a:cs typeface="Arial" panose="020B0604020202020204" pitchFamily="34" charset="0"/>
                        </a:rPr>
                        <a:t> century BC, and more completely in the Maccabean period (168-134 BC)</a:t>
                      </a:r>
                    </a:p>
                  </a:txBody>
                  <a:tcPr/>
                </a:tc>
                <a:extLst>
                  <a:ext uri="{0D108BD9-81ED-4DB2-BD59-A6C34878D82A}">
                    <a16:rowId xmlns:a16="http://schemas.microsoft.com/office/drawing/2014/main" val="129953591"/>
                  </a:ext>
                </a:extLst>
              </a:tr>
              <a:tr h="929877">
                <a:tc>
                  <a:txBody>
                    <a:bodyPr/>
                    <a:lstStyle/>
                    <a:p>
                      <a:pPr algn="l"/>
                      <a:r>
                        <a:rPr lang="en-US" sz="2000" b="1" dirty="0">
                          <a:latin typeface="Arial" panose="020B0604020202020204" pitchFamily="34" charset="0"/>
                          <a:cs typeface="Arial" panose="020B0604020202020204" pitchFamily="34" charset="0"/>
                        </a:rPr>
                        <a:t>PHOENICIA</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(1:9-10)</a:t>
                      </a:r>
                    </a:p>
                  </a:txBody>
                  <a:tcPr/>
                </a:tc>
                <a:tc>
                  <a:txBody>
                    <a:bodyPr/>
                    <a:lstStyle/>
                    <a:p>
                      <a:pPr algn="l"/>
                      <a:r>
                        <a:rPr lang="en-US" sz="2000" b="1" dirty="0">
                          <a:latin typeface="Arial" panose="020B0604020202020204" pitchFamily="34" charset="0"/>
                          <a:cs typeface="Arial" panose="020B0604020202020204" pitchFamily="34" charset="0"/>
                        </a:rPr>
                        <a:t>Sold people of Israel to Edom as slaves</a:t>
                      </a:r>
                    </a:p>
                  </a:txBody>
                  <a:tcPr/>
                </a:tc>
                <a:tc>
                  <a:txBody>
                    <a:bodyPr/>
                    <a:lstStyle/>
                    <a:p>
                      <a:pPr marL="285750" indent="-285750" algn="l">
                        <a:buFont typeface="Wingdings" pitchFamily="2" charset="2"/>
                        <a:buChar char="§"/>
                        <a:tabLst/>
                      </a:pPr>
                      <a:r>
                        <a:rPr lang="en-US" sz="2000" b="1" dirty="0">
                          <a:latin typeface="Arial" panose="020B0604020202020204" pitchFamily="34" charset="0"/>
                          <a:cs typeface="Arial" panose="020B0604020202020204" pitchFamily="34" charset="0"/>
                        </a:rPr>
                        <a:t>Tyre's forts and palaces burned (in 332 BC by Alexander)</a:t>
                      </a:r>
                    </a:p>
                  </a:txBody>
                  <a:tcPr/>
                </a:tc>
                <a:extLst>
                  <a:ext uri="{0D108BD9-81ED-4DB2-BD59-A6C34878D82A}">
                    <a16:rowId xmlns:a16="http://schemas.microsoft.com/office/drawing/2014/main" val="1290504560"/>
                  </a:ext>
                </a:extLst>
              </a:tr>
              <a:tr h="929877">
                <a:tc>
                  <a:txBody>
                    <a:bodyPr/>
                    <a:lstStyle/>
                    <a:p>
                      <a:pPr algn="l"/>
                      <a:r>
                        <a:rPr lang="en-US" sz="2000" b="1" dirty="0">
                          <a:latin typeface="Arial" panose="020B0604020202020204" pitchFamily="34" charset="0"/>
                          <a:cs typeface="Arial" panose="020B0604020202020204" pitchFamily="34" charset="0"/>
                        </a:rPr>
                        <a:t>EDOM</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(1:11-12)</a:t>
                      </a:r>
                    </a:p>
                  </a:txBody>
                  <a:tcPr/>
                </a:tc>
                <a:tc>
                  <a:txBody>
                    <a:bodyPr/>
                    <a:lstStyle/>
                    <a:p>
                      <a:pPr algn="l"/>
                      <a:r>
                        <a:rPr lang="en-US" sz="2000" b="1" dirty="0">
                          <a:latin typeface="Arial" panose="020B0604020202020204" pitchFamily="34" charset="0"/>
                          <a:cs typeface="Arial" panose="020B0604020202020204" pitchFamily="34" charset="0"/>
                        </a:rPr>
                        <a:t>Murdered many Jews</a:t>
                      </a:r>
                    </a:p>
                  </a:txBody>
                  <a:tcPr/>
                </a:tc>
                <a:tc>
                  <a:txBody>
                    <a:bodyPr/>
                    <a:lstStyle/>
                    <a:p>
                      <a:pPr marL="285750" indent="-285750" algn="l">
                        <a:buFont typeface="Wingdings" pitchFamily="2" charset="2"/>
                        <a:buChar char="§"/>
                        <a:tabLst/>
                      </a:pPr>
                      <a:r>
                        <a:rPr lang="en-US" sz="2000" b="1" dirty="0">
                          <a:latin typeface="Arial" panose="020B0604020202020204" pitchFamily="34" charset="0"/>
                          <a:cs typeface="Arial" panose="020B0604020202020204" pitchFamily="34" charset="0"/>
                        </a:rPr>
                        <a:t>Cities destroyed (by 8</a:t>
                      </a:r>
                      <a:r>
                        <a:rPr lang="en-US" sz="2000" b="1" baseline="30000" dirty="0">
                          <a:latin typeface="Arial" panose="020B0604020202020204" pitchFamily="34" charset="0"/>
                          <a:cs typeface="Arial" panose="020B0604020202020204" pitchFamily="34" charset="0"/>
                        </a:rPr>
                        <a:t>th</a:t>
                      </a:r>
                      <a:r>
                        <a:rPr lang="en-US" sz="2000" b="1" dirty="0">
                          <a:latin typeface="Arial" panose="020B0604020202020204" pitchFamily="34" charset="0"/>
                          <a:cs typeface="Arial" panose="020B0604020202020204" pitchFamily="34" charset="0"/>
                        </a:rPr>
                        <a:t> century Assyria and by Nabateans in 400-300 BC)</a:t>
                      </a:r>
                    </a:p>
                  </a:txBody>
                  <a:tcPr/>
                </a:tc>
                <a:extLst>
                  <a:ext uri="{0D108BD9-81ED-4DB2-BD59-A6C34878D82A}">
                    <a16:rowId xmlns:a16="http://schemas.microsoft.com/office/drawing/2014/main" val="1567903210"/>
                  </a:ext>
                </a:extLst>
              </a:tr>
            </a:tbl>
          </a:graphicData>
        </a:graphic>
      </p:graphicFrame>
    </p:spTree>
    <p:extLst>
      <p:ext uri="{BB962C8B-B14F-4D97-AF65-F5344CB8AC3E}">
        <p14:creationId xmlns:p14="http://schemas.microsoft.com/office/powerpoint/2010/main" val="1546398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93186" name="Rectangle 4"/>
          <p:cNvSpPr>
            <a:spLocks noGrp="1" noChangeArrowheads="1"/>
          </p:cNvSpPr>
          <p:nvPr>
            <p:ph type="title"/>
          </p:nvPr>
        </p:nvSpPr>
        <p:spPr>
          <a:xfrm>
            <a:off x="0" y="0"/>
            <a:ext cx="9144000" cy="1143000"/>
          </a:xfrm>
          <a:solidFill>
            <a:schemeClr val="bg1"/>
          </a:solidFill>
        </p:spPr>
        <p:txBody>
          <a:bodyPr/>
          <a:lstStyle/>
          <a:p>
            <a:pPr eaLnBrk="1" hangingPunct="1"/>
            <a:r>
              <a:rPr lang="en-US" sz="3200" b="1" dirty="0">
                <a:latin typeface="Arial" panose="020B0604020202020204" pitchFamily="34" charset="0"/>
                <a:ea typeface="ＭＳ Ｐゴシック" charset="0"/>
                <a:cs typeface="Arial" panose="020B0604020202020204" pitchFamily="34" charset="0"/>
              </a:rPr>
              <a:t>Crimes &amp; Punishments </a:t>
            </a:r>
            <a:br>
              <a:rPr lang="en-US" sz="3200" b="1" dirty="0">
                <a:latin typeface="Arial" panose="020B0604020202020204" pitchFamily="34" charset="0"/>
                <a:ea typeface="ＭＳ Ｐゴシック" charset="0"/>
                <a:cs typeface="Arial" panose="020B0604020202020204" pitchFamily="34" charset="0"/>
              </a:rPr>
            </a:br>
            <a:r>
              <a:rPr lang="en-US" sz="3200" b="1" dirty="0">
                <a:latin typeface="Arial" panose="020B0604020202020204" pitchFamily="34" charset="0"/>
                <a:ea typeface="ＭＳ Ｐゴシック" charset="0"/>
                <a:cs typeface="Arial" panose="020B0604020202020204" pitchFamily="34" charset="0"/>
              </a:rPr>
              <a:t>of Eight Nations in Amos 1–2 </a:t>
            </a:r>
          </a:p>
        </p:txBody>
      </p:sp>
      <p:sp>
        <p:nvSpPr>
          <p:cNvPr id="93188" name="Text Box 3"/>
          <p:cNvSpPr txBox="1">
            <a:spLocks noChangeArrowheads="1"/>
          </p:cNvSpPr>
          <p:nvPr/>
        </p:nvSpPr>
        <p:spPr bwMode="auto">
          <a:xfrm>
            <a:off x="8409274" y="15007"/>
            <a:ext cx="69923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591</a:t>
            </a:r>
          </a:p>
        </p:txBody>
      </p:sp>
      <p:graphicFrame>
        <p:nvGraphicFramePr>
          <p:cNvPr id="2" name="Table 2">
            <a:extLst>
              <a:ext uri="{FF2B5EF4-FFF2-40B4-BE49-F238E27FC236}">
                <a16:creationId xmlns:a16="http://schemas.microsoft.com/office/drawing/2014/main" id="{13CC27AC-62C8-3023-AEB5-A45AFE884942}"/>
              </a:ext>
            </a:extLst>
          </p:cNvPr>
          <p:cNvGraphicFramePr>
            <a:graphicFrameLocks noGrp="1"/>
          </p:cNvGraphicFramePr>
          <p:nvPr/>
        </p:nvGraphicFramePr>
        <p:xfrm>
          <a:off x="0" y="1143000"/>
          <a:ext cx="9144000" cy="5594581"/>
        </p:xfrm>
        <a:graphic>
          <a:graphicData uri="http://schemas.openxmlformats.org/drawingml/2006/table">
            <a:tbl>
              <a:tblPr firstRow="1" bandRow="1">
                <a:tableStyleId>{00A15C55-8517-42AA-B614-E9B94910E393}</a:tableStyleId>
              </a:tblPr>
              <a:tblGrid>
                <a:gridCol w="1331640">
                  <a:extLst>
                    <a:ext uri="{9D8B030D-6E8A-4147-A177-3AD203B41FA5}">
                      <a16:colId xmlns:a16="http://schemas.microsoft.com/office/drawing/2014/main" val="1101228564"/>
                    </a:ext>
                  </a:extLst>
                </a:gridCol>
                <a:gridCol w="3312368">
                  <a:extLst>
                    <a:ext uri="{9D8B030D-6E8A-4147-A177-3AD203B41FA5}">
                      <a16:colId xmlns:a16="http://schemas.microsoft.com/office/drawing/2014/main" val="2421459293"/>
                    </a:ext>
                  </a:extLst>
                </a:gridCol>
                <a:gridCol w="4499992">
                  <a:extLst>
                    <a:ext uri="{9D8B030D-6E8A-4147-A177-3AD203B41FA5}">
                      <a16:colId xmlns:a16="http://schemas.microsoft.com/office/drawing/2014/main" val="3688731423"/>
                    </a:ext>
                  </a:extLst>
                </a:gridCol>
              </a:tblGrid>
              <a:tr h="701824">
                <a:tc>
                  <a:txBody>
                    <a:bodyPr/>
                    <a:lstStyle/>
                    <a:p>
                      <a:pPr algn="l"/>
                      <a:r>
                        <a:rPr lang="en-US" sz="2400" b="1" dirty="0">
                          <a:latin typeface="Arial" panose="020B0604020202020204" pitchFamily="34" charset="0"/>
                          <a:cs typeface="Arial" panose="020B0604020202020204" pitchFamily="34" charset="0"/>
                        </a:rPr>
                        <a:t>NATION</a:t>
                      </a:r>
                    </a:p>
                  </a:txBody>
                  <a:tcPr anchor="ctr"/>
                </a:tc>
                <a:tc>
                  <a:txBody>
                    <a:bodyPr/>
                    <a:lstStyle/>
                    <a:p>
                      <a:pPr algn="l"/>
                      <a:r>
                        <a:rPr lang="en-US" sz="2400" b="1" dirty="0">
                          <a:latin typeface="Arial" panose="020B0604020202020204" pitchFamily="34" charset="0"/>
                          <a:cs typeface="Arial" panose="020B0604020202020204" pitchFamily="34" charset="0"/>
                        </a:rPr>
                        <a:t>CRIME</a:t>
                      </a:r>
                    </a:p>
                  </a:txBody>
                  <a:tcPr anchor="ctr"/>
                </a:tc>
                <a:tc>
                  <a:txBody>
                    <a:bodyPr/>
                    <a:lstStyle/>
                    <a:p>
                      <a:pPr algn="l"/>
                      <a:r>
                        <a:rPr lang="en-US" sz="2400" b="1" dirty="0">
                          <a:latin typeface="Arial" panose="020B0604020202020204" pitchFamily="34" charset="0"/>
                          <a:cs typeface="Arial" panose="020B0604020202020204" pitchFamily="34" charset="0"/>
                        </a:rPr>
                        <a:t>PUNISHMENT</a:t>
                      </a:r>
                    </a:p>
                  </a:txBody>
                  <a:tcPr anchor="ctr"/>
                </a:tc>
                <a:extLst>
                  <a:ext uri="{0D108BD9-81ED-4DB2-BD59-A6C34878D82A}">
                    <a16:rowId xmlns:a16="http://schemas.microsoft.com/office/drawing/2014/main" val="435130572"/>
                  </a:ext>
                </a:extLst>
              </a:tr>
              <a:tr h="1265637">
                <a:tc>
                  <a:txBody>
                    <a:bodyPr/>
                    <a:lstStyle/>
                    <a:p>
                      <a:pPr algn="l"/>
                      <a:r>
                        <a:rPr lang="en-US" sz="2000" b="1" dirty="0">
                          <a:latin typeface="Arial" panose="020B0604020202020204" pitchFamily="34" charset="0"/>
                          <a:cs typeface="Arial" panose="020B0604020202020204" pitchFamily="34" charset="0"/>
                        </a:rPr>
                        <a:t>AMMON </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(1:13-15)</a:t>
                      </a:r>
                    </a:p>
                  </a:txBody>
                  <a:tcPr/>
                </a:tc>
                <a:tc>
                  <a:txBody>
                    <a:bodyPr/>
                    <a:lstStyle/>
                    <a:p>
                      <a:pPr algn="l"/>
                      <a:r>
                        <a:rPr lang="en-US" sz="2000" b="1" dirty="0">
                          <a:latin typeface="Arial" panose="020B0604020202020204" pitchFamily="34" charset="0"/>
                          <a:cs typeface="Arial" panose="020B0604020202020204" pitchFamily="34" charset="0"/>
                        </a:rPr>
                        <a:t>Murdered pregnant Jewish women of Gilead</a:t>
                      </a:r>
                    </a:p>
                  </a:txBody>
                  <a:tcPr/>
                </a:tc>
                <a:tc>
                  <a:txBody>
                    <a:bodyPr/>
                    <a:lstStyle/>
                    <a:p>
                      <a:pPr marL="285750" indent="-285750" algn="l">
                        <a:buFont typeface="Wingdings" pitchFamily="2" charset="2"/>
                        <a:buChar char="§"/>
                        <a:tabLst/>
                      </a:pPr>
                      <a:r>
                        <a:rPr lang="en-US" sz="2000" b="1" dirty="0">
                          <a:latin typeface="Arial" panose="020B0604020202020204" pitchFamily="34" charset="0"/>
                          <a:cs typeface="Arial" panose="020B0604020202020204" pitchFamily="34" charset="0"/>
                        </a:rPr>
                        <a:t>Cities burned (734 BC by Tiglath-Pileser III; cf. 2 Kings 16:7-9)</a:t>
                      </a:r>
                    </a:p>
                    <a:p>
                      <a:pPr marL="285750" indent="-285750" algn="l">
                        <a:buFont typeface="Wingdings" pitchFamily="2" charset="2"/>
                        <a:buChar char="§"/>
                        <a:tabLst/>
                      </a:pPr>
                      <a:r>
                        <a:rPr lang="en-US" sz="2000" b="1" dirty="0">
                          <a:latin typeface="Arial" panose="020B0604020202020204" pitchFamily="34" charset="0"/>
                          <a:cs typeface="Arial" panose="020B0604020202020204" pitchFamily="34" charset="0"/>
                        </a:rPr>
                        <a:t>Exile of king and people</a:t>
                      </a:r>
                    </a:p>
                  </a:txBody>
                  <a:tcPr/>
                </a:tc>
                <a:extLst>
                  <a:ext uri="{0D108BD9-81ED-4DB2-BD59-A6C34878D82A}">
                    <a16:rowId xmlns:a16="http://schemas.microsoft.com/office/drawing/2014/main" val="1114136777"/>
                  </a:ext>
                </a:extLst>
              </a:tr>
              <a:tr h="929877">
                <a:tc>
                  <a:txBody>
                    <a:bodyPr/>
                    <a:lstStyle/>
                    <a:p>
                      <a:pPr algn="l"/>
                      <a:r>
                        <a:rPr lang="en-US" sz="2000" b="1" dirty="0">
                          <a:latin typeface="Arial" panose="020B0604020202020204" pitchFamily="34" charset="0"/>
                          <a:cs typeface="Arial" panose="020B0604020202020204" pitchFamily="34" charset="0"/>
                        </a:rPr>
                        <a:t>MOAB</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(2:1-3)</a:t>
                      </a:r>
                    </a:p>
                  </a:txBody>
                  <a:tcPr/>
                </a:tc>
                <a:tc>
                  <a:txBody>
                    <a:bodyPr/>
                    <a:lstStyle/>
                    <a:p>
                      <a:pPr algn="l"/>
                      <a:r>
                        <a:rPr lang="en-US" sz="2000" b="1" dirty="0">
                          <a:latin typeface="Arial" panose="020B0604020202020204" pitchFamily="34" charset="0"/>
                          <a:cs typeface="Arial" panose="020B0604020202020204" pitchFamily="34" charset="0"/>
                        </a:rPr>
                        <a:t>Desecrated Edom's royal tombs</a:t>
                      </a:r>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
                        <a:tabLst/>
                        <a:defRPr/>
                      </a:pPr>
                      <a:r>
                        <a:rPr lang="en-US" sz="2000" b="1" dirty="0">
                          <a:latin typeface="Arial" panose="020B0604020202020204" pitchFamily="34" charset="0"/>
                          <a:cs typeface="Arial" panose="020B0604020202020204" pitchFamily="34" charset="0"/>
                        </a:rPr>
                        <a:t>Kerioth and other cities defeated in battle and burned (734 BC by Tiglath-Pileser III)</a:t>
                      </a:r>
                    </a:p>
                  </a:txBody>
                  <a:tcPr/>
                </a:tc>
                <a:extLst>
                  <a:ext uri="{0D108BD9-81ED-4DB2-BD59-A6C34878D82A}">
                    <a16:rowId xmlns:a16="http://schemas.microsoft.com/office/drawing/2014/main" val="129953591"/>
                  </a:ext>
                </a:extLst>
              </a:tr>
              <a:tr h="929877">
                <a:tc>
                  <a:txBody>
                    <a:bodyPr/>
                    <a:lstStyle/>
                    <a:p>
                      <a:pPr algn="l"/>
                      <a:r>
                        <a:rPr lang="en-US" sz="2000" b="1" dirty="0">
                          <a:latin typeface="Arial" panose="020B0604020202020204" pitchFamily="34" charset="0"/>
                          <a:cs typeface="Arial" panose="020B0604020202020204" pitchFamily="34" charset="0"/>
                        </a:rPr>
                        <a:t>JUDAH</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(2:4-5)</a:t>
                      </a:r>
                    </a:p>
                  </a:txBody>
                  <a:tcPr/>
                </a:tc>
                <a:tc>
                  <a:txBody>
                    <a:bodyPr/>
                    <a:lstStyle/>
                    <a:p>
                      <a:pPr algn="l"/>
                      <a:r>
                        <a:rPr lang="en-US" sz="2000" b="1" dirty="0">
                          <a:latin typeface="Arial" panose="020B0604020202020204" pitchFamily="34" charset="0"/>
                          <a:cs typeface="Arial" panose="020B0604020202020204" pitchFamily="34" charset="0"/>
                        </a:rPr>
                        <a:t>Rejected God's Word</a:t>
                      </a:r>
                    </a:p>
                  </a:txBody>
                  <a:tcPr/>
                </a:tc>
                <a:tc>
                  <a:txBody>
                    <a:bodyPr/>
                    <a:lstStyle/>
                    <a:p>
                      <a:pPr marL="285750" indent="-285750" algn="l">
                        <a:buFont typeface="Wingdings" pitchFamily="2" charset="2"/>
                        <a:buChar char="§"/>
                        <a:tabLst/>
                      </a:pPr>
                      <a:r>
                        <a:rPr lang="en-US" sz="2000" b="1" dirty="0">
                          <a:latin typeface="Arial" panose="020B0604020202020204" pitchFamily="34" charset="0"/>
                          <a:cs typeface="Arial" panose="020B0604020202020204" pitchFamily="34" charset="0"/>
                        </a:rPr>
                        <a:t>Temple was destroyed (in 586 BC by Babylonian king Nebuchadnezzar)</a:t>
                      </a:r>
                    </a:p>
                  </a:txBody>
                  <a:tcPr/>
                </a:tc>
                <a:extLst>
                  <a:ext uri="{0D108BD9-81ED-4DB2-BD59-A6C34878D82A}">
                    <a16:rowId xmlns:a16="http://schemas.microsoft.com/office/drawing/2014/main" val="1290504560"/>
                  </a:ext>
                </a:extLst>
              </a:tr>
              <a:tr h="929877">
                <a:tc>
                  <a:txBody>
                    <a:bodyPr/>
                    <a:lstStyle/>
                    <a:p>
                      <a:pPr algn="l"/>
                      <a:r>
                        <a:rPr lang="en-US" sz="2000" b="1" dirty="0">
                          <a:latin typeface="Arial" panose="020B0604020202020204" pitchFamily="34" charset="0"/>
                          <a:cs typeface="Arial" panose="020B0604020202020204" pitchFamily="34" charset="0"/>
                        </a:rPr>
                        <a:t>ISRAEL</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(2:6-16)</a:t>
                      </a:r>
                    </a:p>
                  </a:txBody>
                  <a:tcPr/>
                </a:tc>
                <a:tc>
                  <a:txBody>
                    <a:bodyPr/>
                    <a:lstStyle/>
                    <a:p>
                      <a:pPr marL="236538" indent="-236538" algn="l">
                        <a:buFont typeface="Arial" panose="020B0604020202020204" pitchFamily="34" charset="0"/>
                        <a:buChar char="•"/>
                        <a:tabLst/>
                      </a:pPr>
                      <a:r>
                        <a:rPr lang="en-US" sz="2000" b="1" dirty="0">
                          <a:latin typeface="Arial" panose="020B0604020202020204" pitchFamily="34" charset="0"/>
                          <a:cs typeface="Arial" panose="020B0604020202020204" pitchFamily="34" charset="0"/>
                        </a:rPr>
                        <a:t>Accepted bribes (2:6b)</a:t>
                      </a:r>
                    </a:p>
                    <a:p>
                      <a:pPr marL="236538" indent="-236538" algn="l">
                        <a:buFont typeface="Arial" panose="020B0604020202020204" pitchFamily="34" charset="0"/>
                        <a:buChar char="•"/>
                        <a:tabLst/>
                      </a:pPr>
                      <a:r>
                        <a:rPr lang="en-US" sz="2000" b="1" dirty="0">
                          <a:latin typeface="Arial" panose="020B0604020202020204" pitchFamily="34" charset="0"/>
                          <a:cs typeface="Arial" panose="020B0604020202020204" pitchFamily="34" charset="0"/>
                        </a:rPr>
                        <a:t>Abused the poor (2:7a)</a:t>
                      </a:r>
                    </a:p>
                    <a:p>
                      <a:pPr marL="236538" marR="0" lvl="0" indent="-23653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dirty="0">
                          <a:latin typeface="Arial" panose="020B0604020202020204" pitchFamily="34" charset="0"/>
                          <a:cs typeface="Arial" panose="020B0604020202020204" pitchFamily="34" charset="0"/>
                        </a:rPr>
                        <a:t>Sexual sin (2:7b)</a:t>
                      </a:r>
                    </a:p>
                    <a:p>
                      <a:pPr marL="236538" indent="-236538" algn="l">
                        <a:buFont typeface="Arial" panose="020B0604020202020204" pitchFamily="34" charset="0"/>
                        <a:buChar char="•"/>
                        <a:tabLst/>
                      </a:pPr>
                      <a:r>
                        <a:rPr lang="en-US" sz="2000" b="1" dirty="0">
                          <a:latin typeface="Arial" panose="020B0604020202020204" pitchFamily="34" charset="0"/>
                          <a:cs typeface="Arial" panose="020B0604020202020204" pitchFamily="34" charset="0"/>
                        </a:rPr>
                        <a:t>Abused collateral (2:8a)</a:t>
                      </a:r>
                    </a:p>
                    <a:p>
                      <a:pPr marL="236538" indent="-236538" algn="l">
                        <a:buFont typeface="Arial" panose="020B0604020202020204" pitchFamily="34" charset="0"/>
                        <a:buChar char="•"/>
                        <a:tabLst/>
                      </a:pPr>
                      <a:r>
                        <a:rPr lang="en-US" sz="2000" b="1" dirty="0">
                          <a:latin typeface="Arial" panose="020B0604020202020204" pitchFamily="34" charset="0"/>
                          <a:cs typeface="Arial" panose="020B0604020202020204" pitchFamily="34" charset="0"/>
                        </a:rPr>
                        <a:t>False worship (2:8b)</a:t>
                      </a:r>
                    </a:p>
                  </a:txBody>
                  <a:tcPr/>
                </a:tc>
                <a:tc>
                  <a:txBody>
                    <a:bodyPr/>
                    <a:lstStyle/>
                    <a:p>
                      <a:pPr marL="285750" indent="-285750" algn="l">
                        <a:buFont typeface="Wingdings" pitchFamily="2" charset="2"/>
                        <a:buChar char="§"/>
                        <a:tabLst/>
                      </a:pPr>
                      <a:r>
                        <a:rPr lang="en-US" sz="2000" b="1" dirty="0">
                          <a:latin typeface="Arial" panose="020B0604020202020204" pitchFamily="34" charset="0"/>
                          <a:cs typeface="Arial" panose="020B0604020202020204" pitchFamily="34" charset="0"/>
                        </a:rPr>
                        <a:t>Cities destroyed (by 8</a:t>
                      </a:r>
                      <a:r>
                        <a:rPr lang="en-US" sz="2000" b="1" baseline="30000" dirty="0">
                          <a:latin typeface="Arial" panose="020B0604020202020204" pitchFamily="34" charset="0"/>
                          <a:cs typeface="Arial" panose="020B0604020202020204" pitchFamily="34" charset="0"/>
                        </a:rPr>
                        <a:t>th</a:t>
                      </a:r>
                      <a:r>
                        <a:rPr lang="en-US" sz="2000" b="1" dirty="0">
                          <a:latin typeface="Arial" panose="020B0604020202020204" pitchFamily="34" charset="0"/>
                          <a:cs typeface="Arial" panose="020B0604020202020204" pitchFamily="34" charset="0"/>
                        </a:rPr>
                        <a:t> century Assyria and by Nabateans in 400-300 BC)</a:t>
                      </a:r>
                    </a:p>
                  </a:txBody>
                  <a:tcPr/>
                </a:tc>
                <a:extLst>
                  <a:ext uri="{0D108BD9-81ED-4DB2-BD59-A6C34878D82A}">
                    <a16:rowId xmlns:a16="http://schemas.microsoft.com/office/drawing/2014/main" val="1567903210"/>
                  </a:ext>
                </a:extLst>
              </a:tr>
            </a:tbl>
          </a:graphicData>
        </a:graphic>
      </p:graphicFrame>
    </p:spTree>
    <p:extLst>
      <p:ext uri="{BB962C8B-B14F-4D97-AF65-F5344CB8AC3E}">
        <p14:creationId xmlns:p14="http://schemas.microsoft.com/office/powerpoint/2010/main" val="3788048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49784"/>
            <a:ext cx="9144000" cy="1867048"/>
          </a:xfrm>
          <a:effectLst>
            <a:outerShdw blurRad="63500" dist="35921" dir="2700000" algn="ctr" rotWithShape="0">
              <a:schemeClr val="tx2">
                <a:alpha val="74998"/>
              </a:schemeClr>
            </a:outerShdw>
          </a:effectLst>
        </p:spPr>
        <p:txBody>
          <a:bodyPr anchor="t"/>
          <a:lstStyle/>
          <a:p>
            <a:pPr marL="712788" indent="-712788" algn="l">
              <a:defRPr/>
            </a:pPr>
            <a:r>
              <a:rPr lang="en-US" b="1" dirty="0">
                <a:effectLst>
                  <a:glow rad="127000">
                    <a:schemeClr val="tx1"/>
                  </a:glow>
                </a:effectLst>
                <a:latin typeface="Arial" charset="0"/>
                <a:ea typeface="ＭＳ Ｐゴシック" charset="0"/>
                <a:cs typeface="ＭＳ Ｐゴシック" charset="0"/>
              </a:rPr>
              <a:t>II. God will </a:t>
            </a:r>
            <a:r>
              <a:rPr lang="en-US" b="1" dirty="0">
                <a:solidFill>
                  <a:srgbClr val="FFFF00"/>
                </a:solidFill>
                <a:effectLst>
                  <a:glow rad="127000">
                    <a:schemeClr val="tx1"/>
                  </a:glow>
                </a:effectLst>
                <a:latin typeface="Arial" charset="0"/>
                <a:ea typeface="ＭＳ Ｐゴシック" charset="0"/>
                <a:cs typeface="ＭＳ Ｐゴシック" charset="0"/>
              </a:rPr>
              <a:t>restore</a:t>
            </a:r>
            <a:r>
              <a:rPr lang="en-US" b="1" dirty="0">
                <a:effectLst>
                  <a:glow rad="127000">
                    <a:schemeClr val="tx1"/>
                  </a:glow>
                </a:effectLst>
                <a:latin typeface="Arial" charset="0"/>
                <a:ea typeface="ＭＳ Ｐゴシック" charset="0"/>
                <a:cs typeface="ＭＳ Ｐゴシック" charset="0"/>
              </a:rPr>
              <a:t> Israel to fulfill his promises (Amos 9:8-15). </a:t>
            </a:r>
          </a:p>
        </p:txBody>
      </p:sp>
      <p:pic>
        <p:nvPicPr>
          <p:cNvPr id="3" name="Picture 2"/>
          <p:cNvPicPr>
            <a:picLocks noChangeAspect="1"/>
          </p:cNvPicPr>
          <p:nvPr/>
        </p:nvPicPr>
        <p:blipFill>
          <a:blip r:embed="rId3"/>
          <a:stretch>
            <a:fillRect/>
          </a:stretch>
        </p:blipFill>
        <p:spPr>
          <a:xfrm>
            <a:off x="-32329" y="1628800"/>
            <a:ext cx="9144000" cy="5049508"/>
          </a:xfrm>
          <a:prstGeom prst="rect">
            <a:avLst/>
          </a:prstGeom>
        </p:spPr>
      </p:pic>
    </p:spTree>
    <p:extLst>
      <p:ext uri="{BB962C8B-B14F-4D97-AF65-F5344CB8AC3E}">
        <p14:creationId xmlns:p14="http://schemas.microsoft.com/office/powerpoint/2010/main" val="20330733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034" name="Rectangle 1026"/>
          <p:cNvSpPr>
            <a:spLocks noGrp="1" noChangeArrowheads="1"/>
          </p:cNvSpPr>
          <p:nvPr>
            <p:ph type="title"/>
          </p:nvPr>
        </p:nvSpPr>
        <p:spPr>
          <a:xfrm>
            <a:off x="685800" y="158750"/>
            <a:ext cx="7772400" cy="533400"/>
          </a:xfrm>
          <a:effectLst>
            <a:outerShdw blurRad="63500" dist="155023" dir="12899521" algn="ctr" rotWithShape="0">
              <a:srgbClr val="07070B">
                <a:alpha val="74998"/>
              </a:srgbClr>
            </a:outerShdw>
          </a:effectLst>
        </p:spPr>
        <p:txBody>
          <a:bodyPr/>
          <a:lstStyle/>
          <a:p>
            <a:pPr eaLnBrk="1" hangingPunct="1">
              <a:defRPr/>
            </a:pPr>
            <a:r>
              <a:rPr kumimoji="0" lang="en-US" sz="3600">
                <a:latin typeface="Helvetica" charset="0"/>
                <a:ea typeface="ＭＳ Ｐゴシック" charset="0"/>
                <a:cs typeface="ＭＳ Ｐゴシック" charset="0"/>
              </a:rPr>
              <a:t>Matthew 18:15-20</a:t>
            </a:r>
            <a:endParaRPr kumimoji="0" lang="en-US">
              <a:latin typeface="Helvetica" charset="0"/>
              <a:ea typeface="ＭＳ Ｐゴシック" charset="0"/>
              <a:cs typeface="ＭＳ Ｐゴシック" charset="0"/>
            </a:endParaRPr>
          </a:p>
        </p:txBody>
      </p:sp>
      <p:sp>
        <p:nvSpPr>
          <p:cNvPr id="1068071" name="Rectangle 1063"/>
          <p:cNvSpPr>
            <a:spLocks noChangeArrowheads="1"/>
          </p:cNvSpPr>
          <p:nvPr/>
        </p:nvSpPr>
        <p:spPr bwMode="auto">
          <a:xfrm>
            <a:off x="34925" y="620688"/>
            <a:ext cx="9144000" cy="6019800"/>
          </a:xfrm>
          <a:prstGeom prst="rect">
            <a:avLst/>
          </a:prstGeom>
          <a:noFill/>
          <a:ln>
            <a:noFill/>
          </a:ln>
          <a:effectLst/>
        </p:spPr>
        <p:txBody>
          <a:bodyPr anchor="ctr"/>
          <a:lstStyle/>
          <a:p>
            <a:pPr defTabSz="914400" fontAlgn="base">
              <a:spcBef>
                <a:spcPct val="0"/>
              </a:spcBef>
              <a:spcAft>
                <a:spcPct val="0"/>
              </a:spcAft>
              <a:defRPr/>
            </a:pPr>
            <a:r>
              <a:rPr kumimoji="1" lang="en-US" sz="2600" b="1" dirty="0">
                <a:solidFill>
                  <a:srgbClr val="FFFFFF"/>
                </a:solidFill>
                <a:effectLst>
                  <a:glow rad="101600">
                    <a:srgbClr val="000000">
                      <a:alpha val="75000"/>
                    </a:srgbClr>
                  </a:glow>
                </a:effectLst>
                <a:latin typeface="Arial"/>
                <a:ea typeface="ＭＳ Ｐゴシック" charset="0"/>
                <a:cs typeface="Arial"/>
              </a:rPr>
              <a:t>If your brother sins against you, go and show him his fault, just between the two of you.  If he listens to you, you have won your brother over.  </a:t>
            </a:r>
            <a:r>
              <a:rPr kumimoji="1" lang="en-US" sz="2600" b="1" baseline="30000" dirty="0">
                <a:solidFill>
                  <a:srgbClr val="FFFFFF"/>
                </a:solidFill>
                <a:effectLst>
                  <a:glow rad="101600">
                    <a:srgbClr val="000000">
                      <a:alpha val="75000"/>
                    </a:srgbClr>
                  </a:glow>
                </a:effectLst>
                <a:latin typeface="Arial"/>
                <a:ea typeface="ＭＳ Ｐゴシック" charset="0"/>
                <a:cs typeface="Arial"/>
              </a:rPr>
              <a:t>16</a:t>
            </a:r>
            <a:r>
              <a:rPr kumimoji="1" lang="en-US" sz="2600" b="1" dirty="0">
                <a:solidFill>
                  <a:srgbClr val="FFFFFF"/>
                </a:solidFill>
                <a:effectLst>
                  <a:glow rad="101600">
                    <a:srgbClr val="000000">
                      <a:alpha val="75000"/>
                    </a:srgbClr>
                  </a:glow>
                </a:effectLst>
                <a:latin typeface="Arial"/>
                <a:ea typeface="ＭＳ Ｐゴシック" charset="0"/>
                <a:cs typeface="Arial"/>
              </a:rPr>
              <a:t>But if he will not listen, take one or two others along, so that </a:t>
            </a:r>
            <a:r>
              <a:rPr kumimoji="1" lang="fr-FR" sz="2600" b="1" dirty="0">
                <a:solidFill>
                  <a:srgbClr val="FFFFFF"/>
                </a:solidFill>
                <a:effectLst>
                  <a:glow rad="101600">
                    <a:srgbClr val="000000">
                      <a:alpha val="75000"/>
                    </a:srgbClr>
                  </a:glow>
                </a:effectLst>
                <a:latin typeface="Arial"/>
                <a:ea typeface="ＭＳ Ｐゴシック" charset="0"/>
                <a:cs typeface="Arial"/>
              </a:rPr>
              <a:t>'</a:t>
            </a:r>
            <a:r>
              <a:rPr kumimoji="1" lang="en-US" sz="2600" b="1" dirty="0">
                <a:solidFill>
                  <a:srgbClr val="FFFFFF"/>
                </a:solidFill>
                <a:effectLst>
                  <a:glow rad="101600">
                    <a:srgbClr val="000000">
                      <a:alpha val="75000"/>
                    </a:srgbClr>
                  </a:glow>
                </a:effectLst>
                <a:latin typeface="Arial"/>
                <a:ea typeface="ＭＳ Ｐゴシック" charset="0"/>
                <a:cs typeface="Arial"/>
              </a:rPr>
              <a:t>every matter may be established by the testimony of two or three witnesses.</a:t>
            </a:r>
            <a:r>
              <a:rPr kumimoji="1" lang="fr-FR" sz="2600" b="1" dirty="0">
                <a:solidFill>
                  <a:srgbClr val="FFFFFF"/>
                </a:solidFill>
                <a:effectLst>
                  <a:glow rad="101600">
                    <a:srgbClr val="000000">
                      <a:alpha val="75000"/>
                    </a:srgbClr>
                  </a:glow>
                </a:effectLst>
                <a:latin typeface="Arial"/>
                <a:ea typeface="ＭＳ Ｐゴシック" charset="0"/>
                <a:cs typeface="Arial"/>
              </a:rPr>
              <a:t>'</a:t>
            </a:r>
            <a:r>
              <a:rPr kumimoji="1" lang="en-US" sz="2600" b="1" dirty="0">
                <a:solidFill>
                  <a:srgbClr val="FFFFFF"/>
                </a:solidFill>
                <a:effectLst>
                  <a:glow rad="101600">
                    <a:srgbClr val="000000">
                      <a:alpha val="75000"/>
                    </a:srgbClr>
                  </a:glow>
                </a:effectLst>
                <a:latin typeface="Arial"/>
                <a:ea typeface="ＭＳ Ｐゴシック" charset="0"/>
                <a:cs typeface="Arial"/>
              </a:rPr>
              <a:t>  </a:t>
            </a:r>
            <a:r>
              <a:rPr kumimoji="1" lang="en-US" sz="2600" b="1" baseline="30000" dirty="0">
                <a:solidFill>
                  <a:srgbClr val="FFFFFF"/>
                </a:solidFill>
                <a:effectLst>
                  <a:glow rad="101600">
                    <a:srgbClr val="000000">
                      <a:alpha val="75000"/>
                    </a:srgbClr>
                  </a:glow>
                </a:effectLst>
                <a:latin typeface="Arial"/>
                <a:ea typeface="ＭＳ Ｐゴシック" charset="0"/>
                <a:cs typeface="Arial"/>
              </a:rPr>
              <a:t>17</a:t>
            </a:r>
            <a:r>
              <a:rPr kumimoji="1" lang="en-US" sz="2600" b="1" dirty="0">
                <a:solidFill>
                  <a:srgbClr val="FFFFFF"/>
                </a:solidFill>
                <a:effectLst>
                  <a:glow rad="101600">
                    <a:srgbClr val="000000">
                      <a:alpha val="75000"/>
                    </a:srgbClr>
                  </a:glow>
                </a:effectLst>
                <a:latin typeface="Arial"/>
                <a:ea typeface="ＭＳ Ｐゴシック" charset="0"/>
                <a:cs typeface="Arial"/>
              </a:rPr>
              <a:t>If he refuses to listen to them, tell it to the church; and if he refuses to listen even to the church, treat him as you would a pagan or a tax collector.  </a:t>
            </a:r>
            <a:br>
              <a:rPr kumimoji="1" lang="en-US" sz="2600" b="1" dirty="0">
                <a:solidFill>
                  <a:srgbClr val="FFFFFF"/>
                </a:solidFill>
                <a:effectLst>
                  <a:glow rad="101600">
                    <a:srgbClr val="000000">
                      <a:alpha val="75000"/>
                    </a:srgbClr>
                  </a:glow>
                </a:effectLst>
                <a:latin typeface="Arial"/>
                <a:ea typeface="ＭＳ Ｐゴシック" charset="0"/>
                <a:cs typeface="Arial"/>
              </a:rPr>
            </a:br>
            <a:r>
              <a:rPr kumimoji="1" lang="en-US" sz="2600" b="1" baseline="30000" dirty="0">
                <a:solidFill>
                  <a:srgbClr val="FFFFFF"/>
                </a:solidFill>
                <a:effectLst>
                  <a:glow rad="101600">
                    <a:srgbClr val="000000">
                      <a:alpha val="75000"/>
                    </a:srgbClr>
                  </a:glow>
                </a:effectLst>
                <a:latin typeface="Arial"/>
                <a:ea typeface="ＭＳ Ｐゴシック" charset="0"/>
                <a:cs typeface="Arial"/>
              </a:rPr>
              <a:t>18</a:t>
            </a:r>
            <a:r>
              <a:rPr kumimoji="1" lang="en-US" sz="2600" b="1" dirty="0">
                <a:solidFill>
                  <a:srgbClr val="FFFFFF"/>
                </a:solidFill>
                <a:effectLst>
                  <a:glow rad="101600">
                    <a:srgbClr val="000000">
                      <a:alpha val="75000"/>
                    </a:srgbClr>
                  </a:glow>
                </a:effectLst>
                <a:latin typeface="Arial"/>
                <a:ea typeface="ＭＳ Ｐゴシック" charset="0"/>
                <a:cs typeface="Arial"/>
              </a:rPr>
              <a:t>I tell you the truth, whatever you bind on earth will be bound in heaven, and whatever you loose on earth will be loosed in heaven.  </a:t>
            </a:r>
            <a:r>
              <a:rPr kumimoji="1" lang="en-US" sz="2600" b="1" baseline="30000" dirty="0">
                <a:solidFill>
                  <a:srgbClr val="FFFFFF"/>
                </a:solidFill>
                <a:effectLst>
                  <a:glow rad="101600">
                    <a:srgbClr val="000000">
                      <a:alpha val="75000"/>
                    </a:srgbClr>
                  </a:glow>
                </a:effectLst>
                <a:latin typeface="Arial"/>
                <a:ea typeface="ＭＳ Ｐゴシック" charset="0"/>
                <a:cs typeface="Arial"/>
              </a:rPr>
              <a:t>19</a:t>
            </a:r>
            <a:r>
              <a:rPr kumimoji="1" lang="en-US" sz="2600" b="1" dirty="0">
                <a:solidFill>
                  <a:srgbClr val="FFFFFF"/>
                </a:solidFill>
                <a:effectLst>
                  <a:glow rad="101600">
                    <a:srgbClr val="000000">
                      <a:alpha val="75000"/>
                    </a:srgbClr>
                  </a:glow>
                </a:effectLst>
                <a:latin typeface="Arial"/>
                <a:ea typeface="ＭＳ Ｐゴシック" charset="0"/>
                <a:cs typeface="Arial"/>
              </a:rPr>
              <a:t>Again, I tell you that if two of you on earth agree about anything you ask for, it will be done for you by my Father in heaven.  </a:t>
            </a:r>
            <a:r>
              <a:rPr kumimoji="1" lang="en-US" sz="2600" b="1" baseline="30000" dirty="0">
                <a:solidFill>
                  <a:srgbClr val="FFFFFF"/>
                </a:solidFill>
                <a:effectLst>
                  <a:glow rad="101600">
                    <a:srgbClr val="000000">
                      <a:alpha val="75000"/>
                    </a:srgbClr>
                  </a:glow>
                </a:effectLst>
                <a:latin typeface="Arial"/>
                <a:ea typeface="ＭＳ Ｐゴシック" charset="0"/>
                <a:cs typeface="Arial"/>
              </a:rPr>
              <a:t>20</a:t>
            </a:r>
            <a:r>
              <a:rPr kumimoji="1" lang="en-US" sz="2600" b="1" dirty="0">
                <a:solidFill>
                  <a:srgbClr val="FFFFFF"/>
                </a:solidFill>
                <a:effectLst>
                  <a:glow rad="101600">
                    <a:srgbClr val="000000">
                      <a:alpha val="75000"/>
                    </a:srgbClr>
                  </a:glow>
                </a:effectLst>
                <a:latin typeface="Arial"/>
                <a:ea typeface="ＭＳ Ｐゴシック" charset="0"/>
                <a:cs typeface="Arial"/>
              </a:rPr>
              <a:t>For where two or three come together in my name, there am I with them.</a:t>
            </a:r>
          </a:p>
        </p:txBody>
      </p:sp>
      <p:sp>
        <p:nvSpPr>
          <p:cNvPr id="11" name="Text Box 5"/>
          <p:cNvSpPr txBox="1">
            <a:spLocks noChangeArrowheads="1"/>
          </p:cNvSpPr>
          <p:nvPr/>
        </p:nvSpPr>
        <p:spPr bwMode="auto">
          <a:xfrm>
            <a:off x="8509000" y="7620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a:defRPr/>
            </a:pPr>
            <a:r>
              <a:rPr lang="en-US" b="1" kern="0" dirty="0">
                <a:solidFill>
                  <a:srgbClr val="FFFFFF"/>
                </a:solidFill>
              </a:rPr>
              <a:t>27</a:t>
            </a:r>
          </a:p>
        </p:txBody>
      </p:sp>
    </p:spTree>
    <p:extLst>
      <p:ext uri="{BB962C8B-B14F-4D97-AF65-F5344CB8AC3E}">
        <p14:creationId xmlns:p14="http://schemas.microsoft.com/office/powerpoint/2010/main" val="191004331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2"/>
          <p:cNvSpPr>
            <a:spLocks noGrp="1" noChangeArrowheads="1"/>
          </p:cNvSpPr>
          <p:nvPr>
            <p:ph type="ctrTitle"/>
          </p:nvPr>
        </p:nvSpPr>
        <p:spPr>
          <a:xfrm>
            <a:off x="0" y="304800"/>
            <a:ext cx="9144000" cy="1219200"/>
          </a:xfrm>
          <a:effectLst>
            <a:outerShdw blurRad="63500" dist="35921" dir="2700000" algn="ctr" rotWithShape="0">
              <a:srgbClr val="FFFFFF">
                <a:alpha val="74998"/>
              </a:srgbClr>
            </a:outerShdw>
          </a:effectLst>
        </p:spPr>
        <p:txBody>
          <a:bodyPr/>
          <a:lstStyle/>
          <a:p>
            <a:pPr algn="l" eaLnBrk="1" hangingPunct="1">
              <a:defRPr/>
            </a:pPr>
            <a:r>
              <a:rPr lang="en-US" sz="4000" dirty="0">
                <a:latin typeface="PerryGothic Regular" charset="0"/>
                <a:ea typeface="ＭＳ Ｐゴシック" charset="0"/>
                <a:cs typeface="ＭＳ Ｐゴシック" charset="0"/>
              </a:rPr>
              <a:t>The Mechanical Layout</a:t>
            </a:r>
            <a:endParaRPr lang="en-US" dirty="0">
              <a:latin typeface="PerryGothic Regular" charset="0"/>
              <a:ea typeface="ＭＳ Ｐゴシック" charset="0"/>
              <a:cs typeface="ＭＳ Ｐゴシック" charset="0"/>
            </a:endParaRPr>
          </a:p>
        </p:txBody>
      </p:sp>
      <p:pic>
        <p:nvPicPr>
          <p:cNvPr id="619524"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 y="1676400"/>
            <a:ext cx="2609850" cy="3657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9526" name="Text Box 6"/>
          <p:cNvSpPr txBox="1">
            <a:spLocks noChangeArrowheads="1"/>
          </p:cNvSpPr>
          <p:nvPr/>
        </p:nvSpPr>
        <p:spPr bwMode="auto">
          <a:xfrm>
            <a:off x="228600" y="1844675"/>
            <a:ext cx="2182813" cy="3416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en-US" sz="3600" b="1" dirty="0">
                <a:solidFill>
                  <a:srgbClr val="FFFFFF"/>
                </a:solidFill>
                <a:effectLst>
                  <a:glow rad="228600">
                    <a:schemeClr val="tx1">
                      <a:alpha val="75000"/>
                    </a:schemeClr>
                  </a:glow>
                </a:effectLst>
                <a:latin typeface="Arial" charset="0"/>
                <a:ea typeface="ＭＳ Ｐゴシック" charset="-128"/>
                <a:cs typeface="ＭＳ Ｐゴシック" charset="-128"/>
              </a:rPr>
              <a:t>Rewrite the text for more </a:t>
            </a:r>
            <a:r>
              <a:rPr lang="en-US" sz="3600" b="1" dirty="0" err="1">
                <a:solidFill>
                  <a:srgbClr val="FFFFFF"/>
                </a:solidFill>
                <a:effectLst>
                  <a:glow rad="228600">
                    <a:schemeClr val="tx1">
                      <a:alpha val="75000"/>
                    </a:schemeClr>
                  </a:glow>
                </a:effectLst>
                <a:latin typeface="Arial" charset="0"/>
                <a:ea typeface="ＭＳ Ｐゴシック" charset="-128"/>
                <a:cs typeface="ＭＳ Ｐゴシック" charset="-128"/>
              </a:rPr>
              <a:t>accurateunder</a:t>
            </a:r>
            <a:r>
              <a:rPr lang="en-US" sz="3600" b="1" dirty="0">
                <a:solidFill>
                  <a:srgbClr val="FFFFFF"/>
                </a:solidFill>
                <a:effectLst>
                  <a:glow rad="228600">
                    <a:schemeClr val="tx1">
                      <a:alpha val="75000"/>
                    </a:schemeClr>
                  </a:glow>
                </a:effectLst>
                <a:latin typeface="Arial" charset="0"/>
                <a:ea typeface="ＭＳ Ｐゴシック" charset="-128"/>
                <a:cs typeface="ＭＳ Ｐゴシック" charset="-128"/>
              </a:rPr>
              <a:t>-standing</a:t>
            </a:r>
          </a:p>
        </p:txBody>
      </p:sp>
      <p:sp>
        <p:nvSpPr>
          <p:cNvPr id="619528" name="Text Box 8"/>
          <p:cNvSpPr txBox="1">
            <a:spLocks noChangeArrowheads="1"/>
          </p:cNvSpPr>
          <p:nvPr/>
        </p:nvSpPr>
        <p:spPr bwMode="auto">
          <a:xfrm>
            <a:off x="2627313" y="1966913"/>
            <a:ext cx="6372225" cy="3046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514350" indent="-5143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fontAlgn="base">
              <a:spcBef>
                <a:spcPct val="0"/>
              </a:spcBef>
              <a:spcAft>
                <a:spcPct val="0"/>
              </a:spcAft>
              <a:buFont typeface="Times New Roman" charset="0"/>
              <a:buAutoNum type="arabicPeriod"/>
            </a:pPr>
            <a:r>
              <a:rPr lang="en-US" sz="3200" b="1">
                <a:solidFill>
                  <a:srgbClr val="000000"/>
                </a:solidFill>
              </a:rPr>
              <a:t>Main statements at left</a:t>
            </a:r>
          </a:p>
          <a:p>
            <a:pPr defTabSz="914400" fontAlgn="base">
              <a:spcBef>
                <a:spcPct val="0"/>
              </a:spcBef>
              <a:spcAft>
                <a:spcPct val="0"/>
              </a:spcAft>
              <a:buFont typeface="Times New Roman" charset="0"/>
              <a:buAutoNum type="arabicPeriod"/>
            </a:pPr>
            <a:r>
              <a:rPr lang="en-US" sz="3200" b="1">
                <a:solidFill>
                  <a:srgbClr val="000000"/>
                </a:solidFill>
              </a:rPr>
              <a:t>One statement per line</a:t>
            </a:r>
          </a:p>
          <a:p>
            <a:pPr defTabSz="914400" fontAlgn="base">
              <a:spcBef>
                <a:spcPct val="0"/>
              </a:spcBef>
              <a:spcAft>
                <a:spcPct val="0"/>
              </a:spcAft>
              <a:buFont typeface="Times New Roman" charset="0"/>
              <a:buAutoNum type="arabicPeriod"/>
            </a:pPr>
            <a:r>
              <a:rPr lang="en-US" sz="3200" b="1">
                <a:solidFill>
                  <a:srgbClr val="000000"/>
                </a:solidFill>
              </a:rPr>
              <a:t>Subordinate clauses below</a:t>
            </a:r>
          </a:p>
          <a:p>
            <a:pPr defTabSz="914400" fontAlgn="base">
              <a:spcBef>
                <a:spcPct val="0"/>
              </a:spcBef>
              <a:spcAft>
                <a:spcPct val="0"/>
              </a:spcAft>
              <a:buFont typeface="Times New Roman" charset="0"/>
              <a:buAutoNum type="arabicPeriod"/>
            </a:pPr>
            <a:r>
              <a:rPr lang="en-US" sz="3200" b="1">
                <a:solidFill>
                  <a:srgbClr val="000000"/>
                </a:solidFill>
              </a:rPr>
              <a:t>Modifiers generally below</a:t>
            </a:r>
          </a:p>
          <a:p>
            <a:pPr defTabSz="914400" fontAlgn="base">
              <a:spcBef>
                <a:spcPct val="0"/>
              </a:spcBef>
              <a:spcAft>
                <a:spcPct val="0"/>
              </a:spcAft>
              <a:buFont typeface="Times New Roman" charset="0"/>
              <a:buAutoNum type="arabicPeriod"/>
            </a:pPr>
            <a:r>
              <a:rPr lang="en-US" sz="3200" b="1">
                <a:solidFill>
                  <a:srgbClr val="000000"/>
                </a:solidFill>
              </a:rPr>
              <a:t>Coordinate clauses at left</a:t>
            </a:r>
          </a:p>
          <a:p>
            <a:pPr defTabSz="914400" fontAlgn="base">
              <a:spcBef>
                <a:spcPct val="0"/>
              </a:spcBef>
              <a:spcAft>
                <a:spcPct val="0"/>
              </a:spcAft>
              <a:buFont typeface="Times New Roman" charset="0"/>
              <a:buAutoNum type="arabicPeriod"/>
            </a:pPr>
            <a:r>
              <a:rPr lang="en-US" sz="3200" b="1">
                <a:solidFill>
                  <a:srgbClr val="000000"/>
                </a:solidFill>
              </a:rPr>
              <a:t>Lists tabulated vertically</a:t>
            </a:r>
          </a:p>
        </p:txBody>
      </p:sp>
      <p:sp>
        <p:nvSpPr>
          <p:cNvPr id="619530" name="Text Box 10"/>
          <p:cNvSpPr txBox="1">
            <a:spLocks noChangeArrowheads="1"/>
          </p:cNvSpPr>
          <p:nvPr/>
        </p:nvSpPr>
        <p:spPr bwMode="auto">
          <a:xfrm>
            <a:off x="8518525" y="39688"/>
            <a:ext cx="527050" cy="461962"/>
          </a:xfrm>
          <a:prstGeom prst="rect">
            <a:avLst/>
          </a:prstGeom>
          <a:noFill/>
          <a:ln w="9525">
            <a:noFill/>
            <a:miter lim="800000"/>
            <a:headEnd/>
            <a:tailEnd/>
          </a:ln>
          <a:effectLst>
            <a:outerShdw blurRad="63500" dist="35921" dir="2700000" algn="ctr" rotWithShape="0">
              <a:schemeClr val="tx1">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defRPr/>
            </a:pPr>
            <a:r>
              <a:rPr lang="en-US" b="1" dirty="0">
                <a:solidFill>
                  <a:srgbClr val="FFFFFF"/>
                </a:solidFill>
              </a:rPr>
              <a:t>28</a:t>
            </a:r>
            <a:endParaRPr lang="en-US" dirty="0">
              <a:solidFill>
                <a:srgbClr val="000000"/>
              </a:solidFill>
            </a:endParaRPr>
          </a:p>
        </p:txBody>
      </p:sp>
      <p:sp>
        <p:nvSpPr>
          <p:cNvPr id="619532" name="Rectangle 12"/>
          <p:cNvSpPr>
            <a:spLocks noChangeArrowheads="1"/>
          </p:cNvSpPr>
          <p:nvPr/>
        </p:nvSpPr>
        <p:spPr bwMode="auto">
          <a:xfrm>
            <a:off x="-57150" y="5327650"/>
            <a:ext cx="2590800" cy="1530350"/>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ctr"/>
          <a:lstStyle/>
          <a:p>
            <a:pPr algn="ctr" defTabSz="914400" fontAlgn="base">
              <a:lnSpc>
                <a:spcPct val="90000"/>
              </a:lnSpc>
              <a:spcBef>
                <a:spcPct val="20000"/>
              </a:spcBef>
              <a:spcAft>
                <a:spcPct val="0"/>
              </a:spcAft>
            </a:pPr>
            <a:r>
              <a:rPr lang="en-US" sz="3200" b="1">
                <a:solidFill>
                  <a:srgbClr val="FFFFFF"/>
                </a:solidFill>
                <a:latin typeface="PerryGothic Regular" charset="0"/>
                <a:ea typeface="ＭＳ Ｐゴシック" charset="0"/>
                <a:cs typeface="ＭＳ Ｐゴシック" charset="0"/>
              </a:rPr>
              <a:t>Reveal the Grammar</a:t>
            </a:r>
          </a:p>
        </p:txBody>
      </p:sp>
    </p:spTree>
    <p:extLst>
      <p:ext uri="{BB962C8B-B14F-4D97-AF65-F5344CB8AC3E}">
        <p14:creationId xmlns:p14="http://schemas.microsoft.com/office/powerpoint/2010/main" val="41815780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19524"/>
                                        </p:tgtEl>
                                        <p:attrNameLst>
                                          <p:attrName>style.visibility</p:attrName>
                                        </p:attrNameLst>
                                      </p:cBhvr>
                                      <p:to>
                                        <p:strVal val="visible"/>
                                      </p:to>
                                    </p:set>
                                    <p:animEffect transition="in" filter="dissolve">
                                      <p:cBhvr>
                                        <p:cTn id="7" dur="500"/>
                                        <p:tgtEl>
                                          <p:spTgt spid="6195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9532"/>
                                        </p:tgtEl>
                                        <p:attrNameLst>
                                          <p:attrName>style.visibility</p:attrName>
                                        </p:attrNameLst>
                                      </p:cBhvr>
                                      <p:to>
                                        <p:strVal val="visible"/>
                                      </p:to>
                                    </p:set>
                                    <p:animEffect transition="in" filter="dissolve">
                                      <p:cBhvr>
                                        <p:cTn id="12" dur="500"/>
                                        <p:tgtEl>
                                          <p:spTgt spid="61953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19526"/>
                                        </p:tgtEl>
                                        <p:attrNameLst>
                                          <p:attrName>style.visibility</p:attrName>
                                        </p:attrNameLst>
                                      </p:cBhvr>
                                      <p:to>
                                        <p:strVal val="visible"/>
                                      </p:to>
                                    </p:set>
                                    <p:animEffect transition="in" filter="dissolve">
                                      <p:cBhvr>
                                        <p:cTn id="17" dur="500"/>
                                        <p:tgtEl>
                                          <p:spTgt spid="61952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619528">
                                            <p:txEl>
                                              <p:pRg st="0" end="0"/>
                                            </p:txEl>
                                          </p:spTgt>
                                        </p:tgtEl>
                                        <p:attrNameLst>
                                          <p:attrName>style.visibility</p:attrName>
                                        </p:attrNameLst>
                                      </p:cBhvr>
                                      <p:to>
                                        <p:strVal val="visible"/>
                                      </p:to>
                                    </p:set>
                                    <p:anim calcmode="lin" valueType="num">
                                      <p:cBhvr>
                                        <p:cTn id="22" dur="1000" fill="hold"/>
                                        <p:tgtEl>
                                          <p:spTgt spid="619528">
                                            <p:txEl>
                                              <p:pRg st="0" end="0"/>
                                            </p:txEl>
                                          </p:spTgt>
                                        </p:tgtEl>
                                        <p:attrNameLst>
                                          <p:attrName>ppt_x</p:attrName>
                                        </p:attrNameLst>
                                      </p:cBhvr>
                                      <p:tavLst>
                                        <p:tav tm="0">
                                          <p:val>
                                            <p:strVal val="#ppt_x-.2"/>
                                          </p:val>
                                        </p:tav>
                                        <p:tav tm="100000">
                                          <p:val>
                                            <p:strVal val="#ppt_x"/>
                                          </p:val>
                                        </p:tav>
                                      </p:tavLst>
                                    </p:anim>
                                    <p:anim calcmode="lin" valueType="num">
                                      <p:cBhvr>
                                        <p:cTn id="23" dur="1000" fill="hold"/>
                                        <p:tgtEl>
                                          <p:spTgt spid="619528">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4" dur="1000"/>
                                        <p:tgtEl>
                                          <p:spTgt spid="619528">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619528">
                                            <p:txEl>
                                              <p:pRg st="1" end="1"/>
                                            </p:txEl>
                                          </p:spTgt>
                                        </p:tgtEl>
                                        <p:attrNameLst>
                                          <p:attrName>style.visibility</p:attrName>
                                        </p:attrNameLst>
                                      </p:cBhvr>
                                      <p:to>
                                        <p:strVal val="visible"/>
                                      </p:to>
                                    </p:set>
                                    <p:anim calcmode="lin" valueType="num">
                                      <p:cBhvr>
                                        <p:cTn id="29" dur="1000" fill="hold"/>
                                        <p:tgtEl>
                                          <p:spTgt spid="619528">
                                            <p:txEl>
                                              <p:pRg st="1" end="1"/>
                                            </p:txEl>
                                          </p:spTgt>
                                        </p:tgtEl>
                                        <p:attrNameLst>
                                          <p:attrName>ppt_x</p:attrName>
                                        </p:attrNameLst>
                                      </p:cBhvr>
                                      <p:tavLst>
                                        <p:tav tm="0">
                                          <p:val>
                                            <p:strVal val="#ppt_x-.2"/>
                                          </p:val>
                                        </p:tav>
                                        <p:tav tm="100000">
                                          <p:val>
                                            <p:strVal val="#ppt_x"/>
                                          </p:val>
                                        </p:tav>
                                      </p:tavLst>
                                    </p:anim>
                                    <p:anim calcmode="lin" valueType="num">
                                      <p:cBhvr>
                                        <p:cTn id="30" dur="1000" fill="hold"/>
                                        <p:tgtEl>
                                          <p:spTgt spid="619528">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31" dur="1000"/>
                                        <p:tgtEl>
                                          <p:spTgt spid="619528">
                                            <p:txEl>
                                              <p:pRg st="1" end="1"/>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9" presetClass="entr" presetSubtype="0" fill="hold" grpId="0" nodeType="clickEffect">
                                  <p:stCondLst>
                                    <p:cond delay="0"/>
                                  </p:stCondLst>
                                  <p:childTnLst>
                                    <p:set>
                                      <p:cBhvr>
                                        <p:cTn id="35" dur="1" fill="hold">
                                          <p:stCondLst>
                                            <p:cond delay="0"/>
                                          </p:stCondLst>
                                        </p:cTn>
                                        <p:tgtEl>
                                          <p:spTgt spid="619528">
                                            <p:txEl>
                                              <p:pRg st="2" end="2"/>
                                            </p:txEl>
                                          </p:spTgt>
                                        </p:tgtEl>
                                        <p:attrNameLst>
                                          <p:attrName>style.visibility</p:attrName>
                                        </p:attrNameLst>
                                      </p:cBhvr>
                                      <p:to>
                                        <p:strVal val="visible"/>
                                      </p:to>
                                    </p:set>
                                    <p:anim calcmode="lin" valueType="num">
                                      <p:cBhvr>
                                        <p:cTn id="36" dur="1000" fill="hold"/>
                                        <p:tgtEl>
                                          <p:spTgt spid="619528">
                                            <p:txEl>
                                              <p:pRg st="2" end="2"/>
                                            </p:txEl>
                                          </p:spTgt>
                                        </p:tgtEl>
                                        <p:attrNameLst>
                                          <p:attrName>ppt_x</p:attrName>
                                        </p:attrNameLst>
                                      </p:cBhvr>
                                      <p:tavLst>
                                        <p:tav tm="0">
                                          <p:val>
                                            <p:strVal val="#ppt_x-.2"/>
                                          </p:val>
                                        </p:tav>
                                        <p:tav tm="100000">
                                          <p:val>
                                            <p:strVal val="#ppt_x"/>
                                          </p:val>
                                        </p:tav>
                                      </p:tavLst>
                                    </p:anim>
                                    <p:anim calcmode="lin" valueType="num">
                                      <p:cBhvr>
                                        <p:cTn id="37" dur="1000" fill="hold"/>
                                        <p:tgtEl>
                                          <p:spTgt spid="619528">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8" dur="1000"/>
                                        <p:tgtEl>
                                          <p:spTgt spid="619528">
                                            <p:txEl>
                                              <p:pRg st="2" end="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9" presetClass="entr" presetSubtype="0" fill="hold" grpId="0" nodeType="clickEffect">
                                  <p:stCondLst>
                                    <p:cond delay="0"/>
                                  </p:stCondLst>
                                  <p:childTnLst>
                                    <p:set>
                                      <p:cBhvr>
                                        <p:cTn id="42" dur="1" fill="hold">
                                          <p:stCondLst>
                                            <p:cond delay="0"/>
                                          </p:stCondLst>
                                        </p:cTn>
                                        <p:tgtEl>
                                          <p:spTgt spid="619528">
                                            <p:txEl>
                                              <p:pRg st="3" end="3"/>
                                            </p:txEl>
                                          </p:spTgt>
                                        </p:tgtEl>
                                        <p:attrNameLst>
                                          <p:attrName>style.visibility</p:attrName>
                                        </p:attrNameLst>
                                      </p:cBhvr>
                                      <p:to>
                                        <p:strVal val="visible"/>
                                      </p:to>
                                    </p:set>
                                    <p:anim calcmode="lin" valueType="num">
                                      <p:cBhvr>
                                        <p:cTn id="43" dur="1000" fill="hold"/>
                                        <p:tgtEl>
                                          <p:spTgt spid="619528">
                                            <p:txEl>
                                              <p:pRg st="3" end="3"/>
                                            </p:txEl>
                                          </p:spTgt>
                                        </p:tgtEl>
                                        <p:attrNameLst>
                                          <p:attrName>ppt_x</p:attrName>
                                        </p:attrNameLst>
                                      </p:cBhvr>
                                      <p:tavLst>
                                        <p:tav tm="0">
                                          <p:val>
                                            <p:strVal val="#ppt_x-.2"/>
                                          </p:val>
                                        </p:tav>
                                        <p:tav tm="100000">
                                          <p:val>
                                            <p:strVal val="#ppt_x"/>
                                          </p:val>
                                        </p:tav>
                                      </p:tavLst>
                                    </p:anim>
                                    <p:anim calcmode="lin" valueType="num">
                                      <p:cBhvr>
                                        <p:cTn id="44" dur="1000" fill="hold"/>
                                        <p:tgtEl>
                                          <p:spTgt spid="619528">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45" dur="1000"/>
                                        <p:tgtEl>
                                          <p:spTgt spid="619528">
                                            <p:txEl>
                                              <p:pRg st="3" end="3"/>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9" presetClass="entr" presetSubtype="0" fill="hold" grpId="0" nodeType="clickEffect">
                                  <p:stCondLst>
                                    <p:cond delay="0"/>
                                  </p:stCondLst>
                                  <p:childTnLst>
                                    <p:set>
                                      <p:cBhvr>
                                        <p:cTn id="49" dur="1" fill="hold">
                                          <p:stCondLst>
                                            <p:cond delay="0"/>
                                          </p:stCondLst>
                                        </p:cTn>
                                        <p:tgtEl>
                                          <p:spTgt spid="619528">
                                            <p:txEl>
                                              <p:pRg st="4" end="4"/>
                                            </p:txEl>
                                          </p:spTgt>
                                        </p:tgtEl>
                                        <p:attrNameLst>
                                          <p:attrName>style.visibility</p:attrName>
                                        </p:attrNameLst>
                                      </p:cBhvr>
                                      <p:to>
                                        <p:strVal val="visible"/>
                                      </p:to>
                                    </p:set>
                                    <p:anim calcmode="lin" valueType="num">
                                      <p:cBhvr>
                                        <p:cTn id="50" dur="1000" fill="hold"/>
                                        <p:tgtEl>
                                          <p:spTgt spid="619528">
                                            <p:txEl>
                                              <p:pRg st="4" end="4"/>
                                            </p:txEl>
                                          </p:spTgt>
                                        </p:tgtEl>
                                        <p:attrNameLst>
                                          <p:attrName>ppt_x</p:attrName>
                                        </p:attrNameLst>
                                      </p:cBhvr>
                                      <p:tavLst>
                                        <p:tav tm="0">
                                          <p:val>
                                            <p:strVal val="#ppt_x-.2"/>
                                          </p:val>
                                        </p:tav>
                                        <p:tav tm="100000">
                                          <p:val>
                                            <p:strVal val="#ppt_x"/>
                                          </p:val>
                                        </p:tav>
                                      </p:tavLst>
                                    </p:anim>
                                    <p:anim calcmode="lin" valueType="num">
                                      <p:cBhvr>
                                        <p:cTn id="51" dur="1000" fill="hold"/>
                                        <p:tgtEl>
                                          <p:spTgt spid="619528">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52" dur="1000"/>
                                        <p:tgtEl>
                                          <p:spTgt spid="619528">
                                            <p:txEl>
                                              <p:pRg st="4" end="4"/>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9" presetClass="entr" presetSubtype="0" fill="hold" grpId="0" nodeType="clickEffect">
                                  <p:stCondLst>
                                    <p:cond delay="0"/>
                                  </p:stCondLst>
                                  <p:childTnLst>
                                    <p:set>
                                      <p:cBhvr>
                                        <p:cTn id="56" dur="1" fill="hold">
                                          <p:stCondLst>
                                            <p:cond delay="0"/>
                                          </p:stCondLst>
                                        </p:cTn>
                                        <p:tgtEl>
                                          <p:spTgt spid="619528">
                                            <p:txEl>
                                              <p:pRg st="5" end="5"/>
                                            </p:txEl>
                                          </p:spTgt>
                                        </p:tgtEl>
                                        <p:attrNameLst>
                                          <p:attrName>style.visibility</p:attrName>
                                        </p:attrNameLst>
                                      </p:cBhvr>
                                      <p:to>
                                        <p:strVal val="visible"/>
                                      </p:to>
                                    </p:set>
                                    <p:anim calcmode="lin" valueType="num">
                                      <p:cBhvr>
                                        <p:cTn id="57" dur="1000" fill="hold"/>
                                        <p:tgtEl>
                                          <p:spTgt spid="619528">
                                            <p:txEl>
                                              <p:pRg st="5" end="5"/>
                                            </p:txEl>
                                          </p:spTgt>
                                        </p:tgtEl>
                                        <p:attrNameLst>
                                          <p:attrName>ppt_x</p:attrName>
                                        </p:attrNameLst>
                                      </p:cBhvr>
                                      <p:tavLst>
                                        <p:tav tm="0">
                                          <p:val>
                                            <p:strVal val="#ppt_x-.2"/>
                                          </p:val>
                                        </p:tav>
                                        <p:tav tm="100000">
                                          <p:val>
                                            <p:strVal val="#ppt_x"/>
                                          </p:val>
                                        </p:tav>
                                      </p:tavLst>
                                    </p:anim>
                                    <p:anim calcmode="lin" valueType="num">
                                      <p:cBhvr>
                                        <p:cTn id="58" dur="1000" fill="hold"/>
                                        <p:tgtEl>
                                          <p:spTgt spid="619528">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59" dur="1000"/>
                                        <p:tgtEl>
                                          <p:spTgt spid="61952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526" grpId="0"/>
      <p:bldP spid="619528" grpId="0" build="p"/>
      <p:bldP spid="61953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38865"/>
            <a:ext cx="9144000" cy="898775"/>
          </a:xfrm>
        </p:spPr>
        <p:txBody>
          <a:bodyPr/>
          <a:lstStyle/>
          <a:p>
            <a:r>
              <a:rPr lang="en-US" sz="4000" b="1" dirty="0">
                <a:solidFill>
                  <a:schemeClr val="bg1"/>
                </a:solidFill>
              </a:rPr>
              <a:t>Ephesians 4:11-15 </a:t>
            </a:r>
            <a:r>
              <a:rPr lang="en-US" sz="3200" b="1" dirty="0">
                <a:solidFill>
                  <a:schemeClr val="bg1"/>
                </a:solidFill>
              </a:rPr>
              <a:t>ASV (1901)</a:t>
            </a:r>
            <a:endParaRPr lang="en-US" sz="4000" b="1" dirty="0">
              <a:solidFill>
                <a:schemeClr val="bg1"/>
              </a:solidFill>
            </a:endParaRPr>
          </a:p>
        </p:txBody>
      </p:sp>
      <p:sp>
        <p:nvSpPr>
          <p:cNvPr id="4" name="Title 2"/>
          <p:cNvSpPr txBox="1">
            <a:spLocks/>
          </p:cNvSpPr>
          <p:nvPr/>
        </p:nvSpPr>
        <p:spPr bwMode="auto">
          <a:xfrm>
            <a:off x="244338" y="838679"/>
            <a:ext cx="8684207" cy="5849221"/>
          </a:xfrm>
          <a:prstGeom prst="rect">
            <a:avLst/>
          </a:prstGeom>
          <a:solidFill>
            <a:srgbClr val="F8FFDE"/>
          </a:solidFill>
          <a:ln>
            <a:noFill/>
          </a:ln>
          <a:extLs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a:lstStyle>
          <a:p>
            <a:pPr algn="l">
              <a:lnSpc>
                <a:spcPct val="70000"/>
              </a:lnSpc>
              <a:tabLst>
                <a:tab pos="1071563" algn="l"/>
                <a:tab pos="1435100" algn="l"/>
                <a:tab pos="1789113" algn="l"/>
                <a:tab pos="2506663" algn="l"/>
                <a:tab pos="2868613" algn="l"/>
                <a:tab pos="3946525" algn="l"/>
                <a:tab pos="4308475" algn="l"/>
                <a:tab pos="4660900" algn="l"/>
              </a:tabLst>
            </a:pPr>
            <a:r>
              <a:rPr lang="en-US" sz="2000" b="1" dirty="0">
                <a:solidFill>
                  <a:srgbClr val="000000"/>
                </a:solidFill>
              </a:rPr>
              <a:t>11   And he gave</a:t>
            </a:r>
            <a:br>
              <a:rPr lang="en-US" sz="2000" b="1" dirty="0">
                <a:solidFill>
                  <a:srgbClr val="000000"/>
                </a:solidFill>
              </a:rPr>
            </a:br>
            <a:r>
              <a:rPr lang="en-US" sz="2000" b="1" dirty="0">
                <a:solidFill>
                  <a:srgbClr val="000000"/>
                </a:solidFill>
              </a:rPr>
              <a:t>		some (to be) apostles</a:t>
            </a:r>
            <a:br>
              <a:rPr lang="en-US" sz="2000" b="1" dirty="0">
                <a:solidFill>
                  <a:srgbClr val="000000"/>
                </a:solidFill>
              </a:rPr>
            </a:br>
            <a:r>
              <a:rPr lang="en-US" sz="2000" b="1" dirty="0">
                <a:solidFill>
                  <a:srgbClr val="000000"/>
                </a:solidFill>
              </a:rPr>
              <a:t>		and some, prophets;</a:t>
            </a:r>
            <a:br>
              <a:rPr lang="en-US" sz="2000" b="1" dirty="0">
                <a:solidFill>
                  <a:srgbClr val="000000"/>
                </a:solidFill>
              </a:rPr>
            </a:br>
            <a:r>
              <a:rPr lang="en-US" sz="2000" b="1" dirty="0">
                <a:solidFill>
                  <a:srgbClr val="000000"/>
                </a:solidFill>
              </a:rPr>
              <a:t>		and some, evangelists</a:t>
            </a:r>
            <a:br>
              <a:rPr lang="en-US" sz="2000" b="1" dirty="0">
                <a:solidFill>
                  <a:srgbClr val="000000"/>
                </a:solidFill>
              </a:rPr>
            </a:br>
            <a:r>
              <a:rPr lang="en-US" sz="2000" b="1" dirty="0">
                <a:solidFill>
                  <a:srgbClr val="000000"/>
                </a:solidFill>
              </a:rPr>
              <a:t>		and some,</a:t>
            </a:r>
            <a:br>
              <a:rPr lang="en-US" sz="2000" b="1" dirty="0">
                <a:solidFill>
                  <a:srgbClr val="000000"/>
                </a:solidFill>
              </a:rPr>
            </a:br>
            <a:r>
              <a:rPr lang="en-US" sz="2000" b="1" dirty="0">
                <a:solidFill>
                  <a:srgbClr val="000000"/>
                </a:solidFill>
              </a:rPr>
              <a:t>			pastors</a:t>
            </a:r>
            <a:br>
              <a:rPr lang="en-US" sz="2000" b="1" dirty="0">
                <a:solidFill>
                  <a:srgbClr val="000000"/>
                </a:solidFill>
              </a:rPr>
            </a:br>
            <a:r>
              <a:rPr lang="en-US" sz="2000" b="1" dirty="0">
                <a:solidFill>
                  <a:srgbClr val="000000"/>
                </a:solidFill>
              </a:rPr>
              <a:t>			and teachers;</a:t>
            </a:r>
            <a:br>
              <a:rPr lang="en-US" sz="2000" b="1" dirty="0">
                <a:solidFill>
                  <a:srgbClr val="000000"/>
                </a:solidFill>
              </a:rPr>
            </a:br>
            <a:r>
              <a:rPr lang="en-US" sz="2000" b="1" dirty="0">
                <a:solidFill>
                  <a:srgbClr val="000000"/>
                </a:solidFill>
              </a:rPr>
              <a:t>12	for the </a:t>
            </a:r>
            <a:r>
              <a:rPr lang="en-US" sz="2000" b="1" i="1" dirty="0">
                <a:solidFill>
                  <a:srgbClr val="000000"/>
                </a:solidFill>
              </a:rPr>
              <a:t>perfecting</a:t>
            </a:r>
            <a:r>
              <a:rPr lang="en-US" sz="2000" b="1" dirty="0">
                <a:solidFill>
                  <a:srgbClr val="000000"/>
                </a:solidFill>
              </a:rPr>
              <a:t> of the saints,</a:t>
            </a:r>
          </a:p>
          <a:p>
            <a:pPr algn="l">
              <a:lnSpc>
                <a:spcPct val="70000"/>
              </a:lnSpc>
              <a:tabLst>
                <a:tab pos="1071563" algn="l"/>
                <a:tab pos="1435100" algn="l"/>
                <a:tab pos="1789113" algn="l"/>
                <a:tab pos="2506663" algn="l"/>
                <a:tab pos="2868613" algn="l"/>
                <a:tab pos="3946525" algn="l"/>
                <a:tab pos="4308475" algn="l"/>
                <a:tab pos="4660900" algn="l"/>
              </a:tabLst>
            </a:pPr>
            <a:r>
              <a:rPr lang="en-US" sz="2000" b="1" dirty="0">
                <a:solidFill>
                  <a:srgbClr val="000000"/>
                </a:solidFill>
              </a:rPr>
              <a:t>		unto the work of ministering, </a:t>
            </a:r>
            <a:br>
              <a:rPr lang="en-US" sz="2000" b="1" dirty="0">
                <a:solidFill>
                  <a:srgbClr val="000000"/>
                </a:solidFill>
              </a:rPr>
            </a:br>
            <a:r>
              <a:rPr lang="en-US" sz="2000" b="1" dirty="0">
                <a:solidFill>
                  <a:srgbClr val="000000"/>
                </a:solidFill>
              </a:rPr>
              <a:t>		unto the building up of the body of Christ:  </a:t>
            </a:r>
          </a:p>
          <a:p>
            <a:pPr algn="l">
              <a:lnSpc>
                <a:spcPct val="70000"/>
              </a:lnSpc>
              <a:tabLst>
                <a:tab pos="1071563" algn="l"/>
                <a:tab pos="1435100" algn="l"/>
                <a:tab pos="1789113" algn="l"/>
                <a:tab pos="2506663" algn="l"/>
                <a:tab pos="2868613" algn="l"/>
                <a:tab pos="3946525" algn="l"/>
                <a:tab pos="4308475" algn="l"/>
                <a:tab pos="4660900" algn="l"/>
              </a:tabLst>
            </a:pPr>
            <a:r>
              <a:rPr lang="en-US" sz="2000" b="1" dirty="0">
                <a:solidFill>
                  <a:srgbClr val="000000"/>
                </a:solidFill>
              </a:rPr>
              <a:t>13 	till we all </a:t>
            </a:r>
            <a:r>
              <a:rPr lang="en-US" sz="2000" b="1" i="1" dirty="0">
                <a:solidFill>
                  <a:srgbClr val="000000"/>
                </a:solidFill>
              </a:rPr>
              <a:t>attain</a:t>
            </a:r>
            <a:r>
              <a:rPr lang="en-US" sz="2000" b="1" dirty="0">
                <a:solidFill>
                  <a:srgbClr val="000000"/>
                </a:solidFill>
              </a:rPr>
              <a:t> </a:t>
            </a:r>
            <a:br>
              <a:rPr lang="en-US" sz="2000" b="1" dirty="0">
                <a:solidFill>
                  <a:srgbClr val="000000"/>
                </a:solidFill>
              </a:rPr>
            </a:br>
            <a:r>
              <a:rPr lang="en-US" sz="2000" b="1" i="1" dirty="0">
                <a:solidFill>
                  <a:srgbClr val="000000"/>
                </a:solidFill>
              </a:rPr>
              <a:t>	</a:t>
            </a:r>
            <a:r>
              <a:rPr lang="en-US" sz="2000" b="1" dirty="0">
                <a:solidFill>
                  <a:srgbClr val="000000"/>
                </a:solidFill>
              </a:rPr>
              <a:t>		unto the unity </a:t>
            </a:r>
            <a:br>
              <a:rPr lang="en-US" sz="2000" b="1" dirty="0">
                <a:solidFill>
                  <a:srgbClr val="000000"/>
                </a:solidFill>
              </a:rPr>
            </a:br>
            <a:r>
              <a:rPr lang="en-US" sz="2000" b="1" dirty="0">
                <a:solidFill>
                  <a:srgbClr val="000000"/>
                </a:solidFill>
              </a:rPr>
              <a:t>				of the faith, </a:t>
            </a:r>
            <a:br>
              <a:rPr lang="en-US" sz="2000" b="1" dirty="0">
                <a:solidFill>
                  <a:srgbClr val="000000"/>
                </a:solidFill>
              </a:rPr>
            </a:br>
            <a:r>
              <a:rPr lang="en-US" sz="2000" b="1" dirty="0">
                <a:solidFill>
                  <a:srgbClr val="000000"/>
                </a:solidFill>
              </a:rPr>
              <a:t>				and of the knowledge of the Son of God, </a:t>
            </a:r>
            <a:br>
              <a:rPr lang="en-US" sz="2000" b="1" dirty="0">
                <a:solidFill>
                  <a:srgbClr val="000000"/>
                </a:solidFill>
              </a:rPr>
            </a:br>
            <a:r>
              <a:rPr lang="en-US" sz="2000" b="1" dirty="0">
                <a:solidFill>
                  <a:srgbClr val="000000"/>
                </a:solidFill>
              </a:rPr>
              <a:t>			unto a fullgrown man, </a:t>
            </a:r>
            <a:br>
              <a:rPr lang="en-US" sz="2000" b="1" dirty="0">
                <a:solidFill>
                  <a:srgbClr val="000000"/>
                </a:solidFill>
              </a:rPr>
            </a:br>
            <a:r>
              <a:rPr lang="en-US" sz="2000" b="1" dirty="0">
                <a:solidFill>
                  <a:srgbClr val="000000"/>
                </a:solidFill>
              </a:rPr>
              <a:t>			unto the measure of the stature of the fulness of Christ:  </a:t>
            </a:r>
            <a:br>
              <a:rPr lang="en-US" sz="2000" b="1" dirty="0">
                <a:solidFill>
                  <a:srgbClr val="000000"/>
                </a:solidFill>
              </a:rPr>
            </a:br>
            <a:r>
              <a:rPr lang="en-US" sz="2000" b="1" dirty="0">
                <a:solidFill>
                  <a:srgbClr val="000000"/>
                </a:solidFill>
              </a:rPr>
              <a:t>14 	that we may be no longer </a:t>
            </a:r>
            <a:r>
              <a:rPr lang="en-US" sz="2000" b="1" i="1" dirty="0">
                <a:solidFill>
                  <a:srgbClr val="000000"/>
                </a:solidFill>
              </a:rPr>
              <a:t>children</a:t>
            </a:r>
            <a:r>
              <a:rPr lang="en-US" sz="2000" b="1" dirty="0">
                <a:solidFill>
                  <a:srgbClr val="000000"/>
                </a:solidFill>
              </a:rPr>
              <a:t>, </a:t>
            </a:r>
            <a:br>
              <a:rPr lang="en-US" sz="2000" b="1" dirty="0">
                <a:solidFill>
                  <a:srgbClr val="000000"/>
                </a:solidFill>
              </a:rPr>
            </a:br>
            <a:r>
              <a:rPr lang="en-US" sz="2000" b="1" dirty="0">
                <a:solidFill>
                  <a:srgbClr val="000000"/>
                </a:solidFill>
              </a:rPr>
              <a:t>					tossed to and fro </a:t>
            </a:r>
            <a:br>
              <a:rPr lang="en-US" sz="2000" b="1" dirty="0">
                <a:solidFill>
                  <a:srgbClr val="000000"/>
                </a:solidFill>
              </a:rPr>
            </a:br>
            <a:r>
              <a:rPr lang="en-US" sz="2000" b="1" dirty="0">
                <a:solidFill>
                  <a:srgbClr val="000000"/>
                </a:solidFill>
              </a:rPr>
              <a:t>					and </a:t>
            </a:r>
            <a:r>
              <a:rPr lang="en-US" sz="2000" b="1" i="1" dirty="0">
                <a:solidFill>
                  <a:srgbClr val="000000"/>
                </a:solidFill>
              </a:rPr>
              <a:t>carried about </a:t>
            </a:r>
            <a:r>
              <a:rPr lang="en-US" sz="2000" b="1" dirty="0">
                <a:solidFill>
                  <a:srgbClr val="000000"/>
                </a:solidFill>
              </a:rPr>
              <a:t>with every wind of doctrine, </a:t>
            </a:r>
            <a:br>
              <a:rPr lang="en-US" sz="2000" b="1" dirty="0">
                <a:solidFill>
                  <a:srgbClr val="000000"/>
                </a:solidFill>
              </a:rPr>
            </a:br>
            <a:r>
              <a:rPr lang="en-US" sz="2000" b="1" dirty="0">
                <a:solidFill>
                  <a:srgbClr val="000000"/>
                </a:solidFill>
              </a:rPr>
              <a:t>						by the sleight of men, </a:t>
            </a:r>
            <a:br>
              <a:rPr lang="en-US" sz="2000" b="1" dirty="0">
                <a:solidFill>
                  <a:srgbClr val="000000"/>
                </a:solidFill>
              </a:rPr>
            </a:br>
            <a:r>
              <a:rPr lang="en-US" sz="2000" b="1" dirty="0">
                <a:solidFill>
                  <a:srgbClr val="000000"/>
                </a:solidFill>
              </a:rPr>
              <a:t>						in craftiness, </a:t>
            </a:r>
            <a:br>
              <a:rPr lang="en-US" sz="2000" b="1" dirty="0">
                <a:solidFill>
                  <a:srgbClr val="000000"/>
                </a:solidFill>
              </a:rPr>
            </a:br>
            <a:r>
              <a:rPr lang="en-US" sz="2000" b="1" dirty="0">
                <a:solidFill>
                  <a:srgbClr val="000000"/>
                </a:solidFill>
              </a:rPr>
              <a:t>						after the wiles of error;  </a:t>
            </a:r>
            <a:br>
              <a:rPr lang="en-US" sz="2000" b="1" dirty="0">
                <a:solidFill>
                  <a:srgbClr val="000000"/>
                </a:solidFill>
              </a:rPr>
            </a:br>
            <a:r>
              <a:rPr lang="en-US" sz="2000" b="1" dirty="0">
                <a:solidFill>
                  <a:srgbClr val="000000"/>
                </a:solidFill>
              </a:rPr>
              <a:t>15 	but ——–––— may </a:t>
            </a:r>
            <a:r>
              <a:rPr lang="en-US" sz="2000" b="1" i="1" dirty="0">
                <a:solidFill>
                  <a:srgbClr val="000000"/>
                </a:solidFill>
              </a:rPr>
              <a:t>grow up</a:t>
            </a:r>
            <a:br>
              <a:rPr lang="en-US" sz="2000" b="1" dirty="0">
                <a:solidFill>
                  <a:srgbClr val="000000"/>
                </a:solidFill>
              </a:rPr>
            </a:br>
            <a:r>
              <a:rPr lang="en-US" sz="2000" b="1" dirty="0">
                <a:solidFill>
                  <a:srgbClr val="000000"/>
                </a:solidFill>
              </a:rPr>
              <a:t>		speaking truth in love, 	in all things </a:t>
            </a:r>
            <a:br>
              <a:rPr lang="en-US" sz="2000" b="1" dirty="0">
                <a:solidFill>
                  <a:srgbClr val="000000"/>
                </a:solidFill>
              </a:rPr>
            </a:br>
            <a:r>
              <a:rPr lang="en-US" sz="2000" b="1" dirty="0">
                <a:solidFill>
                  <a:srgbClr val="000000"/>
                </a:solidFill>
              </a:rPr>
              <a:t>									into him, </a:t>
            </a:r>
            <a:br>
              <a:rPr lang="en-US" sz="2000" b="1" dirty="0">
                <a:solidFill>
                  <a:srgbClr val="000000"/>
                </a:solidFill>
              </a:rPr>
            </a:br>
            <a:r>
              <a:rPr lang="en-US" sz="2000" b="1" dirty="0">
                <a:solidFill>
                  <a:srgbClr val="000000"/>
                </a:solidFill>
              </a:rPr>
              <a:t>										who is the head, </a:t>
            </a:r>
            <a:br>
              <a:rPr lang="en-US" sz="2000" b="1" dirty="0">
                <a:solidFill>
                  <a:srgbClr val="000000"/>
                </a:solidFill>
              </a:rPr>
            </a:br>
            <a:r>
              <a:rPr lang="en-US" sz="2000" b="1" dirty="0">
                <a:solidFill>
                  <a:srgbClr val="000000"/>
                </a:solidFill>
              </a:rPr>
              <a:t>										(even) Christ;	</a:t>
            </a:r>
            <a:br>
              <a:rPr lang="en-US" sz="2000" b="1" dirty="0">
                <a:solidFill>
                  <a:srgbClr val="000000"/>
                </a:solidFill>
              </a:rPr>
            </a:br>
            <a:endParaRPr lang="en-US" sz="2000" b="1" dirty="0">
              <a:solidFill>
                <a:srgbClr val="000000"/>
              </a:solidFill>
            </a:endParaRPr>
          </a:p>
        </p:txBody>
      </p:sp>
    </p:spTree>
    <p:extLst>
      <p:ext uri="{BB962C8B-B14F-4D97-AF65-F5344CB8AC3E}">
        <p14:creationId xmlns:p14="http://schemas.microsoft.com/office/powerpoint/2010/main" val="2516154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034" name="Rectangle 1026"/>
          <p:cNvSpPr>
            <a:spLocks noGrp="1" noChangeArrowheads="1"/>
          </p:cNvSpPr>
          <p:nvPr>
            <p:ph type="title"/>
          </p:nvPr>
        </p:nvSpPr>
        <p:spPr>
          <a:xfrm rot="16200000">
            <a:off x="5608638" y="3400425"/>
            <a:ext cx="6381750" cy="533400"/>
          </a:xfrm>
          <a:effectLst>
            <a:outerShdw blurRad="63500" dist="155023" dir="12899521" algn="ctr" rotWithShape="0">
              <a:srgbClr val="07070B">
                <a:alpha val="74998"/>
              </a:srgbClr>
            </a:outerShdw>
          </a:effectLst>
        </p:spPr>
        <p:txBody>
          <a:bodyPr/>
          <a:lstStyle/>
          <a:p>
            <a:pPr eaLnBrk="1" hangingPunct="1">
              <a:defRPr/>
            </a:pPr>
            <a:r>
              <a:rPr kumimoji="0" lang="en-US" sz="2400" dirty="0">
                <a:latin typeface="Helvetica" charset="0"/>
                <a:ea typeface="ＭＳ Ｐゴシック" charset="0"/>
                <a:cs typeface="ＭＳ Ｐゴシック" charset="0"/>
              </a:rPr>
              <a:t>Matthew 18:15-20 Mechanical Layout</a:t>
            </a:r>
            <a:endParaRPr kumimoji="0" lang="en-US" sz="3200" dirty="0">
              <a:latin typeface="Helvetica" charset="0"/>
              <a:ea typeface="ＭＳ Ｐゴシック" charset="0"/>
              <a:cs typeface="ＭＳ Ｐゴシック" charset="0"/>
            </a:endParaRPr>
          </a:p>
        </p:txBody>
      </p:sp>
      <p:sp>
        <p:nvSpPr>
          <p:cNvPr id="1068071" name="Rectangle 1063"/>
          <p:cNvSpPr>
            <a:spLocks noChangeArrowheads="1"/>
          </p:cNvSpPr>
          <p:nvPr/>
        </p:nvSpPr>
        <p:spPr bwMode="auto">
          <a:xfrm>
            <a:off x="-36512" y="0"/>
            <a:ext cx="9217595" cy="6858000"/>
          </a:xfrm>
          <a:prstGeom prst="rect">
            <a:avLst/>
          </a:prstGeom>
          <a:noFill/>
          <a:ln>
            <a:noFill/>
          </a:ln>
          <a:effectLst/>
        </p:spPr>
        <p:txBody>
          <a:bodyPr anchor="ctr"/>
          <a:lstStyle/>
          <a:p>
            <a:pPr defTabSz="914400" fontAlgn="base">
              <a:lnSpc>
                <a:spcPct val="90000"/>
              </a:lnSpc>
              <a:spcBef>
                <a:spcPct val="0"/>
              </a:spcBef>
              <a:spcAft>
                <a:spcPct val="0"/>
              </a:spcAft>
              <a:tabLst>
                <a:tab pos="358775" algn="l"/>
                <a:tab pos="719138" algn="l"/>
                <a:tab pos="1077913" algn="l"/>
                <a:tab pos="1438275" algn="l"/>
              </a:tabLst>
              <a:defRPr/>
            </a:pPr>
            <a:r>
              <a:rPr kumimoji="1" lang="en-US" sz="2400" b="1" dirty="0">
                <a:solidFill>
                  <a:srgbClr val="FFFFFF"/>
                </a:solidFill>
                <a:effectLst>
                  <a:glow rad="101600">
                    <a:srgbClr val="000000">
                      <a:alpha val="75000"/>
                    </a:srgbClr>
                  </a:glow>
                </a:effectLst>
                <a:latin typeface="Arial"/>
                <a:ea typeface="ＭＳ Ｐゴシック" charset="0"/>
                <a:cs typeface="Arial"/>
              </a:rPr>
              <a:t>If your brother sins against you, </a:t>
            </a:r>
            <a:br>
              <a:rPr kumimoji="1" lang="en-US" sz="2400" b="1" dirty="0">
                <a:solidFill>
                  <a:srgbClr val="FFFFFF"/>
                </a:solidFill>
                <a:effectLst>
                  <a:glow rad="101600">
                    <a:srgbClr val="000000">
                      <a:alpha val="75000"/>
                    </a:srgbClr>
                  </a:glow>
                </a:effectLst>
                <a:latin typeface="Arial"/>
                <a:ea typeface="ＭＳ Ｐゴシック" charset="0"/>
                <a:cs typeface="Arial"/>
              </a:rPr>
            </a:br>
            <a:r>
              <a:rPr kumimoji="1" lang="en-US" sz="2400" b="1" dirty="0">
                <a:solidFill>
                  <a:srgbClr val="FFFFFF"/>
                </a:solidFill>
                <a:effectLst>
                  <a:glow rad="101600">
                    <a:srgbClr val="000000">
                      <a:alpha val="75000"/>
                    </a:srgbClr>
                  </a:glow>
                </a:effectLst>
                <a:latin typeface="Arial"/>
                <a:ea typeface="ＭＳ Ｐゴシック" charset="0"/>
                <a:cs typeface="Arial"/>
              </a:rPr>
              <a:t>	</a:t>
            </a:r>
            <a:r>
              <a:rPr kumimoji="1" lang="en-US" sz="2400" b="1" dirty="0">
                <a:solidFill>
                  <a:srgbClr val="FFFF00"/>
                </a:solidFill>
                <a:effectLst>
                  <a:glow rad="101600">
                    <a:srgbClr val="000000">
                      <a:alpha val="75000"/>
                    </a:srgbClr>
                  </a:glow>
                </a:effectLst>
                <a:latin typeface="Arial"/>
                <a:ea typeface="ＭＳ Ｐゴシック" charset="0"/>
                <a:cs typeface="Arial"/>
              </a:rPr>
              <a:t>go</a:t>
            </a:r>
            <a:r>
              <a:rPr kumimoji="1" lang="en-US" sz="2400" b="1" dirty="0">
                <a:solidFill>
                  <a:srgbClr val="FFFFFF"/>
                </a:solidFill>
                <a:effectLst>
                  <a:glow rad="101600">
                    <a:srgbClr val="000000">
                      <a:alpha val="75000"/>
                    </a:srgbClr>
                  </a:glow>
                </a:effectLst>
                <a:latin typeface="Arial"/>
                <a:ea typeface="ＭＳ Ｐゴシック" charset="0"/>
                <a:cs typeface="Arial"/>
              </a:rPr>
              <a:t> and show him his fault, just between the two of you.  </a:t>
            </a:r>
            <a:br>
              <a:rPr kumimoji="1" lang="en-US" sz="2400" b="1" dirty="0">
                <a:solidFill>
                  <a:srgbClr val="FFFFFF"/>
                </a:solidFill>
                <a:effectLst>
                  <a:glow rad="101600">
                    <a:srgbClr val="000000">
                      <a:alpha val="75000"/>
                    </a:srgbClr>
                  </a:glow>
                </a:effectLst>
                <a:latin typeface="Arial"/>
                <a:ea typeface="ＭＳ Ｐゴシック" charset="0"/>
                <a:cs typeface="Arial"/>
              </a:rPr>
            </a:br>
            <a:r>
              <a:rPr kumimoji="1" lang="en-US" sz="2400" b="1" dirty="0">
                <a:solidFill>
                  <a:srgbClr val="FFFFFF"/>
                </a:solidFill>
                <a:effectLst>
                  <a:glow rad="101600">
                    <a:srgbClr val="000000">
                      <a:alpha val="75000"/>
                    </a:srgbClr>
                  </a:glow>
                </a:effectLst>
                <a:latin typeface="Arial"/>
                <a:ea typeface="ＭＳ Ｐゴシック" charset="0"/>
                <a:cs typeface="Arial"/>
              </a:rPr>
              <a:t>		If he listens to you, you have won your brother over.</a:t>
            </a:r>
            <a:br>
              <a:rPr kumimoji="1" lang="en-US" sz="2400" b="1" dirty="0">
                <a:solidFill>
                  <a:srgbClr val="FFFFFF"/>
                </a:solidFill>
                <a:effectLst>
                  <a:glow rad="101600">
                    <a:srgbClr val="000000">
                      <a:alpha val="75000"/>
                    </a:srgbClr>
                  </a:glow>
                </a:effectLst>
                <a:latin typeface="Arial"/>
                <a:ea typeface="ＭＳ Ｐゴシック" charset="0"/>
                <a:cs typeface="Arial"/>
              </a:rPr>
            </a:br>
            <a:r>
              <a:rPr kumimoji="1" lang="en-US" sz="2400" b="1" dirty="0">
                <a:solidFill>
                  <a:srgbClr val="FFFFFF"/>
                </a:solidFill>
                <a:effectLst>
                  <a:glow rad="101600">
                    <a:srgbClr val="000000">
                      <a:alpha val="75000"/>
                    </a:srgbClr>
                  </a:glow>
                </a:effectLst>
                <a:latin typeface="Arial"/>
                <a:ea typeface="ＭＳ Ｐゴシック" charset="0"/>
                <a:cs typeface="Arial"/>
              </a:rPr>
              <a:t>  		</a:t>
            </a:r>
            <a:r>
              <a:rPr kumimoji="1" lang="en-US" sz="2400" b="1" baseline="30000" dirty="0">
                <a:solidFill>
                  <a:srgbClr val="FFFFFF"/>
                </a:solidFill>
                <a:effectLst>
                  <a:glow rad="101600">
                    <a:srgbClr val="000000">
                      <a:alpha val="75000"/>
                    </a:srgbClr>
                  </a:glow>
                </a:effectLst>
                <a:latin typeface="Arial"/>
                <a:ea typeface="ＭＳ Ｐゴシック" charset="0"/>
                <a:cs typeface="Arial"/>
              </a:rPr>
              <a:t>16</a:t>
            </a:r>
            <a:r>
              <a:rPr kumimoji="1" lang="en-US" sz="2400" b="1" dirty="0">
                <a:solidFill>
                  <a:srgbClr val="FFFFFF"/>
                </a:solidFill>
                <a:effectLst>
                  <a:glow rad="101600">
                    <a:srgbClr val="000000">
                      <a:alpha val="75000"/>
                    </a:srgbClr>
                  </a:glow>
                </a:effectLst>
                <a:latin typeface="Arial"/>
                <a:ea typeface="ＭＳ Ｐゴシック" charset="0"/>
                <a:cs typeface="Arial"/>
              </a:rPr>
              <a:t>But if he will not listen, </a:t>
            </a:r>
            <a:br>
              <a:rPr kumimoji="1" lang="en-US" sz="2400" b="1" dirty="0">
                <a:solidFill>
                  <a:srgbClr val="FFFFFF"/>
                </a:solidFill>
                <a:effectLst>
                  <a:glow rad="101600">
                    <a:srgbClr val="000000">
                      <a:alpha val="75000"/>
                    </a:srgbClr>
                  </a:glow>
                </a:effectLst>
                <a:latin typeface="Arial"/>
                <a:ea typeface="ＭＳ Ｐゴシック" charset="0"/>
                <a:cs typeface="Arial"/>
              </a:rPr>
            </a:br>
            <a:r>
              <a:rPr kumimoji="1" lang="en-US" sz="2400" b="1" dirty="0">
                <a:solidFill>
                  <a:srgbClr val="FFFFFF"/>
                </a:solidFill>
                <a:effectLst>
                  <a:glow rad="101600">
                    <a:srgbClr val="000000">
                      <a:alpha val="75000"/>
                    </a:srgbClr>
                  </a:glow>
                </a:effectLst>
                <a:latin typeface="Arial"/>
                <a:ea typeface="ＭＳ Ｐゴシック" charset="0"/>
                <a:cs typeface="Arial"/>
              </a:rPr>
              <a:t>	</a:t>
            </a:r>
            <a:r>
              <a:rPr kumimoji="1" lang="en-US" sz="2400" b="1" dirty="0">
                <a:solidFill>
                  <a:srgbClr val="FFFF00"/>
                </a:solidFill>
                <a:effectLst>
                  <a:glow rad="101600">
                    <a:srgbClr val="000000">
                      <a:alpha val="75000"/>
                    </a:srgbClr>
                  </a:glow>
                </a:effectLst>
                <a:latin typeface="Arial"/>
                <a:ea typeface="ＭＳ Ｐゴシック" charset="0"/>
                <a:cs typeface="Arial"/>
              </a:rPr>
              <a:t>take</a:t>
            </a:r>
            <a:r>
              <a:rPr kumimoji="1" lang="en-US" sz="2400" b="1" dirty="0">
                <a:solidFill>
                  <a:srgbClr val="FFFFFF"/>
                </a:solidFill>
                <a:effectLst>
                  <a:glow rad="101600">
                    <a:srgbClr val="000000">
                      <a:alpha val="75000"/>
                    </a:srgbClr>
                  </a:glow>
                </a:effectLst>
                <a:latin typeface="Arial"/>
                <a:ea typeface="ＭＳ Ｐゴシック" charset="0"/>
                <a:cs typeface="Arial"/>
              </a:rPr>
              <a:t> one or two others along, </a:t>
            </a:r>
            <a:br>
              <a:rPr kumimoji="1" lang="en-US" sz="2400" b="1" dirty="0">
                <a:solidFill>
                  <a:srgbClr val="FFFFFF"/>
                </a:solidFill>
                <a:effectLst>
                  <a:glow rad="101600">
                    <a:srgbClr val="000000">
                      <a:alpha val="75000"/>
                    </a:srgbClr>
                  </a:glow>
                </a:effectLst>
                <a:latin typeface="Arial"/>
                <a:ea typeface="ＭＳ Ｐゴシック" charset="0"/>
                <a:cs typeface="Arial"/>
              </a:rPr>
            </a:br>
            <a:r>
              <a:rPr kumimoji="1" lang="en-US" sz="2400" b="1" dirty="0">
                <a:solidFill>
                  <a:srgbClr val="FFFFFF"/>
                </a:solidFill>
                <a:effectLst>
                  <a:glow rad="101600">
                    <a:srgbClr val="000000">
                      <a:alpha val="75000"/>
                    </a:srgbClr>
                  </a:glow>
                </a:effectLst>
                <a:latin typeface="Arial"/>
                <a:ea typeface="ＭＳ Ｐゴシック" charset="0"/>
                <a:cs typeface="Arial"/>
              </a:rPr>
              <a:t>		so that </a:t>
            </a:r>
            <a:r>
              <a:rPr kumimoji="1" lang="fr-FR" sz="2400" b="1" dirty="0">
                <a:solidFill>
                  <a:srgbClr val="FFFFFF"/>
                </a:solidFill>
                <a:effectLst>
                  <a:glow rad="101600">
                    <a:srgbClr val="000000">
                      <a:alpha val="75000"/>
                    </a:srgbClr>
                  </a:glow>
                </a:effectLst>
                <a:latin typeface="Arial"/>
                <a:ea typeface="ＭＳ Ｐゴシック" charset="0"/>
                <a:cs typeface="Arial"/>
              </a:rPr>
              <a:t>'</a:t>
            </a:r>
            <a:r>
              <a:rPr kumimoji="1" lang="en-US" sz="2400" b="1" dirty="0">
                <a:solidFill>
                  <a:srgbClr val="FFFFFF"/>
                </a:solidFill>
                <a:effectLst>
                  <a:glow rad="101600">
                    <a:srgbClr val="000000">
                      <a:alpha val="75000"/>
                    </a:srgbClr>
                  </a:glow>
                </a:effectLst>
                <a:latin typeface="Arial"/>
                <a:ea typeface="ＭＳ Ｐゴシック" charset="0"/>
                <a:cs typeface="Arial"/>
              </a:rPr>
              <a:t>every matter may be established </a:t>
            </a:r>
          </a:p>
          <a:p>
            <a:pPr defTabSz="914400" fontAlgn="base">
              <a:lnSpc>
                <a:spcPct val="90000"/>
              </a:lnSpc>
              <a:spcBef>
                <a:spcPct val="0"/>
              </a:spcBef>
              <a:spcAft>
                <a:spcPct val="0"/>
              </a:spcAft>
              <a:tabLst>
                <a:tab pos="358775" algn="l"/>
                <a:tab pos="719138" algn="l"/>
                <a:tab pos="1077913" algn="l"/>
                <a:tab pos="1438275" algn="l"/>
              </a:tabLst>
              <a:defRPr/>
            </a:pPr>
            <a:r>
              <a:rPr kumimoji="1" lang="en-US" sz="2400" b="1" dirty="0">
                <a:solidFill>
                  <a:srgbClr val="FFFFFF"/>
                </a:solidFill>
                <a:effectLst>
                  <a:glow rad="101600">
                    <a:srgbClr val="000000">
                      <a:alpha val="75000"/>
                    </a:srgbClr>
                  </a:glow>
                </a:effectLst>
                <a:latin typeface="Arial"/>
                <a:ea typeface="ＭＳ Ｐゴシック" charset="0"/>
                <a:cs typeface="Arial"/>
              </a:rPr>
              <a:t>			by the testimony of two or three witnesses.</a:t>
            </a:r>
            <a:r>
              <a:rPr kumimoji="1" lang="fr-FR" sz="2400" b="1" dirty="0">
                <a:solidFill>
                  <a:srgbClr val="FFFFFF"/>
                </a:solidFill>
                <a:effectLst>
                  <a:glow rad="101600">
                    <a:srgbClr val="000000">
                      <a:alpha val="75000"/>
                    </a:srgbClr>
                  </a:glow>
                </a:effectLst>
                <a:latin typeface="Arial"/>
                <a:ea typeface="ＭＳ Ｐゴシック" charset="0"/>
                <a:cs typeface="Arial"/>
              </a:rPr>
              <a:t>'</a:t>
            </a:r>
            <a:r>
              <a:rPr kumimoji="1" lang="en-US" sz="2400" b="1" dirty="0">
                <a:solidFill>
                  <a:srgbClr val="FFFFFF"/>
                </a:solidFill>
                <a:effectLst>
                  <a:glow rad="101600">
                    <a:srgbClr val="000000">
                      <a:alpha val="75000"/>
                    </a:srgbClr>
                  </a:glow>
                </a:effectLst>
                <a:latin typeface="Arial"/>
                <a:ea typeface="ＭＳ Ｐゴシック" charset="0"/>
                <a:cs typeface="Arial"/>
              </a:rPr>
              <a:t>  </a:t>
            </a:r>
            <a:br>
              <a:rPr kumimoji="1" lang="en-US" sz="2400" b="1" dirty="0">
                <a:solidFill>
                  <a:srgbClr val="FFFFFF"/>
                </a:solidFill>
                <a:effectLst>
                  <a:glow rad="101600">
                    <a:srgbClr val="000000">
                      <a:alpha val="75000"/>
                    </a:srgbClr>
                  </a:glow>
                </a:effectLst>
                <a:latin typeface="Arial"/>
                <a:ea typeface="ＭＳ Ｐゴシック" charset="0"/>
                <a:cs typeface="Arial"/>
              </a:rPr>
            </a:br>
            <a:r>
              <a:rPr kumimoji="1" lang="en-US" sz="2400" b="1" dirty="0">
                <a:solidFill>
                  <a:srgbClr val="FFFFFF"/>
                </a:solidFill>
                <a:effectLst>
                  <a:glow rad="101600">
                    <a:srgbClr val="000000">
                      <a:alpha val="75000"/>
                    </a:srgbClr>
                  </a:glow>
                </a:effectLst>
                <a:latin typeface="Arial"/>
                <a:ea typeface="ＭＳ Ｐゴシック" charset="0"/>
                <a:cs typeface="Arial"/>
              </a:rPr>
              <a:t>			</a:t>
            </a:r>
            <a:r>
              <a:rPr kumimoji="1" lang="en-US" sz="2400" b="1" baseline="30000" dirty="0">
                <a:solidFill>
                  <a:srgbClr val="FFFFFF"/>
                </a:solidFill>
                <a:effectLst>
                  <a:glow rad="101600">
                    <a:srgbClr val="000000">
                      <a:alpha val="75000"/>
                    </a:srgbClr>
                  </a:glow>
                </a:effectLst>
                <a:latin typeface="Arial"/>
                <a:ea typeface="ＭＳ Ｐゴシック" charset="0"/>
                <a:cs typeface="Arial"/>
              </a:rPr>
              <a:t>17</a:t>
            </a:r>
            <a:r>
              <a:rPr kumimoji="1" lang="en-US" sz="2400" b="1" dirty="0">
                <a:solidFill>
                  <a:srgbClr val="FFFFFF"/>
                </a:solidFill>
                <a:effectLst>
                  <a:glow rad="101600">
                    <a:srgbClr val="000000">
                      <a:alpha val="75000"/>
                    </a:srgbClr>
                  </a:glow>
                </a:effectLst>
                <a:latin typeface="Arial"/>
                <a:ea typeface="ＭＳ Ｐゴシック" charset="0"/>
                <a:cs typeface="Arial"/>
              </a:rPr>
              <a:t>If he refuses to listen to them, </a:t>
            </a:r>
            <a:br>
              <a:rPr kumimoji="1" lang="en-US" sz="2400" b="1" dirty="0">
                <a:solidFill>
                  <a:srgbClr val="FFFFFF"/>
                </a:solidFill>
                <a:effectLst>
                  <a:glow rad="101600">
                    <a:srgbClr val="000000">
                      <a:alpha val="75000"/>
                    </a:srgbClr>
                  </a:glow>
                </a:effectLst>
                <a:latin typeface="Arial"/>
                <a:ea typeface="ＭＳ Ｐゴシック" charset="0"/>
                <a:cs typeface="Arial"/>
              </a:rPr>
            </a:br>
            <a:r>
              <a:rPr kumimoji="1" lang="en-US" sz="2400" b="1" dirty="0">
                <a:solidFill>
                  <a:srgbClr val="FFFFFF"/>
                </a:solidFill>
                <a:effectLst>
                  <a:glow rad="101600">
                    <a:srgbClr val="000000">
                      <a:alpha val="75000"/>
                    </a:srgbClr>
                  </a:glow>
                </a:effectLst>
                <a:latin typeface="Arial"/>
                <a:ea typeface="ＭＳ Ｐゴシック" charset="0"/>
                <a:cs typeface="Arial"/>
              </a:rPr>
              <a:t>	</a:t>
            </a:r>
            <a:r>
              <a:rPr kumimoji="1" lang="en-US" sz="2400" b="1" dirty="0">
                <a:solidFill>
                  <a:srgbClr val="FFFF00"/>
                </a:solidFill>
                <a:effectLst>
                  <a:glow rad="101600">
                    <a:srgbClr val="000000">
                      <a:alpha val="75000"/>
                    </a:srgbClr>
                  </a:glow>
                </a:effectLst>
                <a:latin typeface="Arial"/>
                <a:ea typeface="ＭＳ Ｐゴシック" charset="0"/>
                <a:cs typeface="Arial"/>
              </a:rPr>
              <a:t>tell</a:t>
            </a:r>
            <a:r>
              <a:rPr kumimoji="1" lang="en-US" sz="2400" b="1" dirty="0">
                <a:solidFill>
                  <a:srgbClr val="FFFFFF"/>
                </a:solidFill>
                <a:effectLst>
                  <a:glow rad="101600">
                    <a:srgbClr val="000000">
                      <a:alpha val="75000"/>
                    </a:srgbClr>
                  </a:glow>
                </a:effectLst>
                <a:latin typeface="Arial"/>
                <a:ea typeface="ＭＳ Ｐゴシック" charset="0"/>
                <a:cs typeface="Arial"/>
              </a:rPr>
              <a:t> it to the church; </a:t>
            </a:r>
            <a:br>
              <a:rPr kumimoji="1" lang="en-US" sz="2400" b="1" dirty="0">
                <a:solidFill>
                  <a:srgbClr val="FFFFFF"/>
                </a:solidFill>
                <a:effectLst>
                  <a:glow rad="101600">
                    <a:srgbClr val="000000">
                      <a:alpha val="75000"/>
                    </a:srgbClr>
                  </a:glow>
                </a:effectLst>
                <a:latin typeface="Arial"/>
                <a:ea typeface="ＭＳ Ｐゴシック" charset="0"/>
                <a:cs typeface="Arial"/>
              </a:rPr>
            </a:br>
            <a:r>
              <a:rPr kumimoji="1" lang="en-US" sz="2400" b="1" dirty="0">
                <a:solidFill>
                  <a:srgbClr val="FFFFFF"/>
                </a:solidFill>
                <a:effectLst>
                  <a:glow rad="101600">
                    <a:srgbClr val="000000">
                      <a:alpha val="75000"/>
                    </a:srgbClr>
                  </a:glow>
                </a:effectLst>
                <a:latin typeface="Arial"/>
                <a:ea typeface="ＭＳ Ｐゴシック" charset="0"/>
                <a:cs typeface="Arial"/>
              </a:rPr>
              <a:t>			and if he refuses to listen even to the church, </a:t>
            </a:r>
            <a:br>
              <a:rPr kumimoji="1" lang="en-US" sz="2400" b="1" dirty="0">
                <a:solidFill>
                  <a:srgbClr val="FFFFFF"/>
                </a:solidFill>
                <a:effectLst>
                  <a:glow rad="101600">
                    <a:srgbClr val="000000">
                      <a:alpha val="75000"/>
                    </a:srgbClr>
                  </a:glow>
                </a:effectLst>
                <a:latin typeface="Arial"/>
                <a:ea typeface="ＭＳ Ｐゴシック" charset="0"/>
                <a:cs typeface="Arial"/>
              </a:rPr>
            </a:br>
            <a:r>
              <a:rPr kumimoji="1" lang="en-US" sz="2400" b="1" dirty="0">
                <a:solidFill>
                  <a:srgbClr val="FFFFFF"/>
                </a:solidFill>
                <a:effectLst>
                  <a:glow rad="101600">
                    <a:srgbClr val="000000">
                      <a:alpha val="75000"/>
                    </a:srgbClr>
                  </a:glow>
                </a:effectLst>
                <a:latin typeface="Arial"/>
                <a:ea typeface="ＭＳ Ｐゴシック" charset="0"/>
                <a:cs typeface="Arial"/>
              </a:rPr>
              <a:t>	</a:t>
            </a:r>
            <a:r>
              <a:rPr kumimoji="1" lang="en-US" sz="2400" b="1" dirty="0">
                <a:solidFill>
                  <a:srgbClr val="FFFF00"/>
                </a:solidFill>
                <a:effectLst>
                  <a:glow rad="101600">
                    <a:srgbClr val="000000">
                      <a:alpha val="75000"/>
                    </a:srgbClr>
                  </a:glow>
                </a:effectLst>
                <a:latin typeface="Arial"/>
                <a:ea typeface="ＭＳ Ｐゴシック" charset="0"/>
                <a:cs typeface="Arial"/>
              </a:rPr>
              <a:t>treat</a:t>
            </a:r>
            <a:r>
              <a:rPr kumimoji="1" lang="en-US" sz="2400" b="1" dirty="0">
                <a:solidFill>
                  <a:srgbClr val="FFFFFF"/>
                </a:solidFill>
                <a:effectLst>
                  <a:glow rad="101600">
                    <a:srgbClr val="000000">
                      <a:alpha val="75000"/>
                    </a:srgbClr>
                  </a:glow>
                </a:effectLst>
                <a:latin typeface="Arial"/>
                <a:ea typeface="ＭＳ Ｐゴシック" charset="0"/>
                <a:cs typeface="Arial"/>
              </a:rPr>
              <a:t> him as you would a pagan or a tax collector.  </a:t>
            </a:r>
            <a:br>
              <a:rPr kumimoji="1" lang="en-US" sz="2400" b="1" dirty="0">
                <a:solidFill>
                  <a:srgbClr val="FFFFFF"/>
                </a:solidFill>
                <a:effectLst>
                  <a:glow rad="101600">
                    <a:srgbClr val="000000">
                      <a:alpha val="75000"/>
                    </a:srgbClr>
                  </a:glow>
                </a:effectLst>
                <a:latin typeface="Arial"/>
                <a:ea typeface="ＭＳ Ｐゴシック" charset="0"/>
                <a:cs typeface="Arial"/>
              </a:rPr>
            </a:br>
            <a:r>
              <a:rPr kumimoji="1" lang="en-US" sz="2400" b="1" baseline="30000" dirty="0">
                <a:solidFill>
                  <a:srgbClr val="FFFFFF"/>
                </a:solidFill>
                <a:effectLst>
                  <a:glow rad="101600">
                    <a:srgbClr val="000000">
                      <a:alpha val="75000"/>
                    </a:srgbClr>
                  </a:glow>
                </a:effectLst>
                <a:latin typeface="Arial"/>
                <a:ea typeface="ＭＳ Ｐゴシック" charset="0"/>
                <a:cs typeface="Arial"/>
              </a:rPr>
              <a:t>18</a:t>
            </a:r>
            <a:r>
              <a:rPr kumimoji="1" lang="en-US" sz="2400" b="1" dirty="0">
                <a:solidFill>
                  <a:srgbClr val="FFC669"/>
                </a:solidFill>
                <a:effectLst>
                  <a:glow rad="101600">
                    <a:srgbClr val="000000">
                      <a:alpha val="75000"/>
                    </a:srgbClr>
                  </a:glow>
                </a:effectLst>
                <a:latin typeface="Arial"/>
                <a:ea typeface="ＭＳ Ｐゴシック" charset="0"/>
                <a:cs typeface="Arial"/>
              </a:rPr>
              <a:t>I tell you</a:t>
            </a:r>
            <a:r>
              <a:rPr kumimoji="1" lang="en-US" sz="2400" b="1" dirty="0">
                <a:solidFill>
                  <a:srgbClr val="FFFFFF"/>
                </a:solidFill>
                <a:effectLst>
                  <a:glow rad="101600">
                    <a:srgbClr val="000000">
                      <a:alpha val="75000"/>
                    </a:srgbClr>
                  </a:glow>
                </a:effectLst>
                <a:latin typeface="Arial"/>
                <a:ea typeface="ＭＳ Ｐゴシック" charset="0"/>
                <a:cs typeface="Arial"/>
              </a:rPr>
              <a:t> the truth, </a:t>
            </a:r>
            <a:br>
              <a:rPr kumimoji="1" lang="en-US" sz="2400" b="1" dirty="0">
                <a:solidFill>
                  <a:srgbClr val="FFFFFF"/>
                </a:solidFill>
                <a:effectLst>
                  <a:glow rad="101600">
                    <a:srgbClr val="000000">
                      <a:alpha val="75000"/>
                    </a:srgbClr>
                  </a:glow>
                </a:effectLst>
                <a:latin typeface="Arial"/>
                <a:ea typeface="ＭＳ Ｐゴシック" charset="0"/>
                <a:cs typeface="Arial"/>
              </a:rPr>
            </a:br>
            <a:r>
              <a:rPr kumimoji="1" lang="en-US" sz="2400" b="1" dirty="0">
                <a:solidFill>
                  <a:srgbClr val="FFFFFF"/>
                </a:solidFill>
                <a:effectLst>
                  <a:glow rad="101600">
                    <a:srgbClr val="000000">
                      <a:alpha val="75000"/>
                    </a:srgbClr>
                  </a:glow>
                </a:effectLst>
                <a:latin typeface="Arial"/>
                <a:ea typeface="ＭＳ Ｐゴシック" charset="0"/>
                <a:cs typeface="Arial"/>
              </a:rPr>
              <a:t>	whatever you bind on earth will be bound in heaven, </a:t>
            </a:r>
            <a:br>
              <a:rPr kumimoji="1" lang="en-US" sz="2400" b="1" dirty="0">
                <a:solidFill>
                  <a:srgbClr val="FFFFFF"/>
                </a:solidFill>
                <a:effectLst>
                  <a:glow rad="101600">
                    <a:srgbClr val="000000">
                      <a:alpha val="75000"/>
                    </a:srgbClr>
                  </a:glow>
                </a:effectLst>
                <a:latin typeface="Arial"/>
                <a:ea typeface="ＭＳ Ｐゴシック" charset="0"/>
                <a:cs typeface="Arial"/>
              </a:rPr>
            </a:br>
            <a:r>
              <a:rPr kumimoji="1" lang="en-US" sz="2400" b="1" dirty="0">
                <a:solidFill>
                  <a:srgbClr val="FFFFFF"/>
                </a:solidFill>
                <a:effectLst>
                  <a:glow rad="101600">
                    <a:srgbClr val="000000">
                      <a:alpha val="75000"/>
                    </a:srgbClr>
                  </a:glow>
                </a:effectLst>
                <a:latin typeface="Arial"/>
                <a:ea typeface="ＭＳ Ｐゴシック" charset="0"/>
                <a:cs typeface="Arial"/>
              </a:rPr>
              <a:t>	and whatever you loose on earth…loosed in heaven.  	</a:t>
            </a:r>
            <a:r>
              <a:rPr kumimoji="1" lang="en-US" sz="2400" b="1" baseline="30000" dirty="0">
                <a:solidFill>
                  <a:srgbClr val="FFC669"/>
                </a:solidFill>
                <a:effectLst>
                  <a:glow rad="101600">
                    <a:srgbClr val="000000">
                      <a:alpha val="75000"/>
                    </a:srgbClr>
                  </a:glow>
                </a:effectLst>
                <a:latin typeface="Arial"/>
                <a:ea typeface="ＭＳ Ｐゴシック" charset="0"/>
                <a:cs typeface="Arial"/>
              </a:rPr>
              <a:t>19</a:t>
            </a:r>
            <a:r>
              <a:rPr kumimoji="1" lang="en-US" sz="2400" b="1" dirty="0">
                <a:solidFill>
                  <a:srgbClr val="FFC669"/>
                </a:solidFill>
                <a:effectLst>
                  <a:glow rad="101600">
                    <a:srgbClr val="000000">
                      <a:alpha val="75000"/>
                    </a:srgbClr>
                  </a:glow>
                </a:effectLst>
                <a:latin typeface="Arial"/>
                <a:ea typeface="ＭＳ Ｐゴシック" charset="0"/>
                <a:cs typeface="Arial"/>
              </a:rPr>
              <a:t>Again, I tell you</a:t>
            </a:r>
            <a:r>
              <a:rPr kumimoji="1" lang="en-US" sz="2400" b="1" dirty="0">
                <a:solidFill>
                  <a:srgbClr val="FFFFFF"/>
                </a:solidFill>
                <a:effectLst>
                  <a:glow rad="101600">
                    <a:srgbClr val="000000">
                      <a:alpha val="75000"/>
                    </a:srgbClr>
                  </a:glow>
                </a:effectLst>
                <a:latin typeface="Arial"/>
                <a:ea typeface="ＭＳ Ｐゴシック" charset="0"/>
                <a:cs typeface="Arial"/>
              </a:rPr>
              <a:t> </a:t>
            </a:r>
            <a:br>
              <a:rPr kumimoji="1" lang="en-US" sz="2400" b="1" dirty="0">
                <a:solidFill>
                  <a:srgbClr val="FFFFFF"/>
                </a:solidFill>
                <a:effectLst>
                  <a:glow rad="101600">
                    <a:srgbClr val="000000">
                      <a:alpha val="75000"/>
                    </a:srgbClr>
                  </a:glow>
                </a:effectLst>
                <a:latin typeface="Arial"/>
                <a:ea typeface="ＭＳ Ｐゴシック" charset="0"/>
                <a:cs typeface="Arial"/>
              </a:rPr>
            </a:br>
            <a:r>
              <a:rPr kumimoji="1" lang="en-US" sz="2400" b="1" dirty="0">
                <a:solidFill>
                  <a:srgbClr val="FFFFFF"/>
                </a:solidFill>
                <a:effectLst>
                  <a:glow rad="101600">
                    <a:srgbClr val="000000">
                      <a:alpha val="75000"/>
                    </a:srgbClr>
                  </a:glow>
                </a:effectLst>
                <a:latin typeface="Arial"/>
                <a:ea typeface="ＭＳ Ｐゴシック" charset="0"/>
                <a:cs typeface="Arial"/>
              </a:rPr>
              <a:t>	that if two of you…agree about anything you ask for, </a:t>
            </a:r>
            <a:br>
              <a:rPr kumimoji="1" lang="en-US" sz="2400" b="1" dirty="0">
                <a:solidFill>
                  <a:srgbClr val="FFFFFF"/>
                </a:solidFill>
                <a:effectLst>
                  <a:glow rad="101600">
                    <a:srgbClr val="000000">
                      <a:alpha val="75000"/>
                    </a:srgbClr>
                  </a:glow>
                </a:effectLst>
                <a:latin typeface="Arial"/>
                <a:ea typeface="ＭＳ Ｐゴシック" charset="0"/>
                <a:cs typeface="Arial"/>
              </a:rPr>
            </a:br>
            <a:r>
              <a:rPr kumimoji="1" lang="en-US" sz="2400" b="1" dirty="0">
                <a:solidFill>
                  <a:srgbClr val="FFFFFF"/>
                </a:solidFill>
                <a:effectLst>
                  <a:glow rad="101600">
                    <a:srgbClr val="000000">
                      <a:alpha val="75000"/>
                    </a:srgbClr>
                  </a:glow>
                </a:effectLst>
                <a:latin typeface="Arial"/>
                <a:ea typeface="ＭＳ Ｐゴシック" charset="0"/>
                <a:cs typeface="Arial"/>
              </a:rPr>
              <a:t>			it will be done for you by my Father in heaven.  </a:t>
            </a:r>
            <a:br>
              <a:rPr kumimoji="1" lang="en-US" sz="2400" b="1" dirty="0">
                <a:solidFill>
                  <a:srgbClr val="FFFFFF"/>
                </a:solidFill>
                <a:effectLst>
                  <a:glow rad="101600">
                    <a:srgbClr val="000000">
                      <a:alpha val="75000"/>
                    </a:srgbClr>
                  </a:glow>
                </a:effectLst>
                <a:latin typeface="Arial"/>
                <a:ea typeface="ＭＳ Ｐゴシック" charset="0"/>
                <a:cs typeface="Arial"/>
              </a:rPr>
            </a:br>
            <a:r>
              <a:rPr kumimoji="1" lang="en-US" sz="2400" b="1" dirty="0">
                <a:solidFill>
                  <a:srgbClr val="FFFFFF"/>
                </a:solidFill>
                <a:effectLst>
                  <a:glow rad="101600">
                    <a:srgbClr val="000000">
                      <a:alpha val="75000"/>
                    </a:srgbClr>
                  </a:glow>
                </a:effectLst>
                <a:latin typeface="Arial"/>
                <a:ea typeface="ＭＳ Ｐゴシック" charset="0"/>
                <a:cs typeface="Arial"/>
              </a:rPr>
              <a:t>	</a:t>
            </a:r>
            <a:r>
              <a:rPr kumimoji="1" lang="en-US" sz="2400" b="1" baseline="30000" dirty="0">
                <a:solidFill>
                  <a:srgbClr val="FFC669"/>
                </a:solidFill>
                <a:effectLst>
                  <a:glow rad="101600">
                    <a:srgbClr val="000000">
                      <a:alpha val="75000"/>
                    </a:srgbClr>
                  </a:glow>
                </a:effectLst>
                <a:latin typeface="Arial"/>
                <a:ea typeface="ＭＳ Ｐゴシック" charset="0"/>
                <a:cs typeface="Arial"/>
              </a:rPr>
              <a:t>20</a:t>
            </a:r>
            <a:r>
              <a:rPr kumimoji="1" lang="en-US" sz="2400" b="1" dirty="0">
                <a:solidFill>
                  <a:srgbClr val="FFC669"/>
                </a:solidFill>
                <a:effectLst>
                  <a:glow rad="101600">
                    <a:srgbClr val="000000">
                      <a:alpha val="75000"/>
                    </a:srgbClr>
                  </a:glow>
                </a:effectLst>
                <a:latin typeface="Arial"/>
                <a:ea typeface="ＭＳ Ｐゴシック" charset="0"/>
                <a:cs typeface="Arial"/>
              </a:rPr>
              <a:t>For</a:t>
            </a:r>
            <a:r>
              <a:rPr kumimoji="1" lang="en-US" sz="2400" b="1" dirty="0">
                <a:solidFill>
                  <a:srgbClr val="FFFFFF"/>
                </a:solidFill>
                <a:effectLst>
                  <a:glow rad="101600">
                    <a:srgbClr val="000000">
                      <a:alpha val="75000"/>
                    </a:srgbClr>
                  </a:glow>
                </a:effectLst>
                <a:latin typeface="Arial"/>
                <a:ea typeface="ＭＳ Ｐゴシック" charset="0"/>
                <a:cs typeface="Arial"/>
              </a:rPr>
              <a:t> where two or three come together in my name, </a:t>
            </a:r>
            <a:br>
              <a:rPr kumimoji="1" lang="en-US" sz="2400" b="1" dirty="0">
                <a:solidFill>
                  <a:srgbClr val="FFFFFF"/>
                </a:solidFill>
                <a:effectLst>
                  <a:glow rad="101600">
                    <a:srgbClr val="000000">
                      <a:alpha val="75000"/>
                    </a:srgbClr>
                  </a:glow>
                </a:effectLst>
                <a:latin typeface="Arial"/>
                <a:ea typeface="ＭＳ Ｐゴシック" charset="0"/>
                <a:cs typeface="Arial"/>
              </a:rPr>
            </a:br>
            <a:r>
              <a:rPr kumimoji="1" lang="en-US" sz="2400" b="1" dirty="0">
                <a:solidFill>
                  <a:srgbClr val="FFFFFF"/>
                </a:solidFill>
                <a:effectLst>
                  <a:glow rad="101600">
                    <a:srgbClr val="000000">
                      <a:alpha val="75000"/>
                    </a:srgbClr>
                  </a:glow>
                </a:effectLst>
                <a:latin typeface="Arial"/>
                <a:ea typeface="ＭＳ Ｐゴシック" charset="0"/>
                <a:cs typeface="Arial"/>
              </a:rPr>
              <a:t>			there am I with them.</a:t>
            </a:r>
          </a:p>
        </p:txBody>
      </p:sp>
      <p:sp>
        <p:nvSpPr>
          <p:cNvPr id="4" name="Text Box 5"/>
          <p:cNvSpPr txBox="1">
            <a:spLocks noChangeArrowheads="1"/>
          </p:cNvSpPr>
          <p:nvPr/>
        </p:nvSpPr>
        <p:spPr bwMode="auto">
          <a:xfrm>
            <a:off x="8509000" y="7620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a:defRPr/>
            </a:pPr>
            <a:r>
              <a:rPr lang="en-US" b="1" kern="0" dirty="0">
                <a:solidFill>
                  <a:srgbClr val="FFFFFF"/>
                </a:solidFill>
              </a:rPr>
              <a:t>27</a:t>
            </a:r>
          </a:p>
        </p:txBody>
      </p:sp>
    </p:spTree>
    <p:extLst>
      <p:ext uri="{BB962C8B-B14F-4D97-AF65-F5344CB8AC3E}">
        <p14:creationId xmlns:p14="http://schemas.microsoft.com/office/powerpoint/2010/main" val="175513605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076" name="AutoShape 1068"/>
          <p:cNvSpPr>
            <a:spLocks noChangeArrowheads="1"/>
          </p:cNvSpPr>
          <p:nvPr/>
        </p:nvSpPr>
        <p:spPr bwMode="auto">
          <a:xfrm>
            <a:off x="0" y="3352800"/>
            <a:ext cx="6400800" cy="3505200"/>
          </a:xfrm>
          <a:prstGeom prst="rightArrowCallout">
            <a:avLst>
              <a:gd name="adj1" fmla="val 25000"/>
              <a:gd name="adj2" fmla="val 25000"/>
              <a:gd name="adj3" fmla="val 30435"/>
              <a:gd name="adj4" fmla="val 66667"/>
            </a:avLst>
          </a:prstGeom>
          <a:solidFill>
            <a:srgbClr val="800080"/>
          </a:solid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en-US" sz="2400">
              <a:solidFill>
                <a:srgbClr val="BBE0E3"/>
              </a:solidFill>
              <a:latin typeface="Arial" charset="0"/>
              <a:ea typeface="ＭＳ Ｐゴシック" charset="0"/>
              <a:cs typeface="ＭＳ Ｐゴシック" charset="0"/>
            </a:endParaRPr>
          </a:p>
        </p:txBody>
      </p:sp>
      <p:sp>
        <p:nvSpPr>
          <p:cNvPr id="1068034" name="Rectangle 1026"/>
          <p:cNvSpPr>
            <a:spLocks noGrp="1" noChangeArrowheads="1"/>
          </p:cNvSpPr>
          <p:nvPr>
            <p:ph type="title"/>
          </p:nvPr>
        </p:nvSpPr>
        <p:spPr>
          <a:xfrm>
            <a:off x="685800" y="158750"/>
            <a:ext cx="7772400" cy="533400"/>
          </a:xfrm>
          <a:effectLst>
            <a:outerShdw blurRad="63500" dist="155023" dir="12899521" algn="ctr" rotWithShape="0">
              <a:srgbClr val="07070B">
                <a:alpha val="74998"/>
              </a:srgbClr>
            </a:outerShdw>
          </a:effectLst>
        </p:spPr>
        <p:txBody>
          <a:bodyPr/>
          <a:lstStyle/>
          <a:p>
            <a:pPr eaLnBrk="1" hangingPunct="1">
              <a:defRPr/>
            </a:pPr>
            <a:r>
              <a:rPr kumimoji="0" lang="en-US" sz="3600">
                <a:latin typeface="Helvetica" charset="0"/>
                <a:ea typeface="ＭＳ Ｐゴシック" charset="0"/>
                <a:cs typeface="ＭＳ Ｐゴシック" charset="0"/>
              </a:rPr>
              <a:t>Matthew 18:15-20</a:t>
            </a:r>
            <a:endParaRPr kumimoji="0" lang="en-US">
              <a:latin typeface="Helvetica" charset="0"/>
              <a:ea typeface="ＭＳ Ｐゴシック" charset="0"/>
              <a:cs typeface="ＭＳ Ｐゴシック" charset="0"/>
            </a:endParaRPr>
          </a:p>
        </p:txBody>
      </p:sp>
      <p:sp>
        <p:nvSpPr>
          <p:cNvPr id="1068074" name="AutoShape 1066"/>
          <p:cNvSpPr>
            <a:spLocks noChangeArrowheads="1"/>
          </p:cNvSpPr>
          <p:nvPr/>
        </p:nvSpPr>
        <p:spPr bwMode="auto">
          <a:xfrm>
            <a:off x="0" y="838200"/>
            <a:ext cx="6400800" cy="3505200"/>
          </a:xfrm>
          <a:prstGeom prst="rightArrowCallout">
            <a:avLst>
              <a:gd name="adj1" fmla="val 25000"/>
              <a:gd name="adj2" fmla="val 25000"/>
              <a:gd name="adj3" fmla="val 30435"/>
              <a:gd name="adj4" fmla="val 66667"/>
            </a:avLst>
          </a:prstGeom>
          <a:solidFill>
            <a:srgbClr val="000000"/>
          </a:solid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en-US" sz="2400">
              <a:solidFill>
                <a:srgbClr val="BBE0E3"/>
              </a:solidFill>
              <a:latin typeface="Arial" charset="0"/>
              <a:ea typeface="ＭＳ Ｐゴシック" charset="0"/>
              <a:cs typeface="ＭＳ Ｐゴシック" charset="0"/>
            </a:endParaRPr>
          </a:p>
        </p:txBody>
      </p:sp>
      <p:sp>
        <p:nvSpPr>
          <p:cNvPr id="1068071" name="Rectangle 1063"/>
          <p:cNvSpPr>
            <a:spLocks noChangeArrowheads="1"/>
          </p:cNvSpPr>
          <p:nvPr/>
        </p:nvSpPr>
        <p:spPr bwMode="auto">
          <a:xfrm>
            <a:off x="34925" y="838200"/>
            <a:ext cx="9144000" cy="6019800"/>
          </a:xfrm>
          <a:prstGeom prst="rect">
            <a:avLst/>
          </a:prstGeom>
          <a:noFill/>
          <a:ln>
            <a:noFill/>
          </a:ln>
          <a:effectLst/>
        </p:spPr>
        <p:txBody>
          <a:bodyPr anchor="ctr"/>
          <a:lstStyle/>
          <a:p>
            <a:pPr defTabSz="914400" fontAlgn="base">
              <a:spcBef>
                <a:spcPct val="0"/>
              </a:spcBef>
              <a:spcAft>
                <a:spcPct val="0"/>
              </a:spcAft>
              <a:defRPr/>
            </a:pPr>
            <a:r>
              <a:rPr kumimoji="1" lang="en-US" sz="2600" b="1" dirty="0">
                <a:solidFill>
                  <a:srgbClr val="FFFFFF"/>
                </a:solidFill>
                <a:effectLst>
                  <a:outerShdw blurRad="50800" dist="38100" dir="2700000" algn="tl" rotWithShape="0">
                    <a:srgbClr val="000000">
                      <a:alpha val="43000"/>
                    </a:srgbClr>
                  </a:outerShdw>
                </a:effectLst>
                <a:latin typeface="Arial"/>
                <a:ea typeface="ＭＳ Ｐゴシック" charset="0"/>
                <a:cs typeface="Arial"/>
              </a:rPr>
              <a:t>If your brother sins against you, go and show him his fault, </a:t>
            </a:r>
            <a:r>
              <a:rPr kumimoji="1" lang="en-US" sz="2600" b="1" dirty="0">
                <a:solidFill>
                  <a:srgbClr val="FFFF43"/>
                </a:solidFill>
                <a:effectLst>
                  <a:outerShdw blurRad="50800" dist="38100" dir="2700000" algn="tl" rotWithShape="0">
                    <a:srgbClr val="000000">
                      <a:alpha val="43000"/>
                    </a:srgbClr>
                  </a:outerShdw>
                </a:effectLst>
                <a:latin typeface="Arial"/>
                <a:ea typeface="ＭＳ Ｐゴシック" charset="0"/>
                <a:cs typeface="Arial"/>
              </a:rPr>
              <a:t>just between the two</a:t>
            </a:r>
            <a:r>
              <a:rPr kumimoji="1" lang="en-US" sz="2600" b="1" dirty="0">
                <a:solidFill>
                  <a:srgbClr val="FFFFFF"/>
                </a:solidFill>
                <a:effectLst>
                  <a:outerShdw blurRad="50800" dist="38100" dir="2700000" algn="tl" rotWithShape="0">
                    <a:srgbClr val="000000">
                      <a:alpha val="43000"/>
                    </a:srgbClr>
                  </a:outerShdw>
                </a:effectLst>
                <a:latin typeface="Arial"/>
                <a:ea typeface="ＭＳ Ｐゴシック" charset="0"/>
                <a:cs typeface="Arial"/>
              </a:rPr>
              <a:t> of you.  If he listens to you, you have won your brother over.  </a:t>
            </a:r>
            <a:r>
              <a:rPr kumimoji="1" lang="en-US" sz="2600" b="1" baseline="30000" dirty="0">
                <a:solidFill>
                  <a:srgbClr val="FFFFFF"/>
                </a:solidFill>
                <a:effectLst>
                  <a:outerShdw blurRad="50800" dist="38100" dir="2700000" algn="tl" rotWithShape="0">
                    <a:srgbClr val="000000">
                      <a:alpha val="43000"/>
                    </a:srgbClr>
                  </a:outerShdw>
                </a:effectLst>
                <a:latin typeface="Arial"/>
                <a:ea typeface="ＭＳ Ｐゴシック" charset="0"/>
                <a:cs typeface="Arial"/>
              </a:rPr>
              <a:t>16</a:t>
            </a:r>
            <a:r>
              <a:rPr kumimoji="1" lang="en-US" sz="2600" b="1" dirty="0">
                <a:solidFill>
                  <a:srgbClr val="FFFFFF"/>
                </a:solidFill>
                <a:effectLst>
                  <a:outerShdw blurRad="50800" dist="38100" dir="2700000" algn="tl" rotWithShape="0">
                    <a:srgbClr val="000000">
                      <a:alpha val="43000"/>
                    </a:srgbClr>
                  </a:outerShdw>
                </a:effectLst>
                <a:latin typeface="Arial"/>
                <a:ea typeface="ＭＳ Ｐゴシック" charset="0"/>
                <a:cs typeface="Arial"/>
              </a:rPr>
              <a:t>But if he will not listen, </a:t>
            </a:r>
            <a:r>
              <a:rPr kumimoji="1" lang="en-US" sz="2600" b="1" dirty="0">
                <a:solidFill>
                  <a:srgbClr val="FFFF43"/>
                </a:solidFill>
                <a:effectLst>
                  <a:outerShdw blurRad="50800" dist="38100" dir="2700000" algn="tl" rotWithShape="0">
                    <a:srgbClr val="000000">
                      <a:alpha val="43000"/>
                    </a:srgbClr>
                  </a:outerShdw>
                </a:effectLst>
                <a:latin typeface="Arial"/>
                <a:ea typeface="ＭＳ Ｐゴシック" charset="0"/>
                <a:cs typeface="Arial"/>
              </a:rPr>
              <a:t>take one or two others</a:t>
            </a:r>
            <a:r>
              <a:rPr kumimoji="1" lang="en-US" sz="2600" b="1" dirty="0">
                <a:solidFill>
                  <a:srgbClr val="FFFFFF"/>
                </a:solidFill>
                <a:effectLst>
                  <a:outerShdw blurRad="50800" dist="38100" dir="2700000" algn="tl" rotWithShape="0">
                    <a:srgbClr val="000000">
                      <a:alpha val="43000"/>
                    </a:srgbClr>
                  </a:outerShdw>
                </a:effectLst>
                <a:latin typeface="Arial"/>
                <a:ea typeface="ＭＳ Ｐゴシック" charset="0"/>
                <a:cs typeface="Arial"/>
              </a:rPr>
              <a:t> along, so that </a:t>
            </a:r>
            <a:r>
              <a:rPr kumimoji="1" lang="fr-FR" sz="2600" b="1" dirty="0">
                <a:solidFill>
                  <a:srgbClr val="FFFFFF"/>
                </a:solidFill>
                <a:effectLst>
                  <a:outerShdw blurRad="50800" dist="38100" dir="2700000" algn="tl" rotWithShape="0">
                    <a:srgbClr val="000000">
                      <a:alpha val="43000"/>
                    </a:srgbClr>
                  </a:outerShdw>
                </a:effectLst>
                <a:latin typeface="Arial"/>
                <a:ea typeface="ＭＳ Ｐゴシック" charset="0"/>
                <a:cs typeface="Arial"/>
              </a:rPr>
              <a:t>'</a:t>
            </a:r>
            <a:r>
              <a:rPr kumimoji="1" lang="en-US" sz="2600" b="1" dirty="0">
                <a:solidFill>
                  <a:srgbClr val="FFFFFF"/>
                </a:solidFill>
                <a:effectLst>
                  <a:outerShdw blurRad="50800" dist="38100" dir="2700000" algn="tl" rotWithShape="0">
                    <a:srgbClr val="000000">
                      <a:alpha val="43000"/>
                    </a:srgbClr>
                  </a:outerShdw>
                </a:effectLst>
                <a:latin typeface="Arial"/>
                <a:ea typeface="ＭＳ Ｐゴシック" charset="0"/>
                <a:cs typeface="Arial"/>
              </a:rPr>
              <a:t>every matter may be established by the testimony of two or three witnesses.</a:t>
            </a:r>
            <a:r>
              <a:rPr kumimoji="1" lang="fr-FR" sz="2600" b="1" dirty="0">
                <a:solidFill>
                  <a:srgbClr val="FFFFFF"/>
                </a:solidFill>
                <a:effectLst>
                  <a:outerShdw blurRad="50800" dist="38100" dir="2700000" algn="tl" rotWithShape="0">
                    <a:srgbClr val="000000">
                      <a:alpha val="43000"/>
                    </a:srgbClr>
                  </a:outerShdw>
                </a:effectLst>
                <a:latin typeface="Arial"/>
                <a:ea typeface="ＭＳ Ｐゴシック" charset="0"/>
                <a:cs typeface="Arial"/>
              </a:rPr>
              <a:t>'</a:t>
            </a:r>
            <a:r>
              <a:rPr kumimoji="1" lang="en-US" sz="2600" b="1" dirty="0">
                <a:solidFill>
                  <a:srgbClr val="FFFFFF"/>
                </a:solidFill>
                <a:effectLst>
                  <a:outerShdw blurRad="50800" dist="38100" dir="2700000" algn="tl" rotWithShape="0">
                    <a:srgbClr val="000000">
                      <a:alpha val="43000"/>
                    </a:srgbClr>
                  </a:outerShdw>
                </a:effectLst>
                <a:latin typeface="Arial"/>
                <a:ea typeface="ＭＳ Ｐゴシック" charset="0"/>
                <a:cs typeface="Arial"/>
              </a:rPr>
              <a:t>  </a:t>
            </a:r>
            <a:r>
              <a:rPr kumimoji="1" lang="en-US" sz="2600" b="1" baseline="30000" dirty="0">
                <a:solidFill>
                  <a:srgbClr val="FFFFFF"/>
                </a:solidFill>
                <a:effectLst>
                  <a:outerShdw blurRad="50800" dist="38100" dir="2700000" algn="tl" rotWithShape="0">
                    <a:srgbClr val="000000">
                      <a:alpha val="43000"/>
                    </a:srgbClr>
                  </a:outerShdw>
                </a:effectLst>
                <a:latin typeface="Arial"/>
                <a:ea typeface="ＭＳ Ｐゴシック" charset="0"/>
                <a:cs typeface="Arial"/>
              </a:rPr>
              <a:t>17</a:t>
            </a:r>
            <a:r>
              <a:rPr kumimoji="1" lang="en-US" sz="2600" b="1" dirty="0">
                <a:solidFill>
                  <a:srgbClr val="FFFFFF"/>
                </a:solidFill>
                <a:effectLst>
                  <a:outerShdw blurRad="50800" dist="38100" dir="2700000" algn="tl" rotWithShape="0">
                    <a:srgbClr val="000000">
                      <a:alpha val="43000"/>
                    </a:srgbClr>
                  </a:outerShdw>
                </a:effectLst>
                <a:latin typeface="Arial"/>
                <a:ea typeface="ＭＳ Ｐゴシック" charset="0"/>
                <a:cs typeface="Arial"/>
              </a:rPr>
              <a:t>If he refuses to listen to them, </a:t>
            </a:r>
            <a:r>
              <a:rPr kumimoji="1" lang="en-US" sz="2600" b="1" dirty="0">
                <a:solidFill>
                  <a:srgbClr val="FFFF43"/>
                </a:solidFill>
                <a:effectLst>
                  <a:outerShdw blurRad="50800" dist="38100" dir="2700000" algn="tl" rotWithShape="0">
                    <a:srgbClr val="000000">
                      <a:alpha val="43000"/>
                    </a:srgbClr>
                  </a:outerShdw>
                </a:effectLst>
                <a:latin typeface="Arial"/>
                <a:ea typeface="ＭＳ Ｐゴシック" charset="0"/>
                <a:cs typeface="Arial"/>
              </a:rPr>
              <a:t>tell it to the church</a:t>
            </a:r>
            <a:r>
              <a:rPr kumimoji="1" lang="en-US" sz="2600" b="1" dirty="0">
                <a:solidFill>
                  <a:srgbClr val="FFFFFF"/>
                </a:solidFill>
                <a:effectLst>
                  <a:outerShdw blurRad="50800" dist="38100" dir="2700000" algn="tl" rotWithShape="0">
                    <a:srgbClr val="000000">
                      <a:alpha val="43000"/>
                    </a:srgbClr>
                  </a:outerShdw>
                </a:effectLst>
                <a:latin typeface="Arial"/>
                <a:ea typeface="ＭＳ Ｐゴシック" charset="0"/>
                <a:cs typeface="Arial"/>
              </a:rPr>
              <a:t>; and if he refuses to listen even to the church, treat him as you would a </a:t>
            </a:r>
            <a:r>
              <a:rPr kumimoji="1" lang="en-US" sz="2600" b="1" dirty="0">
                <a:solidFill>
                  <a:srgbClr val="FFFF43"/>
                </a:solidFill>
                <a:effectLst>
                  <a:outerShdw blurRad="50800" dist="38100" dir="2700000" algn="tl" rotWithShape="0">
                    <a:srgbClr val="000000">
                      <a:alpha val="43000"/>
                    </a:srgbClr>
                  </a:outerShdw>
                </a:effectLst>
                <a:latin typeface="Arial"/>
                <a:ea typeface="ＭＳ Ｐゴシック" charset="0"/>
                <a:cs typeface="Arial"/>
              </a:rPr>
              <a:t>pagan or a tax collector</a:t>
            </a:r>
            <a:r>
              <a:rPr kumimoji="1" lang="en-US" sz="2600" b="1" dirty="0">
                <a:solidFill>
                  <a:srgbClr val="FFFFFF"/>
                </a:solidFill>
                <a:effectLst>
                  <a:outerShdw blurRad="50800" dist="38100" dir="2700000" algn="tl" rotWithShape="0">
                    <a:srgbClr val="000000">
                      <a:alpha val="43000"/>
                    </a:srgbClr>
                  </a:outerShdw>
                </a:effectLst>
                <a:latin typeface="Arial"/>
                <a:ea typeface="ＭＳ Ｐゴシック" charset="0"/>
                <a:cs typeface="Arial"/>
              </a:rPr>
              <a:t>.  </a:t>
            </a:r>
            <a:br>
              <a:rPr kumimoji="1" lang="en-US" sz="2600" b="1" dirty="0">
                <a:solidFill>
                  <a:srgbClr val="FFFFFF"/>
                </a:solidFill>
                <a:effectLst>
                  <a:outerShdw blurRad="50800" dist="38100" dir="2700000" algn="tl" rotWithShape="0">
                    <a:srgbClr val="000000">
                      <a:alpha val="43000"/>
                    </a:srgbClr>
                  </a:outerShdw>
                </a:effectLst>
                <a:latin typeface="Arial"/>
                <a:ea typeface="ＭＳ Ｐゴシック" charset="0"/>
                <a:cs typeface="Arial"/>
              </a:rPr>
            </a:br>
            <a:r>
              <a:rPr kumimoji="1" lang="en-US" sz="2600" b="1" baseline="30000" dirty="0">
                <a:solidFill>
                  <a:srgbClr val="FFFFFF"/>
                </a:solidFill>
                <a:effectLst>
                  <a:outerShdw blurRad="50800" dist="38100" dir="2700000" algn="tl" rotWithShape="0">
                    <a:srgbClr val="000000">
                      <a:alpha val="43000"/>
                    </a:srgbClr>
                  </a:outerShdw>
                </a:effectLst>
                <a:latin typeface="Arial"/>
                <a:ea typeface="ＭＳ Ｐゴシック" charset="0"/>
                <a:cs typeface="Arial"/>
              </a:rPr>
              <a:t>18</a:t>
            </a:r>
            <a:r>
              <a:rPr kumimoji="1" lang="en-US" sz="2600" b="1" dirty="0">
                <a:solidFill>
                  <a:srgbClr val="FFFFFF"/>
                </a:solidFill>
                <a:effectLst>
                  <a:outerShdw blurRad="50800" dist="38100" dir="2700000" algn="tl" rotWithShape="0">
                    <a:srgbClr val="000000">
                      <a:alpha val="43000"/>
                    </a:srgbClr>
                  </a:outerShdw>
                </a:effectLst>
                <a:latin typeface="Arial"/>
                <a:ea typeface="ＭＳ Ｐゴシック" charset="0"/>
                <a:cs typeface="Arial"/>
              </a:rPr>
              <a:t>I tell you the truth, whatever you bind on earth will be bound in heaven, and whatever you loose on earth will be loosed in heaven.  </a:t>
            </a:r>
            <a:r>
              <a:rPr kumimoji="1" lang="en-US" sz="2600" b="1" baseline="30000" dirty="0">
                <a:solidFill>
                  <a:srgbClr val="FFFFFF"/>
                </a:solidFill>
                <a:effectLst>
                  <a:outerShdw blurRad="50800" dist="38100" dir="2700000" algn="tl" rotWithShape="0">
                    <a:srgbClr val="000000">
                      <a:alpha val="43000"/>
                    </a:srgbClr>
                  </a:outerShdw>
                </a:effectLst>
                <a:latin typeface="Arial"/>
                <a:ea typeface="ＭＳ Ｐゴシック" charset="0"/>
                <a:cs typeface="Arial"/>
              </a:rPr>
              <a:t>19</a:t>
            </a:r>
            <a:r>
              <a:rPr kumimoji="1" lang="en-US" sz="2600" b="1" dirty="0">
                <a:solidFill>
                  <a:srgbClr val="FFFFFF"/>
                </a:solidFill>
                <a:effectLst>
                  <a:outerShdw blurRad="50800" dist="38100" dir="2700000" algn="tl" rotWithShape="0">
                    <a:srgbClr val="000000">
                      <a:alpha val="43000"/>
                    </a:srgbClr>
                  </a:outerShdw>
                </a:effectLst>
                <a:latin typeface="Arial"/>
                <a:ea typeface="ＭＳ Ｐゴシック" charset="0"/>
                <a:cs typeface="Arial"/>
              </a:rPr>
              <a:t>Again, I tell you that if two of you on earth agree about anything you ask for, it will be done for you by my Father in heaven.  </a:t>
            </a:r>
            <a:r>
              <a:rPr kumimoji="1" lang="en-US" sz="2600" b="1" baseline="30000" dirty="0">
                <a:solidFill>
                  <a:srgbClr val="FFFFFF"/>
                </a:solidFill>
                <a:effectLst>
                  <a:outerShdw blurRad="50800" dist="38100" dir="2700000" algn="tl" rotWithShape="0">
                    <a:srgbClr val="000000">
                      <a:alpha val="43000"/>
                    </a:srgbClr>
                  </a:outerShdw>
                </a:effectLst>
                <a:latin typeface="Arial"/>
                <a:ea typeface="ＭＳ Ｐゴシック" charset="0"/>
                <a:cs typeface="Arial"/>
              </a:rPr>
              <a:t>20</a:t>
            </a:r>
            <a:r>
              <a:rPr kumimoji="1" lang="en-US" sz="2600" b="1" dirty="0">
                <a:solidFill>
                  <a:srgbClr val="FFFFFF"/>
                </a:solidFill>
                <a:effectLst>
                  <a:outerShdw blurRad="50800" dist="38100" dir="2700000" algn="tl" rotWithShape="0">
                    <a:srgbClr val="000000">
                      <a:alpha val="43000"/>
                    </a:srgbClr>
                  </a:outerShdw>
                </a:effectLst>
                <a:latin typeface="Arial"/>
                <a:ea typeface="ＭＳ Ｐゴシック" charset="0"/>
                <a:cs typeface="Arial"/>
              </a:rPr>
              <a:t>For where two or three come together in my name, there am I with them.</a:t>
            </a:r>
          </a:p>
        </p:txBody>
      </p:sp>
      <p:sp>
        <p:nvSpPr>
          <p:cNvPr id="1068075" name="AutoShape 1067"/>
          <p:cNvSpPr>
            <a:spLocks noChangeArrowheads="1"/>
          </p:cNvSpPr>
          <p:nvPr/>
        </p:nvSpPr>
        <p:spPr bwMode="auto">
          <a:xfrm>
            <a:off x="5715000" y="914400"/>
            <a:ext cx="3429000" cy="2971800"/>
          </a:xfrm>
          <a:prstGeom prst="verticalScroll">
            <a:avLst>
              <a:gd name="adj" fmla="val 12500"/>
            </a:avLst>
          </a:prstGeom>
          <a:solidFill>
            <a:srgbClr val="000000"/>
          </a:solidFill>
          <a:ln w="9525">
            <a:solidFill>
              <a:schemeClr val="tx1"/>
            </a:solidFill>
            <a:round/>
            <a:headEnd/>
            <a:tailEnd/>
          </a:ln>
        </p:spPr>
        <p:txBody>
          <a:bodyPr wrap="none" anchor="ctr"/>
          <a:lstStyle/>
          <a:p>
            <a:pPr defTabSz="914400" eaLnBrk="0" fontAlgn="base" hangingPunct="0">
              <a:spcBef>
                <a:spcPct val="0"/>
              </a:spcBef>
              <a:spcAft>
                <a:spcPct val="0"/>
              </a:spcAft>
            </a:pPr>
            <a:endParaRPr lang="en-US" sz="2400">
              <a:solidFill>
                <a:srgbClr val="BBE0E3"/>
              </a:solidFill>
              <a:latin typeface="Arial" charset="0"/>
              <a:ea typeface="ＭＳ Ｐゴシック" charset="0"/>
              <a:cs typeface="ＭＳ Ｐゴシック" charset="0"/>
            </a:endParaRPr>
          </a:p>
        </p:txBody>
      </p:sp>
      <p:sp>
        <p:nvSpPr>
          <p:cNvPr id="1068072" name="Rectangle 1064"/>
          <p:cNvSpPr>
            <a:spLocks noChangeArrowheads="1"/>
          </p:cNvSpPr>
          <p:nvPr/>
        </p:nvSpPr>
        <p:spPr bwMode="auto">
          <a:xfrm>
            <a:off x="6096000" y="1371600"/>
            <a:ext cx="2819400" cy="2438400"/>
          </a:xfrm>
          <a:prstGeom prst="rect">
            <a:avLst/>
          </a:prstGeom>
          <a:noFill/>
          <a:ln>
            <a:noFill/>
          </a:ln>
          <a:effectLst/>
        </p:spPr>
        <p:txBody>
          <a:bodyPr anchor="ctr"/>
          <a:lstStyle/>
          <a:p>
            <a:pPr algn="ctr" defTabSz="914400" fontAlgn="base">
              <a:spcBef>
                <a:spcPct val="0"/>
              </a:spcBef>
              <a:spcAft>
                <a:spcPct val="0"/>
              </a:spcAft>
              <a:defRPr/>
            </a:pPr>
            <a:r>
              <a:rPr lang="en-US" sz="3600" b="1" dirty="0">
                <a:solidFill>
                  <a:srgbClr val="FFFF00"/>
                </a:solidFill>
                <a:effectLst>
                  <a:outerShdw blurRad="38100" dist="38100" dir="2700000" algn="tl">
                    <a:srgbClr val="000000"/>
                  </a:outerShdw>
                </a:effectLst>
                <a:latin typeface="Helvetica" charset="0"/>
                <a:ea typeface="ＭＳ Ｐゴシック" charset="0"/>
                <a:cs typeface="ＭＳ Ｐゴシック" charset="0"/>
              </a:rPr>
              <a:t>How</a:t>
            </a:r>
            <a:r>
              <a:rPr lang="en-US" sz="3600" b="1" dirty="0">
                <a:solidFill>
                  <a:srgbClr val="FFFFFF"/>
                </a:solidFill>
                <a:effectLst>
                  <a:outerShdw blurRad="38100" dist="38100" dir="2700000" algn="tl">
                    <a:srgbClr val="000000"/>
                  </a:outerShdw>
                </a:effectLst>
                <a:latin typeface="Helvetica" charset="0"/>
                <a:ea typeface="ＭＳ Ｐゴシック" charset="0"/>
                <a:cs typeface="ＭＳ Ｐゴシック" charset="0"/>
              </a:rPr>
              <a:t> to Restore</a:t>
            </a:r>
            <a:br>
              <a:rPr lang="en-US" sz="3600" b="1" dirty="0">
                <a:solidFill>
                  <a:srgbClr val="FFFFFF"/>
                </a:solidFill>
                <a:effectLst>
                  <a:outerShdw blurRad="38100" dist="38100" dir="2700000" algn="tl">
                    <a:srgbClr val="000000"/>
                  </a:outerShdw>
                </a:effectLst>
                <a:latin typeface="Helvetica" charset="0"/>
                <a:ea typeface="ＭＳ Ｐゴシック" charset="0"/>
                <a:cs typeface="ＭＳ Ｐゴシック" charset="0"/>
              </a:rPr>
            </a:br>
            <a:r>
              <a:rPr lang="en-US" sz="3600" b="1" dirty="0">
                <a:solidFill>
                  <a:srgbClr val="FFFFFF"/>
                </a:solidFill>
                <a:effectLst>
                  <a:outerShdw blurRad="38100" dist="38100" dir="2700000" algn="tl">
                    <a:srgbClr val="000000"/>
                  </a:outerShdw>
                </a:effectLst>
                <a:latin typeface="Helvetica" charset="0"/>
                <a:ea typeface="ＭＳ Ｐゴシック" charset="0"/>
                <a:cs typeface="ＭＳ Ｐゴシック" charset="0"/>
              </a:rPr>
              <a:t>15-17</a:t>
            </a:r>
            <a:endParaRPr lang="en-US" sz="4400" b="1" dirty="0">
              <a:solidFill>
                <a:srgbClr val="FFFFFF"/>
              </a:solidFill>
              <a:effectLst>
                <a:outerShdw blurRad="38100" dist="38100" dir="2700000" algn="tl">
                  <a:srgbClr val="000000"/>
                </a:outerShdw>
              </a:effectLst>
              <a:latin typeface="Helvetica" charset="0"/>
              <a:ea typeface="ＭＳ Ｐゴシック" charset="0"/>
              <a:cs typeface="ＭＳ Ｐゴシック" charset="0"/>
            </a:endParaRPr>
          </a:p>
        </p:txBody>
      </p:sp>
      <p:sp>
        <p:nvSpPr>
          <p:cNvPr id="1068077" name="AutoShape 1069"/>
          <p:cNvSpPr>
            <a:spLocks noChangeArrowheads="1"/>
          </p:cNvSpPr>
          <p:nvPr/>
        </p:nvSpPr>
        <p:spPr bwMode="auto">
          <a:xfrm>
            <a:off x="5715000" y="3886200"/>
            <a:ext cx="3429000" cy="2895600"/>
          </a:xfrm>
          <a:prstGeom prst="verticalScroll">
            <a:avLst>
              <a:gd name="adj" fmla="val 12500"/>
            </a:avLst>
          </a:prstGeom>
          <a:solidFill>
            <a:srgbClr val="800080"/>
          </a:solidFill>
          <a:ln w="9525">
            <a:solidFill>
              <a:schemeClr val="tx1"/>
            </a:solidFill>
            <a:round/>
            <a:headEnd/>
            <a:tailEnd/>
          </a:ln>
        </p:spPr>
        <p:txBody>
          <a:bodyPr wrap="none" anchor="ctr"/>
          <a:lstStyle/>
          <a:p>
            <a:pPr defTabSz="914400" eaLnBrk="0" fontAlgn="base" hangingPunct="0">
              <a:spcBef>
                <a:spcPct val="0"/>
              </a:spcBef>
              <a:spcAft>
                <a:spcPct val="0"/>
              </a:spcAft>
            </a:pPr>
            <a:endParaRPr lang="en-US" sz="2400">
              <a:solidFill>
                <a:srgbClr val="BBE0E3"/>
              </a:solidFill>
              <a:latin typeface="Arial" charset="0"/>
              <a:ea typeface="ＭＳ Ｐゴシック" charset="0"/>
              <a:cs typeface="ＭＳ Ｐゴシック" charset="0"/>
            </a:endParaRPr>
          </a:p>
        </p:txBody>
      </p:sp>
      <p:sp>
        <p:nvSpPr>
          <p:cNvPr id="1068078" name="Rectangle 1070"/>
          <p:cNvSpPr>
            <a:spLocks noChangeArrowheads="1"/>
          </p:cNvSpPr>
          <p:nvPr/>
        </p:nvSpPr>
        <p:spPr bwMode="auto">
          <a:xfrm>
            <a:off x="6019800" y="4191000"/>
            <a:ext cx="2819400" cy="2438400"/>
          </a:xfrm>
          <a:prstGeom prst="rect">
            <a:avLst/>
          </a:prstGeom>
          <a:noFill/>
          <a:ln>
            <a:noFill/>
          </a:ln>
          <a:effectLst/>
        </p:spPr>
        <p:txBody>
          <a:bodyPr anchor="ctr"/>
          <a:lstStyle/>
          <a:p>
            <a:pPr algn="ctr" defTabSz="914400" fontAlgn="base">
              <a:spcBef>
                <a:spcPct val="0"/>
              </a:spcBef>
              <a:spcAft>
                <a:spcPct val="0"/>
              </a:spcAft>
              <a:defRPr/>
            </a:pPr>
            <a:r>
              <a:rPr lang="en-US" sz="3600" b="1">
                <a:solidFill>
                  <a:srgbClr val="FFFF00"/>
                </a:solidFill>
                <a:effectLst>
                  <a:outerShdw blurRad="38100" dist="38100" dir="2700000" algn="tl">
                    <a:srgbClr val="000000"/>
                  </a:outerShdw>
                </a:effectLst>
                <a:latin typeface="Helvetica" charset="0"/>
                <a:ea typeface="ＭＳ Ｐゴシック" charset="0"/>
                <a:cs typeface="ＭＳ Ｐゴシック" charset="0"/>
              </a:rPr>
              <a:t>Why</a:t>
            </a:r>
            <a:r>
              <a:rPr lang="en-US" sz="3600" b="1">
                <a:solidFill>
                  <a:srgbClr val="FFFFFF"/>
                </a:solidFill>
                <a:effectLst>
                  <a:outerShdw blurRad="38100" dist="38100" dir="2700000" algn="tl">
                    <a:srgbClr val="000000"/>
                  </a:outerShdw>
                </a:effectLst>
                <a:latin typeface="Helvetica" charset="0"/>
                <a:ea typeface="ＭＳ Ｐゴシック" charset="0"/>
                <a:cs typeface="ＭＳ Ｐゴシック" charset="0"/>
              </a:rPr>
              <a:t> to Restore</a:t>
            </a:r>
            <a:br>
              <a:rPr lang="en-US" sz="3600" b="1">
                <a:solidFill>
                  <a:srgbClr val="FFFFFF"/>
                </a:solidFill>
                <a:effectLst>
                  <a:outerShdw blurRad="38100" dist="38100" dir="2700000" algn="tl">
                    <a:srgbClr val="000000"/>
                  </a:outerShdw>
                </a:effectLst>
                <a:latin typeface="Helvetica" charset="0"/>
                <a:ea typeface="ＭＳ Ｐゴシック" charset="0"/>
                <a:cs typeface="ＭＳ Ｐゴシック" charset="0"/>
              </a:rPr>
            </a:br>
            <a:r>
              <a:rPr lang="en-US" sz="3600" b="1">
                <a:solidFill>
                  <a:srgbClr val="FFFFFF"/>
                </a:solidFill>
                <a:effectLst>
                  <a:outerShdw blurRad="38100" dist="38100" dir="2700000" algn="tl">
                    <a:srgbClr val="000000"/>
                  </a:outerShdw>
                </a:effectLst>
                <a:latin typeface="Helvetica" charset="0"/>
                <a:ea typeface="ＭＳ Ｐゴシック" charset="0"/>
                <a:cs typeface="ＭＳ Ｐゴシック" charset="0"/>
              </a:rPr>
              <a:t>18-20</a:t>
            </a:r>
            <a:endParaRPr lang="en-US" sz="4400" b="1">
              <a:solidFill>
                <a:srgbClr val="FFFFFF"/>
              </a:solidFill>
              <a:effectLst>
                <a:outerShdw blurRad="38100" dist="38100" dir="2700000" algn="tl">
                  <a:srgbClr val="000000"/>
                </a:outerShdw>
              </a:effectLst>
              <a:latin typeface="Helvetica" charset="0"/>
              <a:ea typeface="ＭＳ Ｐゴシック" charset="0"/>
              <a:cs typeface="ＭＳ Ｐゴシック" charset="0"/>
            </a:endParaRPr>
          </a:p>
        </p:txBody>
      </p:sp>
    </p:spTree>
    <p:extLst>
      <p:ext uri="{BB962C8B-B14F-4D97-AF65-F5344CB8AC3E}">
        <p14:creationId xmlns:p14="http://schemas.microsoft.com/office/powerpoint/2010/main" val="37721710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68074"/>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068075"/>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499"/>
                                          </p:stCondLst>
                                        </p:cTn>
                                        <p:tgtEl>
                                          <p:spTgt spid="1068072">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1068076"/>
                                        </p:tgtEl>
                                        <p:attrNameLst>
                                          <p:attrName>style.visibility</p:attrName>
                                        </p:attrNameLst>
                                      </p:cBhvr>
                                      <p:to>
                                        <p:strVal val="visible"/>
                                      </p:to>
                                    </p:set>
                                  </p:childTnLst>
                                </p:cTn>
                              </p:par>
                            </p:childTnLst>
                          </p:cTn>
                        </p:par>
                        <p:par>
                          <p:cTn id="16" fill="hold" nodeType="afterGroup">
                            <p:stCondLst>
                              <p:cond delay="500"/>
                            </p:stCondLst>
                            <p:childTnLst>
                              <p:par>
                                <p:cTn id="17" presetID="1" presetClass="entr" presetSubtype="0" fill="hold" grpId="0" nodeType="afterEffect">
                                  <p:stCondLst>
                                    <p:cond delay="0"/>
                                  </p:stCondLst>
                                  <p:childTnLst>
                                    <p:set>
                                      <p:cBhvr>
                                        <p:cTn id="18" dur="1" fill="hold">
                                          <p:stCondLst>
                                            <p:cond delay="499"/>
                                          </p:stCondLst>
                                        </p:cTn>
                                        <p:tgtEl>
                                          <p:spTgt spid="106807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06807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8076" grpId="0" animBg="1"/>
      <p:bldP spid="1068074" grpId="0" animBg="1"/>
      <p:bldP spid="1068075" grpId="0" animBg="1"/>
      <p:bldP spid="1068072" grpId="0" build="p" autoUpdateAnimBg="0"/>
      <p:bldP spid="1068077" grpId="0" animBg="1"/>
      <p:bldP spid="1068078"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57346" name="Rectangle 3"/>
          <p:cNvSpPr>
            <a:spLocks noChangeArrowheads="1"/>
          </p:cNvSpPr>
          <p:nvPr/>
        </p:nvSpPr>
        <p:spPr bwMode="auto">
          <a:xfrm>
            <a:off x="-76200" y="-152400"/>
            <a:ext cx="9372600" cy="7086600"/>
          </a:xfrm>
          <a:prstGeom prst="rect">
            <a:avLst/>
          </a:prstGeom>
          <a:solidFill>
            <a:srgbClr val="000000"/>
          </a:solidFill>
          <a:ln w="9525">
            <a:solidFill>
              <a:schemeClr val="tx1"/>
            </a:solidFill>
            <a:round/>
            <a:headEnd/>
            <a:tailEnd/>
          </a:ln>
        </p:spPr>
        <p:txBody>
          <a:bodyPr>
            <a:spAutoFit/>
          </a:bodyPr>
          <a:lstStyle/>
          <a:p>
            <a:pPr defTabSz="914400" eaLnBrk="0" fontAlgn="base" hangingPunct="0">
              <a:spcBef>
                <a:spcPct val="0"/>
              </a:spcBef>
              <a:spcAft>
                <a:spcPct val="0"/>
              </a:spcAft>
            </a:pPr>
            <a:endParaRPr lang="en-US">
              <a:solidFill>
                <a:srgbClr val="FFFFFF"/>
              </a:solidFill>
              <a:latin typeface="Tahoma" charset="0"/>
              <a:ea typeface="ＭＳ Ｐゴシック" charset="0"/>
              <a:cs typeface="ＭＳ Ｐゴシック" charset="0"/>
            </a:endParaRPr>
          </a:p>
        </p:txBody>
      </p:sp>
      <p:pic>
        <p:nvPicPr>
          <p:cNvPr id="57347" name="Picture 2" descr="habakkuk-1-wordle.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1028700"/>
            <a:ext cx="7772400" cy="5829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08" name="Rectangle 4"/>
          <p:cNvSpPr>
            <a:spLocks noGrp="1" noChangeArrowheads="1"/>
          </p:cNvSpPr>
          <p:nvPr>
            <p:ph type="title" idx="4294967295"/>
          </p:nvPr>
        </p:nvSpPr>
        <p:spPr>
          <a:xfrm>
            <a:off x="0" y="0"/>
            <a:ext cx="9144000" cy="1828800"/>
          </a:xfrm>
        </p:spPr>
        <p:txBody>
          <a:bodyPr/>
          <a:lstStyle/>
          <a:p>
            <a:pPr eaLnBrk="1" hangingPunct="1">
              <a:defRPr/>
            </a:pPr>
            <a:r>
              <a:rPr kumimoji="1" lang="en-US" altLang="ja-JP" sz="5400">
                <a:solidFill>
                  <a:srgbClr val="FFFF59"/>
                </a:solidFill>
                <a:latin typeface="Copperplate Gothic Light" charset="0"/>
                <a:ea typeface="ＭＳ Ｐゴシック" charset="0"/>
                <a:cs typeface="ＭＳ Ｐゴシック" charset="0"/>
              </a:rPr>
              <a:t>Literary Structure of Habakkuk</a:t>
            </a:r>
            <a:endParaRPr kumimoji="1" lang="en-US" sz="5400">
              <a:solidFill>
                <a:srgbClr val="FFFF59"/>
              </a:solidFill>
              <a:latin typeface="Copperplate Gothic Light" charset="0"/>
              <a:ea typeface="ＭＳ Ｐゴシック" charset="0"/>
              <a:cs typeface="ＭＳ Ｐゴシック" charset="0"/>
            </a:endParaRPr>
          </a:p>
        </p:txBody>
      </p:sp>
    </p:spTree>
    <p:extLst>
      <p:ext uri="{BB962C8B-B14F-4D97-AF65-F5344CB8AC3E}">
        <p14:creationId xmlns:p14="http://schemas.microsoft.com/office/powerpoint/2010/main" val="9676212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3200" b="1" dirty="0">
                <a:solidFill>
                  <a:srgbClr val="FFFFFF"/>
                </a:solidFill>
                <a:latin typeface="Arial" charset="0"/>
                <a:ea typeface="ＭＳ Ｐゴシック" charset="0"/>
              </a:rPr>
              <a:t>Bible Study link at </a:t>
            </a:r>
            <a:r>
              <a:rPr lang="en-US" sz="3200" b="1" dirty="0" err="1">
                <a:solidFill>
                  <a:srgbClr val="FFFFFF"/>
                </a:solidFill>
                <a:latin typeface="Arial" charset="0"/>
                <a:ea typeface="ＭＳ Ｐゴシック" charset="0"/>
              </a:rPr>
              <a:t>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9262040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a:t>Black</a:t>
            </a:r>
          </a:p>
        </p:txBody>
      </p:sp>
    </p:spTree>
    <p:extLst>
      <p:ext uri="{BB962C8B-B14F-4D97-AF65-F5344CB8AC3E}">
        <p14:creationId xmlns:p14="http://schemas.microsoft.com/office/powerpoint/2010/main" val="871674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5"/>
          <p:cNvSpPr>
            <a:spLocks noGrp="1" noChangeArrowheads="1"/>
          </p:cNvSpPr>
          <p:nvPr>
            <p:ph type="title" idx="4294967295"/>
          </p:nvPr>
        </p:nvSpPr>
        <p:spPr>
          <a:xfrm>
            <a:off x="0" y="0"/>
            <a:ext cx="2590800" cy="3048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z="2000">
                <a:effectLst/>
                <a:latin typeface="Arial" charset="0"/>
                <a:ea typeface="ＭＳ Ｐゴシック" charset="0"/>
              </a:rPr>
              <a:t>Book Chart</a:t>
            </a:r>
          </a:p>
        </p:txBody>
      </p:sp>
      <p:graphicFrame>
        <p:nvGraphicFramePr>
          <p:cNvPr id="25" name="Table 24"/>
          <p:cNvGraphicFramePr>
            <a:graphicFrameLocks noGrp="1"/>
          </p:cNvGraphicFramePr>
          <p:nvPr/>
        </p:nvGraphicFramePr>
        <p:xfrm>
          <a:off x="0" y="0"/>
          <a:ext cx="9144000" cy="6858000"/>
        </p:xfrm>
        <a:graphic>
          <a:graphicData uri="http://schemas.openxmlformats.org/drawingml/2006/table">
            <a:tbl>
              <a:tblPr/>
              <a:tblGrid>
                <a:gridCol w="13716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gridCol w="1208088">
                  <a:extLst>
                    <a:ext uri="{9D8B030D-6E8A-4147-A177-3AD203B41FA5}">
                      <a16:colId xmlns:a16="http://schemas.microsoft.com/office/drawing/2014/main" val="20005"/>
                    </a:ext>
                  </a:extLst>
                </a:gridCol>
                <a:gridCol w="1306512">
                  <a:extLst>
                    <a:ext uri="{9D8B030D-6E8A-4147-A177-3AD203B41FA5}">
                      <a16:colId xmlns:a16="http://schemas.microsoft.com/office/drawing/2014/main" val="20006"/>
                    </a:ext>
                  </a:extLst>
                </a:gridCol>
              </a:tblGrid>
              <a:tr h="457200">
                <a:tc gridSpan="7">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dirty="0">
                          <a:ln>
                            <a:noFill/>
                          </a:ln>
                          <a:solidFill>
                            <a:srgbClr val="FFFFFF"/>
                          </a:solidFill>
                          <a:effectLst/>
                          <a:latin typeface="Arial" charset="0"/>
                          <a:ea typeface="ＭＳ Ｐゴシック" charset="0"/>
                          <a:cs typeface="Arial" charset="0"/>
                        </a:rPr>
                        <a:t>Habakkuk: Babylon</a:t>
                      </a:r>
                      <a:r>
                        <a:rPr kumimoji="1" lang="fr-FR" altLang="ja-JP" sz="2400" b="1" i="0" u="none" strike="noStrike" cap="none" normalizeH="0" baseline="0" dirty="0">
                          <a:ln>
                            <a:noFill/>
                          </a:ln>
                          <a:solidFill>
                            <a:srgbClr val="FFFFFF"/>
                          </a:solidFill>
                          <a:effectLst/>
                          <a:latin typeface="Arial" charset="0"/>
                          <a:ea typeface="ＭＳ Ｐゴシック" charset="0"/>
                          <a:cs typeface="Arial" charset="0"/>
                        </a:rPr>
                        <a:t>'</a:t>
                      </a:r>
                      <a:r>
                        <a:rPr kumimoji="1" lang="en-US" altLang="ja-JP" sz="2400" b="1" i="0" u="none" strike="noStrike" cap="none" normalizeH="0" baseline="0" dirty="0">
                          <a:ln>
                            <a:noFill/>
                          </a:ln>
                          <a:solidFill>
                            <a:srgbClr val="FFFFFF"/>
                          </a:solidFill>
                          <a:effectLst/>
                          <a:latin typeface="Arial" charset="0"/>
                          <a:ea typeface="ＭＳ Ｐゴシック" charset="0"/>
                          <a:cs typeface="Arial" charset="0"/>
                        </a:rPr>
                        <a:t>s Destruction</a:t>
                      </a:r>
                      <a:endParaRPr kumimoji="0" lang="en-US" sz="2400" b="1" i="0" u="none" strike="noStrike" cap="none" normalizeH="0" baseline="0" dirty="0">
                        <a:ln>
                          <a:noFill/>
                        </a:ln>
                        <a:solidFill>
                          <a:srgbClr val="FFFFFF"/>
                        </a:solidFill>
                        <a:effectLst/>
                        <a:latin typeface="Tahoma" charset="0"/>
                        <a:ea typeface="ＭＳ Ｐゴシック" charset="0"/>
                        <a:cs typeface="ＭＳ Ｐゴシック" charset="0"/>
                      </a:endParaRP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57200">
                <a:tc gridSpan="4">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8C0000"/>
                          </a:solidFill>
                          <a:effectLst/>
                          <a:latin typeface="Arial" charset="0"/>
                          <a:ea typeface="ＭＳ Ｐゴシック" charset="0"/>
                          <a:cs typeface="Arial" charset="0"/>
                        </a:rPr>
                        <a:t>Chapters 1–2</a:t>
                      </a: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CDCB"/>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a:ln>
                            <a:noFill/>
                          </a:ln>
                          <a:solidFill>
                            <a:srgbClr val="8C0000"/>
                          </a:solidFill>
                          <a:effectLst/>
                          <a:latin typeface="Arial" charset="0"/>
                          <a:ea typeface="ＭＳ Ｐゴシック" charset="0"/>
                          <a:cs typeface="Arial" charset="0"/>
                        </a:rPr>
                        <a:t>Chapter 3</a:t>
                      </a:r>
                      <a:endParaRPr kumimoji="0" lang="en-US" sz="1800" b="1" i="0" u="none" strike="noStrike" cap="none" normalizeH="0" baseline="0">
                        <a:ln>
                          <a:noFill/>
                        </a:ln>
                        <a:solidFill>
                          <a:srgbClr val="8C0000"/>
                        </a:solidFill>
                        <a:effectLst/>
                        <a:latin typeface="Tahoma" charset="0"/>
                        <a:ea typeface="ＭＳ Ｐゴシック" charset="0"/>
                        <a:cs typeface="ＭＳ Ｐゴシック" charset="0"/>
                      </a:endParaRP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CDCB"/>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57200">
                <a:tc gridSpan="4">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dirty="0">
                          <a:ln>
                            <a:noFill/>
                          </a:ln>
                          <a:solidFill>
                            <a:srgbClr val="8C0000"/>
                          </a:solidFill>
                          <a:effectLst/>
                          <a:latin typeface="Arial" charset="0"/>
                          <a:ea typeface="ＭＳ Ｐゴシック" charset="0"/>
                          <a:cs typeface="Arial" charset="0"/>
                        </a:rPr>
                        <a:t>Punishment of Babylon</a:t>
                      </a:r>
                      <a:endParaRPr kumimoji="0" lang="en-US" sz="1800" b="1" i="0" u="none" strike="noStrike" cap="none" normalizeH="0" baseline="0" dirty="0">
                        <a:ln>
                          <a:noFill/>
                        </a:ln>
                        <a:solidFill>
                          <a:srgbClr val="8C0000"/>
                        </a:solidFill>
                        <a:effectLst/>
                        <a:latin typeface="Tahoma" charset="0"/>
                        <a:ea typeface="ＭＳ Ｐゴシック" charset="0"/>
                        <a:cs typeface="ＭＳ Ｐゴシック" charset="0"/>
                      </a:endParaRP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E8E7"/>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a:ln>
                            <a:noFill/>
                          </a:ln>
                          <a:solidFill>
                            <a:srgbClr val="8C0000"/>
                          </a:solidFill>
                          <a:effectLst/>
                          <a:latin typeface="Arial" charset="0"/>
                          <a:ea typeface="ＭＳ Ｐゴシック" charset="0"/>
                          <a:cs typeface="Arial" charset="0"/>
                        </a:rPr>
                        <a:t>Praise Song</a:t>
                      </a:r>
                      <a:endParaRPr kumimoji="0" lang="en-US" sz="1800" b="1" i="0" u="none" strike="noStrike" cap="none" normalizeH="0" baseline="0">
                        <a:ln>
                          <a:noFill/>
                        </a:ln>
                        <a:solidFill>
                          <a:srgbClr val="8C0000"/>
                        </a:solidFill>
                        <a:effectLst/>
                        <a:latin typeface="Tahoma" charset="0"/>
                        <a:ea typeface="ＭＳ Ｐゴシック" charset="0"/>
                        <a:cs typeface="ＭＳ Ｐゴシック" charset="0"/>
                      </a:endParaRP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E8E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457200">
                <a:tc gridSpan="4">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dirty="0">
                          <a:ln>
                            <a:noFill/>
                          </a:ln>
                          <a:solidFill>
                            <a:srgbClr val="8C0000"/>
                          </a:solidFill>
                          <a:effectLst/>
                          <a:latin typeface="Arial" charset="0"/>
                          <a:ea typeface="ＭＳ Ｐゴシック" charset="0"/>
                          <a:cs typeface="Arial" charset="0"/>
                        </a:rPr>
                        <a:t>Habakkuk</a:t>
                      </a:r>
                      <a:r>
                        <a:rPr kumimoji="1" lang="fr-FR" sz="1800" b="1" i="0" u="none" strike="noStrike" cap="none" normalizeH="0" baseline="0" dirty="0">
                          <a:ln>
                            <a:noFill/>
                          </a:ln>
                          <a:solidFill>
                            <a:srgbClr val="8C0000"/>
                          </a:solidFill>
                          <a:effectLst/>
                          <a:latin typeface="Arial" charset="0"/>
                          <a:ea typeface="ＭＳ Ｐゴシック" charset="0"/>
                          <a:cs typeface="Arial" charset="0"/>
                        </a:rPr>
                        <a:t>'</a:t>
                      </a:r>
                      <a:r>
                        <a:rPr kumimoji="1" lang="en-GB" sz="1800" b="1" i="0" u="none" strike="noStrike" cap="none" normalizeH="0" baseline="0" dirty="0">
                          <a:ln>
                            <a:noFill/>
                          </a:ln>
                          <a:solidFill>
                            <a:srgbClr val="8C0000"/>
                          </a:solidFill>
                          <a:effectLst/>
                          <a:latin typeface="Arial" charset="0"/>
                          <a:ea typeface="ＭＳ Ｐゴシック" charset="0"/>
                          <a:cs typeface="Arial" charset="0"/>
                        </a:rPr>
                        <a:t>s Perplexity</a:t>
                      </a:r>
                      <a:endParaRPr kumimoji="0" lang="en-US" sz="1800" b="1" i="0" u="none" strike="noStrike" cap="none" normalizeH="0" baseline="0" dirty="0">
                        <a:ln>
                          <a:noFill/>
                        </a:ln>
                        <a:solidFill>
                          <a:srgbClr val="8C0000"/>
                        </a:solidFill>
                        <a:effectLst/>
                        <a:latin typeface="Tahoma" charset="0"/>
                        <a:ea typeface="ＭＳ Ｐゴシック" charset="0"/>
                        <a:cs typeface="ＭＳ Ｐゴシック" charset="0"/>
                      </a:endParaRP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CDCB"/>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dirty="0">
                          <a:ln>
                            <a:noFill/>
                          </a:ln>
                          <a:solidFill>
                            <a:srgbClr val="8C0000"/>
                          </a:solidFill>
                          <a:effectLst/>
                          <a:latin typeface="Arial" charset="0"/>
                          <a:ea typeface="ＭＳ Ｐゴシック" charset="0"/>
                          <a:cs typeface="Arial" charset="0"/>
                        </a:rPr>
                        <a:t>Habakkuk</a:t>
                      </a:r>
                      <a:r>
                        <a:rPr kumimoji="1" lang="fr-FR" sz="1800" b="1" i="0" u="none" strike="noStrike" cap="none" normalizeH="0" baseline="0" dirty="0">
                          <a:ln>
                            <a:noFill/>
                          </a:ln>
                          <a:solidFill>
                            <a:srgbClr val="8C0000"/>
                          </a:solidFill>
                          <a:effectLst/>
                          <a:latin typeface="Arial" charset="0"/>
                          <a:ea typeface="ＭＳ Ｐゴシック" charset="0"/>
                          <a:cs typeface="Arial" charset="0"/>
                        </a:rPr>
                        <a:t>'</a:t>
                      </a:r>
                      <a:r>
                        <a:rPr kumimoji="1" lang="en-GB" sz="1800" b="1" i="0" u="none" strike="noStrike" cap="none" normalizeH="0" baseline="0" dirty="0">
                          <a:ln>
                            <a:noFill/>
                          </a:ln>
                          <a:solidFill>
                            <a:srgbClr val="8C0000"/>
                          </a:solidFill>
                          <a:effectLst/>
                          <a:latin typeface="Arial" charset="0"/>
                          <a:ea typeface="ＭＳ Ｐゴシック" charset="0"/>
                          <a:cs typeface="Arial" charset="0"/>
                        </a:rPr>
                        <a:t>s Praise</a:t>
                      </a:r>
                      <a:endParaRPr kumimoji="0" lang="en-US" sz="1800" b="1" i="0" u="none" strike="noStrike" cap="none" normalizeH="0" baseline="0" dirty="0">
                        <a:ln>
                          <a:noFill/>
                        </a:ln>
                        <a:solidFill>
                          <a:srgbClr val="8C0000"/>
                        </a:solidFill>
                        <a:effectLst/>
                        <a:latin typeface="Tahoma" charset="0"/>
                        <a:ea typeface="ＭＳ Ｐゴシック" charset="0"/>
                        <a:cs typeface="ＭＳ Ｐゴシック" charset="0"/>
                      </a:endParaRP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CDCB"/>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457200">
                <a:tc gridSpan="4">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dirty="0">
                          <a:ln>
                            <a:noFill/>
                          </a:ln>
                          <a:solidFill>
                            <a:srgbClr val="8C0000"/>
                          </a:solidFill>
                          <a:effectLst/>
                          <a:latin typeface="Arial" charset="0"/>
                          <a:ea typeface="ＭＳ Ｐゴシック" charset="0"/>
                          <a:cs typeface="Arial" charset="0"/>
                        </a:rPr>
                        <a:t>God</a:t>
                      </a:r>
                      <a:r>
                        <a:rPr kumimoji="1" lang="fr-FR" sz="1800" b="1" i="0" u="none" strike="noStrike" cap="none" normalizeH="0" baseline="0" dirty="0">
                          <a:ln>
                            <a:noFill/>
                          </a:ln>
                          <a:solidFill>
                            <a:srgbClr val="8C0000"/>
                          </a:solidFill>
                          <a:effectLst/>
                          <a:latin typeface="Arial" charset="0"/>
                          <a:ea typeface="ＭＳ Ｐゴシック" charset="0"/>
                          <a:cs typeface="Arial" charset="0"/>
                        </a:rPr>
                        <a:t>'</a:t>
                      </a:r>
                      <a:r>
                        <a:rPr kumimoji="1" lang="en-GB" sz="1800" b="1" i="0" u="none" strike="noStrike" cap="none" normalizeH="0" baseline="0" dirty="0">
                          <a:ln>
                            <a:noFill/>
                          </a:ln>
                          <a:solidFill>
                            <a:srgbClr val="8C0000"/>
                          </a:solidFill>
                          <a:effectLst/>
                          <a:latin typeface="Arial" charset="0"/>
                          <a:ea typeface="ＭＳ Ｐゴシック" charset="0"/>
                          <a:cs typeface="Arial" charset="0"/>
                        </a:rPr>
                        <a:t>s Actions Challenged</a:t>
                      </a:r>
                      <a:endParaRPr kumimoji="0" lang="en-US" sz="1800" b="1" i="0" u="none" strike="noStrike" cap="none" normalizeH="0" baseline="0" dirty="0">
                        <a:ln>
                          <a:noFill/>
                        </a:ln>
                        <a:solidFill>
                          <a:srgbClr val="8C0000"/>
                        </a:solidFill>
                        <a:effectLst/>
                        <a:latin typeface="Tahoma" charset="0"/>
                        <a:ea typeface="ＭＳ Ｐゴシック" charset="0"/>
                        <a:cs typeface="ＭＳ Ｐゴシック" charset="0"/>
                      </a:endParaRP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E8E7"/>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dirty="0">
                          <a:ln>
                            <a:noFill/>
                          </a:ln>
                          <a:solidFill>
                            <a:srgbClr val="8C0000"/>
                          </a:solidFill>
                          <a:effectLst/>
                          <a:latin typeface="Arial" charset="0"/>
                          <a:ea typeface="ＭＳ Ｐゴシック" charset="0"/>
                          <a:cs typeface="Arial" charset="0"/>
                        </a:rPr>
                        <a:t>God</a:t>
                      </a:r>
                      <a:r>
                        <a:rPr kumimoji="1" lang="fr-FR" sz="1800" b="1" i="0" u="none" strike="noStrike" cap="none" normalizeH="0" baseline="0" dirty="0">
                          <a:ln>
                            <a:noFill/>
                          </a:ln>
                          <a:solidFill>
                            <a:srgbClr val="8C0000"/>
                          </a:solidFill>
                          <a:effectLst/>
                          <a:latin typeface="Arial" charset="0"/>
                          <a:ea typeface="ＭＳ Ｐゴシック" charset="0"/>
                          <a:cs typeface="Arial" charset="0"/>
                        </a:rPr>
                        <a:t>'</a:t>
                      </a:r>
                      <a:r>
                        <a:rPr kumimoji="1" lang="en-GB" sz="1800" b="1" i="0" u="none" strike="noStrike" cap="none" normalizeH="0" baseline="0" dirty="0">
                          <a:ln>
                            <a:noFill/>
                          </a:ln>
                          <a:solidFill>
                            <a:srgbClr val="8C0000"/>
                          </a:solidFill>
                          <a:effectLst/>
                          <a:latin typeface="Arial" charset="0"/>
                          <a:ea typeface="ＭＳ Ｐゴシック" charset="0"/>
                          <a:cs typeface="Arial" charset="0"/>
                        </a:rPr>
                        <a:t>s Actions Commended</a:t>
                      </a:r>
                      <a:endParaRPr kumimoji="0" lang="en-US" sz="1800" b="1" i="0" u="none" strike="noStrike" cap="none" normalizeH="0" baseline="0" dirty="0">
                        <a:ln>
                          <a:noFill/>
                        </a:ln>
                        <a:solidFill>
                          <a:srgbClr val="8C0000"/>
                        </a:solidFill>
                        <a:effectLst/>
                        <a:latin typeface="Tahoma" charset="0"/>
                        <a:ea typeface="ＭＳ Ｐゴシック" charset="0"/>
                        <a:cs typeface="ＭＳ Ｐゴシック" charset="0"/>
                      </a:endParaRP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E8E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457200">
                <a:tc gridSpan="4">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a:ln>
                            <a:noFill/>
                          </a:ln>
                          <a:solidFill>
                            <a:srgbClr val="8C0000"/>
                          </a:solidFill>
                          <a:effectLst/>
                          <a:latin typeface="Arial" charset="0"/>
                          <a:ea typeface="ＭＳ Ｐゴシック" charset="0"/>
                          <a:cs typeface="Arial" charset="0"/>
                        </a:rPr>
                        <a:t>Faith Troubled</a:t>
                      </a:r>
                      <a:endParaRPr kumimoji="0" lang="en-US" sz="1800" b="1" i="0" u="none" strike="noStrike" cap="none" normalizeH="0" baseline="0">
                        <a:ln>
                          <a:noFill/>
                        </a:ln>
                        <a:solidFill>
                          <a:srgbClr val="8C0000"/>
                        </a:solidFill>
                        <a:effectLst/>
                        <a:latin typeface="Tahoma" charset="0"/>
                        <a:ea typeface="ＭＳ Ｐゴシック" charset="0"/>
                        <a:cs typeface="ＭＳ Ｐゴシック" charset="0"/>
                      </a:endParaRP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CDCB"/>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a:ln>
                            <a:noFill/>
                          </a:ln>
                          <a:solidFill>
                            <a:srgbClr val="8C0000"/>
                          </a:solidFill>
                          <a:effectLst/>
                          <a:latin typeface="Arial" charset="0"/>
                          <a:ea typeface="ＭＳ Ｐゴシック" charset="0"/>
                          <a:cs typeface="Arial" charset="0"/>
                        </a:rPr>
                        <a:t>Faith Triumphant</a:t>
                      </a:r>
                      <a:endParaRPr kumimoji="0" lang="en-US" sz="1800" b="1" i="0" u="none" strike="noStrike" cap="none" normalizeH="0" baseline="0">
                        <a:ln>
                          <a:noFill/>
                        </a:ln>
                        <a:solidFill>
                          <a:srgbClr val="8C0000"/>
                        </a:solidFill>
                        <a:effectLst/>
                        <a:latin typeface="Tahoma" charset="0"/>
                        <a:ea typeface="ＭＳ Ｐゴシック" charset="0"/>
                        <a:cs typeface="ＭＳ Ｐゴシック" charset="0"/>
                      </a:endParaRP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CDCB"/>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457200">
                <a:tc gridSpan="4">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a:ln>
                            <a:noFill/>
                          </a:ln>
                          <a:solidFill>
                            <a:srgbClr val="8C0000"/>
                          </a:solidFill>
                          <a:effectLst/>
                          <a:latin typeface="Arial" charset="0"/>
                          <a:ea typeface="ＭＳ Ｐゴシック" charset="0"/>
                          <a:cs typeface="Arial" charset="0"/>
                        </a:rPr>
                        <a:t>Problem</a:t>
                      </a:r>
                      <a:endParaRPr kumimoji="0" lang="en-US" sz="1800" b="1" i="0" u="none" strike="noStrike" cap="none" normalizeH="0" baseline="0">
                        <a:ln>
                          <a:noFill/>
                        </a:ln>
                        <a:solidFill>
                          <a:srgbClr val="8C0000"/>
                        </a:solidFill>
                        <a:effectLst/>
                        <a:latin typeface="Tahoma" charset="0"/>
                        <a:ea typeface="ＭＳ Ｐゴシック" charset="0"/>
                        <a:cs typeface="ＭＳ Ｐゴシック" charset="0"/>
                      </a:endParaRP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E8E7"/>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a:ln>
                            <a:noFill/>
                          </a:ln>
                          <a:solidFill>
                            <a:srgbClr val="8C0000"/>
                          </a:solidFill>
                          <a:effectLst/>
                          <a:latin typeface="Arial" charset="0"/>
                          <a:ea typeface="ＭＳ Ｐゴシック" charset="0"/>
                          <a:cs typeface="Arial" charset="0"/>
                        </a:rPr>
                        <a:t>Resolution</a:t>
                      </a:r>
                      <a:endParaRPr kumimoji="0" lang="en-US" sz="1800" b="1" i="0" u="none" strike="noStrike" cap="none" normalizeH="0" baseline="0">
                        <a:ln>
                          <a:noFill/>
                        </a:ln>
                        <a:solidFill>
                          <a:srgbClr val="8C0000"/>
                        </a:solidFill>
                        <a:effectLst/>
                        <a:latin typeface="Tahoma" charset="0"/>
                        <a:ea typeface="ＭＳ Ｐゴシック" charset="0"/>
                        <a:cs typeface="ＭＳ Ｐゴシック" charset="0"/>
                      </a:endParaRP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E8E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4572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a:ln>
                            <a:noFill/>
                          </a:ln>
                          <a:solidFill>
                            <a:srgbClr val="8C0000"/>
                          </a:solidFill>
                          <a:effectLst/>
                          <a:latin typeface="Arial" charset="0"/>
                          <a:ea typeface="ＭＳ Ｐゴシック" charset="0"/>
                          <a:cs typeface="Arial" charset="0"/>
                        </a:rPr>
                        <a:t>Habakkuk</a:t>
                      </a:r>
                      <a:endParaRPr kumimoji="0" lang="en-US" sz="1800" b="1" i="0" u="none" strike="noStrike" cap="none" normalizeH="0" baseline="0">
                        <a:ln>
                          <a:noFill/>
                        </a:ln>
                        <a:solidFill>
                          <a:srgbClr val="8C0000"/>
                        </a:solidFill>
                        <a:effectLst/>
                        <a:latin typeface="Arial" charset="0"/>
                        <a:ea typeface="ＭＳ Ｐゴシック" charset="0"/>
                        <a:cs typeface="Arial" charset="0"/>
                      </a:endParaRP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CDCB"/>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8C0000"/>
                          </a:solidFill>
                          <a:effectLst/>
                          <a:latin typeface="Arial" charset="0"/>
                          <a:ea typeface="ＭＳ Ｐゴシック" charset="0"/>
                          <a:cs typeface="Arial" charset="0"/>
                        </a:rPr>
                        <a:t>God</a:t>
                      </a: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CDCB"/>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a:ln>
                            <a:noFill/>
                          </a:ln>
                          <a:solidFill>
                            <a:srgbClr val="8C0000"/>
                          </a:solidFill>
                          <a:effectLst/>
                          <a:latin typeface="Arial" charset="0"/>
                          <a:ea typeface="ＭＳ Ｐゴシック" charset="0"/>
                          <a:cs typeface="Arial" charset="0"/>
                        </a:rPr>
                        <a:t>Habakkuk</a:t>
                      </a:r>
                      <a:endParaRPr kumimoji="0" lang="en-US" sz="1800" b="1" i="0" u="none" strike="noStrike" cap="none" normalizeH="0" baseline="0">
                        <a:ln>
                          <a:noFill/>
                        </a:ln>
                        <a:solidFill>
                          <a:srgbClr val="8C0000"/>
                        </a:solidFill>
                        <a:effectLst/>
                        <a:latin typeface="Arial" charset="0"/>
                        <a:ea typeface="ＭＳ Ｐゴシック" charset="0"/>
                        <a:cs typeface="Arial" charset="0"/>
                      </a:endParaRP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CDCB"/>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8C0000"/>
                          </a:solidFill>
                          <a:effectLst/>
                          <a:latin typeface="Arial" charset="0"/>
                          <a:ea typeface="ＭＳ Ｐゴシック" charset="0"/>
                          <a:cs typeface="Arial" charset="0"/>
                        </a:rPr>
                        <a:t>God</a:t>
                      </a: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CDCB"/>
                    </a:solidFill>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a:ln>
                            <a:noFill/>
                          </a:ln>
                          <a:solidFill>
                            <a:srgbClr val="8C0000"/>
                          </a:solidFill>
                          <a:effectLst/>
                          <a:latin typeface="Arial" charset="0"/>
                          <a:ea typeface="ＭＳ Ｐゴシック" charset="0"/>
                          <a:cs typeface="Arial" charset="0"/>
                        </a:rPr>
                        <a:t>Habakkuk</a:t>
                      </a:r>
                      <a:endParaRPr kumimoji="0" lang="en-US" sz="1800" b="1" i="0" u="none" strike="noStrike" cap="none" normalizeH="0" baseline="0">
                        <a:ln>
                          <a:noFill/>
                        </a:ln>
                        <a:solidFill>
                          <a:srgbClr val="8C0000"/>
                        </a:solidFill>
                        <a:effectLst/>
                        <a:latin typeface="Arial" charset="0"/>
                        <a:ea typeface="ＭＳ Ｐゴシック" charset="0"/>
                        <a:cs typeface="Arial" charset="0"/>
                      </a:endParaRP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CDCB"/>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8288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8C0000"/>
                          </a:solidFill>
                          <a:effectLst/>
                          <a:latin typeface="Arial" charset="0"/>
                          <a:ea typeface="ＭＳ Ｐゴシック" charset="0"/>
                          <a:cs typeface="Arial" charset="0"/>
                        </a:rPr>
                        <a:t>Why </a:t>
                      </a:r>
                      <a:r>
                        <a:rPr kumimoji="0" lang="en-US" sz="1600" b="1" i="0" u="none" strike="noStrike" cap="none" normalizeH="0" baseline="0" dirty="0" err="1">
                          <a:ln>
                            <a:noFill/>
                          </a:ln>
                          <a:solidFill>
                            <a:srgbClr val="8C0000"/>
                          </a:solidFill>
                          <a:effectLst/>
                          <a:latin typeface="Arial" charset="0"/>
                          <a:ea typeface="ＭＳ Ｐゴシック" charset="0"/>
                          <a:cs typeface="Arial" charset="0"/>
                        </a:rPr>
                        <a:t>aren</a:t>
                      </a:r>
                      <a:r>
                        <a:rPr kumimoji="0" lang="fr-FR" sz="1600" b="1" i="0" u="none" strike="noStrike" cap="none" normalizeH="0" baseline="0" dirty="0">
                          <a:ln>
                            <a:noFill/>
                          </a:ln>
                          <a:solidFill>
                            <a:srgbClr val="8C0000"/>
                          </a:solidFill>
                          <a:effectLst/>
                          <a:latin typeface="Arial" charset="0"/>
                          <a:ea typeface="ＭＳ Ｐゴシック" charset="0"/>
                          <a:cs typeface="Arial" charset="0"/>
                        </a:rPr>
                        <a:t>'</a:t>
                      </a:r>
                      <a:r>
                        <a:rPr kumimoji="0" lang="en-US" sz="1600" b="1" i="0" u="none" strike="noStrike" cap="none" normalizeH="0" baseline="0" dirty="0">
                          <a:ln>
                            <a:noFill/>
                          </a:ln>
                          <a:solidFill>
                            <a:srgbClr val="8C0000"/>
                          </a:solidFill>
                          <a:effectLst/>
                          <a:latin typeface="Arial" charset="0"/>
                          <a:ea typeface="ＭＳ Ｐゴシック" charset="0"/>
                          <a:cs typeface="Arial" charset="0"/>
                        </a:rPr>
                        <a:t>t you judging Judah</a:t>
                      </a:r>
                      <a:r>
                        <a:rPr kumimoji="0" lang="fr-FR" sz="1600" b="1" i="0" u="none" strike="noStrike" cap="none" normalizeH="0" baseline="0" dirty="0">
                          <a:ln>
                            <a:noFill/>
                          </a:ln>
                          <a:solidFill>
                            <a:srgbClr val="8C0000"/>
                          </a:solidFill>
                          <a:effectLst/>
                          <a:latin typeface="Arial" charset="0"/>
                          <a:ea typeface="ＭＳ Ｐゴシック" charset="0"/>
                          <a:cs typeface="Arial" charset="0"/>
                        </a:rPr>
                        <a:t>'</a:t>
                      </a:r>
                      <a:r>
                        <a:rPr kumimoji="0" lang="en-US" sz="1600" b="1" i="0" u="none" strike="noStrike" cap="none" normalizeH="0" baseline="0" dirty="0">
                          <a:ln>
                            <a:noFill/>
                          </a:ln>
                          <a:solidFill>
                            <a:srgbClr val="8C0000"/>
                          </a:solidFill>
                          <a:effectLst/>
                          <a:latin typeface="Arial" charset="0"/>
                          <a:ea typeface="ＭＳ Ｐゴシック" charset="0"/>
                          <a:cs typeface="Arial" charset="0"/>
                        </a:rPr>
                        <a:t>s sin, God?</a:t>
                      </a: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E8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8C0000"/>
                          </a:solidFill>
                          <a:effectLst/>
                          <a:latin typeface="Arial" charset="0"/>
                          <a:ea typeface="ＭＳ Ｐゴシック" charset="0"/>
                          <a:cs typeface="Arial" charset="0"/>
                        </a:rPr>
                        <a:t>I will. I</a:t>
                      </a:r>
                      <a:r>
                        <a:rPr kumimoji="0" lang="fr-FR" sz="1600" b="1" i="0" u="none" strike="noStrike" cap="none" normalizeH="0" baseline="0" dirty="0">
                          <a:ln>
                            <a:noFill/>
                          </a:ln>
                          <a:solidFill>
                            <a:srgbClr val="8C0000"/>
                          </a:solidFill>
                          <a:effectLst/>
                          <a:latin typeface="Arial" charset="0"/>
                          <a:ea typeface="ＭＳ Ｐゴシック" charset="0"/>
                          <a:cs typeface="Arial" charset="0"/>
                        </a:rPr>
                        <a:t>'</a:t>
                      </a:r>
                      <a:r>
                        <a:rPr kumimoji="0" lang="en-US" sz="1600" b="1" i="0" u="none" strike="noStrike" cap="none" normalizeH="0" baseline="0" dirty="0" err="1">
                          <a:ln>
                            <a:noFill/>
                          </a:ln>
                          <a:solidFill>
                            <a:srgbClr val="8C0000"/>
                          </a:solidFill>
                          <a:effectLst/>
                          <a:latin typeface="Arial" charset="0"/>
                          <a:ea typeface="ＭＳ Ｐゴシック" charset="0"/>
                          <a:cs typeface="Arial" charset="0"/>
                        </a:rPr>
                        <a:t>ll</a:t>
                      </a:r>
                      <a:r>
                        <a:rPr kumimoji="0" lang="en-US" sz="1600" b="1" i="0" u="none" strike="noStrike" cap="none" normalizeH="0" baseline="0" dirty="0">
                          <a:ln>
                            <a:noFill/>
                          </a:ln>
                          <a:solidFill>
                            <a:srgbClr val="8C0000"/>
                          </a:solidFill>
                          <a:effectLst/>
                          <a:latin typeface="Arial" charset="0"/>
                          <a:ea typeface="ＭＳ Ｐゴシック" charset="0"/>
                          <a:cs typeface="Arial" charset="0"/>
                        </a:rPr>
                        <a:t> judge Judah with the Babylonians!</a:t>
                      </a: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E8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8C0000"/>
                          </a:solidFill>
                          <a:effectLst/>
                          <a:latin typeface="Arial" charset="0"/>
                          <a:ea typeface="ＭＳ Ｐゴシック" charset="0"/>
                          <a:cs typeface="Arial" charset="0"/>
                        </a:rPr>
                        <a:t>But can you use a nation more wicked than Judah?</a:t>
                      </a: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E8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8C0000"/>
                          </a:solidFill>
                          <a:effectLst/>
                          <a:latin typeface="Arial" charset="0"/>
                          <a:ea typeface="ＭＳ Ｐゴシック" charset="0"/>
                          <a:cs typeface="Arial" charset="0"/>
                        </a:rPr>
                        <a:t>Sure, but I</a:t>
                      </a:r>
                      <a:r>
                        <a:rPr kumimoji="0" lang="fr-FR" sz="1600" b="1" i="0" u="none" strike="noStrike" cap="none" normalizeH="0" baseline="0" dirty="0">
                          <a:ln>
                            <a:noFill/>
                          </a:ln>
                          <a:solidFill>
                            <a:srgbClr val="8C0000"/>
                          </a:solidFill>
                          <a:effectLst/>
                          <a:latin typeface="Arial" charset="0"/>
                          <a:ea typeface="ＭＳ Ｐゴシック" charset="0"/>
                          <a:cs typeface="Arial" charset="0"/>
                        </a:rPr>
                        <a:t>'</a:t>
                      </a:r>
                      <a:r>
                        <a:rPr kumimoji="0" lang="en-US" sz="1600" b="1" i="0" u="none" strike="noStrike" cap="none" normalizeH="0" baseline="0" dirty="0" err="1">
                          <a:ln>
                            <a:noFill/>
                          </a:ln>
                          <a:solidFill>
                            <a:srgbClr val="8C0000"/>
                          </a:solidFill>
                          <a:effectLst/>
                          <a:latin typeface="Arial" charset="0"/>
                          <a:ea typeface="ＭＳ Ｐゴシック" charset="0"/>
                          <a:cs typeface="Arial" charset="0"/>
                        </a:rPr>
                        <a:t>ll</a:t>
                      </a:r>
                      <a:r>
                        <a:rPr kumimoji="0" lang="en-US" sz="1600" b="1" i="0" u="none" strike="noStrike" cap="none" normalizeH="0" baseline="0" dirty="0">
                          <a:ln>
                            <a:noFill/>
                          </a:ln>
                          <a:solidFill>
                            <a:srgbClr val="8C0000"/>
                          </a:solidFill>
                          <a:effectLst/>
                          <a:latin typeface="Arial" charset="0"/>
                          <a:ea typeface="ＭＳ Ｐゴシック" charset="0"/>
                          <a:cs typeface="Arial" charset="0"/>
                        </a:rPr>
                        <a:t> judge them too.</a:t>
                      </a: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E8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8C0000"/>
                          </a:solidFill>
                          <a:effectLst/>
                          <a:latin typeface="Arial" charset="0"/>
                          <a:ea typeface="ＭＳ Ｐゴシック" charset="0"/>
                          <a:cs typeface="Arial" charset="0"/>
                        </a:rPr>
                        <a:t>In wrath remember mercy.</a:t>
                      </a: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E8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8C0000"/>
                          </a:solidFill>
                          <a:effectLst/>
                          <a:latin typeface="Arial" charset="0"/>
                          <a:ea typeface="ＭＳ Ｐゴシック" charset="0"/>
                          <a:cs typeface="Arial" charset="0"/>
                        </a:rPr>
                        <a:t>Our God is an awesome God!</a:t>
                      </a: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E8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8C0000"/>
                          </a:solidFill>
                          <a:effectLst/>
                          <a:latin typeface="Arial" charset="0"/>
                          <a:ea typeface="ＭＳ Ｐゴシック" charset="0"/>
                          <a:cs typeface="Arial" charset="0"/>
                        </a:rPr>
                        <a:t>I</a:t>
                      </a:r>
                      <a:r>
                        <a:rPr kumimoji="0" lang="fr-FR" sz="1600" b="1" i="0" u="none" strike="noStrike" cap="none" normalizeH="0" baseline="0" dirty="0">
                          <a:ln>
                            <a:noFill/>
                          </a:ln>
                          <a:solidFill>
                            <a:srgbClr val="8C0000"/>
                          </a:solidFill>
                          <a:effectLst/>
                          <a:latin typeface="Arial" charset="0"/>
                          <a:ea typeface="ＭＳ Ｐゴシック" charset="0"/>
                          <a:cs typeface="Arial" charset="0"/>
                        </a:rPr>
                        <a:t>'</a:t>
                      </a:r>
                      <a:r>
                        <a:rPr kumimoji="0" lang="en-US" sz="1600" b="1" i="0" u="none" strike="noStrike" cap="none" normalizeH="0" baseline="0" dirty="0" err="1">
                          <a:ln>
                            <a:noFill/>
                          </a:ln>
                          <a:solidFill>
                            <a:srgbClr val="8C0000"/>
                          </a:solidFill>
                          <a:effectLst/>
                          <a:latin typeface="Arial" charset="0"/>
                          <a:ea typeface="ＭＳ Ｐゴシック" charset="0"/>
                          <a:cs typeface="Arial" charset="0"/>
                        </a:rPr>
                        <a:t>ll</a:t>
                      </a:r>
                      <a:r>
                        <a:rPr kumimoji="0" lang="en-US" sz="1600" b="1" i="0" u="none" strike="noStrike" cap="none" normalizeH="0" baseline="0" dirty="0">
                          <a:ln>
                            <a:noFill/>
                          </a:ln>
                          <a:solidFill>
                            <a:srgbClr val="8C0000"/>
                          </a:solidFill>
                          <a:effectLst/>
                          <a:latin typeface="Arial" charset="0"/>
                          <a:ea typeface="ＭＳ Ｐゴシック" charset="0"/>
                          <a:cs typeface="Arial" charset="0"/>
                        </a:rPr>
                        <a:t> wait patiently for Babylon</a:t>
                      </a:r>
                      <a:r>
                        <a:rPr kumimoji="0" lang="fr-FR" sz="1600" b="1" i="0" u="none" strike="noStrike" cap="none" normalizeH="0" baseline="0" dirty="0">
                          <a:ln>
                            <a:noFill/>
                          </a:ln>
                          <a:solidFill>
                            <a:srgbClr val="8C0000"/>
                          </a:solidFill>
                          <a:effectLst/>
                          <a:latin typeface="Arial" charset="0"/>
                          <a:ea typeface="ＭＳ Ｐゴシック" charset="0"/>
                          <a:cs typeface="Arial" charset="0"/>
                        </a:rPr>
                        <a:t>'</a:t>
                      </a:r>
                      <a:r>
                        <a:rPr kumimoji="0" lang="en-US" sz="1600" b="1" i="0" u="none" strike="noStrike" cap="none" normalizeH="0" baseline="0" dirty="0">
                          <a:ln>
                            <a:noFill/>
                          </a:ln>
                          <a:solidFill>
                            <a:srgbClr val="8C0000"/>
                          </a:solidFill>
                          <a:effectLst/>
                          <a:latin typeface="Arial" charset="0"/>
                          <a:ea typeface="ＭＳ Ｐゴシック" charset="0"/>
                          <a:cs typeface="Arial" charset="0"/>
                        </a:rPr>
                        <a:t>s judgment and rejoice in God.</a:t>
                      </a: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E8E7"/>
                    </a:solidFill>
                  </a:tcPr>
                </a:tc>
                <a:extLst>
                  <a:ext uri="{0D108BD9-81ED-4DB2-BD59-A6C34878D82A}">
                    <a16:rowId xmlns:a16="http://schemas.microsoft.com/office/drawing/2014/main" val="10008"/>
                  </a:ext>
                </a:extLst>
              </a:tr>
              <a:tr h="4572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8C0000"/>
                          </a:solidFill>
                          <a:effectLst/>
                          <a:latin typeface="Arial" charset="0"/>
                          <a:ea typeface="ＭＳ Ｐゴシック" charset="0"/>
                          <a:cs typeface="Arial" charset="0"/>
                        </a:rPr>
                        <a:t>1:1-4</a:t>
                      </a: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CDCB"/>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8C0000"/>
                          </a:solidFill>
                          <a:effectLst/>
                          <a:latin typeface="Arial" charset="0"/>
                          <a:ea typeface="ＭＳ Ｐゴシック" charset="0"/>
                          <a:cs typeface="Arial" charset="0"/>
                        </a:rPr>
                        <a:t>1:5-11</a:t>
                      </a: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CDCB"/>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8C0000"/>
                          </a:solidFill>
                          <a:effectLst/>
                          <a:latin typeface="Arial" charset="0"/>
                          <a:ea typeface="ＭＳ Ｐゴシック" charset="0"/>
                          <a:cs typeface="Arial" charset="0"/>
                        </a:rPr>
                        <a:t>1:12–2:1</a:t>
                      </a: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CDCB"/>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8C0000"/>
                          </a:solidFill>
                          <a:effectLst/>
                          <a:latin typeface="Arial" charset="0"/>
                          <a:ea typeface="ＭＳ Ｐゴシック" charset="0"/>
                          <a:cs typeface="Arial" charset="0"/>
                        </a:rPr>
                        <a:t>2:2-20</a:t>
                      </a: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CDCB"/>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8C0000"/>
                          </a:solidFill>
                          <a:effectLst/>
                          <a:latin typeface="Arial" charset="0"/>
                          <a:ea typeface="ＭＳ Ｐゴシック" charset="0"/>
                          <a:cs typeface="Arial" charset="0"/>
                        </a:rPr>
                        <a:t>3:1-2</a:t>
                      </a: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CDCB"/>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8C0000"/>
                          </a:solidFill>
                          <a:effectLst/>
                          <a:latin typeface="Arial" charset="0"/>
                          <a:ea typeface="ＭＳ Ｐゴシック" charset="0"/>
                          <a:cs typeface="Arial" charset="0"/>
                        </a:rPr>
                        <a:t>3:3-15</a:t>
                      </a: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CDCB"/>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8C0000"/>
                          </a:solidFill>
                          <a:effectLst/>
                          <a:latin typeface="Arial" charset="0"/>
                          <a:ea typeface="ＭＳ Ｐゴシック" charset="0"/>
                          <a:cs typeface="Arial" charset="0"/>
                        </a:rPr>
                        <a:t>3:16-19</a:t>
                      </a: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CDCB"/>
                    </a:solidFill>
                  </a:tcPr>
                </a:tc>
                <a:extLst>
                  <a:ext uri="{0D108BD9-81ED-4DB2-BD59-A6C34878D82A}">
                    <a16:rowId xmlns:a16="http://schemas.microsoft.com/office/drawing/2014/main" val="10009"/>
                  </a:ext>
                </a:extLst>
              </a:tr>
              <a:tr h="457200">
                <a:tc gridSpan="7">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8C0000"/>
                          </a:solidFill>
                          <a:effectLst/>
                          <a:latin typeface="Arial" charset="0"/>
                          <a:ea typeface="ＭＳ Ｐゴシック" charset="0"/>
                          <a:cs typeface="Arial" charset="0"/>
                        </a:rPr>
                        <a:t>Judah</a:t>
                      </a: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E8E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457200">
                <a:tc gridSpan="7">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8C0000"/>
                          </a:solidFill>
                          <a:effectLst/>
                          <a:latin typeface="Arial" charset="0"/>
                          <a:ea typeface="ＭＳ Ｐゴシック" charset="0"/>
                          <a:cs typeface="Arial" charset="0"/>
                        </a:rPr>
                        <a:t>c. 607-605 BC</a:t>
                      </a: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CDC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bl>
          </a:graphicData>
        </a:graphic>
      </p:graphicFrame>
      <p:sp>
        <p:nvSpPr>
          <p:cNvPr id="59450" name="Text Box 24"/>
          <p:cNvSpPr txBox="1">
            <a:spLocks noChangeArrowheads="1"/>
          </p:cNvSpPr>
          <p:nvPr/>
        </p:nvSpPr>
        <p:spPr bwMode="auto">
          <a:xfrm>
            <a:off x="8455025" y="0"/>
            <a:ext cx="6127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defTabSz="914400" eaLnBrk="0" fontAlgn="base" hangingPunct="0">
              <a:spcBef>
                <a:spcPct val="0"/>
              </a:spcBef>
              <a:spcAft>
                <a:spcPct val="0"/>
              </a:spcAft>
            </a:pPr>
            <a:r>
              <a:rPr lang="en-US" sz="2000" b="1">
                <a:solidFill>
                  <a:srgbClr val="FFFFFF"/>
                </a:solidFill>
                <a:latin typeface="Arial" charset="0"/>
                <a:cs typeface="Arial" charset="0"/>
              </a:rPr>
              <a:t>627</a:t>
            </a:r>
          </a:p>
        </p:txBody>
      </p:sp>
    </p:spTree>
    <p:extLst>
      <p:ext uri="{BB962C8B-B14F-4D97-AF65-F5344CB8AC3E}">
        <p14:creationId xmlns:p14="http://schemas.microsoft.com/office/powerpoint/2010/main" val="4199320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129026" name="Rectangle 144"/>
          <p:cNvSpPr>
            <a:spLocks noGrp="1" noChangeArrowheads="1"/>
          </p:cNvSpPr>
          <p:nvPr>
            <p:ph type="title" idx="4294967295"/>
          </p:nvPr>
        </p:nvSpPr>
        <p:spPr>
          <a:xfrm>
            <a:off x="-762000" y="990600"/>
            <a:ext cx="7772400" cy="685800"/>
          </a:xfrm>
        </p:spPr>
        <p:txBody>
          <a:bodyPr/>
          <a:lstStyle/>
          <a:p>
            <a:pPr algn="ctr" eaLnBrk="1" hangingPunct="1"/>
            <a:r>
              <a:rPr lang="en-US" b="1">
                <a:latin typeface="Times New Roman" charset="0"/>
                <a:ea typeface="ＭＳ Ｐゴシック" charset="0"/>
                <a:cs typeface="ＭＳ Ｐゴシック" charset="0"/>
              </a:rPr>
              <a:t>Book Chart</a:t>
            </a:r>
          </a:p>
        </p:txBody>
      </p:sp>
      <p:grpSp>
        <p:nvGrpSpPr>
          <p:cNvPr id="129027" name="Group 2"/>
          <p:cNvGrpSpPr>
            <a:grpSpLocks/>
          </p:cNvGrpSpPr>
          <p:nvPr/>
        </p:nvGrpSpPr>
        <p:grpSpPr bwMode="auto">
          <a:xfrm>
            <a:off x="76200" y="838200"/>
            <a:ext cx="8991600" cy="6019800"/>
            <a:chOff x="-70" y="-270"/>
            <a:chExt cx="4390" cy="4861"/>
          </a:xfrm>
        </p:grpSpPr>
        <p:grpSp>
          <p:nvGrpSpPr>
            <p:cNvPr id="129100" name="Group 3"/>
            <p:cNvGrpSpPr>
              <a:grpSpLocks/>
            </p:cNvGrpSpPr>
            <p:nvPr/>
          </p:nvGrpSpPr>
          <p:grpSpPr bwMode="auto">
            <a:xfrm>
              <a:off x="-70" y="-270"/>
              <a:ext cx="4389" cy="653"/>
              <a:chOff x="0" y="0"/>
              <a:chExt cx="4389" cy="653"/>
            </a:xfrm>
          </p:grpSpPr>
          <p:sp>
            <p:nvSpPr>
              <p:cNvPr id="43012" name="Rectangle 4"/>
              <p:cNvSpPr>
                <a:spLocks noChangeArrowheads="1"/>
              </p:cNvSpPr>
              <p:nvPr/>
            </p:nvSpPr>
            <p:spPr bwMode="auto">
              <a:xfrm>
                <a:off x="32" y="0"/>
                <a:ext cx="4326" cy="650"/>
              </a:xfrm>
              <a:prstGeom prst="rect">
                <a:avLst/>
              </a:prstGeom>
              <a:gradFill rotWithShape="1">
                <a:gsLst>
                  <a:gs pos="0">
                    <a:schemeClr val="tx2"/>
                  </a:gs>
                  <a:gs pos="100000">
                    <a:schemeClr val="tx2">
                      <a:gamma/>
                      <a:shade val="46275"/>
                      <a:invGamma/>
                    </a:schemeClr>
                  </a:gs>
                </a:gsLst>
                <a:path path="shape">
                  <a:fillToRect l="50000" t="50000" r="50000" b="50000"/>
                </a:path>
              </a:gradFill>
              <a:ln w="12700" cap="sq">
                <a:noFill/>
                <a:miter lim="800000"/>
                <a:headEnd type="none" w="sm" len="sm"/>
                <a:tailEnd type="none" w="sm" len="sm"/>
              </a:ln>
              <a:effectLst/>
            </p:spPr>
            <p:txBody>
              <a:bodyPr lIns="0" tIns="0" rIns="0" bIns="0" anchor="ctr" anchorCtr="1"/>
              <a:lstStyle/>
              <a:p>
                <a:pPr algn="ctr" defTabSz="914400" fontAlgn="base">
                  <a:spcBef>
                    <a:spcPct val="0"/>
                  </a:spcBef>
                  <a:spcAft>
                    <a:spcPct val="0"/>
                  </a:spcAft>
                  <a:defRPr/>
                </a:pPr>
                <a:r>
                  <a:rPr lang="en-US" altLang="zh-CN" sz="2400" b="1">
                    <a:solidFill>
                      <a:srgbClr val="FFFFFF"/>
                    </a:solidFill>
                    <a:latin typeface="Arial" charset="0"/>
                    <a:ea typeface="SimSun" charset="0"/>
                    <a:cs typeface="SimSun" charset="0"/>
                  </a:rPr>
                  <a:t> Forgive Others and Seek Forgiveness</a:t>
                </a:r>
                <a:endParaRPr lang="en-US" altLang="zh-CN" sz="2400">
                  <a:solidFill>
                    <a:srgbClr val="FFFFFF"/>
                  </a:solidFill>
                  <a:latin typeface="Arial" charset="0"/>
                  <a:ea typeface="SimSun" charset="0"/>
                  <a:cs typeface="SimSun" charset="0"/>
                </a:endParaRPr>
              </a:p>
            </p:txBody>
          </p:sp>
          <p:sp>
            <p:nvSpPr>
              <p:cNvPr id="43013" name="Rectangle 5"/>
              <p:cNvSpPr>
                <a:spLocks noChangeArrowheads="1"/>
              </p:cNvSpPr>
              <p:nvPr/>
            </p:nvSpPr>
            <p:spPr bwMode="auto">
              <a:xfrm>
                <a:off x="0" y="0"/>
                <a:ext cx="4389" cy="650"/>
              </a:xfrm>
              <a:prstGeom prst="rect">
                <a:avLst/>
              </a:prstGeom>
              <a:gradFill rotWithShape="1">
                <a:gsLst>
                  <a:gs pos="0">
                    <a:schemeClr val="tx2"/>
                  </a:gs>
                  <a:gs pos="100000">
                    <a:schemeClr val="tx2">
                      <a:gamma/>
                      <a:shade val="46275"/>
                      <a:invGamma/>
                    </a:schemeClr>
                  </a:gs>
                </a:gsLst>
                <a:path path="shape">
                  <a:fillToRect l="50000" t="50000" r="50000" b="50000"/>
                </a:path>
              </a:gradFill>
              <a:ln w="7" cap="sq">
                <a:solidFill>
                  <a:schemeClr val="tx1"/>
                </a:solidFill>
                <a:miter lim="800000"/>
                <a:headEnd type="none" w="sm" len="sm"/>
                <a:tailEnd type="none" w="sm" len="sm"/>
              </a:ln>
              <a:effectLst/>
            </p:spPr>
            <p:txBody>
              <a:bodyPr wrap="none" lIns="0" tIns="0" rIns="0" bIns="0" anchor="ctr" anchorCtr="1"/>
              <a:lstStyle/>
              <a:p>
                <a:pPr defTabSz="914400" eaLnBrk="0" fontAlgn="base" hangingPunct="0">
                  <a:spcBef>
                    <a:spcPct val="0"/>
                  </a:spcBef>
                  <a:spcAft>
                    <a:spcPct val="0"/>
                  </a:spcAft>
                  <a:defRPr/>
                </a:pPr>
                <a:endParaRPr lang="en-US" sz="2400">
                  <a:solidFill>
                    <a:srgbClr val="000000"/>
                  </a:solidFill>
                  <a:latin typeface="Arial" charset="0"/>
                  <a:ea typeface="ＭＳ Ｐゴシック" charset="-128"/>
                  <a:cs typeface="ＭＳ Ｐゴシック" charset="-128"/>
                </a:endParaRPr>
              </a:p>
            </p:txBody>
          </p:sp>
        </p:grpSp>
        <p:grpSp>
          <p:nvGrpSpPr>
            <p:cNvPr id="129101" name="Group 6"/>
            <p:cNvGrpSpPr>
              <a:grpSpLocks/>
            </p:cNvGrpSpPr>
            <p:nvPr/>
          </p:nvGrpSpPr>
          <p:grpSpPr bwMode="auto">
            <a:xfrm>
              <a:off x="-70" y="383"/>
              <a:ext cx="916" cy="827"/>
              <a:chOff x="0" y="653"/>
              <a:chExt cx="916" cy="827"/>
            </a:xfrm>
          </p:grpSpPr>
          <p:sp>
            <p:nvSpPr>
              <p:cNvPr id="43015" name="Rectangle 7"/>
              <p:cNvSpPr>
                <a:spLocks noChangeArrowheads="1"/>
              </p:cNvSpPr>
              <p:nvPr/>
            </p:nvSpPr>
            <p:spPr bwMode="auto">
              <a:xfrm>
                <a:off x="32" y="650"/>
                <a:ext cx="853" cy="833"/>
              </a:xfrm>
              <a:prstGeom prst="rect">
                <a:avLst/>
              </a:prstGeom>
              <a:gradFill rotWithShape="1">
                <a:gsLst>
                  <a:gs pos="0">
                    <a:schemeClr val="tx2"/>
                  </a:gs>
                  <a:gs pos="100000">
                    <a:schemeClr val="tx2">
                      <a:gamma/>
                      <a:shade val="46275"/>
                      <a:invGamma/>
                    </a:schemeClr>
                  </a:gs>
                </a:gsLst>
                <a:path path="shape">
                  <a:fillToRect l="50000" t="50000" r="50000" b="50000"/>
                </a:path>
              </a:gradFill>
              <a:ln w="12700" cap="sq">
                <a:noFill/>
                <a:miter lim="800000"/>
                <a:headEnd type="none" w="sm" len="sm"/>
                <a:tailEnd type="none" w="sm" len="sm"/>
              </a:ln>
              <a:effectLst/>
            </p:spPr>
            <p:txBody>
              <a:bodyPr lIns="0" tIns="0" rIns="0" bIns="0" anchor="ctr" anchorCtr="1"/>
              <a:lstStyle/>
              <a:p>
                <a:pPr algn="ctr" defTabSz="914400" fontAlgn="base">
                  <a:spcBef>
                    <a:spcPct val="0"/>
                  </a:spcBef>
                  <a:spcAft>
                    <a:spcPct val="0"/>
                  </a:spcAft>
                  <a:defRPr/>
                </a:pPr>
                <a:r>
                  <a:rPr lang="en-US" altLang="zh-CN" sz="2400" b="1">
                    <a:solidFill>
                      <a:srgbClr val="FFFFFF"/>
                    </a:solidFill>
                    <a:latin typeface="Arial" charset="0"/>
                    <a:ea typeface="SimSun" charset="0"/>
                    <a:cs typeface="SimSun" charset="0"/>
                  </a:rPr>
                  <a:t> Greeting</a:t>
                </a:r>
                <a:endParaRPr lang="en-US" altLang="zh-CN" sz="2400">
                  <a:solidFill>
                    <a:srgbClr val="FFFFFF"/>
                  </a:solidFill>
                  <a:latin typeface="Arial" charset="0"/>
                  <a:ea typeface="SimSun" charset="0"/>
                  <a:cs typeface="SimSun" charset="0"/>
                </a:endParaRPr>
              </a:p>
              <a:p>
                <a:pPr algn="ctr" defTabSz="914400" eaLnBrk="0" fontAlgn="base" hangingPunct="0">
                  <a:spcBef>
                    <a:spcPct val="0"/>
                  </a:spcBef>
                  <a:spcAft>
                    <a:spcPct val="0"/>
                  </a:spcAft>
                  <a:defRPr/>
                </a:pPr>
                <a:r>
                  <a:rPr lang="en-US" altLang="zh-CN" sz="2400" b="1">
                    <a:solidFill>
                      <a:srgbClr val="FFFFFF"/>
                    </a:solidFill>
                    <a:latin typeface="Arial" charset="0"/>
                    <a:ea typeface="SimSun" charset="0"/>
                    <a:cs typeface="SimSun" charset="0"/>
                  </a:rPr>
                  <a:t>1-3</a:t>
                </a:r>
                <a:endParaRPr lang="en-US" altLang="zh-CN" sz="2400">
                  <a:solidFill>
                    <a:srgbClr val="FFFFFF"/>
                  </a:solidFill>
                  <a:latin typeface="Arial" charset="0"/>
                  <a:ea typeface="SimSun" charset="0"/>
                  <a:cs typeface="SimSun" charset="0"/>
                </a:endParaRPr>
              </a:p>
            </p:txBody>
          </p:sp>
          <p:sp>
            <p:nvSpPr>
              <p:cNvPr id="43016" name="Rectangle 8"/>
              <p:cNvSpPr>
                <a:spLocks noChangeArrowheads="1"/>
              </p:cNvSpPr>
              <p:nvPr/>
            </p:nvSpPr>
            <p:spPr bwMode="auto">
              <a:xfrm>
                <a:off x="0" y="650"/>
                <a:ext cx="916" cy="833"/>
              </a:xfrm>
              <a:prstGeom prst="rect">
                <a:avLst/>
              </a:prstGeom>
              <a:gradFill rotWithShape="1">
                <a:gsLst>
                  <a:gs pos="0">
                    <a:schemeClr val="tx2"/>
                  </a:gs>
                  <a:gs pos="100000">
                    <a:schemeClr val="tx2">
                      <a:gamma/>
                      <a:shade val="46275"/>
                      <a:invGamma/>
                    </a:schemeClr>
                  </a:gs>
                </a:gsLst>
                <a:path path="shape">
                  <a:fillToRect l="50000" t="50000" r="50000" b="50000"/>
                </a:path>
              </a:gradFill>
              <a:ln w="7" cap="sq">
                <a:solidFill>
                  <a:schemeClr val="tx1"/>
                </a:solidFill>
                <a:miter lim="800000"/>
                <a:headEnd type="none" w="sm" len="sm"/>
                <a:tailEnd type="none" w="sm" len="sm"/>
              </a:ln>
              <a:effectLst/>
            </p:spPr>
            <p:txBody>
              <a:bodyPr wrap="none" lIns="0" tIns="0" rIns="0" bIns="0" anchor="ctr" anchorCtr="1"/>
              <a:lstStyle/>
              <a:p>
                <a:pPr defTabSz="914400" eaLnBrk="0" fontAlgn="base" hangingPunct="0">
                  <a:spcBef>
                    <a:spcPct val="0"/>
                  </a:spcBef>
                  <a:spcAft>
                    <a:spcPct val="0"/>
                  </a:spcAft>
                  <a:defRPr/>
                </a:pPr>
                <a:endParaRPr lang="en-US" sz="2400">
                  <a:solidFill>
                    <a:srgbClr val="000000"/>
                  </a:solidFill>
                  <a:latin typeface="Arial" charset="0"/>
                  <a:ea typeface="ＭＳ Ｐゴシック" charset="-128"/>
                  <a:cs typeface="ＭＳ Ｐゴシック" charset="-128"/>
                </a:endParaRPr>
              </a:p>
            </p:txBody>
          </p:sp>
        </p:grpSp>
        <p:grpSp>
          <p:nvGrpSpPr>
            <p:cNvPr id="129102" name="Group 9"/>
            <p:cNvGrpSpPr>
              <a:grpSpLocks/>
            </p:cNvGrpSpPr>
            <p:nvPr/>
          </p:nvGrpSpPr>
          <p:grpSpPr bwMode="auto">
            <a:xfrm>
              <a:off x="846" y="383"/>
              <a:ext cx="956" cy="827"/>
              <a:chOff x="916" y="653"/>
              <a:chExt cx="956" cy="827"/>
            </a:xfrm>
          </p:grpSpPr>
          <p:sp>
            <p:nvSpPr>
              <p:cNvPr id="43018" name="Rectangle 10"/>
              <p:cNvSpPr>
                <a:spLocks noChangeArrowheads="1"/>
              </p:cNvSpPr>
              <p:nvPr/>
            </p:nvSpPr>
            <p:spPr bwMode="auto">
              <a:xfrm>
                <a:off x="948" y="650"/>
                <a:ext cx="892" cy="833"/>
              </a:xfrm>
              <a:prstGeom prst="rect">
                <a:avLst/>
              </a:prstGeom>
              <a:gradFill rotWithShape="1">
                <a:gsLst>
                  <a:gs pos="0">
                    <a:schemeClr val="tx2"/>
                  </a:gs>
                  <a:gs pos="100000">
                    <a:schemeClr val="tx2">
                      <a:gamma/>
                      <a:shade val="46275"/>
                      <a:invGamma/>
                    </a:schemeClr>
                  </a:gs>
                </a:gsLst>
                <a:path path="shape">
                  <a:fillToRect l="50000" t="50000" r="50000" b="50000"/>
                </a:path>
              </a:gradFill>
              <a:ln w="12700" cap="sq">
                <a:noFill/>
                <a:miter lim="800000"/>
                <a:headEnd type="none" w="sm" len="sm"/>
                <a:tailEnd type="none" w="sm" len="sm"/>
              </a:ln>
              <a:effectLst/>
            </p:spPr>
            <p:txBody>
              <a:bodyPr lIns="0" tIns="0" rIns="0" bIns="0" anchor="ctr" anchorCtr="1"/>
              <a:lstStyle/>
              <a:p>
                <a:pPr algn="ctr" defTabSz="914400" fontAlgn="base">
                  <a:spcBef>
                    <a:spcPct val="0"/>
                  </a:spcBef>
                  <a:spcAft>
                    <a:spcPct val="0"/>
                  </a:spcAft>
                  <a:defRPr/>
                </a:pPr>
                <a:r>
                  <a:rPr lang="en-US" altLang="zh-CN" sz="2300" b="1">
                    <a:solidFill>
                      <a:srgbClr val="FFFFFF"/>
                    </a:solidFill>
                    <a:latin typeface="Arial Narrow" charset="0"/>
                    <a:ea typeface="SimSun" charset="0"/>
                    <a:cs typeface="SimSun" charset="0"/>
                  </a:rPr>
                  <a:t> Prayer &amp; Commendation</a:t>
                </a:r>
                <a:endParaRPr lang="en-US" altLang="zh-CN" sz="2300">
                  <a:solidFill>
                    <a:srgbClr val="FFFFFF"/>
                  </a:solidFill>
                  <a:latin typeface="Arial Narrow" charset="0"/>
                  <a:ea typeface="SimSun" charset="0"/>
                  <a:cs typeface="SimSun" charset="0"/>
                </a:endParaRPr>
              </a:p>
              <a:p>
                <a:pPr algn="ctr" defTabSz="914400" eaLnBrk="0" fontAlgn="base" hangingPunct="0">
                  <a:spcBef>
                    <a:spcPct val="0"/>
                  </a:spcBef>
                  <a:spcAft>
                    <a:spcPct val="0"/>
                  </a:spcAft>
                  <a:defRPr/>
                </a:pPr>
                <a:r>
                  <a:rPr lang="en-US" altLang="zh-CN" sz="2300" b="1">
                    <a:solidFill>
                      <a:srgbClr val="FFFFFF"/>
                    </a:solidFill>
                    <a:latin typeface="Arial Narrow" charset="0"/>
                    <a:ea typeface="SimSun" charset="0"/>
                    <a:cs typeface="SimSun" charset="0"/>
                  </a:rPr>
                  <a:t>4-7</a:t>
                </a:r>
                <a:endParaRPr lang="en-US" altLang="zh-CN" sz="2300">
                  <a:solidFill>
                    <a:srgbClr val="FFFFFF"/>
                  </a:solidFill>
                  <a:latin typeface="Arial Narrow" charset="0"/>
                  <a:ea typeface="SimSun" charset="0"/>
                  <a:cs typeface="SimSun" charset="0"/>
                </a:endParaRPr>
              </a:p>
            </p:txBody>
          </p:sp>
          <p:sp>
            <p:nvSpPr>
              <p:cNvPr id="43019" name="Rectangle 11"/>
              <p:cNvSpPr>
                <a:spLocks noChangeArrowheads="1"/>
              </p:cNvSpPr>
              <p:nvPr/>
            </p:nvSpPr>
            <p:spPr bwMode="auto">
              <a:xfrm>
                <a:off x="916" y="650"/>
                <a:ext cx="956" cy="833"/>
              </a:xfrm>
              <a:prstGeom prst="rect">
                <a:avLst/>
              </a:prstGeom>
              <a:gradFill rotWithShape="1">
                <a:gsLst>
                  <a:gs pos="0">
                    <a:schemeClr val="tx2"/>
                  </a:gs>
                  <a:gs pos="100000">
                    <a:schemeClr val="tx2">
                      <a:gamma/>
                      <a:shade val="46275"/>
                      <a:invGamma/>
                    </a:schemeClr>
                  </a:gs>
                </a:gsLst>
                <a:path path="shape">
                  <a:fillToRect l="50000" t="50000" r="50000" b="50000"/>
                </a:path>
              </a:gradFill>
              <a:ln w="7" cap="sq">
                <a:solidFill>
                  <a:schemeClr val="tx1"/>
                </a:solidFill>
                <a:miter lim="800000"/>
                <a:headEnd type="none" w="sm" len="sm"/>
                <a:tailEnd type="none" w="sm" len="sm"/>
              </a:ln>
              <a:effectLst/>
            </p:spPr>
            <p:txBody>
              <a:bodyPr wrap="none" lIns="0" tIns="0" rIns="0" bIns="0" anchor="ctr" anchorCtr="1"/>
              <a:lstStyle/>
              <a:p>
                <a:pPr defTabSz="914400" eaLnBrk="0" fontAlgn="base" hangingPunct="0">
                  <a:spcBef>
                    <a:spcPct val="0"/>
                  </a:spcBef>
                  <a:spcAft>
                    <a:spcPct val="0"/>
                  </a:spcAft>
                  <a:defRPr/>
                </a:pPr>
                <a:endParaRPr lang="en-US" sz="2400">
                  <a:solidFill>
                    <a:srgbClr val="000000"/>
                  </a:solidFill>
                  <a:latin typeface="Arial" charset="0"/>
                  <a:ea typeface="ＭＳ Ｐゴシック" charset="-128"/>
                  <a:cs typeface="ＭＳ Ｐゴシック" charset="-128"/>
                </a:endParaRPr>
              </a:p>
            </p:txBody>
          </p:sp>
        </p:grpSp>
        <p:grpSp>
          <p:nvGrpSpPr>
            <p:cNvPr id="129103" name="Group 12"/>
            <p:cNvGrpSpPr>
              <a:grpSpLocks/>
            </p:cNvGrpSpPr>
            <p:nvPr/>
          </p:nvGrpSpPr>
          <p:grpSpPr bwMode="auto">
            <a:xfrm>
              <a:off x="1802" y="383"/>
              <a:ext cx="1800" cy="827"/>
              <a:chOff x="1872" y="653"/>
              <a:chExt cx="1800" cy="827"/>
            </a:xfrm>
          </p:grpSpPr>
          <p:sp>
            <p:nvSpPr>
              <p:cNvPr id="43021" name="Rectangle 13"/>
              <p:cNvSpPr>
                <a:spLocks noChangeArrowheads="1"/>
              </p:cNvSpPr>
              <p:nvPr/>
            </p:nvSpPr>
            <p:spPr bwMode="auto">
              <a:xfrm>
                <a:off x="1904" y="650"/>
                <a:ext cx="1738" cy="833"/>
              </a:xfrm>
              <a:prstGeom prst="rect">
                <a:avLst/>
              </a:prstGeom>
              <a:gradFill rotWithShape="1">
                <a:gsLst>
                  <a:gs pos="0">
                    <a:schemeClr val="tx2"/>
                  </a:gs>
                  <a:gs pos="100000">
                    <a:schemeClr val="tx2">
                      <a:gamma/>
                      <a:shade val="46275"/>
                      <a:invGamma/>
                    </a:schemeClr>
                  </a:gs>
                </a:gsLst>
                <a:path path="shape">
                  <a:fillToRect l="50000" t="50000" r="50000" b="50000"/>
                </a:path>
              </a:gradFill>
              <a:ln w="12700" cap="sq">
                <a:noFill/>
                <a:miter lim="800000"/>
                <a:headEnd type="none" w="sm" len="sm"/>
                <a:tailEnd type="none" w="sm" len="sm"/>
              </a:ln>
              <a:effectLst/>
            </p:spPr>
            <p:txBody>
              <a:bodyPr lIns="0" tIns="0" rIns="0" bIns="0" anchor="ctr" anchorCtr="1"/>
              <a:lstStyle/>
              <a:p>
                <a:pPr algn="ctr" defTabSz="914400" fontAlgn="base">
                  <a:spcBef>
                    <a:spcPct val="0"/>
                  </a:spcBef>
                  <a:spcAft>
                    <a:spcPct val="0"/>
                  </a:spcAft>
                  <a:defRPr/>
                </a:pPr>
                <a:r>
                  <a:rPr lang="en-US" altLang="zh-CN" sz="2400" b="1">
                    <a:solidFill>
                      <a:srgbClr val="FFFFFF"/>
                    </a:solidFill>
                    <a:latin typeface="Arial" charset="0"/>
                    <a:ea typeface="SimSun" charset="0"/>
                    <a:cs typeface="SimSun" charset="0"/>
                  </a:rPr>
                  <a:t> Appeal for Onesimus</a:t>
                </a:r>
                <a:endParaRPr lang="en-US" altLang="zh-CN" sz="2400">
                  <a:solidFill>
                    <a:srgbClr val="FFFFFF"/>
                  </a:solidFill>
                  <a:latin typeface="Arial" charset="0"/>
                  <a:ea typeface="SimSun" charset="0"/>
                  <a:cs typeface="SimSun" charset="0"/>
                </a:endParaRPr>
              </a:p>
              <a:p>
                <a:pPr algn="ctr" defTabSz="914400" eaLnBrk="0" fontAlgn="base" hangingPunct="0">
                  <a:spcBef>
                    <a:spcPct val="0"/>
                  </a:spcBef>
                  <a:spcAft>
                    <a:spcPct val="0"/>
                  </a:spcAft>
                  <a:defRPr/>
                </a:pPr>
                <a:r>
                  <a:rPr lang="en-US" altLang="zh-CN" sz="2400" b="1">
                    <a:solidFill>
                      <a:srgbClr val="FFFFFF"/>
                    </a:solidFill>
                    <a:latin typeface="Arial" charset="0"/>
                    <a:ea typeface="SimSun" charset="0"/>
                    <a:cs typeface="SimSun" charset="0"/>
                  </a:rPr>
                  <a:t>8-21</a:t>
                </a:r>
                <a:endParaRPr lang="en-US" altLang="zh-CN" sz="2400">
                  <a:solidFill>
                    <a:srgbClr val="FFFFFF"/>
                  </a:solidFill>
                  <a:latin typeface="Arial" charset="0"/>
                  <a:ea typeface="SimSun" charset="0"/>
                  <a:cs typeface="SimSun" charset="0"/>
                </a:endParaRPr>
              </a:p>
            </p:txBody>
          </p:sp>
          <p:sp>
            <p:nvSpPr>
              <p:cNvPr id="43022" name="Rectangle 14"/>
              <p:cNvSpPr>
                <a:spLocks noChangeArrowheads="1"/>
              </p:cNvSpPr>
              <p:nvPr/>
            </p:nvSpPr>
            <p:spPr bwMode="auto">
              <a:xfrm>
                <a:off x="1872" y="650"/>
                <a:ext cx="1800" cy="833"/>
              </a:xfrm>
              <a:prstGeom prst="rect">
                <a:avLst/>
              </a:prstGeom>
              <a:gradFill rotWithShape="1">
                <a:gsLst>
                  <a:gs pos="0">
                    <a:schemeClr val="tx2"/>
                  </a:gs>
                  <a:gs pos="100000">
                    <a:schemeClr val="tx2">
                      <a:gamma/>
                      <a:shade val="46275"/>
                      <a:invGamma/>
                    </a:schemeClr>
                  </a:gs>
                </a:gsLst>
                <a:path path="shape">
                  <a:fillToRect l="50000" t="50000" r="50000" b="50000"/>
                </a:path>
              </a:gradFill>
              <a:ln w="7" cap="sq">
                <a:solidFill>
                  <a:schemeClr val="tx1"/>
                </a:solidFill>
                <a:miter lim="800000"/>
                <a:headEnd type="none" w="sm" len="sm"/>
                <a:tailEnd type="none" w="sm" len="sm"/>
              </a:ln>
              <a:effectLst/>
            </p:spPr>
            <p:txBody>
              <a:bodyPr wrap="none" lIns="0" tIns="0" rIns="0" bIns="0" anchor="ctr" anchorCtr="1"/>
              <a:lstStyle/>
              <a:p>
                <a:pPr defTabSz="914400" eaLnBrk="0" fontAlgn="base" hangingPunct="0">
                  <a:spcBef>
                    <a:spcPct val="0"/>
                  </a:spcBef>
                  <a:spcAft>
                    <a:spcPct val="0"/>
                  </a:spcAft>
                  <a:defRPr/>
                </a:pPr>
                <a:endParaRPr lang="en-US" sz="2400">
                  <a:solidFill>
                    <a:srgbClr val="000000"/>
                  </a:solidFill>
                  <a:latin typeface="Arial" charset="0"/>
                  <a:ea typeface="ＭＳ Ｐゴシック" charset="-128"/>
                  <a:cs typeface="ＭＳ Ｐゴシック" charset="-128"/>
                </a:endParaRPr>
              </a:p>
            </p:txBody>
          </p:sp>
        </p:grpSp>
        <p:grpSp>
          <p:nvGrpSpPr>
            <p:cNvPr id="129104" name="Group 15"/>
            <p:cNvGrpSpPr>
              <a:grpSpLocks/>
            </p:cNvGrpSpPr>
            <p:nvPr/>
          </p:nvGrpSpPr>
          <p:grpSpPr bwMode="auto">
            <a:xfrm>
              <a:off x="3602" y="383"/>
              <a:ext cx="717" cy="827"/>
              <a:chOff x="3672" y="653"/>
              <a:chExt cx="717" cy="827"/>
            </a:xfrm>
          </p:grpSpPr>
          <p:sp>
            <p:nvSpPr>
              <p:cNvPr id="43024" name="Rectangle 16"/>
              <p:cNvSpPr>
                <a:spLocks noChangeArrowheads="1"/>
              </p:cNvSpPr>
              <p:nvPr/>
            </p:nvSpPr>
            <p:spPr bwMode="auto">
              <a:xfrm>
                <a:off x="3704" y="650"/>
                <a:ext cx="653" cy="833"/>
              </a:xfrm>
              <a:prstGeom prst="rect">
                <a:avLst/>
              </a:prstGeom>
              <a:gradFill rotWithShape="1">
                <a:gsLst>
                  <a:gs pos="0">
                    <a:schemeClr val="tx2"/>
                  </a:gs>
                  <a:gs pos="100000">
                    <a:schemeClr val="tx2">
                      <a:gamma/>
                      <a:shade val="46275"/>
                      <a:invGamma/>
                    </a:schemeClr>
                  </a:gs>
                </a:gsLst>
                <a:path path="shape">
                  <a:fillToRect l="50000" t="50000" r="50000" b="50000"/>
                </a:path>
              </a:gradFill>
              <a:ln w="12700" cap="sq">
                <a:noFill/>
                <a:miter lim="800000"/>
                <a:headEnd type="none" w="sm" len="sm"/>
                <a:tailEnd type="none" w="sm" len="sm"/>
              </a:ln>
              <a:effectLst/>
            </p:spPr>
            <p:txBody>
              <a:bodyPr lIns="0" tIns="0" rIns="0" bIns="0" anchor="ctr" anchorCtr="1"/>
              <a:lstStyle/>
              <a:p>
                <a:pPr algn="ctr" defTabSz="914400" fontAlgn="base">
                  <a:spcBef>
                    <a:spcPct val="0"/>
                  </a:spcBef>
                  <a:spcAft>
                    <a:spcPct val="0"/>
                  </a:spcAft>
                  <a:defRPr/>
                </a:pPr>
                <a:r>
                  <a:rPr lang="en-US" altLang="zh-CN" sz="2200" b="1">
                    <a:solidFill>
                      <a:srgbClr val="FFFFFF"/>
                    </a:solidFill>
                    <a:latin typeface="Arial Narrow" charset="0"/>
                    <a:ea typeface="SimSun" charset="0"/>
                    <a:cs typeface="SimSun" charset="0"/>
                  </a:rPr>
                  <a:t> Conclusion</a:t>
                </a:r>
                <a:endParaRPr lang="en-US" altLang="zh-CN" sz="2200">
                  <a:solidFill>
                    <a:srgbClr val="FFFFFF"/>
                  </a:solidFill>
                  <a:latin typeface="Arial Narrow" charset="0"/>
                  <a:ea typeface="SimSun" charset="0"/>
                  <a:cs typeface="SimSun" charset="0"/>
                </a:endParaRPr>
              </a:p>
              <a:p>
                <a:pPr algn="ctr" defTabSz="914400" eaLnBrk="0" fontAlgn="base" hangingPunct="0">
                  <a:spcBef>
                    <a:spcPct val="0"/>
                  </a:spcBef>
                  <a:spcAft>
                    <a:spcPct val="0"/>
                  </a:spcAft>
                  <a:defRPr/>
                </a:pPr>
                <a:r>
                  <a:rPr lang="en-US" altLang="zh-CN" sz="2200" b="1">
                    <a:solidFill>
                      <a:srgbClr val="FFFFFF"/>
                    </a:solidFill>
                    <a:latin typeface="Arial Narrow" charset="0"/>
                    <a:ea typeface="SimSun" charset="0"/>
                    <a:cs typeface="SimSun" charset="0"/>
                  </a:rPr>
                  <a:t>22-25</a:t>
                </a:r>
                <a:endParaRPr lang="en-US" altLang="zh-CN" sz="2200">
                  <a:solidFill>
                    <a:srgbClr val="FFFFFF"/>
                  </a:solidFill>
                  <a:latin typeface="Arial Narrow" charset="0"/>
                  <a:ea typeface="SimSun" charset="0"/>
                  <a:cs typeface="SimSun" charset="0"/>
                </a:endParaRPr>
              </a:p>
            </p:txBody>
          </p:sp>
          <p:sp>
            <p:nvSpPr>
              <p:cNvPr id="43025" name="Rectangle 17"/>
              <p:cNvSpPr>
                <a:spLocks noChangeArrowheads="1"/>
              </p:cNvSpPr>
              <p:nvPr/>
            </p:nvSpPr>
            <p:spPr bwMode="auto">
              <a:xfrm>
                <a:off x="3672" y="650"/>
                <a:ext cx="717" cy="833"/>
              </a:xfrm>
              <a:prstGeom prst="rect">
                <a:avLst/>
              </a:prstGeom>
              <a:gradFill rotWithShape="1">
                <a:gsLst>
                  <a:gs pos="0">
                    <a:schemeClr val="tx2"/>
                  </a:gs>
                  <a:gs pos="100000">
                    <a:schemeClr val="tx2">
                      <a:gamma/>
                      <a:shade val="46275"/>
                      <a:invGamma/>
                    </a:schemeClr>
                  </a:gs>
                </a:gsLst>
                <a:path path="shape">
                  <a:fillToRect l="50000" t="50000" r="50000" b="50000"/>
                </a:path>
              </a:gradFill>
              <a:ln w="7" cap="sq">
                <a:solidFill>
                  <a:schemeClr val="tx1"/>
                </a:solidFill>
                <a:miter lim="800000"/>
                <a:headEnd type="none" w="sm" len="sm"/>
                <a:tailEnd type="none" w="sm" len="sm"/>
              </a:ln>
              <a:effectLst/>
            </p:spPr>
            <p:txBody>
              <a:bodyPr wrap="none" lIns="0" tIns="0" rIns="0" bIns="0" anchor="ctr" anchorCtr="1"/>
              <a:lstStyle/>
              <a:p>
                <a:pPr defTabSz="914400" eaLnBrk="0" fontAlgn="base" hangingPunct="0">
                  <a:spcBef>
                    <a:spcPct val="0"/>
                  </a:spcBef>
                  <a:spcAft>
                    <a:spcPct val="0"/>
                  </a:spcAft>
                  <a:defRPr/>
                </a:pPr>
                <a:endParaRPr lang="en-US" sz="2400">
                  <a:solidFill>
                    <a:srgbClr val="000000"/>
                  </a:solidFill>
                  <a:latin typeface="Arial" charset="0"/>
                  <a:ea typeface="ＭＳ Ｐゴシック" charset="-128"/>
                  <a:cs typeface="ＭＳ Ｐゴシック" charset="-128"/>
                </a:endParaRPr>
              </a:p>
            </p:txBody>
          </p:sp>
        </p:grpSp>
        <p:grpSp>
          <p:nvGrpSpPr>
            <p:cNvPr id="129105" name="Group 18"/>
            <p:cNvGrpSpPr>
              <a:grpSpLocks/>
            </p:cNvGrpSpPr>
            <p:nvPr/>
          </p:nvGrpSpPr>
          <p:grpSpPr bwMode="auto">
            <a:xfrm>
              <a:off x="-70" y="1210"/>
              <a:ext cx="916" cy="606"/>
              <a:chOff x="0" y="1480"/>
              <a:chExt cx="916" cy="606"/>
            </a:xfrm>
          </p:grpSpPr>
          <p:sp>
            <p:nvSpPr>
              <p:cNvPr id="43027" name="Rectangle 19"/>
              <p:cNvSpPr>
                <a:spLocks noChangeArrowheads="1"/>
              </p:cNvSpPr>
              <p:nvPr/>
            </p:nvSpPr>
            <p:spPr bwMode="auto">
              <a:xfrm>
                <a:off x="32" y="1483"/>
                <a:ext cx="853" cy="600"/>
              </a:xfrm>
              <a:prstGeom prst="rect">
                <a:avLst/>
              </a:prstGeom>
              <a:gradFill rotWithShape="1">
                <a:gsLst>
                  <a:gs pos="0">
                    <a:schemeClr val="tx2"/>
                  </a:gs>
                  <a:gs pos="100000">
                    <a:schemeClr val="tx2">
                      <a:gamma/>
                      <a:shade val="46275"/>
                      <a:invGamma/>
                    </a:schemeClr>
                  </a:gs>
                </a:gsLst>
                <a:path path="shape">
                  <a:fillToRect l="50000" t="50000" r="50000" b="50000"/>
                </a:path>
              </a:gradFill>
              <a:ln w="12700" cap="sq">
                <a:noFill/>
                <a:miter lim="800000"/>
                <a:headEnd type="none" w="sm" len="sm"/>
                <a:tailEnd type="none" w="sm" len="sm"/>
              </a:ln>
              <a:effectLst/>
            </p:spPr>
            <p:txBody>
              <a:bodyPr lIns="0" tIns="0" rIns="0" bIns="0" anchor="ctr" anchorCtr="1"/>
              <a:lstStyle/>
              <a:p>
                <a:pPr algn="ctr" defTabSz="914400" fontAlgn="base">
                  <a:spcBef>
                    <a:spcPct val="0"/>
                  </a:spcBef>
                  <a:spcAft>
                    <a:spcPct val="0"/>
                  </a:spcAft>
                  <a:defRPr/>
                </a:pPr>
                <a:r>
                  <a:rPr lang="en-US" altLang="zh-CN" sz="2400" b="1">
                    <a:solidFill>
                      <a:srgbClr val="FFFFFF"/>
                    </a:solidFill>
                    <a:latin typeface="Arial" charset="0"/>
                    <a:ea typeface="SimSun" charset="0"/>
                    <a:cs typeface="SimSun" charset="0"/>
                  </a:rPr>
                  <a:t> Preface</a:t>
                </a:r>
                <a:endParaRPr lang="en-US" altLang="zh-CN" sz="2400">
                  <a:solidFill>
                    <a:srgbClr val="FFFFFF"/>
                  </a:solidFill>
                  <a:latin typeface="Arial" charset="0"/>
                  <a:ea typeface="SimSun" charset="0"/>
                  <a:cs typeface="SimSun" charset="0"/>
                </a:endParaRPr>
              </a:p>
            </p:txBody>
          </p:sp>
          <p:sp>
            <p:nvSpPr>
              <p:cNvPr id="43028" name="Rectangle 20"/>
              <p:cNvSpPr>
                <a:spLocks noChangeArrowheads="1"/>
              </p:cNvSpPr>
              <p:nvPr/>
            </p:nvSpPr>
            <p:spPr bwMode="auto">
              <a:xfrm>
                <a:off x="0" y="1483"/>
                <a:ext cx="916" cy="600"/>
              </a:xfrm>
              <a:prstGeom prst="rect">
                <a:avLst/>
              </a:prstGeom>
              <a:gradFill rotWithShape="1">
                <a:gsLst>
                  <a:gs pos="0">
                    <a:schemeClr val="tx2"/>
                  </a:gs>
                  <a:gs pos="100000">
                    <a:schemeClr val="tx2">
                      <a:gamma/>
                      <a:shade val="46275"/>
                      <a:invGamma/>
                    </a:schemeClr>
                  </a:gs>
                </a:gsLst>
                <a:path path="shape">
                  <a:fillToRect l="50000" t="50000" r="50000" b="50000"/>
                </a:path>
              </a:gradFill>
              <a:ln w="7" cap="sq">
                <a:solidFill>
                  <a:schemeClr val="tx1"/>
                </a:solidFill>
                <a:miter lim="800000"/>
                <a:headEnd type="none" w="sm" len="sm"/>
                <a:tailEnd type="none" w="sm" len="sm"/>
              </a:ln>
              <a:effectLst/>
            </p:spPr>
            <p:txBody>
              <a:bodyPr wrap="none" lIns="0" tIns="0" rIns="0" bIns="0" anchor="ctr" anchorCtr="1"/>
              <a:lstStyle/>
              <a:p>
                <a:pPr defTabSz="914400" eaLnBrk="0" fontAlgn="base" hangingPunct="0">
                  <a:spcBef>
                    <a:spcPct val="0"/>
                  </a:spcBef>
                  <a:spcAft>
                    <a:spcPct val="0"/>
                  </a:spcAft>
                  <a:defRPr/>
                </a:pPr>
                <a:endParaRPr lang="en-US" sz="2400">
                  <a:solidFill>
                    <a:srgbClr val="000000"/>
                  </a:solidFill>
                  <a:latin typeface="Arial" charset="0"/>
                  <a:ea typeface="ＭＳ Ｐゴシック" charset="-128"/>
                  <a:cs typeface="ＭＳ Ｐゴシック" charset="-128"/>
                </a:endParaRPr>
              </a:p>
            </p:txBody>
          </p:sp>
        </p:grpSp>
        <p:grpSp>
          <p:nvGrpSpPr>
            <p:cNvPr id="129106" name="Group 21"/>
            <p:cNvGrpSpPr>
              <a:grpSpLocks/>
            </p:cNvGrpSpPr>
            <p:nvPr/>
          </p:nvGrpSpPr>
          <p:grpSpPr bwMode="auto">
            <a:xfrm>
              <a:off x="846" y="1210"/>
              <a:ext cx="956" cy="606"/>
              <a:chOff x="916" y="1480"/>
              <a:chExt cx="956" cy="606"/>
            </a:xfrm>
          </p:grpSpPr>
          <p:sp>
            <p:nvSpPr>
              <p:cNvPr id="43030" name="Rectangle 22"/>
              <p:cNvSpPr>
                <a:spLocks noChangeArrowheads="1"/>
              </p:cNvSpPr>
              <p:nvPr/>
            </p:nvSpPr>
            <p:spPr bwMode="auto">
              <a:xfrm>
                <a:off x="948" y="1483"/>
                <a:ext cx="892" cy="600"/>
              </a:xfrm>
              <a:prstGeom prst="rect">
                <a:avLst/>
              </a:prstGeom>
              <a:gradFill rotWithShape="1">
                <a:gsLst>
                  <a:gs pos="0">
                    <a:schemeClr val="tx2"/>
                  </a:gs>
                  <a:gs pos="100000">
                    <a:schemeClr val="tx2">
                      <a:gamma/>
                      <a:shade val="46275"/>
                      <a:invGamma/>
                    </a:schemeClr>
                  </a:gs>
                </a:gsLst>
                <a:path path="shape">
                  <a:fillToRect l="50000" t="50000" r="50000" b="50000"/>
                </a:path>
              </a:gradFill>
              <a:ln w="12700" cap="sq">
                <a:noFill/>
                <a:miter lim="800000"/>
                <a:headEnd type="none" w="sm" len="sm"/>
                <a:tailEnd type="none" w="sm" len="sm"/>
              </a:ln>
              <a:effectLst/>
            </p:spPr>
            <p:txBody>
              <a:bodyPr lIns="0" tIns="0" rIns="0" bIns="0" anchor="ctr" anchorCtr="1"/>
              <a:lstStyle/>
              <a:p>
                <a:pPr algn="ctr" defTabSz="914400" fontAlgn="base">
                  <a:spcBef>
                    <a:spcPct val="0"/>
                  </a:spcBef>
                  <a:spcAft>
                    <a:spcPct val="0"/>
                  </a:spcAft>
                  <a:defRPr/>
                </a:pPr>
                <a:r>
                  <a:rPr lang="en-US" altLang="zh-CN" sz="2400" b="1">
                    <a:solidFill>
                      <a:srgbClr val="FFFFFF"/>
                    </a:solidFill>
                    <a:latin typeface="Arial" charset="0"/>
                    <a:ea typeface="SimSun" charset="0"/>
                    <a:cs typeface="SimSun" charset="0"/>
                  </a:rPr>
                  <a:t> Praise</a:t>
                </a:r>
                <a:endParaRPr lang="en-US" altLang="zh-CN" sz="2400">
                  <a:solidFill>
                    <a:srgbClr val="FFFFFF"/>
                  </a:solidFill>
                  <a:latin typeface="Arial" charset="0"/>
                  <a:ea typeface="SimSun" charset="0"/>
                  <a:cs typeface="SimSun" charset="0"/>
                </a:endParaRPr>
              </a:p>
            </p:txBody>
          </p:sp>
          <p:sp>
            <p:nvSpPr>
              <p:cNvPr id="43031" name="Rectangle 23"/>
              <p:cNvSpPr>
                <a:spLocks noChangeArrowheads="1"/>
              </p:cNvSpPr>
              <p:nvPr/>
            </p:nvSpPr>
            <p:spPr bwMode="auto">
              <a:xfrm>
                <a:off x="916" y="1483"/>
                <a:ext cx="956" cy="600"/>
              </a:xfrm>
              <a:prstGeom prst="rect">
                <a:avLst/>
              </a:prstGeom>
              <a:gradFill rotWithShape="1">
                <a:gsLst>
                  <a:gs pos="0">
                    <a:schemeClr val="tx2"/>
                  </a:gs>
                  <a:gs pos="100000">
                    <a:schemeClr val="tx2">
                      <a:gamma/>
                      <a:shade val="46275"/>
                      <a:invGamma/>
                    </a:schemeClr>
                  </a:gs>
                </a:gsLst>
                <a:path path="shape">
                  <a:fillToRect l="50000" t="50000" r="50000" b="50000"/>
                </a:path>
              </a:gradFill>
              <a:ln w="7" cap="sq">
                <a:solidFill>
                  <a:schemeClr val="tx1"/>
                </a:solidFill>
                <a:miter lim="800000"/>
                <a:headEnd type="none" w="sm" len="sm"/>
                <a:tailEnd type="none" w="sm" len="sm"/>
              </a:ln>
              <a:effectLst/>
            </p:spPr>
            <p:txBody>
              <a:bodyPr wrap="none" lIns="0" tIns="0" rIns="0" bIns="0" anchor="ctr" anchorCtr="1"/>
              <a:lstStyle/>
              <a:p>
                <a:pPr defTabSz="914400" eaLnBrk="0" fontAlgn="base" hangingPunct="0">
                  <a:spcBef>
                    <a:spcPct val="0"/>
                  </a:spcBef>
                  <a:spcAft>
                    <a:spcPct val="0"/>
                  </a:spcAft>
                  <a:defRPr/>
                </a:pPr>
                <a:endParaRPr lang="en-US" sz="2400">
                  <a:solidFill>
                    <a:srgbClr val="000000"/>
                  </a:solidFill>
                  <a:latin typeface="Arial" charset="0"/>
                  <a:ea typeface="ＭＳ Ｐゴシック" charset="-128"/>
                  <a:cs typeface="ＭＳ Ｐゴシック" charset="-128"/>
                </a:endParaRPr>
              </a:p>
            </p:txBody>
          </p:sp>
        </p:grpSp>
        <p:grpSp>
          <p:nvGrpSpPr>
            <p:cNvPr id="129107" name="Group 24"/>
            <p:cNvGrpSpPr>
              <a:grpSpLocks/>
            </p:cNvGrpSpPr>
            <p:nvPr/>
          </p:nvGrpSpPr>
          <p:grpSpPr bwMode="auto">
            <a:xfrm>
              <a:off x="1802" y="1210"/>
              <a:ext cx="1800" cy="606"/>
              <a:chOff x="1872" y="1480"/>
              <a:chExt cx="1800" cy="606"/>
            </a:xfrm>
          </p:grpSpPr>
          <p:sp>
            <p:nvSpPr>
              <p:cNvPr id="43033" name="Rectangle 25"/>
              <p:cNvSpPr>
                <a:spLocks noChangeArrowheads="1"/>
              </p:cNvSpPr>
              <p:nvPr/>
            </p:nvSpPr>
            <p:spPr bwMode="auto">
              <a:xfrm>
                <a:off x="1904" y="1483"/>
                <a:ext cx="1738" cy="600"/>
              </a:xfrm>
              <a:prstGeom prst="rect">
                <a:avLst/>
              </a:prstGeom>
              <a:gradFill rotWithShape="1">
                <a:gsLst>
                  <a:gs pos="0">
                    <a:schemeClr val="tx2"/>
                  </a:gs>
                  <a:gs pos="100000">
                    <a:schemeClr val="tx2">
                      <a:gamma/>
                      <a:shade val="46275"/>
                      <a:invGamma/>
                    </a:schemeClr>
                  </a:gs>
                </a:gsLst>
                <a:path path="shape">
                  <a:fillToRect l="50000" t="50000" r="50000" b="50000"/>
                </a:path>
              </a:gradFill>
              <a:ln w="12700" cap="sq">
                <a:noFill/>
                <a:miter lim="800000"/>
                <a:headEnd type="none" w="sm" len="sm"/>
                <a:tailEnd type="none" w="sm" len="sm"/>
              </a:ln>
              <a:effectLst/>
            </p:spPr>
            <p:txBody>
              <a:bodyPr lIns="0" tIns="0" rIns="0" bIns="0" anchor="ctr" anchorCtr="1"/>
              <a:lstStyle/>
              <a:p>
                <a:pPr algn="ctr" defTabSz="914400" fontAlgn="base">
                  <a:spcBef>
                    <a:spcPct val="0"/>
                  </a:spcBef>
                  <a:spcAft>
                    <a:spcPct val="0"/>
                  </a:spcAft>
                  <a:defRPr/>
                </a:pPr>
                <a:r>
                  <a:rPr lang="en-US" altLang="zh-CN" sz="2400" b="1">
                    <a:solidFill>
                      <a:srgbClr val="FFFFFF"/>
                    </a:solidFill>
                    <a:latin typeface="Arial" charset="0"/>
                    <a:ea typeface="SimSun" charset="0"/>
                    <a:cs typeface="SimSun" charset="0"/>
                  </a:rPr>
                  <a:t> Petition</a:t>
                </a:r>
                <a:endParaRPr lang="en-US" altLang="zh-CN" sz="2400">
                  <a:solidFill>
                    <a:srgbClr val="FFFFFF"/>
                  </a:solidFill>
                  <a:latin typeface="Arial" charset="0"/>
                  <a:ea typeface="SimSun" charset="0"/>
                  <a:cs typeface="SimSun" charset="0"/>
                </a:endParaRPr>
              </a:p>
            </p:txBody>
          </p:sp>
          <p:sp>
            <p:nvSpPr>
              <p:cNvPr id="43034" name="Rectangle 26"/>
              <p:cNvSpPr>
                <a:spLocks noChangeArrowheads="1"/>
              </p:cNvSpPr>
              <p:nvPr/>
            </p:nvSpPr>
            <p:spPr bwMode="auto">
              <a:xfrm>
                <a:off x="1872" y="1483"/>
                <a:ext cx="1800" cy="600"/>
              </a:xfrm>
              <a:prstGeom prst="rect">
                <a:avLst/>
              </a:prstGeom>
              <a:gradFill rotWithShape="1">
                <a:gsLst>
                  <a:gs pos="0">
                    <a:schemeClr val="tx2"/>
                  </a:gs>
                  <a:gs pos="100000">
                    <a:schemeClr val="tx2">
                      <a:gamma/>
                      <a:shade val="46275"/>
                      <a:invGamma/>
                    </a:schemeClr>
                  </a:gs>
                </a:gsLst>
                <a:path path="shape">
                  <a:fillToRect l="50000" t="50000" r="50000" b="50000"/>
                </a:path>
              </a:gradFill>
              <a:ln w="7" cap="sq">
                <a:solidFill>
                  <a:schemeClr val="tx1"/>
                </a:solidFill>
                <a:miter lim="800000"/>
                <a:headEnd type="none" w="sm" len="sm"/>
                <a:tailEnd type="none" w="sm" len="sm"/>
              </a:ln>
              <a:effectLst/>
            </p:spPr>
            <p:txBody>
              <a:bodyPr wrap="none" lIns="0" tIns="0" rIns="0" bIns="0" anchor="ctr" anchorCtr="1"/>
              <a:lstStyle/>
              <a:p>
                <a:pPr defTabSz="914400" eaLnBrk="0" fontAlgn="base" hangingPunct="0">
                  <a:spcBef>
                    <a:spcPct val="0"/>
                  </a:spcBef>
                  <a:spcAft>
                    <a:spcPct val="0"/>
                  </a:spcAft>
                  <a:defRPr/>
                </a:pPr>
                <a:endParaRPr lang="en-US" sz="2400">
                  <a:solidFill>
                    <a:srgbClr val="000000"/>
                  </a:solidFill>
                  <a:latin typeface="Arial" charset="0"/>
                  <a:ea typeface="ＭＳ Ｐゴシック" charset="-128"/>
                  <a:cs typeface="ＭＳ Ｐゴシック" charset="-128"/>
                </a:endParaRPr>
              </a:p>
            </p:txBody>
          </p:sp>
        </p:grpSp>
        <p:grpSp>
          <p:nvGrpSpPr>
            <p:cNvPr id="129108" name="Group 27"/>
            <p:cNvGrpSpPr>
              <a:grpSpLocks/>
            </p:cNvGrpSpPr>
            <p:nvPr/>
          </p:nvGrpSpPr>
          <p:grpSpPr bwMode="auto">
            <a:xfrm>
              <a:off x="3602" y="1210"/>
              <a:ext cx="717" cy="606"/>
              <a:chOff x="3672" y="1480"/>
              <a:chExt cx="717" cy="606"/>
            </a:xfrm>
          </p:grpSpPr>
          <p:sp>
            <p:nvSpPr>
              <p:cNvPr id="43036" name="Rectangle 28"/>
              <p:cNvSpPr>
                <a:spLocks noChangeArrowheads="1"/>
              </p:cNvSpPr>
              <p:nvPr/>
            </p:nvSpPr>
            <p:spPr bwMode="auto">
              <a:xfrm>
                <a:off x="3704" y="1483"/>
                <a:ext cx="653" cy="600"/>
              </a:xfrm>
              <a:prstGeom prst="rect">
                <a:avLst/>
              </a:prstGeom>
              <a:gradFill rotWithShape="1">
                <a:gsLst>
                  <a:gs pos="0">
                    <a:schemeClr val="tx2"/>
                  </a:gs>
                  <a:gs pos="100000">
                    <a:schemeClr val="tx2">
                      <a:gamma/>
                      <a:shade val="46275"/>
                      <a:invGamma/>
                    </a:schemeClr>
                  </a:gs>
                </a:gsLst>
                <a:path path="shape">
                  <a:fillToRect l="50000" t="50000" r="50000" b="50000"/>
                </a:path>
              </a:gradFill>
              <a:ln w="12700" cap="sq">
                <a:noFill/>
                <a:miter lim="800000"/>
                <a:headEnd type="none" w="sm" len="sm"/>
                <a:tailEnd type="none" w="sm" len="sm"/>
              </a:ln>
              <a:effectLst/>
            </p:spPr>
            <p:txBody>
              <a:bodyPr lIns="0" tIns="0" rIns="0" bIns="0" anchor="ctr" anchorCtr="1"/>
              <a:lstStyle/>
              <a:p>
                <a:pPr algn="ctr" defTabSz="914400" fontAlgn="base">
                  <a:spcBef>
                    <a:spcPct val="0"/>
                  </a:spcBef>
                  <a:spcAft>
                    <a:spcPct val="0"/>
                  </a:spcAft>
                  <a:defRPr/>
                </a:pPr>
                <a:r>
                  <a:rPr lang="en-US" altLang="zh-CN" sz="2400" b="1">
                    <a:solidFill>
                      <a:srgbClr val="FFFFFF"/>
                    </a:solidFill>
                    <a:latin typeface="Arial" charset="0"/>
                    <a:ea typeface="SimSun" charset="0"/>
                    <a:cs typeface="SimSun" charset="0"/>
                  </a:rPr>
                  <a:t> </a:t>
                </a:r>
                <a:r>
                  <a:rPr lang="en-US" altLang="zh-CN" sz="2400" b="1">
                    <a:solidFill>
                      <a:srgbClr val="FFFFFF"/>
                    </a:solidFill>
                    <a:latin typeface="Arial Narrow" charset="0"/>
                    <a:ea typeface="SimSun" charset="0"/>
                    <a:cs typeface="SimSun" charset="0"/>
                  </a:rPr>
                  <a:t>Postscript</a:t>
                </a:r>
                <a:endParaRPr lang="en-US" altLang="zh-CN" sz="2400">
                  <a:solidFill>
                    <a:srgbClr val="FFFFFF"/>
                  </a:solidFill>
                  <a:latin typeface="Arial Narrow" charset="0"/>
                  <a:ea typeface="SimSun" charset="0"/>
                  <a:cs typeface="SimSun" charset="0"/>
                </a:endParaRPr>
              </a:p>
            </p:txBody>
          </p:sp>
          <p:sp>
            <p:nvSpPr>
              <p:cNvPr id="43037" name="Rectangle 29"/>
              <p:cNvSpPr>
                <a:spLocks noChangeArrowheads="1"/>
              </p:cNvSpPr>
              <p:nvPr/>
            </p:nvSpPr>
            <p:spPr bwMode="auto">
              <a:xfrm>
                <a:off x="3672" y="1483"/>
                <a:ext cx="717" cy="600"/>
              </a:xfrm>
              <a:prstGeom prst="rect">
                <a:avLst/>
              </a:prstGeom>
              <a:gradFill rotWithShape="1">
                <a:gsLst>
                  <a:gs pos="0">
                    <a:schemeClr val="tx2"/>
                  </a:gs>
                  <a:gs pos="100000">
                    <a:schemeClr val="tx2">
                      <a:gamma/>
                      <a:shade val="46275"/>
                      <a:invGamma/>
                    </a:schemeClr>
                  </a:gs>
                </a:gsLst>
                <a:path path="shape">
                  <a:fillToRect l="50000" t="50000" r="50000" b="50000"/>
                </a:path>
              </a:gradFill>
              <a:ln w="7" cap="sq">
                <a:solidFill>
                  <a:schemeClr val="tx1"/>
                </a:solidFill>
                <a:miter lim="800000"/>
                <a:headEnd type="none" w="sm" len="sm"/>
                <a:tailEnd type="none" w="sm" len="sm"/>
              </a:ln>
              <a:effectLst/>
            </p:spPr>
            <p:txBody>
              <a:bodyPr wrap="none" lIns="0" tIns="0" rIns="0" bIns="0" anchor="ctr" anchorCtr="1"/>
              <a:lstStyle/>
              <a:p>
                <a:pPr defTabSz="914400" eaLnBrk="0" fontAlgn="base" hangingPunct="0">
                  <a:spcBef>
                    <a:spcPct val="0"/>
                  </a:spcBef>
                  <a:spcAft>
                    <a:spcPct val="0"/>
                  </a:spcAft>
                  <a:defRPr/>
                </a:pPr>
                <a:endParaRPr lang="en-US" sz="2400">
                  <a:solidFill>
                    <a:srgbClr val="000000"/>
                  </a:solidFill>
                  <a:latin typeface="Arial" charset="0"/>
                  <a:ea typeface="ＭＳ Ｐゴシック" charset="-128"/>
                  <a:cs typeface="ＭＳ Ｐゴシック" charset="-128"/>
                </a:endParaRPr>
              </a:p>
            </p:txBody>
          </p:sp>
        </p:grpSp>
        <p:grpSp>
          <p:nvGrpSpPr>
            <p:cNvPr id="129109" name="Group 30"/>
            <p:cNvGrpSpPr>
              <a:grpSpLocks/>
            </p:cNvGrpSpPr>
            <p:nvPr/>
          </p:nvGrpSpPr>
          <p:grpSpPr bwMode="auto">
            <a:xfrm>
              <a:off x="-70" y="1816"/>
              <a:ext cx="916" cy="712"/>
              <a:chOff x="0" y="2086"/>
              <a:chExt cx="916" cy="712"/>
            </a:xfrm>
          </p:grpSpPr>
          <p:sp>
            <p:nvSpPr>
              <p:cNvPr id="43039" name="Rectangle 31"/>
              <p:cNvSpPr>
                <a:spLocks noChangeArrowheads="1"/>
              </p:cNvSpPr>
              <p:nvPr/>
            </p:nvSpPr>
            <p:spPr bwMode="auto">
              <a:xfrm>
                <a:off x="32" y="2086"/>
                <a:ext cx="853" cy="715"/>
              </a:xfrm>
              <a:prstGeom prst="rect">
                <a:avLst/>
              </a:prstGeom>
              <a:gradFill rotWithShape="1">
                <a:gsLst>
                  <a:gs pos="0">
                    <a:schemeClr val="tx2"/>
                  </a:gs>
                  <a:gs pos="100000">
                    <a:schemeClr val="tx2">
                      <a:gamma/>
                      <a:shade val="46275"/>
                      <a:invGamma/>
                    </a:schemeClr>
                  </a:gs>
                </a:gsLst>
                <a:path path="shape">
                  <a:fillToRect l="50000" t="50000" r="50000" b="50000"/>
                </a:path>
              </a:gradFill>
              <a:ln w="12700" cap="sq">
                <a:noFill/>
                <a:miter lim="800000"/>
                <a:headEnd type="none" w="sm" len="sm"/>
                <a:tailEnd type="none" w="sm" len="sm"/>
              </a:ln>
              <a:effectLst/>
            </p:spPr>
            <p:txBody>
              <a:bodyPr lIns="0" tIns="0" rIns="0" bIns="0" anchor="ctr" anchorCtr="1"/>
              <a:lstStyle/>
              <a:p>
                <a:pPr algn="ctr" defTabSz="914400" fontAlgn="base">
                  <a:spcBef>
                    <a:spcPct val="0"/>
                  </a:spcBef>
                  <a:spcAft>
                    <a:spcPct val="0"/>
                  </a:spcAft>
                  <a:defRPr/>
                </a:pPr>
                <a:r>
                  <a:rPr lang="en-US" altLang="zh-CN" sz="2400" b="1">
                    <a:solidFill>
                      <a:srgbClr val="FFFFFF"/>
                    </a:solidFill>
                    <a:latin typeface="Arial" charset="0"/>
                    <a:ea typeface="SimSun" charset="0"/>
                    <a:cs typeface="SimSun" charset="0"/>
                  </a:rPr>
                  <a:t> People</a:t>
                </a:r>
                <a:endParaRPr lang="en-US" altLang="zh-CN" sz="2400">
                  <a:solidFill>
                    <a:srgbClr val="FFFFFF"/>
                  </a:solidFill>
                  <a:latin typeface="Arial" charset="0"/>
                  <a:ea typeface="SimSun" charset="0"/>
                  <a:cs typeface="SimSun" charset="0"/>
                </a:endParaRPr>
              </a:p>
              <a:p>
                <a:pPr algn="ctr" defTabSz="914400" eaLnBrk="0" fontAlgn="base" hangingPunct="0">
                  <a:spcBef>
                    <a:spcPct val="0"/>
                  </a:spcBef>
                  <a:spcAft>
                    <a:spcPct val="0"/>
                  </a:spcAft>
                  <a:defRPr/>
                </a:pPr>
                <a:r>
                  <a:rPr lang="en-US" altLang="zh-CN" sz="2400" b="1">
                    <a:solidFill>
                      <a:srgbClr val="FFFFFF"/>
                    </a:solidFill>
                    <a:latin typeface="Arial" charset="0"/>
                    <a:ea typeface="SimSun" charset="0"/>
                    <a:cs typeface="SimSun" charset="0"/>
                  </a:rPr>
                  <a:t>Concerned</a:t>
                </a:r>
                <a:endParaRPr lang="en-US" altLang="zh-CN" sz="2400">
                  <a:solidFill>
                    <a:srgbClr val="FFFFFF"/>
                  </a:solidFill>
                  <a:latin typeface="Arial" charset="0"/>
                  <a:ea typeface="SimSun" charset="0"/>
                  <a:cs typeface="SimSun" charset="0"/>
                </a:endParaRPr>
              </a:p>
            </p:txBody>
          </p:sp>
          <p:sp>
            <p:nvSpPr>
              <p:cNvPr id="43040" name="Rectangle 32"/>
              <p:cNvSpPr>
                <a:spLocks noChangeArrowheads="1"/>
              </p:cNvSpPr>
              <p:nvPr/>
            </p:nvSpPr>
            <p:spPr bwMode="auto">
              <a:xfrm>
                <a:off x="0" y="2086"/>
                <a:ext cx="916" cy="715"/>
              </a:xfrm>
              <a:prstGeom prst="rect">
                <a:avLst/>
              </a:prstGeom>
              <a:gradFill rotWithShape="1">
                <a:gsLst>
                  <a:gs pos="0">
                    <a:schemeClr val="tx2"/>
                  </a:gs>
                  <a:gs pos="100000">
                    <a:schemeClr val="tx2">
                      <a:gamma/>
                      <a:shade val="46275"/>
                      <a:invGamma/>
                    </a:schemeClr>
                  </a:gs>
                </a:gsLst>
                <a:path path="shape">
                  <a:fillToRect l="50000" t="50000" r="50000" b="50000"/>
                </a:path>
              </a:gradFill>
              <a:ln w="7" cap="sq">
                <a:solidFill>
                  <a:schemeClr val="tx1"/>
                </a:solidFill>
                <a:miter lim="800000"/>
                <a:headEnd type="none" w="sm" len="sm"/>
                <a:tailEnd type="none" w="sm" len="sm"/>
              </a:ln>
              <a:effectLst/>
            </p:spPr>
            <p:txBody>
              <a:bodyPr wrap="none" lIns="0" tIns="0" rIns="0" bIns="0" anchor="ctr" anchorCtr="1"/>
              <a:lstStyle/>
              <a:p>
                <a:pPr defTabSz="914400" eaLnBrk="0" fontAlgn="base" hangingPunct="0">
                  <a:spcBef>
                    <a:spcPct val="0"/>
                  </a:spcBef>
                  <a:spcAft>
                    <a:spcPct val="0"/>
                  </a:spcAft>
                  <a:defRPr/>
                </a:pPr>
                <a:endParaRPr lang="en-US" sz="2400">
                  <a:solidFill>
                    <a:srgbClr val="000000"/>
                  </a:solidFill>
                  <a:latin typeface="Arial" charset="0"/>
                  <a:ea typeface="ＭＳ Ｐゴシック" charset="-128"/>
                  <a:cs typeface="ＭＳ Ｐゴシック" charset="-128"/>
                </a:endParaRPr>
              </a:p>
            </p:txBody>
          </p:sp>
        </p:grpSp>
        <p:grpSp>
          <p:nvGrpSpPr>
            <p:cNvPr id="129110" name="Group 33"/>
            <p:cNvGrpSpPr>
              <a:grpSpLocks/>
            </p:cNvGrpSpPr>
            <p:nvPr/>
          </p:nvGrpSpPr>
          <p:grpSpPr bwMode="auto">
            <a:xfrm>
              <a:off x="846" y="1816"/>
              <a:ext cx="956" cy="712"/>
              <a:chOff x="916" y="2086"/>
              <a:chExt cx="956" cy="712"/>
            </a:xfrm>
          </p:grpSpPr>
          <p:sp>
            <p:nvSpPr>
              <p:cNvPr id="43042" name="Rectangle 34"/>
              <p:cNvSpPr>
                <a:spLocks noChangeArrowheads="1"/>
              </p:cNvSpPr>
              <p:nvPr/>
            </p:nvSpPr>
            <p:spPr bwMode="auto">
              <a:xfrm>
                <a:off x="948" y="2086"/>
                <a:ext cx="892" cy="715"/>
              </a:xfrm>
              <a:prstGeom prst="rect">
                <a:avLst/>
              </a:prstGeom>
              <a:gradFill rotWithShape="1">
                <a:gsLst>
                  <a:gs pos="0">
                    <a:schemeClr val="tx2"/>
                  </a:gs>
                  <a:gs pos="100000">
                    <a:schemeClr val="tx2">
                      <a:gamma/>
                      <a:shade val="46275"/>
                      <a:invGamma/>
                    </a:schemeClr>
                  </a:gs>
                </a:gsLst>
                <a:path path="shape">
                  <a:fillToRect l="50000" t="50000" r="50000" b="50000"/>
                </a:path>
              </a:gradFill>
              <a:ln w="12700" cap="sq">
                <a:noFill/>
                <a:miter lim="800000"/>
                <a:headEnd type="none" w="sm" len="sm"/>
                <a:tailEnd type="none" w="sm" len="sm"/>
              </a:ln>
              <a:effectLst/>
            </p:spPr>
            <p:txBody>
              <a:bodyPr lIns="0" tIns="0" rIns="0" bIns="0" anchor="ctr" anchorCtr="1"/>
              <a:lstStyle/>
              <a:p>
                <a:pPr algn="ctr" defTabSz="914400" fontAlgn="base">
                  <a:spcBef>
                    <a:spcPct val="0"/>
                  </a:spcBef>
                  <a:spcAft>
                    <a:spcPct val="0"/>
                  </a:spcAft>
                  <a:defRPr/>
                </a:pPr>
                <a:r>
                  <a:rPr lang="en-US" altLang="zh-CN" sz="2400" b="1" dirty="0">
                    <a:solidFill>
                      <a:srgbClr val="FFFFFF"/>
                    </a:solidFill>
                    <a:latin typeface="Arial" charset="0"/>
                    <a:ea typeface="SimSun" charset="0"/>
                    <a:cs typeface="SimSun" charset="0"/>
                  </a:rPr>
                  <a:t> Philemon</a:t>
                </a:r>
                <a:r>
                  <a:rPr lang="fr-FR" altLang="zh-CN" sz="2400" b="1" dirty="0">
                    <a:solidFill>
                      <a:srgbClr val="FFFFFF"/>
                    </a:solidFill>
                    <a:latin typeface="Arial" charset="0"/>
                    <a:ea typeface="SimSun" charset="0"/>
                    <a:cs typeface="SimSun" charset="0"/>
                  </a:rPr>
                  <a:t>'</a:t>
                </a:r>
                <a:r>
                  <a:rPr lang="en-US" altLang="zh-CN" sz="2400" b="1" dirty="0">
                    <a:solidFill>
                      <a:srgbClr val="FFFFFF"/>
                    </a:solidFill>
                    <a:latin typeface="Arial" charset="0"/>
                    <a:ea typeface="SimSun" charset="0"/>
                    <a:cs typeface="SimSun" charset="0"/>
                  </a:rPr>
                  <a:t>s</a:t>
                </a:r>
                <a:endParaRPr lang="en-US" altLang="zh-CN" sz="2400" dirty="0">
                  <a:solidFill>
                    <a:srgbClr val="FFFFFF"/>
                  </a:solidFill>
                  <a:latin typeface="Arial" charset="0"/>
                  <a:ea typeface="SimSun" charset="0"/>
                  <a:cs typeface="SimSun" charset="0"/>
                </a:endParaRPr>
              </a:p>
              <a:p>
                <a:pPr algn="ctr" defTabSz="914400" eaLnBrk="0" fontAlgn="base" hangingPunct="0">
                  <a:spcBef>
                    <a:spcPct val="0"/>
                  </a:spcBef>
                  <a:spcAft>
                    <a:spcPct val="0"/>
                  </a:spcAft>
                  <a:defRPr/>
                </a:pPr>
                <a:r>
                  <a:rPr lang="en-US" altLang="zh-CN" sz="2400" b="1" dirty="0">
                    <a:solidFill>
                      <a:srgbClr val="FFFFFF"/>
                    </a:solidFill>
                    <a:latin typeface="Arial" charset="0"/>
                    <a:ea typeface="SimSun" charset="0"/>
                    <a:cs typeface="SimSun" charset="0"/>
                  </a:rPr>
                  <a:t>Character</a:t>
                </a:r>
                <a:endParaRPr lang="en-US" altLang="zh-CN" sz="2400" dirty="0">
                  <a:solidFill>
                    <a:srgbClr val="FFFFFF"/>
                  </a:solidFill>
                  <a:latin typeface="Arial" charset="0"/>
                  <a:ea typeface="SimSun" charset="0"/>
                  <a:cs typeface="SimSun" charset="0"/>
                </a:endParaRPr>
              </a:p>
            </p:txBody>
          </p:sp>
          <p:sp>
            <p:nvSpPr>
              <p:cNvPr id="43043" name="Rectangle 35"/>
              <p:cNvSpPr>
                <a:spLocks noChangeArrowheads="1"/>
              </p:cNvSpPr>
              <p:nvPr/>
            </p:nvSpPr>
            <p:spPr bwMode="auto">
              <a:xfrm>
                <a:off x="916" y="2086"/>
                <a:ext cx="956" cy="715"/>
              </a:xfrm>
              <a:prstGeom prst="rect">
                <a:avLst/>
              </a:prstGeom>
              <a:gradFill rotWithShape="1">
                <a:gsLst>
                  <a:gs pos="0">
                    <a:schemeClr val="tx2"/>
                  </a:gs>
                  <a:gs pos="100000">
                    <a:schemeClr val="tx2">
                      <a:gamma/>
                      <a:shade val="46275"/>
                      <a:invGamma/>
                    </a:schemeClr>
                  </a:gs>
                </a:gsLst>
                <a:path path="shape">
                  <a:fillToRect l="50000" t="50000" r="50000" b="50000"/>
                </a:path>
              </a:gradFill>
              <a:ln w="7" cap="sq">
                <a:solidFill>
                  <a:schemeClr val="tx1"/>
                </a:solidFill>
                <a:miter lim="800000"/>
                <a:headEnd type="none" w="sm" len="sm"/>
                <a:tailEnd type="none" w="sm" len="sm"/>
              </a:ln>
              <a:effectLst/>
            </p:spPr>
            <p:txBody>
              <a:bodyPr wrap="none" lIns="0" tIns="0" rIns="0" bIns="0" anchor="ctr" anchorCtr="1"/>
              <a:lstStyle/>
              <a:p>
                <a:pPr defTabSz="914400" eaLnBrk="0" fontAlgn="base" hangingPunct="0">
                  <a:spcBef>
                    <a:spcPct val="0"/>
                  </a:spcBef>
                  <a:spcAft>
                    <a:spcPct val="0"/>
                  </a:spcAft>
                  <a:defRPr/>
                </a:pPr>
                <a:endParaRPr lang="en-US" sz="2400">
                  <a:solidFill>
                    <a:srgbClr val="000000"/>
                  </a:solidFill>
                  <a:latin typeface="Arial" charset="0"/>
                  <a:ea typeface="ＭＳ Ｐゴシック" charset="-128"/>
                  <a:cs typeface="ＭＳ Ｐゴシック" charset="-128"/>
                </a:endParaRPr>
              </a:p>
            </p:txBody>
          </p:sp>
        </p:grpSp>
        <p:grpSp>
          <p:nvGrpSpPr>
            <p:cNvPr id="129111" name="Group 36"/>
            <p:cNvGrpSpPr>
              <a:grpSpLocks/>
            </p:cNvGrpSpPr>
            <p:nvPr/>
          </p:nvGrpSpPr>
          <p:grpSpPr bwMode="auto">
            <a:xfrm>
              <a:off x="1802" y="1816"/>
              <a:ext cx="1800" cy="712"/>
              <a:chOff x="1872" y="2086"/>
              <a:chExt cx="1800" cy="712"/>
            </a:xfrm>
          </p:grpSpPr>
          <p:sp>
            <p:nvSpPr>
              <p:cNvPr id="43045" name="Rectangle 37"/>
              <p:cNvSpPr>
                <a:spLocks noChangeArrowheads="1"/>
              </p:cNvSpPr>
              <p:nvPr/>
            </p:nvSpPr>
            <p:spPr bwMode="auto">
              <a:xfrm>
                <a:off x="1904" y="2086"/>
                <a:ext cx="1738" cy="715"/>
              </a:xfrm>
              <a:prstGeom prst="rect">
                <a:avLst/>
              </a:prstGeom>
              <a:gradFill rotWithShape="1">
                <a:gsLst>
                  <a:gs pos="0">
                    <a:schemeClr val="tx2"/>
                  </a:gs>
                  <a:gs pos="100000">
                    <a:schemeClr val="tx2">
                      <a:gamma/>
                      <a:shade val="46275"/>
                      <a:invGamma/>
                    </a:schemeClr>
                  </a:gs>
                </a:gsLst>
                <a:path path="shape">
                  <a:fillToRect l="50000" t="50000" r="50000" b="50000"/>
                </a:path>
              </a:gradFill>
              <a:ln w="12700" cap="sq">
                <a:noFill/>
                <a:miter lim="800000"/>
                <a:headEnd type="none" w="sm" len="sm"/>
                <a:tailEnd type="none" w="sm" len="sm"/>
              </a:ln>
              <a:effectLst/>
            </p:spPr>
            <p:txBody>
              <a:bodyPr lIns="0" tIns="0" rIns="0" bIns="0" anchor="ctr" anchorCtr="1"/>
              <a:lstStyle/>
              <a:p>
                <a:pPr algn="ctr" defTabSz="914400" fontAlgn="base">
                  <a:spcBef>
                    <a:spcPct val="0"/>
                  </a:spcBef>
                  <a:spcAft>
                    <a:spcPct val="0"/>
                  </a:spcAft>
                  <a:defRPr/>
                </a:pPr>
                <a:r>
                  <a:rPr lang="en-US" altLang="zh-CN" sz="2400" b="1" dirty="0">
                    <a:solidFill>
                      <a:srgbClr val="FFFFFF"/>
                    </a:solidFill>
                    <a:latin typeface="Arial" charset="0"/>
                    <a:ea typeface="SimSun" charset="0"/>
                    <a:cs typeface="SimSun" charset="0"/>
                  </a:rPr>
                  <a:t> </a:t>
                </a:r>
                <a:r>
                  <a:rPr lang="en-US" altLang="zh-CN" sz="2400" b="1" dirty="0" err="1">
                    <a:solidFill>
                      <a:srgbClr val="FFFFFF"/>
                    </a:solidFill>
                    <a:latin typeface="Arial" charset="0"/>
                    <a:ea typeface="SimSun" charset="0"/>
                    <a:cs typeface="SimSun" charset="0"/>
                  </a:rPr>
                  <a:t>Onesimus</a:t>
                </a:r>
                <a:r>
                  <a:rPr lang="fr-FR" altLang="zh-CN" sz="2400" b="1" dirty="0">
                    <a:solidFill>
                      <a:srgbClr val="FFFFFF"/>
                    </a:solidFill>
                    <a:latin typeface="Arial" charset="0"/>
                    <a:ea typeface="SimSun" charset="0"/>
                    <a:cs typeface="SimSun" charset="0"/>
                  </a:rPr>
                  <a:t>'</a:t>
                </a:r>
                <a:endParaRPr lang="en-US" altLang="zh-CN" sz="2400" dirty="0">
                  <a:solidFill>
                    <a:srgbClr val="FFFFFF"/>
                  </a:solidFill>
                  <a:latin typeface="Arial" charset="0"/>
                  <a:ea typeface="SimSun" charset="0"/>
                  <a:cs typeface="SimSun" charset="0"/>
                </a:endParaRPr>
              </a:p>
              <a:p>
                <a:pPr algn="ctr" defTabSz="914400" eaLnBrk="0" fontAlgn="base" hangingPunct="0">
                  <a:spcBef>
                    <a:spcPct val="0"/>
                  </a:spcBef>
                  <a:spcAft>
                    <a:spcPct val="0"/>
                  </a:spcAft>
                  <a:defRPr/>
                </a:pPr>
                <a:r>
                  <a:rPr lang="en-US" altLang="zh-CN" sz="2400" b="1" dirty="0">
                    <a:solidFill>
                      <a:srgbClr val="FFFFFF"/>
                    </a:solidFill>
                    <a:latin typeface="Arial" charset="0"/>
                    <a:ea typeface="SimSun" charset="0"/>
                    <a:cs typeface="SimSun" charset="0"/>
                  </a:rPr>
                  <a:t>Conversion</a:t>
                </a:r>
                <a:endParaRPr lang="en-US" altLang="zh-CN" sz="2400" dirty="0">
                  <a:solidFill>
                    <a:srgbClr val="FFFFFF"/>
                  </a:solidFill>
                  <a:latin typeface="Arial" charset="0"/>
                  <a:ea typeface="SimSun" charset="0"/>
                  <a:cs typeface="SimSun" charset="0"/>
                </a:endParaRPr>
              </a:p>
            </p:txBody>
          </p:sp>
          <p:sp>
            <p:nvSpPr>
              <p:cNvPr id="43046" name="Rectangle 38"/>
              <p:cNvSpPr>
                <a:spLocks noChangeArrowheads="1"/>
              </p:cNvSpPr>
              <p:nvPr/>
            </p:nvSpPr>
            <p:spPr bwMode="auto">
              <a:xfrm>
                <a:off x="1872" y="2086"/>
                <a:ext cx="1800" cy="715"/>
              </a:xfrm>
              <a:prstGeom prst="rect">
                <a:avLst/>
              </a:prstGeom>
              <a:gradFill rotWithShape="1">
                <a:gsLst>
                  <a:gs pos="0">
                    <a:schemeClr val="tx2"/>
                  </a:gs>
                  <a:gs pos="100000">
                    <a:schemeClr val="tx2">
                      <a:gamma/>
                      <a:shade val="46275"/>
                      <a:invGamma/>
                    </a:schemeClr>
                  </a:gs>
                </a:gsLst>
                <a:path path="shape">
                  <a:fillToRect l="50000" t="50000" r="50000" b="50000"/>
                </a:path>
              </a:gradFill>
              <a:ln w="7" cap="sq">
                <a:solidFill>
                  <a:schemeClr val="tx1"/>
                </a:solidFill>
                <a:miter lim="800000"/>
                <a:headEnd type="none" w="sm" len="sm"/>
                <a:tailEnd type="none" w="sm" len="sm"/>
              </a:ln>
              <a:effectLst/>
            </p:spPr>
            <p:txBody>
              <a:bodyPr wrap="none" lIns="0" tIns="0" rIns="0" bIns="0" anchor="ctr" anchorCtr="1"/>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grpSp>
        <p:grpSp>
          <p:nvGrpSpPr>
            <p:cNvPr id="129112" name="Group 39"/>
            <p:cNvGrpSpPr>
              <a:grpSpLocks/>
            </p:cNvGrpSpPr>
            <p:nvPr/>
          </p:nvGrpSpPr>
          <p:grpSpPr bwMode="auto">
            <a:xfrm>
              <a:off x="3602" y="1816"/>
              <a:ext cx="717" cy="712"/>
              <a:chOff x="3672" y="2086"/>
              <a:chExt cx="717" cy="712"/>
            </a:xfrm>
          </p:grpSpPr>
          <p:sp>
            <p:nvSpPr>
              <p:cNvPr id="43048" name="Rectangle 40"/>
              <p:cNvSpPr>
                <a:spLocks noChangeArrowheads="1"/>
              </p:cNvSpPr>
              <p:nvPr/>
            </p:nvSpPr>
            <p:spPr bwMode="auto">
              <a:xfrm>
                <a:off x="3704" y="2086"/>
                <a:ext cx="653" cy="715"/>
              </a:xfrm>
              <a:prstGeom prst="rect">
                <a:avLst/>
              </a:prstGeom>
              <a:gradFill rotWithShape="1">
                <a:gsLst>
                  <a:gs pos="0">
                    <a:schemeClr val="tx2"/>
                  </a:gs>
                  <a:gs pos="100000">
                    <a:schemeClr val="tx2">
                      <a:gamma/>
                      <a:shade val="46275"/>
                      <a:invGamma/>
                    </a:schemeClr>
                  </a:gs>
                </a:gsLst>
                <a:path path="shape">
                  <a:fillToRect l="50000" t="50000" r="50000" b="50000"/>
                </a:path>
              </a:gradFill>
              <a:ln w="12700" cap="sq">
                <a:noFill/>
                <a:miter lim="800000"/>
                <a:headEnd type="none" w="sm" len="sm"/>
                <a:tailEnd type="none" w="sm" len="sm"/>
              </a:ln>
              <a:effectLst/>
            </p:spPr>
            <p:txBody>
              <a:bodyPr lIns="0" tIns="0" rIns="0" bIns="0" anchor="ctr" anchorCtr="1"/>
              <a:lstStyle/>
              <a:p>
                <a:pPr algn="ctr" defTabSz="914400" fontAlgn="base">
                  <a:spcBef>
                    <a:spcPct val="0"/>
                  </a:spcBef>
                  <a:spcAft>
                    <a:spcPct val="0"/>
                  </a:spcAft>
                  <a:defRPr/>
                </a:pPr>
                <a:r>
                  <a:rPr lang="en-US" altLang="zh-CN" sz="2400" b="1" dirty="0">
                    <a:solidFill>
                      <a:srgbClr val="FFFFFF"/>
                    </a:solidFill>
                    <a:latin typeface="Arial" charset="0"/>
                    <a:ea typeface="SimSun" charset="0"/>
                    <a:cs typeface="SimSun" charset="0"/>
                  </a:rPr>
                  <a:t> </a:t>
                </a:r>
                <a:r>
                  <a:rPr lang="en-US" altLang="zh-CN" sz="2200" b="1" dirty="0">
                    <a:solidFill>
                      <a:srgbClr val="FFFFFF"/>
                    </a:solidFill>
                    <a:latin typeface="Arial Narrow" charset="0"/>
                    <a:ea typeface="SimSun" charset="0"/>
                    <a:cs typeface="SimSun" charset="0"/>
                  </a:rPr>
                  <a:t>Paul</a:t>
                </a:r>
                <a:r>
                  <a:rPr lang="fr-FR" altLang="zh-CN" sz="2200" b="1" dirty="0">
                    <a:solidFill>
                      <a:srgbClr val="FFFFFF"/>
                    </a:solidFill>
                    <a:latin typeface="Arial Narrow" charset="0"/>
                    <a:ea typeface="SimSun" charset="0"/>
                    <a:cs typeface="SimSun" charset="0"/>
                  </a:rPr>
                  <a:t>'</a:t>
                </a:r>
                <a:r>
                  <a:rPr lang="en-US" altLang="zh-CN" sz="2200" b="1" dirty="0">
                    <a:solidFill>
                      <a:srgbClr val="FFFFFF"/>
                    </a:solidFill>
                    <a:latin typeface="Arial Narrow" charset="0"/>
                    <a:ea typeface="SimSun" charset="0"/>
                    <a:cs typeface="SimSun" charset="0"/>
                  </a:rPr>
                  <a:t>s</a:t>
                </a:r>
                <a:endParaRPr lang="en-US" altLang="zh-CN" sz="2200" dirty="0">
                  <a:solidFill>
                    <a:srgbClr val="FFFFFF"/>
                  </a:solidFill>
                  <a:latin typeface="Arial Narrow" charset="0"/>
                  <a:ea typeface="SimSun" charset="0"/>
                  <a:cs typeface="SimSun" charset="0"/>
                </a:endParaRPr>
              </a:p>
              <a:p>
                <a:pPr algn="ctr" defTabSz="914400" eaLnBrk="0" fontAlgn="base" hangingPunct="0">
                  <a:spcBef>
                    <a:spcPct val="0"/>
                  </a:spcBef>
                  <a:spcAft>
                    <a:spcPct val="0"/>
                  </a:spcAft>
                  <a:defRPr/>
                </a:pPr>
                <a:r>
                  <a:rPr lang="en-US" altLang="zh-CN" sz="2200" b="1" dirty="0">
                    <a:solidFill>
                      <a:srgbClr val="FFFFFF"/>
                    </a:solidFill>
                    <a:latin typeface="Arial Narrow" charset="0"/>
                    <a:ea typeface="SimSun" charset="0"/>
                    <a:cs typeface="SimSun" charset="0"/>
                  </a:rPr>
                  <a:t>Co-Workers</a:t>
                </a:r>
                <a:endParaRPr lang="en-US" altLang="zh-CN" sz="2200" dirty="0">
                  <a:solidFill>
                    <a:srgbClr val="FFFFFF"/>
                  </a:solidFill>
                  <a:latin typeface="Arial Narrow" charset="0"/>
                  <a:ea typeface="SimSun" charset="0"/>
                  <a:cs typeface="SimSun" charset="0"/>
                </a:endParaRPr>
              </a:p>
            </p:txBody>
          </p:sp>
          <p:sp>
            <p:nvSpPr>
              <p:cNvPr id="43049" name="Rectangle 41"/>
              <p:cNvSpPr>
                <a:spLocks noChangeArrowheads="1"/>
              </p:cNvSpPr>
              <p:nvPr/>
            </p:nvSpPr>
            <p:spPr bwMode="auto">
              <a:xfrm>
                <a:off x="3672" y="2086"/>
                <a:ext cx="717" cy="715"/>
              </a:xfrm>
              <a:prstGeom prst="rect">
                <a:avLst/>
              </a:prstGeom>
              <a:gradFill rotWithShape="1">
                <a:gsLst>
                  <a:gs pos="0">
                    <a:schemeClr val="tx2"/>
                  </a:gs>
                  <a:gs pos="100000">
                    <a:schemeClr val="tx2">
                      <a:gamma/>
                      <a:shade val="46275"/>
                      <a:invGamma/>
                    </a:schemeClr>
                  </a:gs>
                </a:gsLst>
                <a:path path="shape">
                  <a:fillToRect l="50000" t="50000" r="50000" b="50000"/>
                </a:path>
              </a:gradFill>
              <a:ln w="7" cap="sq">
                <a:solidFill>
                  <a:schemeClr val="tx1"/>
                </a:solidFill>
                <a:miter lim="800000"/>
                <a:headEnd type="none" w="sm" len="sm"/>
                <a:tailEnd type="none" w="sm" len="sm"/>
              </a:ln>
              <a:effectLst/>
            </p:spPr>
            <p:txBody>
              <a:bodyPr wrap="none" lIns="0" tIns="0" rIns="0" bIns="0" anchor="ctr" anchorCtr="1"/>
              <a:lstStyle/>
              <a:p>
                <a:pPr defTabSz="914400" eaLnBrk="0" fontAlgn="base" hangingPunct="0">
                  <a:spcBef>
                    <a:spcPct val="0"/>
                  </a:spcBef>
                  <a:spcAft>
                    <a:spcPct val="0"/>
                  </a:spcAft>
                  <a:defRPr/>
                </a:pPr>
                <a:endParaRPr lang="en-US" sz="2400">
                  <a:solidFill>
                    <a:srgbClr val="000000"/>
                  </a:solidFill>
                  <a:latin typeface="Arial" charset="0"/>
                  <a:ea typeface="ＭＳ Ｐゴシック" charset="-128"/>
                  <a:cs typeface="ＭＳ Ｐゴシック" charset="-128"/>
                </a:endParaRPr>
              </a:p>
            </p:txBody>
          </p:sp>
        </p:grpSp>
        <p:grpSp>
          <p:nvGrpSpPr>
            <p:cNvPr id="129113" name="Group 42"/>
            <p:cNvGrpSpPr>
              <a:grpSpLocks/>
            </p:cNvGrpSpPr>
            <p:nvPr/>
          </p:nvGrpSpPr>
          <p:grpSpPr bwMode="auto">
            <a:xfrm>
              <a:off x="-70" y="2528"/>
              <a:ext cx="420" cy="833"/>
              <a:chOff x="0" y="2798"/>
              <a:chExt cx="420" cy="833"/>
            </a:xfrm>
          </p:grpSpPr>
          <p:sp>
            <p:nvSpPr>
              <p:cNvPr id="43051" name="Rectangle 43"/>
              <p:cNvSpPr>
                <a:spLocks noChangeArrowheads="1"/>
              </p:cNvSpPr>
              <p:nvPr/>
            </p:nvSpPr>
            <p:spPr bwMode="auto">
              <a:xfrm>
                <a:off x="32" y="2798"/>
                <a:ext cx="357" cy="826"/>
              </a:xfrm>
              <a:prstGeom prst="rect">
                <a:avLst/>
              </a:prstGeom>
              <a:gradFill rotWithShape="1">
                <a:gsLst>
                  <a:gs pos="0">
                    <a:schemeClr val="tx2"/>
                  </a:gs>
                  <a:gs pos="100000">
                    <a:schemeClr val="tx2">
                      <a:gamma/>
                      <a:shade val="46275"/>
                      <a:invGamma/>
                    </a:schemeClr>
                  </a:gs>
                </a:gsLst>
                <a:path path="shape">
                  <a:fillToRect l="50000" t="50000" r="50000" b="50000"/>
                </a:path>
              </a:gradFill>
              <a:ln w="12700" cap="sq">
                <a:noFill/>
                <a:miter lim="800000"/>
                <a:headEnd type="none" w="sm" len="sm"/>
                <a:tailEnd type="none" w="sm" len="sm"/>
              </a:ln>
              <a:effectLst/>
            </p:spPr>
            <p:txBody>
              <a:bodyPr lIns="0" tIns="0" rIns="0" bIns="0" anchor="ctr" anchorCtr="1"/>
              <a:lstStyle/>
              <a:p>
                <a:pPr algn="ctr" defTabSz="914400" fontAlgn="base">
                  <a:spcBef>
                    <a:spcPct val="0"/>
                  </a:spcBef>
                  <a:spcAft>
                    <a:spcPct val="0"/>
                  </a:spcAft>
                  <a:defRPr/>
                </a:pPr>
                <a:r>
                  <a:rPr lang="en-US" altLang="zh-CN" sz="2400">
                    <a:solidFill>
                      <a:srgbClr val="FFFFFF"/>
                    </a:solidFill>
                    <a:latin typeface="Arial" charset="0"/>
                    <a:ea typeface="SimSun" charset="-122"/>
                    <a:cs typeface="SimSun" charset="-122"/>
                  </a:rPr>
                  <a:t> </a:t>
                </a:r>
                <a:r>
                  <a:rPr lang="en-US" altLang="zh-CN" sz="1700">
                    <a:solidFill>
                      <a:srgbClr val="FFFFFF"/>
                    </a:solidFill>
                    <a:latin typeface="Arial Narrow" charset="0"/>
                    <a:ea typeface="SimSun" charset="-122"/>
                    <a:cs typeface="SimSun" charset="-122"/>
                  </a:rPr>
                  <a:t>Authors</a:t>
                </a:r>
              </a:p>
              <a:p>
                <a:pPr algn="ctr" defTabSz="914400" fontAlgn="base">
                  <a:spcBef>
                    <a:spcPct val="0"/>
                  </a:spcBef>
                  <a:spcAft>
                    <a:spcPct val="0"/>
                  </a:spcAft>
                  <a:defRPr/>
                </a:pPr>
                <a:r>
                  <a:rPr lang="en-US" altLang="zh-CN" sz="1700">
                    <a:solidFill>
                      <a:srgbClr val="FFFFFF"/>
                    </a:solidFill>
                    <a:latin typeface="Arial Narrow" charset="0"/>
                    <a:ea typeface="SimSun" charset="-122"/>
                    <a:cs typeface="SimSun" charset="-122"/>
                  </a:rPr>
                  <a:t>1a-b</a:t>
                </a:r>
              </a:p>
            </p:txBody>
          </p:sp>
          <p:sp>
            <p:nvSpPr>
              <p:cNvPr id="43052" name="Rectangle 44"/>
              <p:cNvSpPr>
                <a:spLocks noChangeArrowheads="1"/>
              </p:cNvSpPr>
              <p:nvPr/>
            </p:nvSpPr>
            <p:spPr bwMode="auto">
              <a:xfrm>
                <a:off x="0" y="2798"/>
                <a:ext cx="420" cy="826"/>
              </a:xfrm>
              <a:prstGeom prst="rect">
                <a:avLst/>
              </a:prstGeom>
              <a:gradFill rotWithShape="1">
                <a:gsLst>
                  <a:gs pos="0">
                    <a:schemeClr val="tx2"/>
                  </a:gs>
                  <a:gs pos="100000">
                    <a:schemeClr val="tx2">
                      <a:gamma/>
                      <a:shade val="46275"/>
                      <a:invGamma/>
                    </a:schemeClr>
                  </a:gs>
                </a:gsLst>
                <a:path path="shape">
                  <a:fillToRect l="50000" t="50000" r="50000" b="50000"/>
                </a:path>
              </a:gradFill>
              <a:ln w="7" cap="sq">
                <a:solidFill>
                  <a:schemeClr val="tx1"/>
                </a:solidFill>
                <a:miter lim="800000"/>
                <a:headEnd type="none" w="sm" len="sm"/>
                <a:tailEnd type="none" w="sm" len="sm"/>
              </a:ln>
              <a:effectLst/>
            </p:spPr>
            <p:txBody>
              <a:bodyPr wrap="none" lIns="0" tIns="0" rIns="0" bIns="0" anchor="ctr" anchorCtr="1"/>
              <a:lstStyle/>
              <a:p>
                <a:pPr defTabSz="914400" eaLnBrk="0" fontAlgn="base" hangingPunct="0">
                  <a:spcBef>
                    <a:spcPct val="0"/>
                  </a:spcBef>
                  <a:spcAft>
                    <a:spcPct val="0"/>
                  </a:spcAft>
                  <a:defRPr/>
                </a:pPr>
                <a:endParaRPr lang="en-US" sz="2400">
                  <a:solidFill>
                    <a:srgbClr val="000000"/>
                  </a:solidFill>
                  <a:latin typeface="Arial" charset="0"/>
                  <a:ea typeface="ＭＳ Ｐゴシック" charset="-128"/>
                  <a:cs typeface="ＭＳ Ｐゴシック" charset="-128"/>
                </a:endParaRPr>
              </a:p>
            </p:txBody>
          </p:sp>
        </p:grpSp>
        <p:grpSp>
          <p:nvGrpSpPr>
            <p:cNvPr id="129114" name="Group 45"/>
            <p:cNvGrpSpPr>
              <a:grpSpLocks/>
            </p:cNvGrpSpPr>
            <p:nvPr/>
          </p:nvGrpSpPr>
          <p:grpSpPr bwMode="auto">
            <a:xfrm>
              <a:off x="350" y="2528"/>
              <a:ext cx="496" cy="833"/>
              <a:chOff x="420" y="2798"/>
              <a:chExt cx="496" cy="833"/>
            </a:xfrm>
          </p:grpSpPr>
          <p:sp>
            <p:nvSpPr>
              <p:cNvPr id="43054" name="Rectangle 46"/>
              <p:cNvSpPr>
                <a:spLocks noChangeArrowheads="1"/>
              </p:cNvSpPr>
              <p:nvPr/>
            </p:nvSpPr>
            <p:spPr bwMode="auto">
              <a:xfrm>
                <a:off x="452" y="2798"/>
                <a:ext cx="432" cy="826"/>
              </a:xfrm>
              <a:prstGeom prst="rect">
                <a:avLst/>
              </a:prstGeom>
              <a:gradFill rotWithShape="1">
                <a:gsLst>
                  <a:gs pos="0">
                    <a:schemeClr val="tx2"/>
                  </a:gs>
                  <a:gs pos="100000">
                    <a:schemeClr val="tx2">
                      <a:gamma/>
                      <a:shade val="46275"/>
                      <a:invGamma/>
                    </a:schemeClr>
                  </a:gs>
                </a:gsLst>
                <a:path path="shape">
                  <a:fillToRect l="50000" t="50000" r="50000" b="50000"/>
                </a:path>
              </a:gradFill>
              <a:ln w="12700" cap="sq">
                <a:noFill/>
                <a:miter lim="800000"/>
                <a:headEnd type="none" w="sm" len="sm"/>
                <a:tailEnd type="none" w="sm" len="sm"/>
              </a:ln>
              <a:effectLst/>
            </p:spPr>
            <p:txBody>
              <a:bodyPr lIns="0" tIns="0" rIns="0" bIns="0" anchor="ctr" anchorCtr="1"/>
              <a:lstStyle/>
              <a:p>
                <a:pPr algn="ctr" defTabSz="914400" fontAlgn="base">
                  <a:spcBef>
                    <a:spcPct val="0"/>
                  </a:spcBef>
                  <a:spcAft>
                    <a:spcPct val="0"/>
                  </a:spcAft>
                  <a:defRPr/>
                </a:pPr>
                <a:r>
                  <a:rPr lang="en-US" altLang="zh-CN">
                    <a:solidFill>
                      <a:srgbClr val="FFFFFF"/>
                    </a:solidFill>
                    <a:latin typeface="Arial Narrow" charset="0"/>
                    <a:ea typeface="SimSun" charset="-122"/>
                    <a:cs typeface="SimSun" charset="-122"/>
                  </a:rPr>
                  <a:t> </a:t>
                </a:r>
                <a:r>
                  <a:rPr lang="en-US" altLang="zh-CN" sz="1600">
                    <a:solidFill>
                      <a:srgbClr val="FFFFFF"/>
                    </a:solidFill>
                    <a:latin typeface="Arial Narrow" charset="0"/>
                    <a:ea typeface="SimSun" charset="-122"/>
                    <a:cs typeface="SimSun" charset="-122"/>
                  </a:rPr>
                  <a:t>Recipients</a:t>
                </a:r>
              </a:p>
              <a:p>
                <a:pPr algn="ctr" defTabSz="914400" eaLnBrk="0" fontAlgn="base" hangingPunct="0">
                  <a:spcBef>
                    <a:spcPct val="0"/>
                  </a:spcBef>
                  <a:spcAft>
                    <a:spcPct val="0"/>
                  </a:spcAft>
                  <a:defRPr/>
                </a:pPr>
                <a:r>
                  <a:rPr lang="en-US" altLang="zh-CN" sz="1600">
                    <a:solidFill>
                      <a:srgbClr val="FFFFFF"/>
                    </a:solidFill>
                    <a:latin typeface="Arial Narrow" charset="0"/>
                    <a:ea typeface="SimSun" charset="-122"/>
                    <a:cs typeface="SimSun" charset="-122"/>
                  </a:rPr>
                  <a:t>1c-3</a:t>
                </a:r>
              </a:p>
            </p:txBody>
          </p:sp>
          <p:sp>
            <p:nvSpPr>
              <p:cNvPr id="43055" name="Rectangle 47"/>
              <p:cNvSpPr>
                <a:spLocks noChangeArrowheads="1"/>
              </p:cNvSpPr>
              <p:nvPr/>
            </p:nvSpPr>
            <p:spPr bwMode="auto">
              <a:xfrm>
                <a:off x="420" y="2798"/>
                <a:ext cx="496" cy="826"/>
              </a:xfrm>
              <a:prstGeom prst="rect">
                <a:avLst/>
              </a:prstGeom>
              <a:gradFill rotWithShape="1">
                <a:gsLst>
                  <a:gs pos="0">
                    <a:schemeClr val="tx2"/>
                  </a:gs>
                  <a:gs pos="100000">
                    <a:schemeClr val="tx2">
                      <a:gamma/>
                      <a:shade val="46275"/>
                      <a:invGamma/>
                    </a:schemeClr>
                  </a:gs>
                </a:gsLst>
                <a:path path="shape">
                  <a:fillToRect l="50000" t="50000" r="50000" b="50000"/>
                </a:path>
              </a:gradFill>
              <a:ln w="7" cap="sq">
                <a:solidFill>
                  <a:schemeClr val="tx1"/>
                </a:solidFill>
                <a:miter lim="800000"/>
                <a:headEnd type="none" w="sm" len="sm"/>
                <a:tailEnd type="none" w="sm" len="sm"/>
              </a:ln>
              <a:effectLst/>
            </p:spPr>
            <p:txBody>
              <a:bodyPr wrap="none" lIns="0" tIns="0" rIns="0" bIns="0" anchor="ctr" anchorCtr="1"/>
              <a:lstStyle/>
              <a:p>
                <a:pPr defTabSz="914400" eaLnBrk="0" fontAlgn="base" hangingPunct="0">
                  <a:spcBef>
                    <a:spcPct val="0"/>
                  </a:spcBef>
                  <a:spcAft>
                    <a:spcPct val="0"/>
                  </a:spcAft>
                  <a:defRPr/>
                </a:pPr>
                <a:endParaRPr lang="en-US" sz="2400">
                  <a:solidFill>
                    <a:srgbClr val="000000"/>
                  </a:solidFill>
                  <a:latin typeface="Arial" charset="0"/>
                  <a:ea typeface="ＭＳ Ｐゴシック" charset="-128"/>
                  <a:cs typeface="ＭＳ Ｐゴシック" charset="-128"/>
                </a:endParaRPr>
              </a:p>
            </p:txBody>
          </p:sp>
        </p:grpSp>
        <p:grpSp>
          <p:nvGrpSpPr>
            <p:cNvPr id="129115" name="Group 48"/>
            <p:cNvGrpSpPr>
              <a:grpSpLocks/>
            </p:cNvGrpSpPr>
            <p:nvPr/>
          </p:nvGrpSpPr>
          <p:grpSpPr bwMode="auto">
            <a:xfrm>
              <a:off x="846" y="2528"/>
              <a:ext cx="388" cy="833"/>
              <a:chOff x="916" y="2798"/>
              <a:chExt cx="388" cy="833"/>
            </a:xfrm>
          </p:grpSpPr>
          <p:sp>
            <p:nvSpPr>
              <p:cNvPr id="43057" name="Rectangle 49"/>
              <p:cNvSpPr>
                <a:spLocks noChangeArrowheads="1"/>
              </p:cNvSpPr>
              <p:nvPr/>
            </p:nvSpPr>
            <p:spPr bwMode="auto">
              <a:xfrm>
                <a:off x="948" y="2798"/>
                <a:ext cx="324" cy="826"/>
              </a:xfrm>
              <a:prstGeom prst="rect">
                <a:avLst/>
              </a:prstGeom>
              <a:gradFill rotWithShape="1">
                <a:gsLst>
                  <a:gs pos="0">
                    <a:schemeClr val="tx2"/>
                  </a:gs>
                  <a:gs pos="100000">
                    <a:schemeClr val="tx2">
                      <a:gamma/>
                      <a:shade val="46275"/>
                      <a:invGamma/>
                    </a:schemeClr>
                  </a:gs>
                </a:gsLst>
                <a:path path="shape">
                  <a:fillToRect l="50000" t="50000" r="50000" b="50000"/>
                </a:path>
              </a:gradFill>
              <a:ln w="12700" cap="sq">
                <a:noFill/>
                <a:miter lim="800000"/>
                <a:headEnd type="none" w="sm" len="sm"/>
                <a:tailEnd type="none" w="sm" len="sm"/>
              </a:ln>
              <a:effectLst/>
            </p:spPr>
            <p:txBody>
              <a:bodyPr lIns="0" tIns="0" rIns="0" bIns="0" anchor="ctr" anchorCtr="1"/>
              <a:lstStyle/>
              <a:p>
                <a:pPr algn="ctr" defTabSz="914400" fontAlgn="base">
                  <a:spcBef>
                    <a:spcPct val="0"/>
                  </a:spcBef>
                  <a:spcAft>
                    <a:spcPct val="0"/>
                  </a:spcAft>
                  <a:defRPr/>
                </a:pPr>
                <a:r>
                  <a:rPr lang="en-US" altLang="zh-CN" sz="2400">
                    <a:solidFill>
                      <a:srgbClr val="FFFFFF"/>
                    </a:solidFill>
                    <a:latin typeface="Arial" charset="0"/>
                    <a:ea typeface="SimSun" charset="-122"/>
                    <a:cs typeface="SimSun" charset="-122"/>
                  </a:rPr>
                  <a:t> </a:t>
                </a:r>
                <a:r>
                  <a:rPr lang="en-US" altLang="zh-CN" sz="1600">
                    <a:solidFill>
                      <a:srgbClr val="FFFFFF"/>
                    </a:solidFill>
                    <a:latin typeface="Arial Narrow" charset="0"/>
                    <a:ea typeface="SimSun" charset="-122"/>
                    <a:cs typeface="SimSun" charset="-122"/>
                  </a:rPr>
                  <a:t>Thanks</a:t>
                </a:r>
              </a:p>
              <a:p>
                <a:pPr algn="ctr" defTabSz="914400" eaLnBrk="0" fontAlgn="base" hangingPunct="0">
                  <a:spcBef>
                    <a:spcPct val="0"/>
                  </a:spcBef>
                  <a:spcAft>
                    <a:spcPct val="0"/>
                  </a:spcAft>
                  <a:defRPr/>
                </a:pPr>
                <a:r>
                  <a:rPr lang="en-US" altLang="zh-CN" sz="1600">
                    <a:solidFill>
                      <a:srgbClr val="FFFFFF"/>
                    </a:solidFill>
                    <a:latin typeface="Arial Narrow" charset="0"/>
                    <a:ea typeface="SimSun" charset="-122"/>
                    <a:cs typeface="SimSun" charset="-122"/>
                  </a:rPr>
                  <a:t>4-5</a:t>
                </a:r>
              </a:p>
            </p:txBody>
          </p:sp>
          <p:sp>
            <p:nvSpPr>
              <p:cNvPr id="43058" name="Rectangle 50"/>
              <p:cNvSpPr>
                <a:spLocks noChangeArrowheads="1"/>
              </p:cNvSpPr>
              <p:nvPr/>
            </p:nvSpPr>
            <p:spPr bwMode="auto">
              <a:xfrm>
                <a:off x="916" y="2798"/>
                <a:ext cx="388" cy="826"/>
              </a:xfrm>
              <a:prstGeom prst="rect">
                <a:avLst/>
              </a:prstGeom>
              <a:gradFill rotWithShape="1">
                <a:gsLst>
                  <a:gs pos="0">
                    <a:schemeClr val="tx2"/>
                  </a:gs>
                  <a:gs pos="100000">
                    <a:schemeClr val="tx2">
                      <a:gamma/>
                      <a:shade val="46275"/>
                      <a:invGamma/>
                    </a:schemeClr>
                  </a:gs>
                </a:gsLst>
                <a:path path="shape">
                  <a:fillToRect l="50000" t="50000" r="50000" b="50000"/>
                </a:path>
              </a:gradFill>
              <a:ln w="7" cap="sq">
                <a:solidFill>
                  <a:schemeClr val="tx1"/>
                </a:solidFill>
                <a:miter lim="800000"/>
                <a:headEnd type="none" w="sm" len="sm"/>
                <a:tailEnd type="none" w="sm" len="sm"/>
              </a:ln>
              <a:effectLst/>
            </p:spPr>
            <p:txBody>
              <a:bodyPr wrap="none" lIns="0" tIns="0" rIns="0" bIns="0" anchor="ctr" anchorCtr="1"/>
              <a:lstStyle/>
              <a:p>
                <a:pPr defTabSz="914400" eaLnBrk="0" fontAlgn="base" hangingPunct="0">
                  <a:spcBef>
                    <a:spcPct val="0"/>
                  </a:spcBef>
                  <a:spcAft>
                    <a:spcPct val="0"/>
                  </a:spcAft>
                  <a:defRPr/>
                </a:pPr>
                <a:endParaRPr lang="en-US" sz="2400">
                  <a:solidFill>
                    <a:srgbClr val="000000"/>
                  </a:solidFill>
                  <a:latin typeface="Arial" charset="0"/>
                  <a:ea typeface="ＭＳ Ｐゴシック" charset="-128"/>
                  <a:cs typeface="ＭＳ Ｐゴシック" charset="-128"/>
                </a:endParaRPr>
              </a:p>
            </p:txBody>
          </p:sp>
        </p:grpSp>
        <p:grpSp>
          <p:nvGrpSpPr>
            <p:cNvPr id="129116" name="Group 51"/>
            <p:cNvGrpSpPr>
              <a:grpSpLocks/>
            </p:cNvGrpSpPr>
            <p:nvPr/>
          </p:nvGrpSpPr>
          <p:grpSpPr bwMode="auto">
            <a:xfrm>
              <a:off x="1234" y="2528"/>
              <a:ext cx="568" cy="833"/>
              <a:chOff x="1304" y="2798"/>
              <a:chExt cx="568" cy="833"/>
            </a:xfrm>
          </p:grpSpPr>
          <p:sp>
            <p:nvSpPr>
              <p:cNvPr id="43060" name="Rectangle 52"/>
              <p:cNvSpPr>
                <a:spLocks noChangeArrowheads="1"/>
              </p:cNvSpPr>
              <p:nvPr/>
            </p:nvSpPr>
            <p:spPr bwMode="auto">
              <a:xfrm>
                <a:off x="1335" y="2798"/>
                <a:ext cx="505" cy="826"/>
              </a:xfrm>
              <a:prstGeom prst="rect">
                <a:avLst/>
              </a:prstGeom>
              <a:gradFill rotWithShape="1">
                <a:gsLst>
                  <a:gs pos="0">
                    <a:schemeClr val="tx2"/>
                  </a:gs>
                  <a:gs pos="100000">
                    <a:schemeClr val="tx2">
                      <a:gamma/>
                      <a:shade val="46275"/>
                      <a:invGamma/>
                    </a:schemeClr>
                  </a:gs>
                </a:gsLst>
                <a:path path="shape">
                  <a:fillToRect l="50000" t="50000" r="50000" b="50000"/>
                </a:path>
              </a:gradFill>
              <a:ln w="12700" cap="sq">
                <a:noFill/>
                <a:miter lim="800000"/>
                <a:headEnd type="none" w="sm" len="sm"/>
                <a:tailEnd type="none" w="sm" len="sm"/>
              </a:ln>
              <a:effectLst/>
            </p:spPr>
            <p:txBody>
              <a:bodyPr lIns="0" tIns="0" rIns="0" bIns="0" anchor="ctr" anchorCtr="1"/>
              <a:lstStyle/>
              <a:p>
                <a:pPr algn="ctr" defTabSz="914400" fontAlgn="base">
                  <a:spcBef>
                    <a:spcPct val="0"/>
                  </a:spcBef>
                  <a:spcAft>
                    <a:spcPct val="0"/>
                  </a:spcAft>
                  <a:defRPr/>
                </a:pPr>
                <a:r>
                  <a:rPr lang="en-US" altLang="zh-CN" sz="2400">
                    <a:solidFill>
                      <a:srgbClr val="FFFFFF"/>
                    </a:solidFill>
                    <a:latin typeface="Arial" charset="0"/>
                    <a:ea typeface="SimSun" charset="-122"/>
                    <a:cs typeface="SimSun" charset="-122"/>
                  </a:rPr>
                  <a:t> </a:t>
                </a:r>
                <a:r>
                  <a:rPr lang="en-US" altLang="zh-CN" sz="1400">
                    <a:solidFill>
                      <a:srgbClr val="FFFFFF"/>
                    </a:solidFill>
                    <a:latin typeface="Arial Narrow" charset="0"/>
                    <a:ea typeface="SimSun" charset="-122"/>
                    <a:cs typeface="SimSun" charset="-122"/>
                  </a:rPr>
                  <a:t>Relationships</a:t>
                </a:r>
              </a:p>
              <a:p>
                <a:pPr algn="ctr" defTabSz="914400" eaLnBrk="0" fontAlgn="base" hangingPunct="0">
                  <a:spcBef>
                    <a:spcPct val="0"/>
                  </a:spcBef>
                  <a:spcAft>
                    <a:spcPct val="0"/>
                  </a:spcAft>
                  <a:defRPr/>
                </a:pPr>
                <a:r>
                  <a:rPr lang="en-US" altLang="zh-CN" sz="1400">
                    <a:solidFill>
                      <a:srgbClr val="FFFFFF"/>
                    </a:solidFill>
                    <a:latin typeface="Arial Narrow" charset="0"/>
                    <a:ea typeface="SimSun" charset="-122"/>
                    <a:cs typeface="SimSun" charset="-122"/>
                  </a:rPr>
                  <a:t>6-7</a:t>
                </a:r>
              </a:p>
            </p:txBody>
          </p:sp>
          <p:sp>
            <p:nvSpPr>
              <p:cNvPr id="43061" name="Rectangle 53"/>
              <p:cNvSpPr>
                <a:spLocks noChangeArrowheads="1"/>
              </p:cNvSpPr>
              <p:nvPr/>
            </p:nvSpPr>
            <p:spPr bwMode="auto">
              <a:xfrm>
                <a:off x="1304" y="2798"/>
                <a:ext cx="568" cy="826"/>
              </a:xfrm>
              <a:prstGeom prst="rect">
                <a:avLst/>
              </a:prstGeom>
              <a:gradFill rotWithShape="1">
                <a:gsLst>
                  <a:gs pos="0">
                    <a:schemeClr val="tx2"/>
                  </a:gs>
                  <a:gs pos="100000">
                    <a:schemeClr val="tx2">
                      <a:gamma/>
                      <a:shade val="46275"/>
                      <a:invGamma/>
                    </a:schemeClr>
                  </a:gs>
                </a:gsLst>
                <a:path path="shape">
                  <a:fillToRect l="50000" t="50000" r="50000" b="50000"/>
                </a:path>
              </a:gradFill>
              <a:ln w="7" cap="sq">
                <a:solidFill>
                  <a:schemeClr val="tx1"/>
                </a:solidFill>
                <a:miter lim="800000"/>
                <a:headEnd type="none" w="sm" len="sm"/>
                <a:tailEnd type="none" w="sm" len="sm"/>
              </a:ln>
              <a:effectLst/>
            </p:spPr>
            <p:txBody>
              <a:bodyPr wrap="none" lIns="0" tIns="0" rIns="0" bIns="0" anchor="ctr" anchorCtr="1"/>
              <a:lstStyle/>
              <a:p>
                <a:pPr defTabSz="914400" eaLnBrk="0" fontAlgn="base" hangingPunct="0">
                  <a:spcBef>
                    <a:spcPct val="0"/>
                  </a:spcBef>
                  <a:spcAft>
                    <a:spcPct val="0"/>
                  </a:spcAft>
                  <a:defRPr/>
                </a:pPr>
                <a:endParaRPr lang="en-US" sz="2400">
                  <a:solidFill>
                    <a:srgbClr val="000000"/>
                  </a:solidFill>
                  <a:latin typeface="Arial" charset="0"/>
                  <a:ea typeface="ＭＳ Ｐゴシック" charset="-128"/>
                  <a:cs typeface="ＭＳ Ｐゴシック" charset="-128"/>
                </a:endParaRPr>
              </a:p>
            </p:txBody>
          </p:sp>
        </p:grpSp>
        <p:grpSp>
          <p:nvGrpSpPr>
            <p:cNvPr id="129117" name="Group 54"/>
            <p:cNvGrpSpPr>
              <a:grpSpLocks/>
            </p:cNvGrpSpPr>
            <p:nvPr/>
          </p:nvGrpSpPr>
          <p:grpSpPr bwMode="auto">
            <a:xfrm>
              <a:off x="1802" y="2528"/>
              <a:ext cx="460" cy="833"/>
              <a:chOff x="1872" y="2798"/>
              <a:chExt cx="460" cy="833"/>
            </a:xfrm>
          </p:grpSpPr>
          <p:sp>
            <p:nvSpPr>
              <p:cNvPr id="43063" name="Rectangle 55"/>
              <p:cNvSpPr>
                <a:spLocks noChangeArrowheads="1"/>
              </p:cNvSpPr>
              <p:nvPr/>
            </p:nvSpPr>
            <p:spPr bwMode="auto">
              <a:xfrm>
                <a:off x="1904" y="2798"/>
                <a:ext cx="398" cy="826"/>
              </a:xfrm>
              <a:prstGeom prst="rect">
                <a:avLst/>
              </a:prstGeom>
              <a:gradFill rotWithShape="1">
                <a:gsLst>
                  <a:gs pos="0">
                    <a:schemeClr val="tx2"/>
                  </a:gs>
                  <a:gs pos="100000">
                    <a:schemeClr val="tx2">
                      <a:gamma/>
                      <a:shade val="46275"/>
                      <a:invGamma/>
                    </a:schemeClr>
                  </a:gs>
                </a:gsLst>
                <a:path path="shape">
                  <a:fillToRect l="50000" t="50000" r="50000" b="50000"/>
                </a:path>
              </a:gradFill>
              <a:ln w="12700" cap="sq">
                <a:noFill/>
                <a:miter lim="800000"/>
                <a:headEnd type="none" w="sm" len="sm"/>
                <a:tailEnd type="none" w="sm" len="sm"/>
              </a:ln>
              <a:effectLst/>
            </p:spPr>
            <p:txBody>
              <a:bodyPr lIns="0" tIns="0" rIns="0" bIns="0" anchor="ctr" anchorCtr="1"/>
              <a:lstStyle/>
              <a:p>
                <a:pPr algn="ctr" defTabSz="914400" fontAlgn="base">
                  <a:spcBef>
                    <a:spcPct val="0"/>
                  </a:spcBef>
                  <a:spcAft>
                    <a:spcPct val="0"/>
                  </a:spcAft>
                  <a:defRPr/>
                </a:pPr>
                <a:r>
                  <a:rPr lang="en-US" altLang="zh-CN" sz="2400">
                    <a:solidFill>
                      <a:srgbClr val="FFFFFF"/>
                    </a:solidFill>
                    <a:latin typeface="Arial" charset="0"/>
                    <a:ea typeface="SimSun" charset="-122"/>
                    <a:cs typeface="SimSun" charset="-122"/>
                  </a:rPr>
                  <a:t> </a:t>
                </a:r>
                <a:r>
                  <a:rPr lang="en-US" altLang="zh-CN">
                    <a:solidFill>
                      <a:srgbClr val="FFFFFF"/>
                    </a:solidFill>
                    <a:latin typeface="Arial Narrow" charset="0"/>
                    <a:ea typeface="SimSun" charset="-122"/>
                    <a:cs typeface="SimSun" charset="-122"/>
                  </a:rPr>
                  <a:t>General Appeal</a:t>
                </a:r>
              </a:p>
              <a:p>
                <a:pPr algn="ctr" defTabSz="914400" eaLnBrk="0" fontAlgn="base" hangingPunct="0">
                  <a:spcBef>
                    <a:spcPct val="0"/>
                  </a:spcBef>
                  <a:spcAft>
                    <a:spcPct val="0"/>
                  </a:spcAft>
                  <a:defRPr/>
                </a:pPr>
                <a:r>
                  <a:rPr lang="en-US" altLang="zh-CN">
                    <a:solidFill>
                      <a:srgbClr val="FFFFFF"/>
                    </a:solidFill>
                    <a:latin typeface="Arial Narrow" charset="0"/>
                    <a:ea typeface="SimSun" charset="-122"/>
                    <a:cs typeface="SimSun" charset="-122"/>
                  </a:rPr>
                  <a:t>8-11</a:t>
                </a:r>
              </a:p>
            </p:txBody>
          </p:sp>
          <p:sp>
            <p:nvSpPr>
              <p:cNvPr id="43064" name="Rectangle 56"/>
              <p:cNvSpPr>
                <a:spLocks noChangeArrowheads="1"/>
              </p:cNvSpPr>
              <p:nvPr/>
            </p:nvSpPr>
            <p:spPr bwMode="auto">
              <a:xfrm>
                <a:off x="1872" y="2798"/>
                <a:ext cx="460" cy="826"/>
              </a:xfrm>
              <a:prstGeom prst="rect">
                <a:avLst/>
              </a:prstGeom>
              <a:gradFill rotWithShape="1">
                <a:gsLst>
                  <a:gs pos="0">
                    <a:schemeClr val="tx2"/>
                  </a:gs>
                  <a:gs pos="100000">
                    <a:schemeClr val="tx2">
                      <a:gamma/>
                      <a:shade val="46275"/>
                      <a:invGamma/>
                    </a:schemeClr>
                  </a:gs>
                </a:gsLst>
                <a:path path="shape">
                  <a:fillToRect l="50000" t="50000" r="50000" b="50000"/>
                </a:path>
              </a:gradFill>
              <a:ln w="7" cap="sq">
                <a:solidFill>
                  <a:schemeClr val="tx1"/>
                </a:solidFill>
                <a:miter lim="800000"/>
                <a:headEnd type="none" w="sm" len="sm"/>
                <a:tailEnd type="none" w="sm" len="sm"/>
              </a:ln>
              <a:effectLst/>
            </p:spPr>
            <p:txBody>
              <a:bodyPr wrap="none" lIns="0" tIns="0" rIns="0" bIns="0" anchor="ctr" anchorCtr="1"/>
              <a:lstStyle/>
              <a:p>
                <a:pPr defTabSz="914400" eaLnBrk="0" fontAlgn="base" hangingPunct="0">
                  <a:spcBef>
                    <a:spcPct val="0"/>
                  </a:spcBef>
                  <a:spcAft>
                    <a:spcPct val="0"/>
                  </a:spcAft>
                  <a:defRPr/>
                </a:pPr>
                <a:endParaRPr lang="en-US" sz="2400">
                  <a:solidFill>
                    <a:srgbClr val="000000"/>
                  </a:solidFill>
                  <a:latin typeface="Arial" charset="0"/>
                  <a:ea typeface="ＭＳ Ｐゴシック" charset="-128"/>
                  <a:cs typeface="ＭＳ Ｐゴシック" charset="-128"/>
                </a:endParaRPr>
              </a:p>
            </p:txBody>
          </p:sp>
        </p:grpSp>
        <p:grpSp>
          <p:nvGrpSpPr>
            <p:cNvPr id="129118" name="Group 57"/>
            <p:cNvGrpSpPr>
              <a:grpSpLocks/>
            </p:cNvGrpSpPr>
            <p:nvPr/>
          </p:nvGrpSpPr>
          <p:grpSpPr bwMode="auto">
            <a:xfrm>
              <a:off x="2262" y="2528"/>
              <a:ext cx="722" cy="833"/>
              <a:chOff x="2332" y="2798"/>
              <a:chExt cx="722" cy="833"/>
            </a:xfrm>
          </p:grpSpPr>
          <p:sp>
            <p:nvSpPr>
              <p:cNvPr id="43066" name="Rectangle 58"/>
              <p:cNvSpPr>
                <a:spLocks noChangeArrowheads="1"/>
              </p:cNvSpPr>
              <p:nvPr/>
            </p:nvSpPr>
            <p:spPr bwMode="auto">
              <a:xfrm>
                <a:off x="2364" y="2798"/>
                <a:ext cx="658" cy="826"/>
              </a:xfrm>
              <a:prstGeom prst="rect">
                <a:avLst/>
              </a:prstGeom>
              <a:gradFill rotWithShape="1">
                <a:gsLst>
                  <a:gs pos="0">
                    <a:schemeClr val="tx2"/>
                  </a:gs>
                  <a:gs pos="100000">
                    <a:schemeClr val="tx2">
                      <a:gamma/>
                      <a:shade val="46275"/>
                      <a:invGamma/>
                    </a:schemeClr>
                  </a:gs>
                </a:gsLst>
                <a:path path="shape">
                  <a:fillToRect l="50000" t="50000" r="50000" b="50000"/>
                </a:path>
              </a:gradFill>
              <a:ln w="12700" cap="sq">
                <a:noFill/>
                <a:miter lim="800000"/>
                <a:headEnd type="none" w="sm" len="sm"/>
                <a:tailEnd type="none" w="sm" len="sm"/>
              </a:ln>
              <a:effectLst/>
            </p:spPr>
            <p:txBody>
              <a:bodyPr lIns="0" tIns="0" rIns="0" bIns="0" anchor="ctr" anchorCtr="1"/>
              <a:lstStyle/>
              <a:p>
                <a:pPr algn="ctr" defTabSz="914400" fontAlgn="base">
                  <a:spcBef>
                    <a:spcPct val="0"/>
                  </a:spcBef>
                  <a:spcAft>
                    <a:spcPct val="0"/>
                  </a:spcAft>
                  <a:defRPr/>
                </a:pPr>
                <a:r>
                  <a:rPr lang="en-US" altLang="zh-CN" sz="2400">
                    <a:solidFill>
                      <a:srgbClr val="FFFFFF"/>
                    </a:solidFill>
                    <a:latin typeface="Arial" charset="0"/>
                    <a:ea typeface="SimSun" charset="-122"/>
                    <a:cs typeface="SimSun" charset="-122"/>
                  </a:rPr>
                  <a:t> </a:t>
                </a:r>
                <a:r>
                  <a:rPr lang="en-US" altLang="zh-CN">
                    <a:solidFill>
                      <a:srgbClr val="FFFFFF"/>
                    </a:solidFill>
                    <a:latin typeface="Arial Narrow" charset="0"/>
                    <a:ea typeface="SimSun" charset="-122"/>
                    <a:cs typeface="SimSun" charset="-122"/>
                  </a:rPr>
                  <a:t>Reasons for Return</a:t>
                </a:r>
              </a:p>
              <a:p>
                <a:pPr algn="ctr" defTabSz="914400" eaLnBrk="0" fontAlgn="base" hangingPunct="0">
                  <a:spcBef>
                    <a:spcPct val="0"/>
                  </a:spcBef>
                  <a:spcAft>
                    <a:spcPct val="0"/>
                  </a:spcAft>
                  <a:defRPr/>
                </a:pPr>
                <a:r>
                  <a:rPr lang="en-US" altLang="zh-CN">
                    <a:solidFill>
                      <a:srgbClr val="FFFFFF"/>
                    </a:solidFill>
                    <a:latin typeface="Arial Narrow" charset="0"/>
                    <a:ea typeface="SimSun" charset="-122"/>
                    <a:cs typeface="SimSun" charset="-122"/>
                  </a:rPr>
                  <a:t>12-16</a:t>
                </a:r>
              </a:p>
            </p:txBody>
          </p:sp>
          <p:sp>
            <p:nvSpPr>
              <p:cNvPr id="43067" name="Rectangle 59"/>
              <p:cNvSpPr>
                <a:spLocks noChangeArrowheads="1"/>
              </p:cNvSpPr>
              <p:nvPr/>
            </p:nvSpPr>
            <p:spPr bwMode="auto">
              <a:xfrm>
                <a:off x="2332" y="2798"/>
                <a:ext cx="722" cy="826"/>
              </a:xfrm>
              <a:prstGeom prst="rect">
                <a:avLst/>
              </a:prstGeom>
              <a:gradFill rotWithShape="1">
                <a:gsLst>
                  <a:gs pos="0">
                    <a:schemeClr val="tx2"/>
                  </a:gs>
                  <a:gs pos="100000">
                    <a:schemeClr val="tx2">
                      <a:gamma/>
                      <a:shade val="46275"/>
                      <a:invGamma/>
                    </a:schemeClr>
                  </a:gs>
                </a:gsLst>
                <a:path path="shape">
                  <a:fillToRect l="50000" t="50000" r="50000" b="50000"/>
                </a:path>
              </a:gradFill>
              <a:ln w="7" cap="sq">
                <a:solidFill>
                  <a:schemeClr val="tx1"/>
                </a:solidFill>
                <a:miter lim="800000"/>
                <a:headEnd type="none" w="sm" len="sm"/>
                <a:tailEnd type="none" w="sm" len="sm"/>
              </a:ln>
              <a:effectLst/>
            </p:spPr>
            <p:txBody>
              <a:bodyPr wrap="none" lIns="0" tIns="0" rIns="0" bIns="0" anchor="ctr" anchorCtr="1"/>
              <a:lstStyle/>
              <a:p>
                <a:pPr defTabSz="914400" eaLnBrk="0" fontAlgn="base" hangingPunct="0">
                  <a:spcBef>
                    <a:spcPct val="0"/>
                  </a:spcBef>
                  <a:spcAft>
                    <a:spcPct val="0"/>
                  </a:spcAft>
                  <a:defRPr/>
                </a:pPr>
                <a:endParaRPr lang="en-US" sz="2400">
                  <a:solidFill>
                    <a:srgbClr val="000000"/>
                  </a:solidFill>
                  <a:latin typeface="Arial" charset="0"/>
                  <a:ea typeface="ＭＳ Ｐゴシック" charset="-128"/>
                  <a:cs typeface="ＭＳ Ｐゴシック" charset="-128"/>
                </a:endParaRPr>
              </a:p>
            </p:txBody>
          </p:sp>
        </p:grpSp>
        <p:grpSp>
          <p:nvGrpSpPr>
            <p:cNvPr id="129119" name="Group 60"/>
            <p:cNvGrpSpPr>
              <a:grpSpLocks/>
            </p:cNvGrpSpPr>
            <p:nvPr/>
          </p:nvGrpSpPr>
          <p:grpSpPr bwMode="auto">
            <a:xfrm>
              <a:off x="2984" y="2528"/>
              <a:ext cx="618" cy="833"/>
              <a:chOff x="3054" y="2798"/>
              <a:chExt cx="618" cy="833"/>
            </a:xfrm>
          </p:grpSpPr>
          <p:sp>
            <p:nvSpPr>
              <p:cNvPr id="43069" name="Rectangle 61"/>
              <p:cNvSpPr>
                <a:spLocks noChangeArrowheads="1"/>
              </p:cNvSpPr>
              <p:nvPr/>
            </p:nvSpPr>
            <p:spPr bwMode="auto">
              <a:xfrm>
                <a:off x="3086" y="2798"/>
                <a:ext cx="560" cy="826"/>
              </a:xfrm>
              <a:prstGeom prst="rect">
                <a:avLst/>
              </a:prstGeom>
              <a:gradFill rotWithShape="1">
                <a:gsLst>
                  <a:gs pos="0">
                    <a:schemeClr val="tx2"/>
                  </a:gs>
                  <a:gs pos="100000">
                    <a:schemeClr val="tx2">
                      <a:gamma/>
                      <a:shade val="46275"/>
                      <a:invGamma/>
                    </a:schemeClr>
                  </a:gs>
                </a:gsLst>
                <a:path path="shape">
                  <a:fillToRect l="50000" t="50000" r="50000" b="50000"/>
                </a:path>
              </a:gradFill>
              <a:ln w="12700" cap="sq">
                <a:noFill/>
                <a:miter lim="800000"/>
                <a:headEnd type="none" w="sm" len="sm"/>
                <a:tailEnd type="none" w="sm" len="sm"/>
              </a:ln>
              <a:effectLst/>
            </p:spPr>
            <p:txBody>
              <a:bodyPr lIns="0" tIns="0" rIns="0" bIns="0" anchor="ctr" anchorCtr="1"/>
              <a:lstStyle/>
              <a:p>
                <a:pPr algn="ctr" defTabSz="914400" fontAlgn="base">
                  <a:spcBef>
                    <a:spcPct val="0"/>
                  </a:spcBef>
                  <a:spcAft>
                    <a:spcPct val="0"/>
                  </a:spcAft>
                  <a:defRPr/>
                </a:pPr>
                <a:r>
                  <a:rPr lang="en-US" altLang="zh-CN" sz="2400">
                    <a:solidFill>
                      <a:srgbClr val="FFFFFF"/>
                    </a:solidFill>
                    <a:latin typeface="Arial" charset="0"/>
                    <a:ea typeface="SimSun" charset="-122"/>
                    <a:cs typeface="SimSun" charset="-122"/>
                  </a:rPr>
                  <a:t> </a:t>
                </a:r>
                <a:r>
                  <a:rPr lang="en-US" altLang="zh-CN">
                    <a:solidFill>
                      <a:srgbClr val="FFFFFF"/>
                    </a:solidFill>
                    <a:latin typeface="Arial Narrow" charset="0"/>
                    <a:ea typeface="SimSun" charset="-122"/>
                    <a:cs typeface="SimSun" charset="-122"/>
                  </a:rPr>
                  <a:t>Specific Appeal</a:t>
                </a:r>
              </a:p>
              <a:p>
                <a:pPr algn="ctr" defTabSz="914400" eaLnBrk="0" fontAlgn="base" hangingPunct="0">
                  <a:spcBef>
                    <a:spcPct val="0"/>
                  </a:spcBef>
                  <a:spcAft>
                    <a:spcPct val="0"/>
                  </a:spcAft>
                  <a:defRPr/>
                </a:pPr>
                <a:r>
                  <a:rPr lang="en-US" altLang="zh-CN">
                    <a:solidFill>
                      <a:srgbClr val="FFFFFF"/>
                    </a:solidFill>
                    <a:latin typeface="Arial Narrow" charset="0"/>
                    <a:ea typeface="SimSun" charset="-122"/>
                    <a:cs typeface="SimSun" charset="-122"/>
                  </a:rPr>
                  <a:t>17-21</a:t>
                </a:r>
              </a:p>
            </p:txBody>
          </p:sp>
          <p:sp>
            <p:nvSpPr>
              <p:cNvPr id="43070" name="Rectangle 62"/>
              <p:cNvSpPr>
                <a:spLocks noChangeArrowheads="1"/>
              </p:cNvSpPr>
              <p:nvPr/>
            </p:nvSpPr>
            <p:spPr bwMode="auto">
              <a:xfrm>
                <a:off x="3054" y="2798"/>
                <a:ext cx="619" cy="826"/>
              </a:xfrm>
              <a:prstGeom prst="rect">
                <a:avLst/>
              </a:prstGeom>
              <a:gradFill rotWithShape="1">
                <a:gsLst>
                  <a:gs pos="0">
                    <a:schemeClr val="tx2"/>
                  </a:gs>
                  <a:gs pos="100000">
                    <a:schemeClr val="tx2">
                      <a:gamma/>
                      <a:shade val="46275"/>
                      <a:invGamma/>
                    </a:schemeClr>
                  </a:gs>
                </a:gsLst>
                <a:path path="shape">
                  <a:fillToRect l="50000" t="50000" r="50000" b="50000"/>
                </a:path>
              </a:gradFill>
              <a:ln w="7" cap="sq">
                <a:solidFill>
                  <a:schemeClr val="tx1"/>
                </a:solidFill>
                <a:miter lim="800000"/>
                <a:headEnd type="none" w="sm" len="sm"/>
                <a:tailEnd type="none" w="sm" len="sm"/>
              </a:ln>
              <a:effectLst/>
            </p:spPr>
            <p:txBody>
              <a:bodyPr wrap="none" lIns="0" tIns="0" rIns="0" bIns="0" anchor="ctr" anchorCtr="1"/>
              <a:lstStyle/>
              <a:p>
                <a:pPr defTabSz="914400" eaLnBrk="0" fontAlgn="base" hangingPunct="0">
                  <a:spcBef>
                    <a:spcPct val="0"/>
                  </a:spcBef>
                  <a:spcAft>
                    <a:spcPct val="0"/>
                  </a:spcAft>
                  <a:defRPr/>
                </a:pPr>
                <a:endParaRPr lang="en-US" sz="2400">
                  <a:solidFill>
                    <a:srgbClr val="000000"/>
                  </a:solidFill>
                  <a:latin typeface="Arial" charset="0"/>
                  <a:ea typeface="ＭＳ Ｐゴシック" charset="-128"/>
                  <a:cs typeface="ＭＳ Ｐゴシック" charset="-128"/>
                </a:endParaRPr>
              </a:p>
            </p:txBody>
          </p:sp>
        </p:grpSp>
        <p:grpSp>
          <p:nvGrpSpPr>
            <p:cNvPr id="129120" name="Group 63"/>
            <p:cNvGrpSpPr>
              <a:grpSpLocks/>
            </p:cNvGrpSpPr>
            <p:nvPr/>
          </p:nvGrpSpPr>
          <p:grpSpPr bwMode="auto">
            <a:xfrm>
              <a:off x="3602" y="2528"/>
              <a:ext cx="716" cy="833"/>
              <a:chOff x="3672" y="2798"/>
              <a:chExt cx="716" cy="833"/>
            </a:xfrm>
          </p:grpSpPr>
          <p:sp>
            <p:nvSpPr>
              <p:cNvPr id="43072" name="Rectangle 64"/>
              <p:cNvSpPr>
                <a:spLocks noChangeArrowheads="1"/>
              </p:cNvSpPr>
              <p:nvPr/>
            </p:nvSpPr>
            <p:spPr bwMode="auto">
              <a:xfrm>
                <a:off x="3704" y="2798"/>
                <a:ext cx="652" cy="826"/>
              </a:xfrm>
              <a:prstGeom prst="rect">
                <a:avLst/>
              </a:prstGeom>
              <a:gradFill rotWithShape="1">
                <a:gsLst>
                  <a:gs pos="0">
                    <a:schemeClr val="tx2"/>
                  </a:gs>
                  <a:gs pos="100000">
                    <a:schemeClr val="tx2">
                      <a:gamma/>
                      <a:shade val="46275"/>
                      <a:invGamma/>
                    </a:schemeClr>
                  </a:gs>
                </a:gsLst>
                <a:path path="shape">
                  <a:fillToRect l="50000" t="50000" r="50000" b="50000"/>
                </a:path>
              </a:gradFill>
              <a:ln w="12700" cap="sq">
                <a:noFill/>
                <a:miter lim="800000"/>
                <a:headEnd type="none" w="sm" len="sm"/>
                <a:tailEnd type="none" w="sm" len="sm"/>
              </a:ln>
              <a:effectLst/>
            </p:spPr>
            <p:txBody>
              <a:bodyPr lIns="0" tIns="0" rIns="0" bIns="0" anchor="ctr" anchorCtr="1"/>
              <a:lstStyle/>
              <a:p>
                <a:pPr algn="ctr" defTabSz="914400" fontAlgn="base">
                  <a:spcBef>
                    <a:spcPct val="0"/>
                  </a:spcBef>
                  <a:spcAft>
                    <a:spcPct val="0"/>
                  </a:spcAft>
                  <a:defRPr/>
                </a:pPr>
                <a:r>
                  <a:rPr lang="en-US" altLang="zh-CN" sz="2400">
                    <a:solidFill>
                      <a:srgbClr val="FFFFFF"/>
                    </a:solidFill>
                    <a:latin typeface="Arial" charset="0"/>
                    <a:ea typeface="SimSun" charset="-122"/>
                    <a:cs typeface="SimSun" charset="-122"/>
                  </a:rPr>
                  <a:t> </a:t>
                </a:r>
                <a:r>
                  <a:rPr lang="en-US" altLang="zh-CN">
                    <a:solidFill>
                      <a:srgbClr val="FFFFFF"/>
                    </a:solidFill>
                    <a:latin typeface="Arial Narrow" charset="0"/>
                    <a:ea typeface="SimSun" charset="-122"/>
                    <a:cs typeface="SimSun" charset="-122"/>
                  </a:rPr>
                  <a:t>Preparations</a:t>
                </a:r>
              </a:p>
              <a:p>
                <a:pPr algn="ctr" defTabSz="914400" eaLnBrk="0" fontAlgn="base" hangingPunct="0">
                  <a:spcBef>
                    <a:spcPct val="0"/>
                  </a:spcBef>
                  <a:spcAft>
                    <a:spcPct val="0"/>
                  </a:spcAft>
                  <a:defRPr/>
                </a:pPr>
                <a:r>
                  <a:rPr lang="en-US" altLang="zh-CN">
                    <a:solidFill>
                      <a:srgbClr val="FFFFFF"/>
                    </a:solidFill>
                    <a:latin typeface="Arial Narrow" charset="0"/>
                    <a:ea typeface="SimSun" charset="-122"/>
                    <a:cs typeface="SimSun" charset="-122"/>
                  </a:rPr>
                  <a:t>Greetings</a:t>
                </a:r>
              </a:p>
              <a:p>
                <a:pPr algn="ctr" defTabSz="914400" eaLnBrk="0" fontAlgn="base" hangingPunct="0">
                  <a:spcBef>
                    <a:spcPct val="0"/>
                  </a:spcBef>
                  <a:spcAft>
                    <a:spcPct val="0"/>
                  </a:spcAft>
                  <a:defRPr/>
                </a:pPr>
                <a:r>
                  <a:rPr lang="en-US" altLang="zh-CN">
                    <a:solidFill>
                      <a:srgbClr val="FFFFFF"/>
                    </a:solidFill>
                    <a:latin typeface="Arial Narrow" charset="0"/>
                    <a:ea typeface="SimSun" charset="-122"/>
                    <a:cs typeface="SimSun" charset="-122"/>
                  </a:rPr>
                  <a:t>Blessing</a:t>
                </a:r>
              </a:p>
              <a:p>
                <a:pPr algn="ctr" defTabSz="914400" eaLnBrk="0" fontAlgn="base" hangingPunct="0">
                  <a:spcBef>
                    <a:spcPct val="0"/>
                  </a:spcBef>
                  <a:spcAft>
                    <a:spcPct val="0"/>
                  </a:spcAft>
                  <a:defRPr/>
                </a:pPr>
                <a:r>
                  <a:rPr lang="en-US" altLang="zh-CN">
                    <a:solidFill>
                      <a:srgbClr val="FFFFFF"/>
                    </a:solidFill>
                    <a:latin typeface="Arial Narrow" charset="0"/>
                    <a:ea typeface="SimSun" charset="-122"/>
                    <a:cs typeface="SimSun" charset="-122"/>
                  </a:rPr>
                  <a:t>22-25</a:t>
                </a:r>
              </a:p>
            </p:txBody>
          </p:sp>
          <p:sp>
            <p:nvSpPr>
              <p:cNvPr id="43073" name="Rectangle 65"/>
              <p:cNvSpPr>
                <a:spLocks noChangeArrowheads="1"/>
              </p:cNvSpPr>
              <p:nvPr/>
            </p:nvSpPr>
            <p:spPr bwMode="auto">
              <a:xfrm>
                <a:off x="3672" y="2798"/>
                <a:ext cx="715" cy="826"/>
              </a:xfrm>
              <a:prstGeom prst="rect">
                <a:avLst/>
              </a:prstGeom>
              <a:gradFill rotWithShape="1">
                <a:gsLst>
                  <a:gs pos="0">
                    <a:schemeClr val="tx2"/>
                  </a:gs>
                  <a:gs pos="100000">
                    <a:schemeClr val="tx2">
                      <a:gamma/>
                      <a:shade val="46275"/>
                      <a:invGamma/>
                    </a:schemeClr>
                  </a:gs>
                </a:gsLst>
                <a:path path="shape">
                  <a:fillToRect l="50000" t="50000" r="50000" b="50000"/>
                </a:path>
              </a:gradFill>
              <a:ln w="7" cap="sq">
                <a:solidFill>
                  <a:schemeClr val="tx1"/>
                </a:solidFill>
                <a:miter lim="800000"/>
                <a:headEnd type="none" w="sm" len="sm"/>
                <a:tailEnd type="none" w="sm" len="sm"/>
              </a:ln>
              <a:effectLst/>
            </p:spPr>
            <p:txBody>
              <a:bodyPr wrap="none" lIns="0" tIns="0" rIns="0" bIns="0" anchor="ctr" anchorCtr="1"/>
              <a:lstStyle/>
              <a:p>
                <a:pPr defTabSz="914400" eaLnBrk="0" fontAlgn="base" hangingPunct="0">
                  <a:spcBef>
                    <a:spcPct val="0"/>
                  </a:spcBef>
                  <a:spcAft>
                    <a:spcPct val="0"/>
                  </a:spcAft>
                  <a:defRPr/>
                </a:pPr>
                <a:endParaRPr lang="en-US" sz="2400">
                  <a:solidFill>
                    <a:srgbClr val="000000"/>
                  </a:solidFill>
                  <a:latin typeface="Arial" charset="0"/>
                  <a:ea typeface="ＭＳ Ｐゴシック" charset="-128"/>
                  <a:cs typeface="ＭＳ Ｐゴシック" charset="-128"/>
                </a:endParaRPr>
              </a:p>
            </p:txBody>
          </p:sp>
        </p:grpSp>
        <p:grpSp>
          <p:nvGrpSpPr>
            <p:cNvPr id="129121" name="Group 66"/>
            <p:cNvGrpSpPr>
              <a:grpSpLocks/>
            </p:cNvGrpSpPr>
            <p:nvPr/>
          </p:nvGrpSpPr>
          <p:grpSpPr bwMode="auto">
            <a:xfrm>
              <a:off x="-70" y="3361"/>
              <a:ext cx="4390" cy="615"/>
              <a:chOff x="0" y="3631"/>
              <a:chExt cx="5901" cy="615"/>
            </a:xfrm>
          </p:grpSpPr>
          <p:sp>
            <p:nvSpPr>
              <p:cNvPr id="43075" name="Rectangle 67"/>
              <p:cNvSpPr>
                <a:spLocks noChangeArrowheads="1"/>
              </p:cNvSpPr>
              <p:nvPr/>
            </p:nvSpPr>
            <p:spPr bwMode="auto">
              <a:xfrm>
                <a:off x="32" y="3628"/>
                <a:ext cx="5831" cy="615"/>
              </a:xfrm>
              <a:prstGeom prst="rect">
                <a:avLst/>
              </a:prstGeom>
              <a:gradFill rotWithShape="1">
                <a:gsLst>
                  <a:gs pos="0">
                    <a:schemeClr val="tx2"/>
                  </a:gs>
                  <a:gs pos="100000">
                    <a:schemeClr val="tx2">
                      <a:gamma/>
                      <a:shade val="46275"/>
                      <a:invGamma/>
                    </a:schemeClr>
                  </a:gs>
                </a:gsLst>
                <a:path path="shape">
                  <a:fillToRect l="50000" t="50000" r="50000" b="50000"/>
                </a:path>
              </a:gradFill>
              <a:ln w="12700" cap="sq">
                <a:noFill/>
                <a:miter lim="800000"/>
                <a:headEnd type="none" w="sm" len="sm"/>
                <a:tailEnd type="none" w="sm" len="sm"/>
              </a:ln>
              <a:effectLst/>
            </p:spPr>
            <p:txBody>
              <a:bodyPr lIns="0" tIns="0" rIns="0" bIns="0" anchor="ctr" anchorCtr="1"/>
              <a:lstStyle/>
              <a:p>
                <a:pPr algn="ctr" defTabSz="914400" fontAlgn="base">
                  <a:spcBef>
                    <a:spcPct val="0"/>
                  </a:spcBef>
                  <a:spcAft>
                    <a:spcPct val="0"/>
                  </a:spcAft>
                  <a:defRPr/>
                </a:pPr>
                <a:r>
                  <a:rPr lang="en-US" altLang="zh-CN" sz="2400" b="1">
                    <a:solidFill>
                      <a:srgbClr val="FFFFFF"/>
                    </a:solidFill>
                    <a:latin typeface="Arial" charset="0"/>
                    <a:ea typeface="SimSun" charset="0"/>
                    <a:cs typeface="SimSun" charset="0"/>
                  </a:rPr>
                  <a:t> Rome to Colosse</a:t>
                </a:r>
                <a:endParaRPr lang="en-US" altLang="zh-CN" sz="2400">
                  <a:solidFill>
                    <a:srgbClr val="FFFFFF"/>
                  </a:solidFill>
                  <a:latin typeface="Arial" charset="0"/>
                  <a:ea typeface="SimSun" charset="0"/>
                  <a:cs typeface="SimSun" charset="0"/>
                </a:endParaRPr>
              </a:p>
            </p:txBody>
          </p:sp>
          <p:sp>
            <p:nvSpPr>
              <p:cNvPr id="43076" name="Rectangle 68"/>
              <p:cNvSpPr>
                <a:spLocks noChangeArrowheads="1"/>
              </p:cNvSpPr>
              <p:nvPr/>
            </p:nvSpPr>
            <p:spPr bwMode="auto">
              <a:xfrm>
                <a:off x="0" y="3628"/>
                <a:ext cx="5901" cy="615"/>
              </a:xfrm>
              <a:prstGeom prst="rect">
                <a:avLst/>
              </a:prstGeom>
              <a:gradFill rotWithShape="1">
                <a:gsLst>
                  <a:gs pos="0">
                    <a:schemeClr val="tx2"/>
                  </a:gs>
                  <a:gs pos="100000">
                    <a:schemeClr val="tx2">
                      <a:gamma/>
                      <a:shade val="46275"/>
                      <a:invGamma/>
                    </a:schemeClr>
                  </a:gs>
                </a:gsLst>
                <a:path path="shape">
                  <a:fillToRect l="50000" t="50000" r="50000" b="50000"/>
                </a:path>
              </a:gradFill>
              <a:ln w="7" cap="sq">
                <a:solidFill>
                  <a:schemeClr val="tx1"/>
                </a:solidFill>
                <a:miter lim="800000"/>
                <a:headEnd type="none" w="sm" len="sm"/>
                <a:tailEnd type="none" w="sm" len="sm"/>
              </a:ln>
              <a:effectLst/>
            </p:spPr>
            <p:txBody>
              <a:bodyPr wrap="none" lIns="0" tIns="0" rIns="0" bIns="0" anchor="ctr" anchorCtr="1"/>
              <a:lstStyle/>
              <a:p>
                <a:pPr defTabSz="914400" eaLnBrk="0" fontAlgn="base" hangingPunct="0">
                  <a:spcBef>
                    <a:spcPct val="0"/>
                  </a:spcBef>
                  <a:spcAft>
                    <a:spcPct val="0"/>
                  </a:spcAft>
                  <a:defRPr/>
                </a:pPr>
                <a:endParaRPr lang="en-US" sz="2400">
                  <a:solidFill>
                    <a:srgbClr val="000000"/>
                  </a:solidFill>
                  <a:latin typeface="Arial" charset="0"/>
                  <a:ea typeface="ＭＳ Ｐゴシック" charset="-128"/>
                  <a:cs typeface="ＭＳ Ｐゴシック" charset="-128"/>
                </a:endParaRPr>
              </a:p>
            </p:txBody>
          </p:sp>
        </p:grpSp>
        <p:grpSp>
          <p:nvGrpSpPr>
            <p:cNvPr id="129122" name="Group 69"/>
            <p:cNvGrpSpPr>
              <a:grpSpLocks/>
            </p:cNvGrpSpPr>
            <p:nvPr/>
          </p:nvGrpSpPr>
          <p:grpSpPr bwMode="auto">
            <a:xfrm>
              <a:off x="-70" y="3976"/>
              <a:ext cx="4390" cy="615"/>
              <a:chOff x="0" y="4246"/>
              <a:chExt cx="5901" cy="615"/>
            </a:xfrm>
          </p:grpSpPr>
          <p:sp>
            <p:nvSpPr>
              <p:cNvPr id="43078" name="Rectangle 70"/>
              <p:cNvSpPr>
                <a:spLocks noChangeArrowheads="1"/>
              </p:cNvSpPr>
              <p:nvPr/>
            </p:nvSpPr>
            <p:spPr bwMode="auto">
              <a:xfrm>
                <a:off x="32" y="4246"/>
                <a:ext cx="5831" cy="615"/>
              </a:xfrm>
              <a:prstGeom prst="rect">
                <a:avLst/>
              </a:prstGeom>
              <a:gradFill rotWithShape="1">
                <a:gsLst>
                  <a:gs pos="0">
                    <a:schemeClr val="tx2"/>
                  </a:gs>
                  <a:gs pos="100000">
                    <a:schemeClr val="tx2">
                      <a:gamma/>
                      <a:shade val="46275"/>
                      <a:invGamma/>
                    </a:schemeClr>
                  </a:gs>
                </a:gsLst>
                <a:path path="shape">
                  <a:fillToRect l="50000" t="50000" r="50000" b="50000"/>
                </a:path>
              </a:gradFill>
              <a:ln w="12700" cap="sq">
                <a:noFill/>
                <a:miter lim="800000"/>
                <a:headEnd type="none" w="sm" len="sm"/>
                <a:tailEnd type="none" w="sm" len="sm"/>
              </a:ln>
              <a:effectLst/>
            </p:spPr>
            <p:txBody>
              <a:bodyPr lIns="0" tIns="0" rIns="0" bIns="0" anchor="ctr" anchorCtr="1"/>
              <a:lstStyle/>
              <a:p>
                <a:pPr algn="ctr" defTabSz="914400" fontAlgn="base">
                  <a:spcBef>
                    <a:spcPct val="0"/>
                  </a:spcBef>
                  <a:spcAft>
                    <a:spcPct val="0"/>
                  </a:spcAft>
                  <a:defRPr/>
                </a:pPr>
                <a:r>
                  <a:rPr lang="en-US" altLang="zh-CN" sz="2400" b="1">
                    <a:solidFill>
                      <a:srgbClr val="FFFFFF"/>
                    </a:solidFill>
                    <a:latin typeface="Arial" charset="0"/>
                    <a:ea typeface="SimSun" charset="0"/>
                    <a:cs typeface="SimSun" charset="0"/>
                  </a:rPr>
                  <a:t> Fall AD 61</a:t>
                </a:r>
                <a:endParaRPr lang="en-US" altLang="zh-CN" sz="2400">
                  <a:solidFill>
                    <a:srgbClr val="FFFFFF"/>
                  </a:solidFill>
                  <a:latin typeface="Arial" charset="0"/>
                  <a:ea typeface="SimSun" charset="0"/>
                  <a:cs typeface="SimSun" charset="0"/>
                </a:endParaRPr>
              </a:p>
            </p:txBody>
          </p:sp>
          <p:sp>
            <p:nvSpPr>
              <p:cNvPr id="43079" name="Rectangle 71"/>
              <p:cNvSpPr>
                <a:spLocks noChangeArrowheads="1"/>
              </p:cNvSpPr>
              <p:nvPr/>
            </p:nvSpPr>
            <p:spPr bwMode="auto">
              <a:xfrm>
                <a:off x="0" y="4246"/>
                <a:ext cx="5901" cy="615"/>
              </a:xfrm>
              <a:prstGeom prst="rect">
                <a:avLst/>
              </a:prstGeom>
              <a:gradFill rotWithShape="1">
                <a:gsLst>
                  <a:gs pos="0">
                    <a:schemeClr val="tx2"/>
                  </a:gs>
                  <a:gs pos="100000">
                    <a:schemeClr val="tx2">
                      <a:gamma/>
                      <a:shade val="46275"/>
                      <a:invGamma/>
                    </a:schemeClr>
                  </a:gs>
                </a:gsLst>
                <a:path path="shape">
                  <a:fillToRect l="50000" t="50000" r="50000" b="50000"/>
                </a:path>
              </a:gradFill>
              <a:ln w="7" cap="sq">
                <a:solidFill>
                  <a:schemeClr val="tx1"/>
                </a:solidFill>
                <a:miter lim="800000"/>
                <a:headEnd type="none" w="sm" len="sm"/>
                <a:tailEnd type="none" w="sm" len="sm"/>
              </a:ln>
              <a:effectLst/>
            </p:spPr>
            <p:txBody>
              <a:bodyPr wrap="none" lIns="0" tIns="0" rIns="0" bIns="0" anchor="ctr" anchorCtr="1"/>
              <a:lstStyle/>
              <a:p>
                <a:pPr defTabSz="914400" eaLnBrk="0" fontAlgn="base" hangingPunct="0">
                  <a:spcBef>
                    <a:spcPct val="0"/>
                  </a:spcBef>
                  <a:spcAft>
                    <a:spcPct val="0"/>
                  </a:spcAft>
                  <a:defRPr/>
                </a:pPr>
                <a:endParaRPr lang="en-US" sz="2400">
                  <a:solidFill>
                    <a:srgbClr val="000000"/>
                  </a:solidFill>
                  <a:latin typeface="Arial" charset="0"/>
                  <a:ea typeface="ＭＳ Ｐゴシック" charset="-128"/>
                  <a:cs typeface="ＭＳ Ｐゴシック" charset="-128"/>
                </a:endParaRPr>
              </a:p>
            </p:txBody>
          </p:sp>
        </p:grpSp>
      </p:grpSp>
      <p:sp>
        <p:nvSpPr>
          <p:cNvPr id="129028" name="Text Box 72"/>
          <p:cNvSpPr txBox="1">
            <a:spLocks noChangeArrowheads="1"/>
          </p:cNvSpPr>
          <p:nvPr/>
        </p:nvSpPr>
        <p:spPr bwMode="auto">
          <a:xfrm>
            <a:off x="8305800" y="152400"/>
            <a:ext cx="692150" cy="45720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fontAlgn="base">
              <a:spcBef>
                <a:spcPct val="0"/>
              </a:spcBef>
              <a:spcAft>
                <a:spcPct val="0"/>
              </a:spcAft>
            </a:pPr>
            <a:r>
              <a:rPr lang="en-US">
                <a:solidFill>
                  <a:srgbClr val="FFFFFF"/>
                </a:solidFill>
              </a:rPr>
              <a:t>245</a:t>
            </a:r>
          </a:p>
        </p:txBody>
      </p:sp>
      <p:grpSp>
        <p:nvGrpSpPr>
          <p:cNvPr id="129029" name="Group 73"/>
          <p:cNvGrpSpPr>
            <a:grpSpLocks/>
          </p:cNvGrpSpPr>
          <p:nvPr/>
        </p:nvGrpSpPr>
        <p:grpSpPr bwMode="auto">
          <a:xfrm>
            <a:off x="76200" y="838200"/>
            <a:ext cx="8991600" cy="6019800"/>
            <a:chOff x="-70" y="-270"/>
            <a:chExt cx="4390" cy="4861"/>
          </a:xfrm>
        </p:grpSpPr>
        <p:grpSp>
          <p:nvGrpSpPr>
            <p:cNvPr id="129031" name="Group 74"/>
            <p:cNvGrpSpPr>
              <a:grpSpLocks/>
            </p:cNvGrpSpPr>
            <p:nvPr/>
          </p:nvGrpSpPr>
          <p:grpSpPr bwMode="auto">
            <a:xfrm>
              <a:off x="-70" y="-270"/>
              <a:ext cx="4389" cy="653"/>
              <a:chOff x="0" y="0"/>
              <a:chExt cx="4389" cy="653"/>
            </a:xfrm>
          </p:grpSpPr>
          <p:sp>
            <p:nvSpPr>
              <p:cNvPr id="129098" name="Rectangle 75"/>
              <p:cNvSpPr>
                <a:spLocks noChangeArrowheads="1"/>
              </p:cNvSpPr>
              <p:nvPr/>
            </p:nvSpPr>
            <p:spPr bwMode="auto">
              <a:xfrm>
                <a:off x="32" y="0"/>
                <a:ext cx="4325" cy="6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400" b="1">
                    <a:solidFill>
                      <a:srgbClr val="FFFFFF"/>
                    </a:solidFill>
                    <a:latin typeface="Arial" charset="0"/>
                    <a:ea typeface="SimSun" charset="0"/>
                    <a:cs typeface="SimSun" charset="0"/>
                  </a:rPr>
                  <a:t> Forgive Others and Seek Forgiveness</a:t>
                </a:r>
                <a:endParaRPr lang="en-US" altLang="zh-CN" sz="2400">
                  <a:solidFill>
                    <a:srgbClr val="FFFFFF"/>
                  </a:solidFill>
                  <a:latin typeface="Arial" charset="0"/>
                  <a:ea typeface="SimSun" charset="0"/>
                  <a:cs typeface="SimSun" charset="0"/>
                </a:endParaRPr>
              </a:p>
            </p:txBody>
          </p:sp>
          <p:sp>
            <p:nvSpPr>
              <p:cNvPr id="129099" name="Rectangle 76"/>
              <p:cNvSpPr>
                <a:spLocks noChangeArrowheads="1"/>
              </p:cNvSpPr>
              <p:nvPr/>
            </p:nvSpPr>
            <p:spPr bwMode="auto">
              <a:xfrm>
                <a:off x="0" y="0"/>
                <a:ext cx="4389" cy="6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grpSp>
        <p:grpSp>
          <p:nvGrpSpPr>
            <p:cNvPr id="129032" name="Group 77"/>
            <p:cNvGrpSpPr>
              <a:grpSpLocks/>
            </p:cNvGrpSpPr>
            <p:nvPr/>
          </p:nvGrpSpPr>
          <p:grpSpPr bwMode="auto">
            <a:xfrm>
              <a:off x="-70" y="383"/>
              <a:ext cx="916" cy="827"/>
              <a:chOff x="0" y="653"/>
              <a:chExt cx="916" cy="827"/>
            </a:xfrm>
          </p:grpSpPr>
          <p:sp>
            <p:nvSpPr>
              <p:cNvPr id="129096" name="Rectangle 78"/>
              <p:cNvSpPr>
                <a:spLocks noChangeArrowheads="1"/>
              </p:cNvSpPr>
              <p:nvPr/>
            </p:nvSpPr>
            <p:spPr bwMode="auto">
              <a:xfrm>
                <a:off x="32" y="653"/>
                <a:ext cx="852" cy="8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400" b="1">
                    <a:solidFill>
                      <a:srgbClr val="FFFFFF"/>
                    </a:solidFill>
                    <a:latin typeface="Arial" charset="0"/>
                    <a:ea typeface="SimSun" charset="0"/>
                    <a:cs typeface="SimSun" charset="0"/>
                  </a:rPr>
                  <a:t> Greeting</a:t>
                </a:r>
                <a:endParaRPr lang="en-US" altLang="zh-CN" sz="2400">
                  <a:solidFill>
                    <a:srgbClr val="FFFFFF"/>
                  </a:solidFill>
                  <a:latin typeface="Arial" charset="0"/>
                  <a:ea typeface="SimSun" charset="0"/>
                  <a:cs typeface="SimSun" charset="0"/>
                </a:endParaRPr>
              </a:p>
              <a:p>
                <a:pPr algn="ctr" defTabSz="914400" eaLnBrk="0" fontAlgn="base" hangingPunct="0">
                  <a:spcBef>
                    <a:spcPct val="0"/>
                  </a:spcBef>
                  <a:spcAft>
                    <a:spcPct val="0"/>
                  </a:spcAft>
                </a:pPr>
                <a:r>
                  <a:rPr lang="en-US" altLang="zh-CN" sz="2400" b="1">
                    <a:solidFill>
                      <a:srgbClr val="FFFFFF"/>
                    </a:solidFill>
                    <a:latin typeface="Arial" charset="0"/>
                    <a:ea typeface="SimSun" charset="0"/>
                    <a:cs typeface="SimSun" charset="0"/>
                  </a:rPr>
                  <a:t>1-3</a:t>
                </a:r>
                <a:endParaRPr lang="en-US" altLang="zh-CN" sz="2400">
                  <a:solidFill>
                    <a:srgbClr val="FFFFFF"/>
                  </a:solidFill>
                  <a:latin typeface="Arial" charset="0"/>
                  <a:ea typeface="SimSun" charset="0"/>
                  <a:cs typeface="SimSun" charset="0"/>
                </a:endParaRPr>
              </a:p>
            </p:txBody>
          </p:sp>
          <p:sp>
            <p:nvSpPr>
              <p:cNvPr id="129097" name="Rectangle 79"/>
              <p:cNvSpPr>
                <a:spLocks noChangeArrowheads="1"/>
              </p:cNvSpPr>
              <p:nvPr/>
            </p:nvSpPr>
            <p:spPr bwMode="auto">
              <a:xfrm>
                <a:off x="0" y="653"/>
                <a:ext cx="916" cy="8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grpSp>
        <p:grpSp>
          <p:nvGrpSpPr>
            <p:cNvPr id="129033" name="Group 80"/>
            <p:cNvGrpSpPr>
              <a:grpSpLocks/>
            </p:cNvGrpSpPr>
            <p:nvPr/>
          </p:nvGrpSpPr>
          <p:grpSpPr bwMode="auto">
            <a:xfrm>
              <a:off x="846" y="383"/>
              <a:ext cx="956" cy="827"/>
              <a:chOff x="916" y="653"/>
              <a:chExt cx="956" cy="827"/>
            </a:xfrm>
          </p:grpSpPr>
          <p:sp>
            <p:nvSpPr>
              <p:cNvPr id="129094" name="Rectangle 81"/>
              <p:cNvSpPr>
                <a:spLocks noChangeArrowheads="1"/>
              </p:cNvSpPr>
              <p:nvPr/>
            </p:nvSpPr>
            <p:spPr bwMode="auto">
              <a:xfrm>
                <a:off x="948" y="653"/>
                <a:ext cx="892" cy="8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300" b="1">
                    <a:solidFill>
                      <a:srgbClr val="FFFFFF"/>
                    </a:solidFill>
                    <a:latin typeface="Arial Narrow" charset="0"/>
                    <a:ea typeface="SimSun" charset="0"/>
                    <a:cs typeface="SimSun" charset="0"/>
                  </a:rPr>
                  <a:t> Prayer &amp; Commendation</a:t>
                </a:r>
                <a:endParaRPr lang="en-US" altLang="zh-CN" sz="2300">
                  <a:solidFill>
                    <a:srgbClr val="FFFFFF"/>
                  </a:solidFill>
                  <a:latin typeface="Arial Narrow" charset="0"/>
                  <a:ea typeface="SimSun" charset="0"/>
                  <a:cs typeface="SimSun" charset="0"/>
                </a:endParaRPr>
              </a:p>
              <a:p>
                <a:pPr algn="ctr" defTabSz="914400" eaLnBrk="0" fontAlgn="base" hangingPunct="0">
                  <a:spcBef>
                    <a:spcPct val="0"/>
                  </a:spcBef>
                  <a:spcAft>
                    <a:spcPct val="0"/>
                  </a:spcAft>
                </a:pPr>
                <a:r>
                  <a:rPr lang="en-US" altLang="zh-CN" sz="2300" b="1">
                    <a:solidFill>
                      <a:srgbClr val="FFFFFF"/>
                    </a:solidFill>
                    <a:latin typeface="Arial Narrow" charset="0"/>
                    <a:ea typeface="SimSun" charset="0"/>
                    <a:cs typeface="SimSun" charset="0"/>
                  </a:rPr>
                  <a:t>4-7</a:t>
                </a:r>
                <a:endParaRPr lang="en-US" altLang="zh-CN" sz="2300">
                  <a:solidFill>
                    <a:srgbClr val="FFFFFF"/>
                  </a:solidFill>
                  <a:latin typeface="Arial Narrow" charset="0"/>
                  <a:ea typeface="SimSun" charset="0"/>
                  <a:cs typeface="SimSun" charset="0"/>
                </a:endParaRPr>
              </a:p>
            </p:txBody>
          </p:sp>
          <p:sp>
            <p:nvSpPr>
              <p:cNvPr id="129095" name="Rectangle 82"/>
              <p:cNvSpPr>
                <a:spLocks noChangeArrowheads="1"/>
              </p:cNvSpPr>
              <p:nvPr/>
            </p:nvSpPr>
            <p:spPr bwMode="auto">
              <a:xfrm>
                <a:off x="916" y="653"/>
                <a:ext cx="956" cy="8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grpSp>
        <p:grpSp>
          <p:nvGrpSpPr>
            <p:cNvPr id="129034" name="Group 83"/>
            <p:cNvGrpSpPr>
              <a:grpSpLocks/>
            </p:cNvGrpSpPr>
            <p:nvPr/>
          </p:nvGrpSpPr>
          <p:grpSpPr bwMode="auto">
            <a:xfrm>
              <a:off x="1802" y="383"/>
              <a:ext cx="1800" cy="827"/>
              <a:chOff x="1872" y="653"/>
              <a:chExt cx="1800" cy="827"/>
            </a:xfrm>
          </p:grpSpPr>
          <p:sp>
            <p:nvSpPr>
              <p:cNvPr id="129092" name="Rectangle 84"/>
              <p:cNvSpPr>
                <a:spLocks noChangeArrowheads="1"/>
              </p:cNvSpPr>
              <p:nvPr/>
            </p:nvSpPr>
            <p:spPr bwMode="auto">
              <a:xfrm>
                <a:off x="1904" y="653"/>
                <a:ext cx="1736" cy="8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400" b="1">
                    <a:solidFill>
                      <a:srgbClr val="FFFFFF"/>
                    </a:solidFill>
                    <a:latin typeface="Arial" charset="0"/>
                    <a:ea typeface="SimSun" charset="0"/>
                    <a:cs typeface="SimSun" charset="0"/>
                  </a:rPr>
                  <a:t> Appeal for Onesimus</a:t>
                </a:r>
                <a:endParaRPr lang="en-US" altLang="zh-CN" sz="2400">
                  <a:solidFill>
                    <a:srgbClr val="FFFFFF"/>
                  </a:solidFill>
                  <a:latin typeface="Arial" charset="0"/>
                  <a:ea typeface="SimSun" charset="0"/>
                  <a:cs typeface="SimSun" charset="0"/>
                </a:endParaRPr>
              </a:p>
              <a:p>
                <a:pPr algn="ctr" defTabSz="914400" eaLnBrk="0" fontAlgn="base" hangingPunct="0">
                  <a:spcBef>
                    <a:spcPct val="0"/>
                  </a:spcBef>
                  <a:spcAft>
                    <a:spcPct val="0"/>
                  </a:spcAft>
                </a:pPr>
                <a:r>
                  <a:rPr lang="en-US" altLang="zh-CN" sz="2400" b="1">
                    <a:solidFill>
                      <a:srgbClr val="FFFFFF"/>
                    </a:solidFill>
                    <a:latin typeface="Arial" charset="0"/>
                    <a:ea typeface="SimSun" charset="0"/>
                    <a:cs typeface="SimSun" charset="0"/>
                  </a:rPr>
                  <a:t>8-21</a:t>
                </a:r>
                <a:endParaRPr lang="en-US" altLang="zh-CN" sz="2400">
                  <a:solidFill>
                    <a:srgbClr val="FFFFFF"/>
                  </a:solidFill>
                  <a:latin typeface="Arial" charset="0"/>
                  <a:ea typeface="SimSun" charset="0"/>
                  <a:cs typeface="SimSun" charset="0"/>
                </a:endParaRPr>
              </a:p>
            </p:txBody>
          </p:sp>
          <p:sp>
            <p:nvSpPr>
              <p:cNvPr id="129093" name="Rectangle 85"/>
              <p:cNvSpPr>
                <a:spLocks noChangeArrowheads="1"/>
              </p:cNvSpPr>
              <p:nvPr/>
            </p:nvSpPr>
            <p:spPr bwMode="auto">
              <a:xfrm>
                <a:off x="1872" y="653"/>
                <a:ext cx="1800" cy="8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grpSp>
        <p:grpSp>
          <p:nvGrpSpPr>
            <p:cNvPr id="129035" name="Group 86"/>
            <p:cNvGrpSpPr>
              <a:grpSpLocks/>
            </p:cNvGrpSpPr>
            <p:nvPr/>
          </p:nvGrpSpPr>
          <p:grpSpPr bwMode="auto">
            <a:xfrm>
              <a:off x="3602" y="383"/>
              <a:ext cx="717" cy="827"/>
              <a:chOff x="3672" y="653"/>
              <a:chExt cx="717" cy="827"/>
            </a:xfrm>
          </p:grpSpPr>
          <p:sp>
            <p:nvSpPr>
              <p:cNvPr id="129090" name="Rectangle 87"/>
              <p:cNvSpPr>
                <a:spLocks noChangeArrowheads="1"/>
              </p:cNvSpPr>
              <p:nvPr/>
            </p:nvSpPr>
            <p:spPr bwMode="auto">
              <a:xfrm>
                <a:off x="3704" y="653"/>
                <a:ext cx="653" cy="8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200" b="1">
                    <a:solidFill>
                      <a:srgbClr val="FFFFFF"/>
                    </a:solidFill>
                    <a:latin typeface="Arial Narrow" charset="0"/>
                    <a:ea typeface="SimSun" charset="0"/>
                    <a:cs typeface="SimSun" charset="0"/>
                  </a:rPr>
                  <a:t> </a:t>
                </a:r>
                <a:r>
                  <a:rPr lang="en-US" altLang="zh-CN" sz="2000" b="1">
                    <a:solidFill>
                      <a:srgbClr val="FFFFFF"/>
                    </a:solidFill>
                    <a:latin typeface="Arial Narrow" charset="0"/>
                    <a:ea typeface="SimSun" charset="0"/>
                    <a:cs typeface="SimSun" charset="0"/>
                  </a:rPr>
                  <a:t>Conclusion</a:t>
                </a:r>
                <a:endParaRPr lang="en-US" altLang="zh-CN" sz="2200">
                  <a:solidFill>
                    <a:srgbClr val="FFFFFF"/>
                  </a:solidFill>
                  <a:latin typeface="Arial Narrow" charset="0"/>
                  <a:ea typeface="SimSun" charset="0"/>
                  <a:cs typeface="SimSun" charset="0"/>
                </a:endParaRPr>
              </a:p>
              <a:p>
                <a:pPr algn="ctr" defTabSz="914400" eaLnBrk="0" fontAlgn="base" hangingPunct="0">
                  <a:spcBef>
                    <a:spcPct val="0"/>
                  </a:spcBef>
                  <a:spcAft>
                    <a:spcPct val="0"/>
                  </a:spcAft>
                </a:pPr>
                <a:r>
                  <a:rPr lang="en-US" altLang="zh-CN" sz="2200" b="1">
                    <a:solidFill>
                      <a:srgbClr val="FFFFFF"/>
                    </a:solidFill>
                    <a:latin typeface="Arial Narrow" charset="0"/>
                    <a:ea typeface="SimSun" charset="0"/>
                    <a:cs typeface="SimSun" charset="0"/>
                  </a:rPr>
                  <a:t>22-25</a:t>
                </a:r>
                <a:endParaRPr lang="en-US" altLang="zh-CN" sz="2200">
                  <a:solidFill>
                    <a:srgbClr val="FFFFFF"/>
                  </a:solidFill>
                  <a:latin typeface="Arial Narrow" charset="0"/>
                  <a:ea typeface="SimSun" charset="0"/>
                  <a:cs typeface="SimSun" charset="0"/>
                </a:endParaRPr>
              </a:p>
            </p:txBody>
          </p:sp>
          <p:sp>
            <p:nvSpPr>
              <p:cNvPr id="129091" name="Rectangle 88"/>
              <p:cNvSpPr>
                <a:spLocks noChangeArrowheads="1"/>
              </p:cNvSpPr>
              <p:nvPr/>
            </p:nvSpPr>
            <p:spPr bwMode="auto">
              <a:xfrm>
                <a:off x="3672" y="653"/>
                <a:ext cx="717" cy="8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grpSp>
        <p:grpSp>
          <p:nvGrpSpPr>
            <p:cNvPr id="129036" name="Group 89"/>
            <p:cNvGrpSpPr>
              <a:grpSpLocks/>
            </p:cNvGrpSpPr>
            <p:nvPr/>
          </p:nvGrpSpPr>
          <p:grpSpPr bwMode="auto">
            <a:xfrm>
              <a:off x="-70" y="1210"/>
              <a:ext cx="916" cy="606"/>
              <a:chOff x="0" y="1480"/>
              <a:chExt cx="916" cy="606"/>
            </a:xfrm>
          </p:grpSpPr>
          <p:sp>
            <p:nvSpPr>
              <p:cNvPr id="129088" name="Rectangle 90"/>
              <p:cNvSpPr>
                <a:spLocks noChangeArrowheads="1"/>
              </p:cNvSpPr>
              <p:nvPr/>
            </p:nvSpPr>
            <p:spPr bwMode="auto">
              <a:xfrm>
                <a:off x="32" y="1480"/>
                <a:ext cx="852" cy="6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400" b="1">
                    <a:solidFill>
                      <a:srgbClr val="FFFFFF"/>
                    </a:solidFill>
                    <a:latin typeface="Arial" charset="0"/>
                    <a:ea typeface="SimSun" charset="0"/>
                    <a:cs typeface="SimSun" charset="0"/>
                  </a:rPr>
                  <a:t> Preface</a:t>
                </a:r>
                <a:endParaRPr lang="en-US" altLang="zh-CN" sz="2400">
                  <a:solidFill>
                    <a:srgbClr val="FFFFFF"/>
                  </a:solidFill>
                  <a:latin typeface="Arial" charset="0"/>
                  <a:ea typeface="SimSun" charset="0"/>
                  <a:cs typeface="SimSun" charset="0"/>
                </a:endParaRPr>
              </a:p>
            </p:txBody>
          </p:sp>
          <p:sp>
            <p:nvSpPr>
              <p:cNvPr id="129089" name="Rectangle 91"/>
              <p:cNvSpPr>
                <a:spLocks noChangeArrowheads="1"/>
              </p:cNvSpPr>
              <p:nvPr/>
            </p:nvSpPr>
            <p:spPr bwMode="auto">
              <a:xfrm>
                <a:off x="0" y="1480"/>
                <a:ext cx="916" cy="6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grpSp>
        <p:grpSp>
          <p:nvGrpSpPr>
            <p:cNvPr id="129037" name="Group 92"/>
            <p:cNvGrpSpPr>
              <a:grpSpLocks/>
            </p:cNvGrpSpPr>
            <p:nvPr/>
          </p:nvGrpSpPr>
          <p:grpSpPr bwMode="auto">
            <a:xfrm>
              <a:off x="846" y="1210"/>
              <a:ext cx="956" cy="606"/>
              <a:chOff x="916" y="1480"/>
              <a:chExt cx="956" cy="606"/>
            </a:xfrm>
          </p:grpSpPr>
          <p:sp>
            <p:nvSpPr>
              <p:cNvPr id="129086" name="Rectangle 93"/>
              <p:cNvSpPr>
                <a:spLocks noChangeArrowheads="1"/>
              </p:cNvSpPr>
              <p:nvPr/>
            </p:nvSpPr>
            <p:spPr bwMode="auto">
              <a:xfrm>
                <a:off x="948" y="1480"/>
                <a:ext cx="892" cy="6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400" b="1">
                    <a:solidFill>
                      <a:srgbClr val="FFFFFF"/>
                    </a:solidFill>
                    <a:latin typeface="Arial" charset="0"/>
                    <a:ea typeface="SimSun" charset="0"/>
                    <a:cs typeface="SimSun" charset="0"/>
                  </a:rPr>
                  <a:t> Praise</a:t>
                </a:r>
                <a:endParaRPr lang="en-US" altLang="zh-CN" sz="2400">
                  <a:solidFill>
                    <a:srgbClr val="FFFFFF"/>
                  </a:solidFill>
                  <a:latin typeface="Arial" charset="0"/>
                  <a:ea typeface="SimSun" charset="0"/>
                  <a:cs typeface="SimSun" charset="0"/>
                </a:endParaRPr>
              </a:p>
            </p:txBody>
          </p:sp>
          <p:sp>
            <p:nvSpPr>
              <p:cNvPr id="129087" name="Rectangle 94"/>
              <p:cNvSpPr>
                <a:spLocks noChangeArrowheads="1"/>
              </p:cNvSpPr>
              <p:nvPr/>
            </p:nvSpPr>
            <p:spPr bwMode="auto">
              <a:xfrm>
                <a:off x="916" y="1480"/>
                <a:ext cx="956" cy="6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grpSp>
        <p:grpSp>
          <p:nvGrpSpPr>
            <p:cNvPr id="129038" name="Group 95"/>
            <p:cNvGrpSpPr>
              <a:grpSpLocks/>
            </p:cNvGrpSpPr>
            <p:nvPr/>
          </p:nvGrpSpPr>
          <p:grpSpPr bwMode="auto">
            <a:xfrm>
              <a:off x="1802" y="1210"/>
              <a:ext cx="1800" cy="606"/>
              <a:chOff x="1872" y="1480"/>
              <a:chExt cx="1800" cy="606"/>
            </a:xfrm>
          </p:grpSpPr>
          <p:sp>
            <p:nvSpPr>
              <p:cNvPr id="129084" name="Rectangle 96"/>
              <p:cNvSpPr>
                <a:spLocks noChangeArrowheads="1"/>
              </p:cNvSpPr>
              <p:nvPr/>
            </p:nvSpPr>
            <p:spPr bwMode="auto">
              <a:xfrm>
                <a:off x="1904" y="1480"/>
                <a:ext cx="1736" cy="6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400" b="1">
                    <a:solidFill>
                      <a:srgbClr val="FFFFFF"/>
                    </a:solidFill>
                    <a:latin typeface="Arial" charset="0"/>
                    <a:ea typeface="SimSun" charset="0"/>
                    <a:cs typeface="SimSun" charset="0"/>
                  </a:rPr>
                  <a:t> Petition</a:t>
                </a:r>
                <a:endParaRPr lang="en-US" altLang="zh-CN" sz="2400">
                  <a:solidFill>
                    <a:srgbClr val="FFFFFF"/>
                  </a:solidFill>
                  <a:latin typeface="Arial" charset="0"/>
                  <a:ea typeface="SimSun" charset="0"/>
                  <a:cs typeface="SimSun" charset="0"/>
                </a:endParaRPr>
              </a:p>
            </p:txBody>
          </p:sp>
          <p:sp>
            <p:nvSpPr>
              <p:cNvPr id="129085" name="Rectangle 97"/>
              <p:cNvSpPr>
                <a:spLocks noChangeArrowheads="1"/>
              </p:cNvSpPr>
              <p:nvPr/>
            </p:nvSpPr>
            <p:spPr bwMode="auto">
              <a:xfrm>
                <a:off x="1872" y="1480"/>
                <a:ext cx="1800" cy="6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grpSp>
        <p:grpSp>
          <p:nvGrpSpPr>
            <p:cNvPr id="129039" name="Group 98"/>
            <p:cNvGrpSpPr>
              <a:grpSpLocks/>
            </p:cNvGrpSpPr>
            <p:nvPr/>
          </p:nvGrpSpPr>
          <p:grpSpPr bwMode="auto">
            <a:xfrm>
              <a:off x="3602" y="1210"/>
              <a:ext cx="717" cy="606"/>
              <a:chOff x="3672" y="1480"/>
              <a:chExt cx="717" cy="606"/>
            </a:xfrm>
          </p:grpSpPr>
          <p:sp>
            <p:nvSpPr>
              <p:cNvPr id="129082" name="Rectangle 99"/>
              <p:cNvSpPr>
                <a:spLocks noChangeArrowheads="1"/>
              </p:cNvSpPr>
              <p:nvPr/>
            </p:nvSpPr>
            <p:spPr bwMode="auto">
              <a:xfrm>
                <a:off x="3704" y="1480"/>
                <a:ext cx="653" cy="6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400" b="1">
                    <a:solidFill>
                      <a:srgbClr val="FFFFFF"/>
                    </a:solidFill>
                    <a:latin typeface="Arial" charset="0"/>
                    <a:ea typeface="SimSun" charset="0"/>
                    <a:cs typeface="SimSun" charset="0"/>
                  </a:rPr>
                  <a:t> </a:t>
                </a:r>
                <a:r>
                  <a:rPr lang="en-US" altLang="zh-CN" sz="2400" b="1">
                    <a:solidFill>
                      <a:srgbClr val="FFFFFF"/>
                    </a:solidFill>
                    <a:latin typeface="Arial Narrow" charset="0"/>
                    <a:ea typeface="SimSun" charset="0"/>
                    <a:cs typeface="SimSun" charset="0"/>
                  </a:rPr>
                  <a:t>Postscript</a:t>
                </a:r>
                <a:endParaRPr lang="en-US" altLang="zh-CN" sz="2400">
                  <a:solidFill>
                    <a:srgbClr val="FFFFFF"/>
                  </a:solidFill>
                  <a:latin typeface="Arial Narrow" charset="0"/>
                  <a:ea typeface="SimSun" charset="0"/>
                  <a:cs typeface="SimSun" charset="0"/>
                </a:endParaRPr>
              </a:p>
            </p:txBody>
          </p:sp>
          <p:sp>
            <p:nvSpPr>
              <p:cNvPr id="129083" name="Rectangle 100"/>
              <p:cNvSpPr>
                <a:spLocks noChangeArrowheads="1"/>
              </p:cNvSpPr>
              <p:nvPr/>
            </p:nvSpPr>
            <p:spPr bwMode="auto">
              <a:xfrm>
                <a:off x="3672" y="1480"/>
                <a:ext cx="717" cy="6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grpSp>
        <p:grpSp>
          <p:nvGrpSpPr>
            <p:cNvPr id="129040" name="Group 101"/>
            <p:cNvGrpSpPr>
              <a:grpSpLocks/>
            </p:cNvGrpSpPr>
            <p:nvPr/>
          </p:nvGrpSpPr>
          <p:grpSpPr bwMode="auto">
            <a:xfrm>
              <a:off x="-70" y="1816"/>
              <a:ext cx="916" cy="712"/>
              <a:chOff x="0" y="2086"/>
              <a:chExt cx="916" cy="712"/>
            </a:xfrm>
          </p:grpSpPr>
          <p:sp>
            <p:nvSpPr>
              <p:cNvPr id="129080" name="Rectangle 102"/>
              <p:cNvSpPr>
                <a:spLocks noChangeArrowheads="1"/>
              </p:cNvSpPr>
              <p:nvPr/>
            </p:nvSpPr>
            <p:spPr bwMode="auto">
              <a:xfrm>
                <a:off x="32" y="2086"/>
                <a:ext cx="852" cy="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400" b="1">
                    <a:solidFill>
                      <a:srgbClr val="FFFFFF"/>
                    </a:solidFill>
                    <a:latin typeface="Arial" charset="0"/>
                    <a:ea typeface="SimSun" charset="0"/>
                    <a:cs typeface="SimSun" charset="0"/>
                  </a:rPr>
                  <a:t> People</a:t>
                </a:r>
                <a:endParaRPr lang="en-US" altLang="zh-CN" sz="2400">
                  <a:solidFill>
                    <a:srgbClr val="FFFFFF"/>
                  </a:solidFill>
                  <a:latin typeface="Arial" charset="0"/>
                  <a:ea typeface="SimSun" charset="0"/>
                  <a:cs typeface="SimSun" charset="0"/>
                </a:endParaRPr>
              </a:p>
              <a:p>
                <a:pPr algn="ctr" defTabSz="914400" eaLnBrk="0" fontAlgn="base" hangingPunct="0">
                  <a:spcBef>
                    <a:spcPct val="0"/>
                  </a:spcBef>
                  <a:spcAft>
                    <a:spcPct val="0"/>
                  </a:spcAft>
                </a:pPr>
                <a:r>
                  <a:rPr lang="en-US" altLang="zh-CN" sz="2400" b="1">
                    <a:solidFill>
                      <a:srgbClr val="FFFFFF"/>
                    </a:solidFill>
                    <a:latin typeface="Arial" charset="0"/>
                    <a:ea typeface="SimSun" charset="0"/>
                    <a:cs typeface="SimSun" charset="0"/>
                  </a:rPr>
                  <a:t>Concerned</a:t>
                </a:r>
                <a:endParaRPr lang="en-US" altLang="zh-CN" sz="2400">
                  <a:solidFill>
                    <a:srgbClr val="FFFFFF"/>
                  </a:solidFill>
                  <a:latin typeface="Arial" charset="0"/>
                  <a:ea typeface="SimSun" charset="0"/>
                  <a:cs typeface="SimSun" charset="0"/>
                </a:endParaRPr>
              </a:p>
            </p:txBody>
          </p:sp>
          <p:sp>
            <p:nvSpPr>
              <p:cNvPr id="129081" name="Rectangle 103"/>
              <p:cNvSpPr>
                <a:spLocks noChangeArrowheads="1"/>
              </p:cNvSpPr>
              <p:nvPr/>
            </p:nvSpPr>
            <p:spPr bwMode="auto">
              <a:xfrm>
                <a:off x="0" y="2086"/>
                <a:ext cx="916" cy="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grpSp>
        <p:grpSp>
          <p:nvGrpSpPr>
            <p:cNvPr id="129041" name="Group 104"/>
            <p:cNvGrpSpPr>
              <a:grpSpLocks/>
            </p:cNvGrpSpPr>
            <p:nvPr/>
          </p:nvGrpSpPr>
          <p:grpSpPr bwMode="auto">
            <a:xfrm>
              <a:off x="846" y="1816"/>
              <a:ext cx="956" cy="712"/>
              <a:chOff x="916" y="2086"/>
              <a:chExt cx="956" cy="712"/>
            </a:xfrm>
          </p:grpSpPr>
          <p:sp>
            <p:nvSpPr>
              <p:cNvPr id="129078" name="Rectangle 105"/>
              <p:cNvSpPr>
                <a:spLocks noChangeArrowheads="1"/>
              </p:cNvSpPr>
              <p:nvPr/>
            </p:nvSpPr>
            <p:spPr bwMode="auto">
              <a:xfrm>
                <a:off x="948" y="2086"/>
                <a:ext cx="892" cy="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400" b="1">
                    <a:solidFill>
                      <a:srgbClr val="FFFFFF"/>
                    </a:solidFill>
                    <a:latin typeface="Arial" charset="0"/>
                    <a:ea typeface="SimSun" charset="0"/>
                    <a:cs typeface="SimSun" charset="0"/>
                  </a:rPr>
                  <a:t> Philemon</a:t>
                </a:r>
                <a:r>
                  <a:rPr lang="fr-FR" altLang="zh-CN" sz="2400" b="1">
                    <a:solidFill>
                      <a:srgbClr val="FFFFFF"/>
                    </a:solidFill>
                    <a:latin typeface="Arial" charset="0"/>
                    <a:ea typeface="SimSun" charset="0"/>
                    <a:cs typeface="SimSun" charset="0"/>
                  </a:rPr>
                  <a:t>'</a:t>
                </a:r>
                <a:r>
                  <a:rPr lang="en-US" altLang="zh-CN" sz="2400" b="1">
                    <a:solidFill>
                      <a:srgbClr val="FFFFFF"/>
                    </a:solidFill>
                    <a:latin typeface="Arial" charset="0"/>
                    <a:ea typeface="SimSun" charset="0"/>
                    <a:cs typeface="SimSun" charset="0"/>
                  </a:rPr>
                  <a:t>s</a:t>
                </a:r>
                <a:endParaRPr lang="en-US" altLang="zh-CN" sz="2400">
                  <a:solidFill>
                    <a:srgbClr val="FFFFFF"/>
                  </a:solidFill>
                  <a:latin typeface="Arial" charset="0"/>
                  <a:ea typeface="SimSun" charset="0"/>
                  <a:cs typeface="SimSun" charset="0"/>
                </a:endParaRPr>
              </a:p>
              <a:p>
                <a:pPr algn="ctr" defTabSz="914400" eaLnBrk="0" fontAlgn="base" hangingPunct="0">
                  <a:spcBef>
                    <a:spcPct val="0"/>
                  </a:spcBef>
                  <a:spcAft>
                    <a:spcPct val="0"/>
                  </a:spcAft>
                </a:pPr>
                <a:r>
                  <a:rPr lang="en-US" altLang="zh-CN" sz="2400" b="1">
                    <a:solidFill>
                      <a:srgbClr val="FFFFFF"/>
                    </a:solidFill>
                    <a:latin typeface="Arial" charset="0"/>
                    <a:ea typeface="SimSun" charset="0"/>
                    <a:cs typeface="SimSun" charset="0"/>
                  </a:rPr>
                  <a:t>Character</a:t>
                </a:r>
                <a:endParaRPr lang="en-US" altLang="zh-CN" sz="2400">
                  <a:solidFill>
                    <a:srgbClr val="FFFFFF"/>
                  </a:solidFill>
                  <a:latin typeface="Arial" charset="0"/>
                  <a:ea typeface="SimSun" charset="0"/>
                  <a:cs typeface="SimSun" charset="0"/>
                </a:endParaRPr>
              </a:p>
            </p:txBody>
          </p:sp>
          <p:sp>
            <p:nvSpPr>
              <p:cNvPr id="129079" name="Rectangle 106"/>
              <p:cNvSpPr>
                <a:spLocks noChangeArrowheads="1"/>
              </p:cNvSpPr>
              <p:nvPr/>
            </p:nvSpPr>
            <p:spPr bwMode="auto">
              <a:xfrm>
                <a:off x="916" y="2086"/>
                <a:ext cx="956" cy="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grpSp>
        <p:grpSp>
          <p:nvGrpSpPr>
            <p:cNvPr id="129042" name="Group 107"/>
            <p:cNvGrpSpPr>
              <a:grpSpLocks/>
            </p:cNvGrpSpPr>
            <p:nvPr/>
          </p:nvGrpSpPr>
          <p:grpSpPr bwMode="auto">
            <a:xfrm>
              <a:off x="1802" y="1816"/>
              <a:ext cx="1800" cy="712"/>
              <a:chOff x="1872" y="2086"/>
              <a:chExt cx="1800" cy="712"/>
            </a:xfrm>
          </p:grpSpPr>
          <p:sp>
            <p:nvSpPr>
              <p:cNvPr id="129076" name="Rectangle 108"/>
              <p:cNvSpPr>
                <a:spLocks noChangeArrowheads="1"/>
              </p:cNvSpPr>
              <p:nvPr/>
            </p:nvSpPr>
            <p:spPr bwMode="auto">
              <a:xfrm>
                <a:off x="1904" y="2086"/>
                <a:ext cx="1736" cy="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400" b="1">
                    <a:solidFill>
                      <a:srgbClr val="FFFFFF"/>
                    </a:solidFill>
                    <a:latin typeface="Arial" charset="0"/>
                    <a:ea typeface="SimSun" charset="0"/>
                    <a:cs typeface="SimSun" charset="0"/>
                  </a:rPr>
                  <a:t> Onesimus</a:t>
                </a:r>
                <a:r>
                  <a:rPr lang="fr-FR" altLang="zh-CN" sz="2400" b="1">
                    <a:solidFill>
                      <a:srgbClr val="FFFFFF"/>
                    </a:solidFill>
                    <a:latin typeface="Arial" charset="0"/>
                    <a:ea typeface="SimSun" charset="0"/>
                    <a:cs typeface="SimSun" charset="0"/>
                  </a:rPr>
                  <a:t>'</a:t>
                </a:r>
                <a:endParaRPr lang="en-US" altLang="zh-CN" sz="2400">
                  <a:solidFill>
                    <a:srgbClr val="FFFFFF"/>
                  </a:solidFill>
                  <a:latin typeface="Arial" charset="0"/>
                  <a:ea typeface="SimSun" charset="0"/>
                  <a:cs typeface="SimSun" charset="0"/>
                </a:endParaRPr>
              </a:p>
              <a:p>
                <a:pPr algn="ctr" defTabSz="914400" eaLnBrk="0" fontAlgn="base" hangingPunct="0">
                  <a:spcBef>
                    <a:spcPct val="0"/>
                  </a:spcBef>
                  <a:spcAft>
                    <a:spcPct val="0"/>
                  </a:spcAft>
                </a:pPr>
                <a:r>
                  <a:rPr lang="en-US" altLang="zh-CN" sz="2400" b="1">
                    <a:solidFill>
                      <a:srgbClr val="FFFFFF"/>
                    </a:solidFill>
                    <a:latin typeface="Arial" charset="0"/>
                    <a:ea typeface="SimSun" charset="0"/>
                    <a:cs typeface="SimSun" charset="0"/>
                  </a:rPr>
                  <a:t>Conversion</a:t>
                </a:r>
                <a:endParaRPr lang="en-US" altLang="zh-CN" sz="2400">
                  <a:solidFill>
                    <a:srgbClr val="FFFFFF"/>
                  </a:solidFill>
                  <a:latin typeface="Arial" charset="0"/>
                  <a:ea typeface="SimSun" charset="0"/>
                  <a:cs typeface="SimSun" charset="0"/>
                </a:endParaRPr>
              </a:p>
            </p:txBody>
          </p:sp>
          <p:sp>
            <p:nvSpPr>
              <p:cNvPr id="129077" name="Rectangle 109"/>
              <p:cNvSpPr>
                <a:spLocks noChangeArrowheads="1"/>
              </p:cNvSpPr>
              <p:nvPr/>
            </p:nvSpPr>
            <p:spPr bwMode="auto">
              <a:xfrm>
                <a:off x="1872" y="2086"/>
                <a:ext cx="1800" cy="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grpSp>
          <p:nvGrpSpPr>
            <p:cNvPr id="129043" name="Group 110"/>
            <p:cNvGrpSpPr>
              <a:grpSpLocks/>
            </p:cNvGrpSpPr>
            <p:nvPr/>
          </p:nvGrpSpPr>
          <p:grpSpPr bwMode="auto">
            <a:xfrm>
              <a:off x="3602" y="1816"/>
              <a:ext cx="717" cy="712"/>
              <a:chOff x="3672" y="2086"/>
              <a:chExt cx="717" cy="712"/>
            </a:xfrm>
          </p:grpSpPr>
          <p:sp>
            <p:nvSpPr>
              <p:cNvPr id="129074" name="Rectangle 111"/>
              <p:cNvSpPr>
                <a:spLocks noChangeArrowheads="1"/>
              </p:cNvSpPr>
              <p:nvPr/>
            </p:nvSpPr>
            <p:spPr bwMode="auto">
              <a:xfrm>
                <a:off x="3704" y="2086"/>
                <a:ext cx="653" cy="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400" b="1">
                    <a:solidFill>
                      <a:srgbClr val="FFFFFF"/>
                    </a:solidFill>
                    <a:latin typeface="Arial" charset="0"/>
                    <a:ea typeface="SimSun" charset="0"/>
                    <a:cs typeface="SimSun" charset="0"/>
                  </a:rPr>
                  <a:t> </a:t>
                </a:r>
                <a:r>
                  <a:rPr lang="en-US" altLang="zh-CN" sz="2200" b="1">
                    <a:solidFill>
                      <a:srgbClr val="FFFFFF"/>
                    </a:solidFill>
                    <a:latin typeface="Arial Narrow" charset="0"/>
                    <a:ea typeface="SimSun" charset="0"/>
                    <a:cs typeface="SimSun" charset="0"/>
                  </a:rPr>
                  <a:t>Paul</a:t>
                </a:r>
                <a:r>
                  <a:rPr lang="fr-FR" altLang="zh-CN" sz="2200" b="1">
                    <a:solidFill>
                      <a:srgbClr val="FFFFFF"/>
                    </a:solidFill>
                    <a:latin typeface="Arial Narrow" charset="0"/>
                    <a:ea typeface="SimSun" charset="0"/>
                    <a:cs typeface="SimSun" charset="0"/>
                  </a:rPr>
                  <a:t>'</a:t>
                </a:r>
                <a:r>
                  <a:rPr lang="en-US" altLang="zh-CN" sz="2200" b="1">
                    <a:solidFill>
                      <a:srgbClr val="FFFFFF"/>
                    </a:solidFill>
                    <a:latin typeface="Arial Narrow" charset="0"/>
                    <a:ea typeface="SimSun" charset="0"/>
                    <a:cs typeface="SimSun" charset="0"/>
                  </a:rPr>
                  <a:t>s</a:t>
                </a:r>
                <a:endParaRPr lang="en-US" altLang="zh-CN" sz="2200">
                  <a:solidFill>
                    <a:srgbClr val="FFFFFF"/>
                  </a:solidFill>
                  <a:latin typeface="Arial Narrow" charset="0"/>
                  <a:ea typeface="SimSun" charset="0"/>
                  <a:cs typeface="SimSun" charset="0"/>
                </a:endParaRPr>
              </a:p>
              <a:p>
                <a:pPr algn="ctr" defTabSz="914400" eaLnBrk="0" fontAlgn="base" hangingPunct="0">
                  <a:spcBef>
                    <a:spcPct val="0"/>
                  </a:spcBef>
                  <a:spcAft>
                    <a:spcPct val="0"/>
                  </a:spcAft>
                </a:pPr>
                <a:r>
                  <a:rPr lang="en-US" altLang="zh-CN" sz="2200" b="1">
                    <a:solidFill>
                      <a:srgbClr val="FFFFFF"/>
                    </a:solidFill>
                    <a:latin typeface="Arial Narrow" charset="0"/>
                    <a:ea typeface="SimSun" charset="0"/>
                    <a:cs typeface="SimSun" charset="0"/>
                  </a:rPr>
                  <a:t>Co-Workers</a:t>
                </a:r>
                <a:endParaRPr lang="en-US" altLang="zh-CN" sz="2200">
                  <a:solidFill>
                    <a:srgbClr val="FFFFFF"/>
                  </a:solidFill>
                  <a:latin typeface="Arial Narrow" charset="0"/>
                  <a:ea typeface="SimSun" charset="0"/>
                  <a:cs typeface="SimSun" charset="0"/>
                </a:endParaRPr>
              </a:p>
            </p:txBody>
          </p:sp>
          <p:sp>
            <p:nvSpPr>
              <p:cNvPr id="129075" name="Rectangle 112"/>
              <p:cNvSpPr>
                <a:spLocks noChangeArrowheads="1"/>
              </p:cNvSpPr>
              <p:nvPr/>
            </p:nvSpPr>
            <p:spPr bwMode="auto">
              <a:xfrm>
                <a:off x="3672" y="2086"/>
                <a:ext cx="717" cy="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grpSp>
        <p:grpSp>
          <p:nvGrpSpPr>
            <p:cNvPr id="129044" name="Group 113"/>
            <p:cNvGrpSpPr>
              <a:grpSpLocks/>
            </p:cNvGrpSpPr>
            <p:nvPr/>
          </p:nvGrpSpPr>
          <p:grpSpPr bwMode="auto">
            <a:xfrm>
              <a:off x="-70" y="2528"/>
              <a:ext cx="420" cy="833"/>
              <a:chOff x="0" y="2798"/>
              <a:chExt cx="420" cy="833"/>
            </a:xfrm>
          </p:grpSpPr>
          <p:sp>
            <p:nvSpPr>
              <p:cNvPr id="129072" name="Rectangle 114"/>
              <p:cNvSpPr>
                <a:spLocks noChangeArrowheads="1"/>
              </p:cNvSpPr>
              <p:nvPr/>
            </p:nvSpPr>
            <p:spPr bwMode="auto">
              <a:xfrm>
                <a:off x="32" y="2798"/>
                <a:ext cx="356" cy="8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000" b="1">
                    <a:solidFill>
                      <a:srgbClr val="FFFFFF"/>
                    </a:solidFill>
                    <a:latin typeface="Arial" charset="0"/>
                    <a:ea typeface="SimSun" charset="0"/>
                    <a:cs typeface="SimSun" charset="0"/>
                  </a:rPr>
                  <a:t> </a:t>
                </a:r>
                <a:r>
                  <a:rPr lang="en-US" altLang="zh-CN" sz="1600" b="1">
                    <a:solidFill>
                      <a:srgbClr val="FFFFFF"/>
                    </a:solidFill>
                    <a:latin typeface="Arial Narrow" charset="0"/>
                    <a:ea typeface="SimSun" charset="0"/>
                    <a:cs typeface="SimSun" charset="0"/>
                  </a:rPr>
                  <a:t>Authors</a:t>
                </a:r>
              </a:p>
              <a:p>
                <a:pPr algn="ctr" defTabSz="914400" fontAlgn="base">
                  <a:spcBef>
                    <a:spcPct val="0"/>
                  </a:spcBef>
                  <a:spcAft>
                    <a:spcPct val="0"/>
                  </a:spcAft>
                </a:pPr>
                <a:r>
                  <a:rPr lang="en-US" altLang="zh-CN" sz="1600" b="1">
                    <a:solidFill>
                      <a:srgbClr val="FFFFFF"/>
                    </a:solidFill>
                    <a:latin typeface="Arial Narrow" charset="0"/>
                    <a:ea typeface="SimSun" charset="0"/>
                    <a:cs typeface="SimSun" charset="0"/>
                  </a:rPr>
                  <a:t>1a-b</a:t>
                </a:r>
              </a:p>
            </p:txBody>
          </p:sp>
          <p:sp>
            <p:nvSpPr>
              <p:cNvPr id="129073" name="Rectangle 115"/>
              <p:cNvSpPr>
                <a:spLocks noChangeArrowheads="1"/>
              </p:cNvSpPr>
              <p:nvPr/>
            </p:nvSpPr>
            <p:spPr bwMode="auto">
              <a:xfrm>
                <a:off x="0" y="2798"/>
                <a:ext cx="420" cy="8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grpSp>
        <p:grpSp>
          <p:nvGrpSpPr>
            <p:cNvPr id="129045" name="Group 116"/>
            <p:cNvGrpSpPr>
              <a:grpSpLocks/>
            </p:cNvGrpSpPr>
            <p:nvPr/>
          </p:nvGrpSpPr>
          <p:grpSpPr bwMode="auto">
            <a:xfrm>
              <a:off x="350" y="2528"/>
              <a:ext cx="496" cy="833"/>
              <a:chOff x="420" y="2798"/>
              <a:chExt cx="496" cy="833"/>
            </a:xfrm>
          </p:grpSpPr>
          <p:sp>
            <p:nvSpPr>
              <p:cNvPr id="129070" name="Rectangle 117"/>
              <p:cNvSpPr>
                <a:spLocks noChangeArrowheads="1"/>
              </p:cNvSpPr>
              <p:nvPr/>
            </p:nvSpPr>
            <p:spPr bwMode="auto">
              <a:xfrm>
                <a:off x="452" y="2798"/>
                <a:ext cx="432" cy="8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1600" b="1">
                    <a:solidFill>
                      <a:srgbClr val="FFFFFF"/>
                    </a:solidFill>
                    <a:latin typeface="Arial Narrow" charset="0"/>
                    <a:ea typeface="SimSun" charset="0"/>
                    <a:cs typeface="SimSun" charset="0"/>
                  </a:rPr>
                  <a:t> </a:t>
                </a:r>
                <a:r>
                  <a:rPr lang="en-US" altLang="zh-CN" sz="1400" b="1">
                    <a:solidFill>
                      <a:srgbClr val="FFFFFF"/>
                    </a:solidFill>
                    <a:latin typeface="Arial Narrow" charset="0"/>
                    <a:ea typeface="SimSun" charset="0"/>
                    <a:cs typeface="SimSun" charset="0"/>
                  </a:rPr>
                  <a:t>Recipients</a:t>
                </a:r>
              </a:p>
              <a:p>
                <a:pPr algn="ctr" defTabSz="914400" eaLnBrk="0" fontAlgn="base" hangingPunct="0">
                  <a:spcBef>
                    <a:spcPct val="0"/>
                  </a:spcBef>
                  <a:spcAft>
                    <a:spcPct val="0"/>
                  </a:spcAft>
                </a:pPr>
                <a:r>
                  <a:rPr lang="en-US" altLang="zh-CN" sz="1400" b="1">
                    <a:solidFill>
                      <a:srgbClr val="FFFFFF"/>
                    </a:solidFill>
                    <a:latin typeface="Arial Narrow" charset="0"/>
                    <a:ea typeface="SimSun" charset="0"/>
                    <a:cs typeface="SimSun" charset="0"/>
                  </a:rPr>
                  <a:t>1c-3</a:t>
                </a:r>
              </a:p>
            </p:txBody>
          </p:sp>
          <p:sp>
            <p:nvSpPr>
              <p:cNvPr id="129071" name="Rectangle 118"/>
              <p:cNvSpPr>
                <a:spLocks noChangeArrowheads="1"/>
              </p:cNvSpPr>
              <p:nvPr/>
            </p:nvSpPr>
            <p:spPr bwMode="auto">
              <a:xfrm>
                <a:off x="420" y="2798"/>
                <a:ext cx="496" cy="8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grpSp>
        <p:grpSp>
          <p:nvGrpSpPr>
            <p:cNvPr id="129046" name="Group 119"/>
            <p:cNvGrpSpPr>
              <a:grpSpLocks/>
            </p:cNvGrpSpPr>
            <p:nvPr/>
          </p:nvGrpSpPr>
          <p:grpSpPr bwMode="auto">
            <a:xfrm>
              <a:off x="846" y="2528"/>
              <a:ext cx="388" cy="833"/>
              <a:chOff x="916" y="2798"/>
              <a:chExt cx="388" cy="833"/>
            </a:xfrm>
          </p:grpSpPr>
          <p:sp>
            <p:nvSpPr>
              <p:cNvPr id="129068" name="Rectangle 120"/>
              <p:cNvSpPr>
                <a:spLocks noChangeArrowheads="1"/>
              </p:cNvSpPr>
              <p:nvPr/>
            </p:nvSpPr>
            <p:spPr bwMode="auto">
              <a:xfrm>
                <a:off x="948" y="2798"/>
                <a:ext cx="324" cy="8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000" b="1">
                    <a:solidFill>
                      <a:srgbClr val="FFFFFF"/>
                    </a:solidFill>
                    <a:latin typeface="Arial" charset="0"/>
                    <a:ea typeface="SimSun" charset="0"/>
                    <a:cs typeface="SimSun" charset="0"/>
                  </a:rPr>
                  <a:t> </a:t>
                </a:r>
                <a:r>
                  <a:rPr lang="en-US" altLang="zh-CN" sz="1400" b="1">
                    <a:solidFill>
                      <a:srgbClr val="FFFFFF"/>
                    </a:solidFill>
                    <a:latin typeface="Arial Narrow" charset="0"/>
                    <a:ea typeface="SimSun" charset="0"/>
                    <a:cs typeface="SimSun" charset="0"/>
                  </a:rPr>
                  <a:t>Thanks</a:t>
                </a:r>
              </a:p>
              <a:p>
                <a:pPr algn="ctr" defTabSz="914400" eaLnBrk="0" fontAlgn="base" hangingPunct="0">
                  <a:spcBef>
                    <a:spcPct val="0"/>
                  </a:spcBef>
                  <a:spcAft>
                    <a:spcPct val="0"/>
                  </a:spcAft>
                </a:pPr>
                <a:r>
                  <a:rPr lang="en-US" altLang="zh-CN" sz="1400" b="1">
                    <a:solidFill>
                      <a:srgbClr val="FFFFFF"/>
                    </a:solidFill>
                    <a:latin typeface="Arial Narrow" charset="0"/>
                    <a:ea typeface="SimSun" charset="0"/>
                    <a:cs typeface="SimSun" charset="0"/>
                  </a:rPr>
                  <a:t>4-5</a:t>
                </a:r>
              </a:p>
            </p:txBody>
          </p:sp>
          <p:sp>
            <p:nvSpPr>
              <p:cNvPr id="129069" name="Rectangle 121"/>
              <p:cNvSpPr>
                <a:spLocks noChangeArrowheads="1"/>
              </p:cNvSpPr>
              <p:nvPr/>
            </p:nvSpPr>
            <p:spPr bwMode="auto">
              <a:xfrm>
                <a:off x="916" y="2798"/>
                <a:ext cx="388" cy="8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grpSp>
        <p:grpSp>
          <p:nvGrpSpPr>
            <p:cNvPr id="129047" name="Group 122"/>
            <p:cNvGrpSpPr>
              <a:grpSpLocks/>
            </p:cNvGrpSpPr>
            <p:nvPr/>
          </p:nvGrpSpPr>
          <p:grpSpPr bwMode="auto">
            <a:xfrm>
              <a:off x="1234" y="2528"/>
              <a:ext cx="568" cy="833"/>
              <a:chOff x="1304" y="2798"/>
              <a:chExt cx="568" cy="833"/>
            </a:xfrm>
          </p:grpSpPr>
          <p:sp>
            <p:nvSpPr>
              <p:cNvPr id="129066" name="Rectangle 123"/>
              <p:cNvSpPr>
                <a:spLocks noChangeArrowheads="1"/>
              </p:cNvSpPr>
              <p:nvPr/>
            </p:nvSpPr>
            <p:spPr bwMode="auto">
              <a:xfrm>
                <a:off x="1336" y="2798"/>
                <a:ext cx="504" cy="8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000" b="1">
                    <a:solidFill>
                      <a:srgbClr val="FFFFFF"/>
                    </a:solidFill>
                    <a:latin typeface="Arial" charset="0"/>
                    <a:ea typeface="SimSun" charset="0"/>
                    <a:cs typeface="SimSun" charset="0"/>
                  </a:rPr>
                  <a:t> </a:t>
                </a:r>
                <a:r>
                  <a:rPr lang="en-US" altLang="zh-CN" sz="1200" b="1">
                    <a:solidFill>
                      <a:srgbClr val="FFFFFF"/>
                    </a:solidFill>
                    <a:latin typeface="Arial Narrow" charset="0"/>
                    <a:ea typeface="SimSun" charset="0"/>
                    <a:cs typeface="SimSun" charset="0"/>
                  </a:rPr>
                  <a:t>Relationships</a:t>
                </a:r>
              </a:p>
              <a:p>
                <a:pPr algn="ctr" defTabSz="914400" eaLnBrk="0" fontAlgn="base" hangingPunct="0">
                  <a:spcBef>
                    <a:spcPct val="0"/>
                  </a:spcBef>
                  <a:spcAft>
                    <a:spcPct val="0"/>
                  </a:spcAft>
                </a:pPr>
                <a:r>
                  <a:rPr lang="en-US" altLang="zh-CN" sz="1200" b="1">
                    <a:solidFill>
                      <a:srgbClr val="FFFFFF"/>
                    </a:solidFill>
                    <a:latin typeface="Arial Narrow" charset="0"/>
                    <a:ea typeface="SimSun" charset="0"/>
                    <a:cs typeface="SimSun" charset="0"/>
                  </a:rPr>
                  <a:t>6-7</a:t>
                </a:r>
              </a:p>
            </p:txBody>
          </p:sp>
          <p:sp>
            <p:nvSpPr>
              <p:cNvPr id="129067" name="Rectangle 124"/>
              <p:cNvSpPr>
                <a:spLocks noChangeArrowheads="1"/>
              </p:cNvSpPr>
              <p:nvPr/>
            </p:nvSpPr>
            <p:spPr bwMode="auto">
              <a:xfrm>
                <a:off x="1304" y="2798"/>
                <a:ext cx="568" cy="8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grpSp>
        <p:grpSp>
          <p:nvGrpSpPr>
            <p:cNvPr id="129048" name="Group 125"/>
            <p:cNvGrpSpPr>
              <a:grpSpLocks/>
            </p:cNvGrpSpPr>
            <p:nvPr/>
          </p:nvGrpSpPr>
          <p:grpSpPr bwMode="auto">
            <a:xfrm>
              <a:off x="1802" y="2528"/>
              <a:ext cx="460" cy="833"/>
              <a:chOff x="1872" y="2798"/>
              <a:chExt cx="460" cy="833"/>
            </a:xfrm>
          </p:grpSpPr>
          <p:sp>
            <p:nvSpPr>
              <p:cNvPr id="129064" name="Rectangle 126"/>
              <p:cNvSpPr>
                <a:spLocks noChangeArrowheads="1"/>
              </p:cNvSpPr>
              <p:nvPr/>
            </p:nvSpPr>
            <p:spPr bwMode="auto">
              <a:xfrm>
                <a:off x="1904" y="2798"/>
                <a:ext cx="396" cy="8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000" b="1">
                    <a:solidFill>
                      <a:srgbClr val="FFFFFF"/>
                    </a:solidFill>
                    <a:latin typeface="Arial" charset="0"/>
                    <a:ea typeface="SimSun" charset="0"/>
                    <a:cs typeface="SimSun" charset="0"/>
                  </a:rPr>
                  <a:t> </a:t>
                </a:r>
                <a:r>
                  <a:rPr lang="en-US" altLang="zh-CN" sz="1600" b="1">
                    <a:solidFill>
                      <a:srgbClr val="FFFFFF"/>
                    </a:solidFill>
                    <a:latin typeface="Arial Narrow" charset="0"/>
                    <a:ea typeface="SimSun" charset="0"/>
                    <a:cs typeface="SimSun" charset="0"/>
                  </a:rPr>
                  <a:t>General Appeal</a:t>
                </a:r>
              </a:p>
              <a:p>
                <a:pPr algn="ctr" defTabSz="914400" eaLnBrk="0" fontAlgn="base" hangingPunct="0">
                  <a:spcBef>
                    <a:spcPct val="0"/>
                  </a:spcBef>
                  <a:spcAft>
                    <a:spcPct val="0"/>
                  </a:spcAft>
                </a:pPr>
                <a:r>
                  <a:rPr lang="en-US" altLang="zh-CN" sz="1600" b="1">
                    <a:solidFill>
                      <a:srgbClr val="FFFFFF"/>
                    </a:solidFill>
                    <a:latin typeface="Arial Narrow" charset="0"/>
                    <a:ea typeface="SimSun" charset="0"/>
                    <a:cs typeface="SimSun" charset="0"/>
                  </a:rPr>
                  <a:t>8-11</a:t>
                </a:r>
              </a:p>
            </p:txBody>
          </p:sp>
          <p:sp>
            <p:nvSpPr>
              <p:cNvPr id="129065" name="Rectangle 127"/>
              <p:cNvSpPr>
                <a:spLocks noChangeArrowheads="1"/>
              </p:cNvSpPr>
              <p:nvPr/>
            </p:nvSpPr>
            <p:spPr bwMode="auto">
              <a:xfrm>
                <a:off x="1872" y="2798"/>
                <a:ext cx="460" cy="8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grpSp>
        <p:grpSp>
          <p:nvGrpSpPr>
            <p:cNvPr id="129049" name="Group 128"/>
            <p:cNvGrpSpPr>
              <a:grpSpLocks/>
            </p:cNvGrpSpPr>
            <p:nvPr/>
          </p:nvGrpSpPr>
          <p:grpSpPr bwMode="auto">
            <a:xfrm>
              <a:off x="2262" y="2528"/>
              <a:ext cx="722" cy="833"/>
              <a:chOff x="2332" y="2798"/>
              <a:chExt cx="722" cy="833"/>
            </a:xfrm>
          </p:grpSpPr>
          <p:sp>
            <p:nvSpPr>
              <p:cNvPr id="129062" name="Rectangle 129"/>
              <p:cNvSpPr>
                <a:spLocks noChangeArrowheads="1"/>
              </p:cNvSpPr>
              <p:nvPr/>
            </p:nvSpPr>
            <p:spPr bwMode="auto">
              <a:xfrm>
                <a:off x="2364" y="2798"/>
                <a:ext cx="658" cy="8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000" b="1">
                    <a:solidFill>
                      <a:srgbClr val="FFFFFF"/>
                    </a:solidFill>
                    <a:latin typeface="Arial" charset="0"/>
                    <a:ea typeface="SimSun" charset="0"/>
                    <a:cs typeface="SimSun" charset="0"/>
                  </a:rPr>
                  <a:t> </a:t>
                </a:r>
                <a:r>
                  <a:rPr lang="en-US" altLang="zh-CN" sz="1600" b="1">
                    <a:solidFill>
                      <a:srgbClr val="FFFFFF"/>
                    </a:solidFill>
                    <a:latin typeface="Arial Narrow" charset="0"/>
                    <a:ea typeface="SimSun" charset="0"/>
                    <a:cs typeface="SimSun" charset="0"/>
                  </a:rPr>
                  <a:t>Reasons for Return</a:t>
                </a:r>
              </a:p>
              <a:p>
                <a:pPr algn="ctr" defTabSz="914400" eaLnBrk="0" fontAlgn="base" hangingPunct="0">
                  <a:spcBef>
                    <a:spcPct val="0"/>
                  </a:spcBef>
                  <a:spcAft>
                    <a:spcPct val="0"/>
                  </a:spcAft>
                </a:pPr>
                <a:r>
                  <a:rPr lang="en-US" altLang="zh-CN" sz="1600" b="1">
                    <a:solidFill>
                      <a:srgbClr val="FFFFFF"/>
                    </a:solidFill>
                    <a:latin typeface="Arial Narrow" charset="0"/>
                    <a:ea typeface="SimSun" charset="0"/>
                    <a:cs typeface="SimSun" charset="0"/>
                  </a:rPr>
                  <a:t>12-16</a:t>
                </a:r>
              </a:p>
            </p:txBody>
          </p:sp>
          <p:sp>
            <p:nvSpPr>
              <p:cNvPr id="129063" name="Rectangle 130"/>
              <p:cNvSpPr>
                <a:spLocks noChangeArrowheads="1"/>
              </p:cNvSpPr>
              <p:nvPr/>
            </p:nvSpPr>
            <p:spPr bwMode="auto">
              <a:xfrm>
                <a:off x="2332" y="2798"/>
                <a:ext cx="722" cy="8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grpSp>
        <p:grpSp>
          <p:nvGrpSpPr>
            <p:cNvPr id="129050" name="Group 131"/>
            <p:cNvGrpSpPr>
              <a:grpSpLocks/>
            </p:cNvGrpSpPr>
            <p:nvPr/>
          </p:nvGrpSpPr>
          <p:grpSpPr bwMode="auto">
            <a:xfrm>
              <a:off x="2984" y="2528"/>
              <a:ext cx="618" cy="833"/>
              <a:chOff x="3054" y="2798"/>
              <a:chExt cx="618" cy="833"/>
            </a:xfrm>
          </p:grpSpPr>
          <p:sp>
            <p:nvSpPr>
              <p:cNvPr id="129060" name="Rectangle 132"/>
              <p:cNvSpPr>
                <a:spLocks noChangeArrowheads="1"/>
              </p:cNvSpPr>
              <p:nvPr/>
            </p:nvSpPr>
            <p:spPr bwMode="auto">
              <a:xfrm>
                <a:off x="3086" y="2798"/>
                <a:ext cx="554" cy="8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000" b="1">
                    <a:solidFill>
                      <a:srgbClr val="FFFFFF"/>
                    </a:solidFill>
                    <a:latin typeface="Arial" charset="0"/>
                    <a:ea typeface="SimSun" charset="0"/>
                    <a:cs typeface="SimSun" charset="0"/>
                  </a:rPr>
                  <a:t> </a:t>
                </a:r>
                <a:r>
                  <a:rPr lang="en-US" altLang="zh-CN" sz="1600" b="1">
                    <a:solidFill>
                      <a:srgbClr val="FFFFFF"/>
                    </a:solidFill>
                    <a:latin typeface="Arial Narrow" charset="0"/>
                    <a:ea typeface="SimSun" charset="0"/>
                    <a:cs typeface="SimSun" charset="0"/>
                  </a:rPr>
                  <a:t>Specific Appeal</a:t>
                </a:r>
              </a:p>
              <a:p>
                <a:pPr algn="ctr" defTabSz="914400" eaLnBrk="0" fontAlgn="base" hangingPunct="0">
                  <a:spcBef>
                    <a:spcPct val="0"/>
                  </a:spcBef>
                  <a:spcAft>
                    <a:spcPct val="0"/>
                  </a:spcAft>
                </a:pPr>
                <a:r>
                  <a:rPr lang="en-US" altLang="zh-CN" sz="1600" b="1">
                    <a:solidFill>
                      <a:srgbClr val="FFFFFF"/>
                    </a:solidFill>
                    <a:latin typeface="Arial Narrow" charset="0"/>
                    <a:ea typeface="SimSun" charset="0"/>
                    <a:cs typeface="SimSun" charset="0"/>
                  </a:rPr>
                  <a:t>17-21</a:t>
                </a:r>
              </a:p>
            </p:txBody>
          </p:sp>
          <p:sp>
            <p:nvSpPr>
              <p:cNvPr id="129061" name="Rectangle 133"/>
              <p:cNvSpPr>
                <a:spLocks noChangeArrowheads="1"/>
              </p:cNvSpPr>
              <p:nvPr/>
            </p:nvSpPr>
            <p:spPr bwMode="auto">
              <a:xfrm>
                <a:off x="3054" y="2798"/>
                <a:ext cx="618" cy="8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grpSp>
        <p:grpSp>
          <p:nvGrpSpPr>
            <p:cNvPr id="129051" name="Group 134"/>
            <p:cNvGrpSpPr>
              <a:grpSpLocks/>
            </p:cNvGrpSpPr>
            <p:nvPr/>
          </p:nvGrpSpPr>
          <p:grpSpPr bwMode="auto">
            <a:xfrm>
              <a:off x="3602" y="2528"/>
              <a:ext cx="716" cy="833"/>
              <a:chOff x="3672" y="2798"/>
              <a:chExt cx="716" cy="833"/>
            </a:xfrm>
          </p:grpSpPr>
          <p:sp>
            <p:nvSpPr>
              <p:cNvPr id="129058" name="Rectangle 135"/>
              <p:cNvSpPr>
                <a:spLocks noChangeArrowheads="1"/>
              </p:cNvSpPr>
              <p:nvPr/>
            </p:nvSpPr>
            <p:spPr bwMode="auto">
              <a:xfrm>
                <a:off x="3704" y="2798"/>
                <a:ext cx="652" cy="8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000" b="1">
                    <a:solidFill>
                      <a:srgbClr val="FFFFFF"/>
                    </a:solidFill>
                    <a:latin typeface="Arial" charset="0"/>
                    <a:ea typeface="SimSun" charset="0"/>
                    <a:cs typeface="SimSun" charset="0"/>
                  </a:rPr>
                  <a:t> </a:t>
                </a:r>
                <a:r>
                  <a:rPr lang="en-US" altLang="zh-CN" sz="1600" b="1">
                    <a:solidFill>
                      <a:srgbClr val="FFFFFF"/>
                    </a:solidFill>
                    <a:latin typeface="Arial Narrow" charset="0"/>
                    <a:ea typeface="SimSun" charset="0"/>
                    <a:cs typeface="SimSun" charset="0"/>
                  </a:rPr>
                  <a:t>Preparations</a:t>
                </a:r>
              </a:p>
              <a:p>
                <a:pPr algn="ctr" defTabSz="914400" eaLnBrk="0" fontAlgn="base" hangingPunct="0">
                  <a:spcBef>
                    <a:spcPct val="0"/>
                  </a:spcBef>
                  <a:spcAft>
                    <a:spcPct val="0"/>
                  </a:spcAft>
                </a:pPr>
                <a:r>
                  <a:rPr lang="en-US" altLang="zh-CN" sz="1600" b="1">
                    <a:solidFill>
                      <a:srgbClr val="FFFFFF"/>
                    </a:solidFill>
                    <a:latin typeface="Arial Narrow" charset="0"/>
                    <a:ea typeface="SimSun" charset="0"/>
                    <a:cs typeface="SimSun" charset="0"/>
                  </a:rPr>
                  <a:t>Greetings</a:t>
                </a:r>
              </a:p>
              <a:p>
                <a:pPr algn="ctr" defTabSz="914400" eaLnBrk="0" fontAlgn="base" hangingPunct="0">
                  <a:spcBef>
                    <a:spcPct val="0"/>
                  </a:spcBef>
                  <a:spcAft>
                    <a:spcPct val="0"/>
                  </a:spcAft>
                </a:pPr>
                <a:r>
                  <a:rPr lang="en-US" altLang="zh-CN" sz="1600" b="1">
                    <a:solidFill>
                      <a:srgbClr val="FFFFFF"/>
                    </a:solidFill>
                    <a:latin typeface="Arial Narrow" charset="0"/>
                    <a:ea typeface="SimSun" charset="0"/>
                    <a:cs typeface="SimSun" charset="0"/>
                  </a:rPr>
                  <a:t>Blessing</a:t>
                </a:r>
              </a:p>
              <a:p>
                <a:pPr algn="ctr" defTabSz="914400" eaLnBrk="0" fontAlgn="base" hangingPunct="0">
                  <a:spcBef>
                    <a:spcPct val="0"/>
                  </a:spcBef>
                  <a:spcAft>
                    <a:spcPct val="0"/>
                  </a:spcAft>
                </a:pPr>
                <a:r>
                  <a:rPr lang="en-US" altLang="zh-CN" sz="1600" b="1">
                    <a:solidFill>
                      <a:srgbClr val="FFFFFF"/>
                    </a:solidFill>
                    <a:latin typeface="Arial Narrow" charset="0"/>
                    <a:ea typeface="SimSun" charset="0"/>
                    <a:cs typeface="SimSun" charset="0"/>
                  </a:rPr>
                  <a:t>22-25</a:t>
                </a:r>
              </a:p>
            </p:txBody>
          </p:sp>
          <p:sp>
            <p:nvSpPr>
              <p:cNvPr id="129059" name="Rectangle 136"/>
              <p:cNvSpPr>
                <a:spLocks noChangeArrowheads="1"/>
              </p:cNvSpPr>
              <p:nvPr/>
            </p:nvSpPr>
            <p:spPr bwMode="auto">
              <a:xfrm>
                <a:off x="3672" y="2798"/>
                <a:ext cx="716" cy="8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grpSp>
        <p:grpSp>
          <p:nvGrpSpPr>
            <p:cNvPr id="129052" name="Group 137"/>
            <p:cNvGrpSpPr>
              <a:grpSpLocks/>
            </p:cNvGrpSpPr>
            <p:nvPr/>
          </p:nvGrpSpPr>
          <p:grpSpPr bwMode="auto">
            <a:xfrm>
              <a:off x="-70" y="3361"/>
              <a:ext cx="4390" cy="615"/>
              <a:chOff x="0" y="3631"/>
              <a:chExt cx="5901" cy="615"/>
            </a:xfrm>
          </p:grpSpPr>
          <p:sp>
            <p:nvSpPr>
              <p:cNvPr id="129056" name="Rectangle 138"/>
              <p:cNvSpPr>
                <a:spLocks noChangeArrowheads="1"/>
              </p:cNvSpPr>
              <p:nvPr/>
            </p:nvSpPr>
            <p:spPr bwMode="auto">
              <a:xfrm>
                <a:off x="32" y="3631"/>
                <a:ext cx="5837" cy="6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400" b="1">
                    <a:solidFill>
                      <a:srgbClr val="FFFFFF"/>
                    </a:solidFill>
                    <a:latin typeface="Arial" charset="0"/>
                    <a:ea typeface="SimSun" charset="0"/>
                    <a:cs typeface="SimSun" charset="0"/>
                  </a:rPr>
                  <a:t> Rome to Colosse</a:t>
                </a:r>
                <a:endParaRPr lang="en-US" altLang="zh-CN" sz="2400">
                  <a:solidFill>
                    <a:srgbClr val="FFFFFF"/>
                  </a:solidFill>
                  <a:latin typeface="Arial" charset="0"/>
                  <a:ea typeface="SimSun" charset="0"/>
                  <a:cs typeface="SimSun" charset="0"/>
                </a:endParaRPr>
              </a:p>
            </p:txBody>
          </p:sp>
          <p:sp>
            <p:nvSpPr>
              <p:cNvPr id="129057" name="Rectangle 139"/>
              <p:cNvSpPr>
                <a:spLocks noChangeArrowheads="1"/>
              </p:cNvSpPr>
              <p:nvPr/>
            </p:nvSpPr>
            <p:spPr bwMode="auto">
              <a:xfrm>
                <a:off x="0" y="3631"/>
                <a:ext cx="5901" cy="6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grpSp>
        <p:grpSp>
          <p:nvGrpSpPr>
            <p:cNvPr id="129053" name="Group 140"/>
            <p:cNvGrpSpPr>
              <a:grpSpLocks/>
            </p:cNvGrpSpPr>
            <p:nvPr/>
          </p:nvGrpSpPr>
          <p:grpSpPr bwMode="auto">
            <a:xfrm>
              <a:off x="-70" y="3976"/>
              <a:ext cx="4390" cy="615"/>
              <a:chOff x="0" y="4246"/>
              <a:chExt cx="5901" cy="615"/>
            </a:xfrm>
          </p:grpSpPr>
          <p:sp>
            <p:nvSpPr>
              <p:cNvPr id="129054" name="Rectangle 141"/>
              <p:cNvSpPr>
                <a:spLocks noChangeArrowheads="1"/>
              </p:cNvSpPr>
              <p:nvPr/>
            </p:nvSpPr>
            <p:spPr bwMode="auto">
              <a:xfrm>
                <a:off x="32" y="4246"/>
                <a:ext cx="5837" cy="6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defTabSz="914400" fontAlgn="base">
                  <a:spcBef>
                    <a:spcPct val="0"/>
                  </a:spcBef>
                  <a:spcAft>
                    <a:spcPct val="0"/>
                  </a:spcAft>
                </a:pPr>
                <a:r>
                  <a:rPr lang="en-US" altLang="zh-CN" sz="2400" b="1">
                    <a:solidFill>
                      <a:srgbClr val="FFFFFF"/>
                    </a:solidFill>
                    <a:latin typeface="Arial" charset="0"/>
                    <a:ea typeface="SimSun" charset="0"/>
                    <a:cs typeface="SimSun" charset="0"/>
                  </a:rPr>
                  <a:t> Fall AD 61</a:t>
                </a:r>
                <a:endParaRPr lang="en-US" altLang="zh-CN" sz="2400">
                  <a:solidFill>
                    <a:srgbClr val="FFFFFF"/>
                  </a:solidFill>
                  <a:latin typeface="Arial" charset="0"/>
                  <a:ea typeface="SimSun" charset="0"/>
                  <a:cs typeface="SimSun" charset="0"/>
                </a:endParaRPr>
              </a:p>
            </p:txBody>
          </p:sp>
          <p:sp>
            <p:nvSpPr>
              <p:cNvPr id="129055" name="Rectangle 142"/>
              <p:cNvSpPr>
                <a:spLocks noChangeArrowheads="1"/>
              </p:cNvSpPr>
              <p:nvPr/>
            </p:nvSpPr>
            <p:spPr bwMode="auto">
              <a:xfrm>
                <a:off x="0" y="4246"/>
                <a:ext cx="5901" cy="6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grpSp>
      </p:grpSp>
      <p:sp>
        <p:nvSpPr>
          <p:cNvPr id="129030" name="WordArt 143"/>
          <p:cNvSpPr>
            <a:spLocks noChangeArrowheads="1" noChangeShapeType="1" noTextEdit="1"/>
          </p:cNvSpPr>
          <p:nvPr/>
        </p:nvSpPr>
        <p:spPr bwMode="auto">
          <a:xfrm>
            <a:off x="152400" y="76200"/>
            <a:ext cx="2743200" cy="990600"/>
          </a:xfrm>
          <a:prstGeom prst="rect">
            <a:avLst/>
          </a:prstGeom>
        </p:spPr>
        <p:txBody>
          <a:bodyPr wrap="none" fromWordArt="1">
            <a:prstTxWarp prst="textPlain">
              <a:avLst>
                <a:gd name="adj" fmla="val 50000"/>
              </a:avLst>
            </a:prstTxWarp>
          </a:bodyPr>
          <a:lstStyle/>
          <a:p>
            <a:pPr algn="ctr" defTabSz="914400" eaLnBrk="0" fontAlgn="base" hangingPunct="0">
              <a:spcBef>
                <a:spcPct val="0"/>
              </a:spcBef>
              <a:spcAft>
                <a:spcPct val="0"/>
              </a:spcAft>
            </a:pPr>
            <a:r>
              <a:rPr lang="en-US" sz="3600" kern="10" spc="720" normalizeH="1">
                <a:ln w="19050" cap="sq">
                  <a:solidFill>
                    <a:srgbClr val="99CCFF"/>
                  </a:solidFill>
                  <a:round/>
                  <a:headEnd type="none" w="sm" len="sm"/>
                  <a:tailEnd type="none" w="sm" len="sm"/>
                </a:ln>
                <a:solidFill>
                  <a:srgbClr val="FF0000"/>
                </a:solidFill>
                <a:effectLst>
                  <a:outerShdw blurRad="63500" dist="38099" dir="2700000" algn="ctr" rotWithShape="0">
                    <a:srgbClr val="990000">
                      <a:alpha val="74997"/>
                    </a:srgbClr>
                  </a:outerShdw>
                </a:effectLst>
                <a:latin typeface="Impact"/>
                <a:ea typeface="Impact"/>
                <a:cs typeface="Impact"/>
              </a:rPr>
              <a:t>Philemon</a:t>
            </a:r>
          </a:p>
        </p:txBody>
      </p:sp>
    </p:spTree>
    <p:extLst>
      <p:ext uri="{BB962C8B-B14F-4D97-AF65-F5344CB8AC3E}">
        <p14:creationId xmlns:p14="http://schemas.microsoft.com/office/powerpoint/2010/main" val="3802647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E0000"/>
        </a:solidFill>
        <a:effectLst/>
      </p:bgPr>
    </p:bg>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3886200" y="-3175"/>
            <a:ext cx="1377950" cy="64770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anchor="ctr">
            <a:spAutoFit/>
          </a:bodyPr>
          <a:lstStyle/>
          <a:p>
            <a:pPr defTabSz="914400" fontAlgn="base">
              <a:spcBef>
                <a:spcPct val="0"/>
              </a:spcBef>
              <a:spcAft>
                <a:spcPct val="0"/>
              </a:spcAft>
              <a:defRPr/>
            </a:pPr>
            <a:r>
              <a:rPr lang="en-GB" altLang="zh-CN" sz="3600" b="1">
                <a:solidFill>
                  <a:srgbClr val="FFFFFF"/>
                </a:solidFill>
                <a:latin typeface="Arial" charset="0"/>
                <a:ea typeface="Arial" charset="0"/>
                <a:cs typeface="Arial" charset="0"/>
              </a:rPr>
              <a:t>Amos</a:t>
            </a:r>
            <a:endParaRPr lang="en-GB" altLang="zh-CN" sz="3600">
              <a:solidFill>
                <a:srgbClr val="FFFFFF"/>
              </a:solidFill>
              <a:latin typeface="Arial" charset="0"/>
              <a:ea typeface="Arial" charset="0"/>
              <a:cs typeface="Arial" charset="0"/>
            </a:endParaRPr>
          </a:p>
        </p:txBody>
      </p:sp>
      <p:graphicFrame>
        <p:nvGraphicFramePr>
          <p:cNvPr id="10476" name="Group 236"/>
          <p:cNvGraphicFramePr>
            <a:graphicFrameLocks noGrp="1"/>
          </p:cNvGraphicFramePr>
          <p:nvPr/>
        </p:nvGraphicFramePr>
        <p:xfrm>
          <a:off x="228600" y="609600"/>
          <a:ext cx="8686800" cy="6221428"/>
        </p:xfrm>
        <a:graphic>
          <a:graphicData uri="http://schemas.openxmlformats.org/drawingml/2006/table">
            <a:tbl>
              <a:tblPr/>
              <a:tblGrid>
                <a:gridCol w="2209800">
                  <a:extLst>
                    <a:ext uri="{9D8B030D-6E8A-4147-A177-3AD203B41FA5}">
                      <a16:colId xmlns:a16="http://schemas.microsoft.com/office/drawing/2014/main" val="20000"/>
                    </a:ext>
                  </a:extLst>
                </a:gridCol>
                <a:gridCol w="2286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2438400">
                  <a:extLst>
                    <a:ext uri="{9D8B030D-6E8A-4147-A177-3AD203B41FA5}">
                      <a16:colId xmlns:a16="http://schemas.microsoft.com/office/drawing/2014/main" val="20003"/>
                    </a:ext>
                  </a:extLst>
                </a:gridCol>
                <a:gridCol w="1981200">
                  <a:extLst>
                    <a:ext uri="{9D8B030D-6E8A-4147-A177-3AD203B41FA5}">
                      <a16:colId xmlns:a16="http://schemas.microsoft.com/office/drawing/2014/main" val="20004"/>
                    </a:ext>
                  </a:extLst>
                </a:gridCol>
              </a:tblGrid>
              <a:tr h="579110">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3200" b="1" i="0" u="none" strike="noStrike" cap="none" normalizeH="0" baseline="0" dirty="0">
                          <a:ln>
                            <a:noFill/>
                          </a:ln>
                          <a:solidFill>
                            <a:schemeClr val="bg1"/>
                          </a:solidFill>
                          <a:effectLst>
                            <a:outerShdw blurRad="38100" dist="38100" dir="2700000" algn="tl">
                              <a:srgbClr val="808080"/>
                            </a:outerShdw>
                          </a:effectLst>
                          <a:latin typeface="Arial" charset="0"/>
                          <a:ea typeface="ＭＳ Ｐゴシック" charset="0"/>
                          <a:cs typeface="Arial" charset="0"/>
                        </a:rPr>
                        <a:t>Judgment for Social Injustice</a:t>
                      </a:r>
                      <a:endParaRPr kumimoji="0" lang="en-GB" altLang="zh-CN" sz="2000" b="1" i="0" u="none" strike="noStrike" cap="none" normalizeH="0" baseline="0" dirty="0">
                        <a:ln>
                          <a:noFill/>
                        </a:ln>
                        <a:solidFill>
                          <a:schemeClr val="bg1"/>
                        </a:solidFill>
                        <a:effectLst>
                          <a:outerShdw blurRad="38100" dist="38100" dir="2700000" algn="tl">
                            <a:srgbClr val="808080"/>
                          </a:outerShdw>
                        </a:effectLst>
                        <a:latin typeface="Arial" charset="0"/>
                        <a:ea typeface="ＭＳ Ｐゴシック" charset="0"/>
                        <a:cs typeface="Arial"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22947">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4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Eight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zh-CN" sz="24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Judgments </a:t>
                      </a:r>
                      <a:endParaRPr kumimoji="0" lang="en-GB" altLang="zh-CN" sz="48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4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Three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zh-CN" sz="24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Sermons </a:t>
                      </a:r>
                      <a:endParaRPr kumimoji="0" lang="en-GB" altLang="zh-CN" sz="48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4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Five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zh-CN" sz="24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Visions </a:t>
                      </a:r>
                      <a:endParaRPr kumimoji="0" lang="en-GB" altLang="zh-CN" sz="48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4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Promise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zh-CN" sz="24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Restoration </a:t>
                      </a: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2564">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Chapters 1–2</a:t>
                      </a:r>
                      <a:endParaRPr kumimoji="0" lang="en-GB" altLang="zh-CN" sz="40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Chapters 3–6</a:t>
                      </a:r>
                      <a:endParaRPr kumimoji="0" lang="en-GB" altLang="zh-CN" sz="40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7:1–9:7</a:t>
                      </a:r>
                      <a:endParaRPr kumimoji="0" lang="en-GB" altLang="zh-CN" sz="40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9:8-15</a:t>
                      </a: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9532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“This is what the L</a:t>
                      </a:r>
                      <a:r>
                        <a:rPr kumimoji="0" lang="en-GB" altLang="zh-CN" sz="16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ORD</a:t>
                      </a:r>
                      <a:r>
                        <a:rPr kumimoji="0" lang="en-GB" altLang="zh-CN" sz="18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 says…”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zh-CN" sz="16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(1:3, 6, 9, 11, 13; 2:1, 4)</a:t>
                      </a:r>
                      <a:endParaRPr kumimoji="0" lang="en-GB" altLang="zh-CN" sz="40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“Hear this word…”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zh-CN" sz="16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(3:1; 4:1; 5:1)</a:t>
                      </a:r>
                      <a:r>
                        <a:rPr kumimoji="0" lang="en-GB" altLang="zh-CN" sz="18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  </a:t>
                      </a:r>
                      <a:endParaRPr kumimoji="0" lang="en-GB" altLang="zh-CN" sz="40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“This is what the Sovereign L</a:t>
                      </a:r>
                      <a:r>
                        <a:rPr kumimoji="0" lang="en-GB" altLang="zh-CN" sz="16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ORD</a:t>
                      </a:r>
                      <a:r>
                        <a:rPr kumimoji="0" lang="en-GB" altLang="zh-CN" sz="18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 showed me…”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zh-CN" sz="16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(7:1, 4, 7; 8:1)</a:t>
                      </a:r>
                      <a:endParaRPr kumimoji="0" lang="en-GB" altLang="zh-CN" sz="18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“In that day…”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“The days are coming…”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zh-CN" sz="16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(9:11, 13)</a:t>
                      </a:r>
                      <a:endParaRPr kumimoji="0" lang="en-GB" altLang="zh-CN" sz="18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33367">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God</a:t>
                      </a:r>
                      <a:r>
                        <a:rPr kumimoji="0" lang="fr-FR" altLang="zh-CN" sz="18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a:t>
                      </a:r>
                      <a:r>
                        <a:rPr kumimoji="0" lang="en-GB" altLang="zh-CN" sz="18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s Impartiality</a:t>
                      </a:r>
                      <a:endParaRPr kumimoji="0" lang="en-GB" altLang="zh-CN" sz="40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God</a:t>
                      </a:r>
                      <a:r>
                        <a:rPr kumimoji="0" lang="fr-FR" altLang="zh-CN" sz="18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a:t>
                      </a:r>
                      <a:r>
                        <a:rPr kumimoji="0" lang="en-GB" altLang="zh-CN" sz="18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s Justice</a:t>
                      </a:r>
                      <a:endParaRPr kumimoji="0" lang="en-GB" altLang="zh-CN" sz="40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God</a:t>
                      </a:r>
                      <a:r>
                        <a:rPr kumimoji="0" lang="fr-FR" altLang="zh-CN" sz="18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a:t>
                      </a:r>
                      <a:r>
                        <a:rPr kumimoji="0" lang="en-GB" altLang="zh-CN" sz="18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s Judgments</a:t>
                      </a:r>
                      <a:endParaRPr kumimoji="0" lang="en-GB" altLang="zh-CN" sz="40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God</a:t>
                      </a:r>
                      <a:r>
                        <a:rPr kumimoji="0" lang="fr-FR" altLang="zh-CN" sz="18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a:t>
                      </a:r>
                      <a:r>
                        <a:rPr kumimoji="0" lang="en-GB" altLang="zh-CN" sz="18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s Grace</a:t>
                      </a: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00063">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Pronouncements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of Judgment </a:t>
                      </a:r>
                      <a:endParaRPr kumimoji="0" lang="en-GB" altLang="zh-CN" sz="40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Provocations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of Judgment  </a:t>
                      </a:r>
                      <a:endParaRPr kumimoji="0" lang="en-GB" altLang="zh-CN" sz="40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Future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of Judgment  </a:t>
                      </a:r>
                      <a:endParaRPr kumimoji="0" lang="en-GB" altLang="zh-CN" sz="40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Promises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after Judgment</a:t>
                      </a: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8439">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Judgment </a:t>
                      </a:r>
                      <a:endParaRPr kumimoji="0" lang="en-GB" altLang="zh-CN" sz="40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Renewal </a:t>
                      </a: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98439">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Horror </a:t>
                      </a:r>
                      <a:endParaRPr kumimoji="0" lang="en-GB" altLang="zh-CN" sz="40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Hope </a:t>
                      </a: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127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Neighbor Nations </a:t>
                      </a:r>
                      <a:endParaRPr kumimoji="0" lang="en-GB" altLang="zh-CN" sz="40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Northern Nation </a:t>
                      </a: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98439">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767-753 </a:t>
                      </a:r>
                      <a:r>
                        <a:rPr kumimoji="0" lang="en-GB" altLang="zh-CN" sz="16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BC</a:t>
                      </a:r>
                      <a:r>
                        <a:rPr kumimoji="0" lang="en-GB" altLang="zh-CN" sz="18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 (before the fall of Samaria)</a:t>
                      </a: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bl>
          </a:graphicData>
        </a:graphic>
      </p:graphicFrame>
      <p:sp>
        <p:nvSpPr>
          <p:cNvPr id="50225" name="Rectangle 210"/>
          <p:cNvSpPr>
            <a:spLocks noChangeArrowheads="1"/>
          </p:cNvSpPr>
          <p:nvPr/>
        </p:nvSpPr>
        <p:spPr bwMode="auto">
          <a:xfrm>
            <a:off x="0" y="5324475"/>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pPr defTabSz="914400" fontAlgn="base">
              <a:spcBef>
                <a:spcPct val="0"/>
              </a:spcBef>
              <a:spcAft>
                <a:spcPct val="0"/>
              </a:spcAft>
            </a:pPr>
            <a:endParaRPr lang="en-US" sz="2400">
              <a:solidFill>
                <a:srgbClr val="000000"/>
              </a:solidFill>
              <a:latin typeface="Arial" charset="0"/>
              <a:ea typeface="ＭＳ Ｐゴシック" charset="0"/>
              <a:cs typeface="Arial" charset="0"/>
            </a:endParaRPr>
          </a:p>
        </p:txBody>
      </p:sp>
      <p:sp>
        <p:nvSpPr>
          <p:cNvPr id="10471" name="Text Box 231"/>
          <p:cNvSpPr txBox="1">
            <a:spLocks noChangeArrowheads="1"/>
          </p:cNvSpPr>
          <p:nvPr/>
        </p:nvSpPr>
        <p:spPr bwMode="auto">
          <a:xfrm>
            <a:off x="8305800" y="0"/>
            <a:ext cx="838200" cy="457200"/>
          </a:xfrm>
          <a:prstGeom prst="rect">
            <a:avLst/>
          </a:prstGeom>
          <a:noFill/>
          <a:ln w="9525">
            <a:noFill/>
            <a:miter lim="800000"/>
            <a:headEnd/>
            <a:tailEnd/>
          </a:ln>
          <a:effectLst>
            <a:outerShdw blurRad="63500" dist="38099" dir="2700000" algn="ctr" rotWithShape="0">
              <a:schemeClr val="tx2">
                <a:alpha val="74998"/>
              </a:schemeClr>
            </a:outerShdw>
          </a:effectLst>
        </p:spPr>
        <p:txBody>
          <a:bodyPr>
            <a:spAutoFit/>
          </a:bodyPr>
          <a:lstStyle/>
          <a:p>
            <a:pPr algn="ctr" defTabSz="914400" fontAlgn="base">
              <a:spcBef>
                <a:spcPct val="0"/>
              </a:spcBef>
              <a:spcAft>
                <a:spcPct val="0"/>
              </a:spcAft>
              <a:defRPr/>
            </a:pPr>
            <a:r>
              <a:rPr lang="en-US" sz="2400" b="1">
                <a:solidFill>
                  <a:srgbClr val="FFFFFF"/>
                </a:solidFill>
                <a:latin typeface="Arial"/>
                <a:ea typeface="ＭＳ Ｐゴシック" charset="0"/>
                <a:cs typeface="Arial"/>
              </a:rPr>
              <a:t>583</a:t>
            </a:r>
          </a:p>
        </p:txBody>
      </p:sp>
      <p:sp>
        <p:nvSpPr>
          <p:cNvPr id="50227" name="Rectangle 237"/>
          <p:cNvSpPr>
            <a:spLocks noGrp="1" noChangeArrowheads="1"/>
          </p:cNvSpPr>
          <p:nvPr>
            <p:ph type="title" idx="4294967295"/>
          </p:nvPr>
        </p:nvSpPr>
        <p:spPr>
          <a:xfrm>
            <a:off x="-1692275" y="115888"/>
            <a:ext cx="1692275" cy="1196975"/>
          </a:xfrm>
        </p:spPr>
        <p:txBody>
          <a:bodyPr/>
          <a:lstStyle/>
          <a:p>
            <a:pPr algn="r" eaLnBrk="1" hangingPunct="1"/>
            <a:r>
              <a:rPr lang="en-US" sz="2800">
                <a:latin typeface="Arial" charset="0"/>
                <a:ea typeface="ＭＳ Ｐゴシック" charset="0"/>
                <a:cs typeface="Arial" charset="0"/>
              </a:rPr>
              <a:t>Book Chart</a:t>
            </a:r>
          </a:p>
        </p:txBody>
      </p:sp>
    </p:spTree>
    <p:extLst>
      <p:ext uri="{BB962C8B-B14F-4D97-AF65-F5344CB8AC3E}">
        <p14:creationId xmlns:p14="http://schemas.microsoft.com/office/powerpoint/2010/main" val="1495186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8520" y="692696"/>
            <a:ext cx="9303854" cy="6200147"/>
          </a:xfrm>
          <a:prstGeom prst="rect">
            <a:avLst/>
          </a:prstGeom>
        </p:spPr>
      </p:pic>
      <p:sp>
        <p:nvSpPr>
          <p:cNvPr id="135171" name="Rectangle 5"/>
          <p:cNvSpPr>
            <a:spLocks noGrp="1" noChangeArrowheads="1"/>
          </p:cNvSpPr>
          <p:nvPr>
            <p:ph type="title"/>
          </p:nvPr>
        </p:nvSpPr>
        <p:spPr>
          <a:xfrm>
            <a:off x="0" y="0"/>
            <a:ext cx="9144000" cy="764704"/>
          </a:xfrm>
          <a:solidFill>
            <a:srgbClr val="000000"/>
          </a:solidFill>
        </p:spPr>
        <p:txBody>
          <a:bodyPr/>
          <a:lstStyle/>
          <a:p>
            <a:pPr eaLnBrk="1" hangingPunct="1"/>
            <a:r>
              <a:rPr lang="en-US" sz="4000" b="1" dirty="0">
                <a:solidFill>
                  <a:srgbClr val="FFFFFF"/>
                </a:solidFill>
                <a:latin typeface="Arial" charset="0"/>
                <a:ea typeface="ＭＳ Ｐゴシック" charset="0"/>
                <a:cs typeface="Arial" charset="0"/>
              </a:rPr>
              <a:t>How does God respond to </a:t>
            </a:r>
            <a:r>
              <a:rPr lang="en-US" sz="4000" b="1" dirty="0">
                <a:solidFill>
                  <a:srgbClr val="FFFF00"/>
                </a:solidFill>
                <a:latin typeface="Arial" charset="0"/>
                <a:ea typeface="ＭＳ Ｐゴシック" charset="0"/>
                <a:cs typeface="Arial" charset="0"/>
              </a:rPr>
              <a:t>injustice</a:t>
            </a:r>
            <a:r>
              <a:rPr lang="en-US" sz="4000" b="1" dirty="0">
                <a:solidFill>
                  <a:srgbClr val="FFFFFF"/>
                </a:solidFill>
                <a:latin typeface="Arial" charset="0"/>
                <a:ea typeface="ＭＳ Ｐゴシック" charset="0"/>
                <a:cs typeface="Arial" charset="0"/>
              </a:rPr>
              <a:t>?</a:t>
            </a:r>
          </a:p>
        </p:txBody>
      </p:sp>
      <p:sp>
        <p:nvSpPr>
          <p:cNvPr id="35846" name="Rectangle 6"/>
          <p:cNvSpPr>
            <a:spLocks noChangeArrowheads="1"/>
          </p:cNvSpPr>
          <p:nvPr/>
        </p:nvSpPr>
        <p:spPr bwMode="auto">
          <a:xfrm>
            <a:off x="179512" y="836712"/>
            <a:ext cx="4392488" cy="936104"/>
          </a:xfrm>
          <a:prstGeom prst="rect">
            <a:avLst/>
          </a:prstGeom>
          <a:noFill/>
          <a:ln w="9525">
            <a:noFill/>
            <a:miter lim="800000"/>
            <a:headEnd/>
            <a:tailEnd/>
          </a:ln>
          <a:effectLst/>
        </p:spPr>
        <p:txBody>
          <a:bodyPr/>
          <a:lstStyle/>
          <a:p>
            <a:pPr defTabSz="914400" fontAlgn="base">
              <a:spcBef>
                <a:spcPct val="20000"/>
              </a:spcBef>
              <a:spcAft>
                <a:spcPct val="0"/>
              </a:spcAft>
              <a:defRPr/>
            </a:pPr>
            <a:r>
              <a:rPr lang="en-SG" sz="4000" b="1" dirty="0">
                <a:solidFill>
                  <a:srgbClr val="000000"/>
                </a:solidFill>
                <a:latin typeface="Arial" charset="0"/>
                <a:ea typeface="Times New Roman" charset="0"/>
                <a:cs typeface="ＭＳ Ｐゴシック" charset="0"/>
              </a:rPr>
              <a:t>Two ways...</a:t>
            </a:r>
            <a:endParaRPr lang="en-GB" sz="4000" b="1" dirty="0">
              <a:solidFill>
                <a:srgbClr val="000000"/>
              </a:solidFill>
              <a:latin typeface="Arial" charset="0"/>
              <a:ea typeface="Times New Roman" charset="0"/>
              <a:cs typeface="ＭＳ Ｐゴシック" charset="0"/>
            </a:endParaRPr>
          </a:p>
        </p:txBody>
      </p:sp>
    </p:spTree>
    <p:extLst>
      <p:ext uri="{BB962C8B-B14F-4D97-AF65-F5344CB8AC3E}">
        <p14:creationId xmlns:p14="http://schemas.microsoft.com/office/powerpoint/2010/main" val="2393624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5846"/>
                                        </p:tgtEl>
                                        <p:attrNameLst>
                                          <p:attrName>style.visibility</p:attrName>
                                        </p:attrNameLst>
                                      </p:cBhvr>
                                      <p:to>
                                        <p:strVal val="visible"/>
                                      </p:to>
                                    </p:set>
                                    <p:animEffect transition="in" filter="blinds(horizontal)">
                                      <p:cBhvr>
                                        <p:cTn id="7" dur="500"/>
                                        <p:tgtEl>
                                          <p:spTgt spid="35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3"/>
          <p:cNvSpPr>
            <a:spLocks noChangeArrowheads="1"/>
          </p:cNvSpPr>
          <p:nvPr/>
        </p:nvSpPr>
        <p:spPr bwMode="auto">
          <a:xfrm>
            <a:off x="0" y="1752600"/>
            <a:ext cx="41148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defTabSz="914400" eaLnBrk="0" fontAlgn="base" hangingPunct="0">
              <a:spcBef>
                <a:spcPct val="0"/>
              </a:spcBef>
              <a:spcAft>
                <a:spcPct val="0"/>
              </a:spcAft>
            </a:pPr>
            <a:endParaRPr lang="en-US" sz="2000">
              <a:solidFill>
                <a:srgbClr val="EAEAEA"/>
              </a:solidFill>
              <a:latin typeface="Arial" charset="0"/>
              <a:ea typeface="ＭＳ Ｐゴシック" charset="0"/>
              <a:cs typeface="Arial" charset="0"/>
            </a:endParaRPr>
          </a:p>
        </p:txBody>
      </p:sp>
      <p:sp>
        <p:nvSpPr>
          <p:cNvPr id="112642" name="Rectangle 4"/>
          <p:cNvSpPr>
            <a:spLocks noChangeArrowheads="1"/>
          </p:cNvSpPr>
          <p:nvPr/>
        </p:nvSpPr>
        <p:spPr bwMode="auto">
          <a:xfrm>
            <a:off x="4114800" y="2286000"/>
            <a:ext cx="50292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defTabSz="914400" eaLnBrk="0" fontAlgn="base" hangingPunct="0">
              <a:spcBef>
                <a:spcPct val="0"/>
              </a:spcBef>
              <a:spcAft>
                <a:spcPct val="0"/>
              </a:spcAft>
            </a:pPr>
            <a:endParaRPr lang="en-US" sz="2000">
              <a:solidFill>
                <a:srgbClr val="EAEAEA"/>
              </a:solidFill>
              <a:latin typeface="Arial" charset="0"/>
              <a:ea typeface="ＭＳ Ｐゴシック" charset="0"/>
              <a:cs typeface="Arial" charset="0"/>
            </a:endParaRPr>
          </a:p>
        </p:txBody>
      </p:sp>
      <p:sp>
        <p:nvSpPr>
          <p:cNvPr id="112643" name="Rectangle 5"/>
          <p:cNvSpPr>
            <a:spLocks noChangeArrowheads="1"/>
          </p:cNvSpPr>
          <p:nvPr/>
        </p:nvSpPr>
        <p:spPr bwMode="auto">
          <a:xfrm>
            <a:off x="4114800" y="1219200"/>
            <a:ext cx="5029200" cy="304800"/>
          </a:xfrm>
          <a:prstGeom prst="rect">
            <a:avLst/>
          </a:prstGeom>
          <a:solidFill>
            <a:srgbClr val="FF3300"/>
          </a:solidFill>
          <a:ln w="12700" cap="sq">
            <a:solidFill>
              <a:schemeClr val="tx1"/>
            </a:solidFill>
            <a:miter lim="800000"/>
            <a:headEnd type="none" w="sm" len="sm"/>
            <a:tailEnd type="none" w="sm" len="sm"/>
          </a:ln>
        </p:spPr>
        <p:txBody>
          <a:bodyPr wrap="none" anchor="ctr"/>
          <a:lstStyle/>
          <a:p>
            <a:pPr defTabSz="914400" eaLnBrk="0" fontAlgn="base" hangingPunct="0">
              <a:spcBef>
                <a:spcPct val="0"/>
              </a:spcBef>
              <a:spcAft>
                <a:spcPct val="0"/>
              </a:spcAft>
            </a:pPr>
            <a:endParaRPr lang="en-US" sz="2000">
              <a:solidFill>
                <a:srgbClr val="EAEAEA"/>
              </a:solidFill>
              <a:latin typeface="Arial" charset="0"/>
              <a:ea typeface="ＭＳ Ｐゴシック" charset="0"/>
              <a:cs typeface="Arial" charset="0"/>
            </a:endParaRPr>
          </a:p>
        </p:txBody>
      </p:sp>
      <p:sp>
        <p:nvSpPr>
          <p:cNvPr id="112644" name="Rectangle 6"/>
          <p:cNvSpPr>
            <a:spLocks noChangeArrowheads="1"/>
          </p:cNvSpPr>
          <p:nvPr/>
        </p:nvSpPr>
        <p:spPr bwMode="auto">
          <a:xfrm>
            <a:off x="0" y="4572000"/>
            <a:ext cx="91440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defTabSz="914400" eaLnBrk="0" fontAlgn="base" hangingPunct="0">
              <a:spcBef>
                <a:spcPct val="0"/>
              </a:spcBef>
              <a:spcAft>
                <a:spcPct val="0"/>
              </a:spcAft>
            </a:pPr>
            <a:endParaRPr lang="en-US" sz="2000">
              <a:solidFill>
                <a:srgbClr val="EAEAEA"/>
              </a:solidFill>
              <a:latin typeface="Arial" charset="0"/>
              <a:ea typeface="ＭＳ Ｐゴシック" charset="0"/>
              <a:cs typeface="Arial" charset="0"/>
            </a:endParaRPr>
          </a:p>
        </p:txBody>
      </p:sp>
      <p:sp>
        <p:nvSpPr>
          <p:cNvPr id="112645" name="Rectangle 7"/>
          <p:cNvSpPr>
            <a:spLocks noChangeArrowheads="1"/>
          </p:cNvSpPr>
          <p:nvPr/>
        </p:nvSpPr>
        <p:spPr bwMode="auto">
          <a:xfrm>
            <a:off x="0" y="3200400"/>
            <a:ext cx="3657600" cy="304800"/>
          </a:xfrm>
          <a:prstGeom prst="rect">
            <a:avLst/>
          </a:prstGeom>
          <a:solidFill>
            <a:srgbClr val="FF3300"/>
          </a:solidFill>
          <a:ln w="12700" cap="sq">
            <a:solidFill>
              <a:schemeClr val="tx1"/>
            </a:solidFill>
            <a:miter lim="800000"/>
            <a:headEnd type="none" w="sm" len="sm"/>
            <a:tailEnd type="none" w="sm" len="sm"/>
          </a:ln>
        </p:spPr>
        <p:txBody>
          <a:bodyPr wrap="none" anchor="ctr"/>
          <a:lstStyle/>
          <a:p>
            <a:pPr defTabSz="914400" eaLnBrk="0" fontAlgn="base" hangingPunct="0">
              <a:spcBef>
                <a:spcPct val="0"/>
              </a:spcBef>
              <a:spcAft>
                <a:spcPct val="0"/>
              </a:spcAft>
            </a:pPr>
            <a:endParaRPr lang="en-US" sz="2000">
              <a:solidFill>
                <a:srgbClr val="EAEAEA"/>
              </a:solidFill>
              <a:latin typeface="Arial" charset="0"/>
              <a:ea typeface="ＭＳ Ｐゴシック" charset="0"/>
              <a:cs typeface="Arial" charset="0"/>
            </a:endParaRPr>
          </a:p>
        </p:txBody>
      </p:sp>
      <p:sp>
        <p:nvSpPr>
          <p:cNvPr id="112646" name="Rectangle 8"/>
          <p:cNvSpPr>
            <a:spLocks noChangeArrowheads="1"/>
          </p:cNvSpPr>
          <p:nvPr/>
        </p:nvSpPr>
        <p:spPr bwMode="auto">
          <a:xfrm>
            <a:off x="3124200" y="6400800"/>
            <a:ext cx="60198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defTabSz="914400" eaLnBrk="0" fontAlgn="base" hangingPunct="0">
              <a:spcBef>
                <a:spcPct val="0"/>
              </a:spcBef>
              <a:spcAft>
                <a:spcPct val="0"/>
              </a:spcAft>
            </a:pPr>
            <a:endParaRPr lang="en-US" sz="2000">
              <a:solidFill>
                <a:srgbClr val="EAEAEA"/>
              </a:solidFill>
              <a:latin typeface="Arial" charset="0"/>
              <a:ea typeface="ＭＳ Ｐゴシック" charset="0"/>
              <a:cs typeface="Arial" charset="0"/>
            </a:endParaRPr>
          </a:p>
        </p:txBody>
      </p:sp>
      <p:sp>
        <p:nvSpPr>
          <p:cNvPr id="112647" name="Rectangle 9"/>
          <p:cNvSpPr>
            <a:spLocks noChangeArrowheads="1"/>
          </p:cNvSpPr>
          <p:nvPr/>
        </p:nvSpPr>
        <p:spPr bwMode="auto">
          <a:xfrm>
            <a:off x="0" y="6400800"/>
            <a:ext cx="16764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defTabSz="914400" eaLnBrk="0" fontAlgn="base" hangingPunct="0">
              <a:spcBef>
                <a:spcPct val="0"/>
              </a:spcBef>
              <a:spcAft>
                <a:spcPct val="0"/>
              </a:spcAft>
            </a:pPr>
            <a:endParaRPr lang="en-US" sz="2000">
              <a:solidFill>
                <a:srgbClr val="EAEAEA"/>
              </a:solidFill>
              <a:latin typeface="Arial" charset="0"/>
              <a:ea typeface="ＭＳ Ｐゴシック" charset="0"/>
              <a:cs typeface="Arial" charset="0"/>
            </a:endParaRPr>
          </a:p>
        </p:txBody>
      </p:sp>
      <p:sp>
        <p:nvSpPr>
          <p:cNvPr id="18441" name="Text Box 10"/>
          <p:cNvSpPr txBox="1">
            <a:spLocks noChangeArrowheads="1"/>
          </p:cNvSpPr>
          <p:nvPr/>
        </p:nvSpPr>
        <p:spPr bwMode="auto">
          <a:xfrm>
            <a:off x="8382000" y="76200"/>
            <a:ext cx="698500"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defTabSz="914400" eaLnBrk="1" fontAlgn="base" hangingPunct="1">
              <a:spcBef>
                <a:spcPct val="0"/>
              </a:spcBef>
              <a:spcAft>
                <a:spcPct val="0"/>
              </a:spcAft>
              <a:defRPr/>
            </a:pPr>
            <a:r>
              <a:rPr lang="en-US" b="1">
                <a:solidFill>
                  <a:srgbClr val="FFFFFF"/>
                </a:solidFill>
                <a:effectLst>
                  <a:outerShdw blurRad="38100" dist="38100" dir="2700000" algn="tl">
                    <a:srgbClr val="000000"/>
                  </a:outerShdw>
                </a:effectLst>
                <a:latin typeface="Arial" charset="0"/>
                <a:cs typeface="Arial" charset="0"/>
              </a:rPr>
              <a:t>342</a:t>
            </a:r>
            <a:endParaRPr lang="en-US" sz="2000" b="1">
              <a:solidFill>
                <a:srgbClr val="FFFFFF"/>
              </a:solidFill>
              <a:effectLst>
                <a:outerShdw blurRad="38100" dist="38100" dir="2700000" algn="tl">
                  <a:srgbClr val="000000"/>
                </a:outerShdw>
              </a:effectLst>
              <a:latin typeface="Arial" charset="0"/>
              <a:cs typeface="Arial" charset="0"/>
            </a:endParaRPr>
          </a:p>
        </p:txBody>
      </p:sp>
      <p:sp>
        <p:nvSpPr>
          <p:cNvPr id="8203" name="Rectangle 11"/>
          <p:cNvSpPr>
            <a:spLocks noChangeArrowheads="1"/>
          </p:cNvSpPr>
          <p:nvPr/>
        </p:nvSpPr>
        <p:spPr bwMode="auto">
          <a:xfrm>
            <a:off x="4038600" y="1600200"/>
            <a:ext cx="990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4400" fontAlgn="base">
              <a:spcBef>
                <a:spcPct val="20000"/>
              </a:spcBef>
              <a:spcAft>
                <a:spcPct val="0"/>
              </a:spcAft>
              <a:buClr>
                <a:srgbClr val="99CCFF"/>
              </a:buClr>
              <a:buSzPct val="110000"/>
            </a:pPr>
            <a:r>
              <a:rPr lang="en-US" sz="2800">
                <a:solidFill>
                  <a:srgbClr val="FFFFFF"/>
                </a:solidFill>
                <a:latin typeface="Arial" charset="0"/>
                <a:ea typeface="ＭＳ Ｐゴシック" charset="0"/>
                <a:cs typeface="Arial" charset="0"/>
              </a:rPr>
              <a:t>931</a:t>
            </a:r>
          </a:p>
        </p:txBody>
      </p:sp>
      <p:sp>
        <p:nvSpPr>
          <p:cNvPr id="8204" name="Rectangle 12"/>
          <p:cNvSpPr>
            <a:spLocks noChangeArrowheads="1"/>
          </p:cNvSpPr>
          <p:nvPr/>
        </p:nvSpPr>
        <p:spPr bwMode="auto">
          <a:xfrm>
            <a:off x="3581400" y="3048000"/>
            <a:ext cx="990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4400" fontAlgn="base">
              <a:spcBef>
                <a:spcPct val="20000"/>
              </a:spcBef>
              <a:spcAft>
                <a:spcPct val="0"/>
              </a:spcAft>
              <a:buClr>
                <a:srgbClr val="99CCFF"/>
              </a:buClr>
              <a:buSzPct val="110000"/>
            </a:pPr>
            <a:r>
              <a:rPr lang="en-US" sz="2800">
                <a:solidFill>
                  <a:srgbClr val="FFFFFF"/>
                </a:solidFill>
                <a:latin typeface="Arial" charset="0"/>
                <a:ea typeface="ＭＳ Ｐゴシック" charset="0"/>
                <a:cs typeface="Arial" charset="0"/>
              </a:rPr>
              <a:t>722</a:t>
            </a:r>
          </a:p>
        </p:txBody>
      </p:sp>
      <p:sp>
        <p:nvSpPr>
          <p:cNvPr id="8205" name="Rectangle 13"/>
          <p:cNvSpPr>
            <a:spLocks noChangeArrowheads="1"/>
          </p:cNvSpPr>
          <p:nvPr/>
        </p:nvSpPr>
        <p:spPr bwMode="auto">
          <a:xfrm>
            <a:off x="1524000" y="6248400"/>
            <a:ext cx="990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4400" fontAlgn="base">
              <a:spcBef>
                <a:spcPct val="20000"/>
              </a:spcBef>
              <a:spcAft>
                <a:spcPct val="0"/>
              </a:spcAft>
              <a:buClr>
                <a:srgbClr val="99CCFF"/>
              </a:buClr>
              <a:buSzPct val="110000"/>
            </a:pPr>
            <a:r>
              <a:rPr lang="en-US" sz="2800">
                <a:solidFill>
                  <a:srgbClr val="FFFFFF"/>
                </a:solidFill>
                <a:latin typeface="Arial" charset="0"/>
                <a:ea typeface="ＭＳ Ｐゴシック" charset="0"/>
                <a:cs typeface="Arial" charset="0"/>
              </a:rPr>
              <a:t>586</a:t>
            </a:r>
          </a:p>
        </p:txBody>
      </p:sp>
      <p:sp>
        <p:nvSpPr>
          <p:cNvPr id="8206" name="Rectangle 14"/>
          <p:cNvSpPr>
            <a:spLocks noChangeArrowheads="1"/>
          </p:cNvSpPr>
          <p:nvPr/>
        </p:nvSpPr>
        <p:spPr bwMode="auto">
          <a:xfrm>
            <a:off x="7467600" y="1676400"/>
            <a:ext cx="1676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4400" fontAlgn="base">
              <a:spcBef>
                <a:spcPct val="20000"/>
              </a:spcBef>
              <a:spcAft>
                <a:spcPct val="0"/>
              </a:spcAft>
              <a:buClr>
                <a:srgbClr val="99CCFF"/>
              </a:buClr>
              <a:buSzPct val="110000"/>
            </a:pPr>
            <a:r>
              <a:rPr lang="en-US" sz="2800">
                <a:solidFill>
                  <a:srgbClr val="FFFFFF"/>
                </a:solidFill>
                <a:latin typeface="Arial" charset="0"/>
                <a:ea typeface="ＭＳ Ｐゴシック" charset="0"/>
                <a:cs typeface="Arial" charset="0"/>
              </a:rPr>
              <a:t>Obadiah</a:t>
            </a:r>
          </a:p>
        </p:txBody>
      </p:sp>
      <p:sp>
        <p:nvSpPr>
          <p:cNvPr id="8207" name="Rectangle 15"/>
          <p:cNvSpPr>
            <a:spLocks noChangeArrowheads="1"/>
          </p:cNvSpPr>
          <p:nvPr/>
        </p:nvSpPr>
        <p:spPr bwMode="auto">
          <a:xfrm>
            <a:off x="-76200" y="3429000"/>
            <a:ext cx="1676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4400" fontAlgn="base">
              <a:spcBef>
                <a:spcPct val="20000"/>
              </a:spcBef>
              <a:spcAft>
                <a:spcPct val="0"/>
              </a:spcAft>
              <a:buClr>
                <a:srgbClr val="99CCFF"/>
              </a:buClr>
              <a:buSzPct val="110000"/>
            </a:pPr>
            <a:r>
              <a:rPr lang="en-US" sz="2800">
                <a:solidFill>
                  <a:srgbClr val="FFFFFF"/>
                </a:solidFill>
                <a:latin typeface="Arial" charset="0"/>
                <a:ea typeface="ＭＳ Ｐゴシック" charset="0"/>
                <a:cs typeface="Arial" charset="0"/>
              </a:rPr>
              <a:t>Jonah</a:t>
            </a:r>
          </a:p>
        </p:txBody>
      </p:sp>
      <p:sp>
        <p:nvSpPr>
          <p:cNvPr id="8208" name="Rectangle 16"/>
          <p:cNvSpPr>
            <a:spLocks noChangeArrowheads="1"/>
          </p:cNvSpPr>
          <p:nvPr/>
        </p:nvSpPr>
        <p:spPr bwMode="auto">
          <a:xfrm>
            <a:off x="1143000" y="3429000"/>
            <a:ext cx="1676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4400" fontAlgn="base">
              <a:spcBef>
                <a:spcPct val="20000"/>
              </a:spcBef>
              <a:spcAft>
                <a:spcPct val="0"/>
              </a:spcAft>
              <a:buClr>
                <a:srgbClr val="99CCFF"/>
              </a:buClr>
              <a:buSzPct val="110000"/>
            </a:pPr>
            <a:r>
              <a:rPr lang="en-US" sz="2800">
                <a:solidFill>
                  <a:srgbClr val="FFFFFF"/>
                </a:solidFill>
                <a:latin typeface="Arial" charset="0"/>
                <a:ea typeface="ＭＳ Ｐゴシック" charset="0"/>
                <a:cs typeface="Arial" charset="0"/>
              </a:rPr>
              <a:t>Amos</a:t>
            </a:r>
          </a:p>
        </p:txBody>
      </p:sp>
      <p:sp>
        <p:nvSpPr>
          <p:cNvPr id="112669" name="Rectangle 32"/>
          <p:cNvSpPr>
            <a:spLocks noGrp="1" noChangeArrowheads="1"/>
          </p:cNvSpPr>
          <p:nvPr>
            <p:ph type="ctrTitle"/>
          </p:nvPr>
        </p:nvSpPr>
        <p:spPr>
          <a:xfrm>
            <a:off x="1600200" y="0"/>
            <a:ext cx="6477000" cy="914400"/>
          </a:xfrm>
          <a:solidFill>
            <a:schemeClr val="bg2"/>
          </a:solidFill>
        </p:spPr>
        <p:txBody>
          <a:bodyPr/>
          <a:lstStyle/>
          <a:p>
            <a:pPr eaLnBrk="1" hangingPunct="1"/>
            <a:r>
              <a:rPr kumimoji="1" lang="en-US" sz="4000">
                <a:solidFill>
                  <a:srgbClr val="000000"/>
                </a:solidFill>
                <a:latin typeface="Arial" charset="0"/>
                <a:ea typeface="ＭＳ Ｐゴシック" charset="0"/>
                <a:cs typeface="Arial" charset="0"/>
              </a:rPr>
              <a:t>Placing the Prophets</a:t>
            </a:r>
            <a:endParaRPr kumimoji="1" lang="en-US" sz="4000">
              <a:latin typeface="Arial" charset="0"/>
              <a:ea typeface="ＭＳ Ｐゴシック" charset="0"/>
              <a:cs typeface="Arial" charset="0"/>
            </a:endParaRPr>
          </a:p>
        </p:txBody>
      </p:sp>
      <p:sp>
        <p:nvSpPr>
          <p:cNvPr id="112670" name="Rectangle 33"/>
          <p:cNvSpPr>
            <a:spLocks noChangeArrowheads="1"/>
          </p:cNvSpPr>
          <p:nvPr/>
        </p:nvSpPr>
        <p:spPr bwMode="auto">
          <a:xfrm>
            <a:off x="0" y="762000"/>
            <a:ext cx="20574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4400" fontAlgn="base">
              <a:spcBef>
                <a:spcPct val="20000"/>
              </a:spcBef>
              <a:spcAft>
                <a:spcPct val="0"/>
              </a:spcAft>
              <a:buClr>
                <a:srgbClr val="99CCFF"/>
              </a:buClr>
              <a:buSzPct val="110000"/>
            </a:pPr>
            <a:r>
              <a:rPr kumimoji="1" lang="en-US" sz="2800">
                <a:solidFill>
                  <a:srgbClr val="EAEAEA"/>
                </a:solidFill>
                <a:latin typeface="Arial" charset="0"/>
                <a:ea typeface="ＭＳ Ｐゴシック" charset="0"/>
                <a:cs typeface="Arial" charset="0"/>
              </a:rPr>
              <a:t>Key Dates</a:t>
            </a:r>
          </a:p>
        </p:txBody>
      </p:sp>
      <p:sp>
        <p:nvSpPr>
          <p:cNvPr id="112671" name="WordArt 35"/>
          <p:cNvSpPr>
            <a:spLocks noChangeArrowheads="1" noChangeShapeType="1" noTextEdit="1"/>
          </p:cNvSpPr>
          <p:nvPr/>
        </p:nvSpPr>
        <p:spPr bwMode="auto">
          <a:xfrm>
            <a:off x="2362200" y="84138"/>
            <a:ext cx="4876800" cy="906462"/>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defTabSz="914400" fontAlgn="base">
              <a:spcBef>
                <a:spcPct val="0"/>
              </a:spcBef>
              <a:spcAft>
                <a:spcPct val="0"/>
              </a:spcAft>
            </a:pPr>
            <a:r>
              <a:rPr lang="en-US" sz="3200" kern="10">
                <a:ln w="9525">
                  <a:round/>
                  <a:headEnd/>
                  <a:tailEnd/>
                </a:ln>
                <a:gradFill rotWithShape="1">
                  <a:gsLst>
                    <a:gs pos="0">
                      <a:srgbClr val="FFFFCC"/>
                    </a:gs>
                    <a:gs pos="100000">
                      <a:srgbClr val="FF9999"/>
                    </a:gs>
                  </a:gsLst>
                  <a:lin ang="5400000" scaled="1"/>
                </a:gradFill>
                <a:latin typeface="Arial"/>
                <a:ea typeface="Arial"/>
                <a:cs typeface="Arial"/>
              </a:rPr>
              <a:t>Placing the Prophets</a:t>
            </a:r>
          </a:p>
        </p:txBody>
      </p:sp>
      <p:sp>
        <p:nvSpPr>
          <p:cNvPr id="3" name="Frame 2"/>
          <p:cNvSpPr/>
          <p:nvPr/>
        </p:nvSpPr>
        <p:spPr bwMode="auto">
          <a:xfrm>
            <a:off x="1259632" y="2708920"/>
            <a:ext cx="3528392" cy="1800200"/>
          </a:xfrm>
          <a:prstGeom prst="frame">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EAEAEA"/>
              </a:solidFill>
              <a:latin typeface="Times" pitchFamily="-108" charset="0"/>
              <a:ea typeface="ＭＳ Ｐゴシック" charset="0"/>
              <a:cs typeface="ＭＳ Ｐゴシック" charset="0"/>
            </a:endParaRPr>
          </a:p>
        </p:txBody>
      </p:sp>
      <p:sp>
        <p:nvSpPr>
          <p:cNvPr id="21" name="Rectangle 33"/>
          <p:cNvSpPr>
            <a:spLocks noChangeArrowheads="1"/>
          </p:cNvSpPr>
          <p:nvPr/>
        </p:nvSpPr>
        <p:spPr bwMode="auto">
          <a:xfrm>
            <a:off x="1907704" y="4293096"/>
            <a:ext cx="2057400" cy="609600"/>
          </a:xfrm>
          <a:prstGeom prst="rect">
            <a:avLst/>
          </a:prstGeom>
          <a:solidFill>
            <a:srgbClr val="FFFFFF"/>
          </a:solidFill>
          <a:ln>
            <a:noFill/>
          </a:ln>
        </p:spPr>
        <p:txBody>
          <a:bodyPr/>
          <a:lstStyle/>
          <a:p>
            <a:pPr algn="ctr" defTabSz="914400" fontAlgn="base">
              <a:spcBef>
                <a:spcPct val="20000"/>
              </a:spcBef>
              <a:spcAft>
                <a:spcPct val="0"/>
              </a:spcAft>
              <a:buClr>
                <a:srgbClr val="99CCFF"/>
              </a:buClr>
              <a:buSzPct val="110000"/>
            </a:pPr>
            <a:r>
              <a:rPr kumimoji="1" lang="en-US" sz="3200" b="1">
                <a:solidFill>
                  <a:srgbClr val="000000"/>
                </a:solidFill>
                <a:latin typeface="Arial" charset="0"/>
                <a:ea typeface="ＭＳ Ｐゴシック" charset="0"/>
                <a:cs typeface="Arial" charset="0"/>
              </a:rPr>
              <a:t>PAST</a:t>
            </a:r>
          </a:p>
        </p:txBody>
      </p:sp>
      <p:sp>
        <p:nvSpPr>
          <p:cNvPr id="22" name="Frame 21"/>
          <p:cNvSpPr/>
          <p:nvPr/>
        </p:nvSpPr>
        <p:spPr bwMode="auto">
          <a:xfrm>
            <a:off x="5606842" y="4681766"/>
            <a:ext cx="3528392" cy="1800200"/>
          </a:xfrm>
          <a:prstGeom prst="frame">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EAEAEA"/>
              </a:solidFill>
              <a:latin typeface="Times" pitchFamily="-108" charset="0"/>
              <a:ea typeface="ＭＳ Ｐゴシック" charset="0"/>
              <a:cs typeface="ＭＳ Ｐゴシック" charset="0"/>
            </a:endParaRPr>
          </a:p>
        </p:txBody>
      </p:sp>
      <p:sp>
        <p:nvSpPr>
          <p:cNvPr id="23" name="Rectangle 33"/>
          <p:cNvSpPr>
            <a:spLocks noChangeArrowheads="1"/>
          </p:cNvSpPr>
          <p:nvPr/>
        </p:nvSpPr>
        <p:spPr bwMode="auto">
          <a:xfrm>
            <a:off x="6254914" y="6265942"/>
            <a:ext cx="2057400" cy="609600"/>
          </a:xfrm>
          <a:prstGeom prst="rect">
            <a:avLst/>
          </a:prstGeom>
          <a:solidFill>
            <a:srgbClr val="FFFFFF"/>
          </a:solidFill>
          <a:ln>
            <a:noFill/>
          </a:ln>
        </p:spPr>
        <p:txBody>
          <a:bodyPr/>
          <a:lstStyle/>
          <a:p>
            <a:pPr algn="ctr" defTabSz="914400" fontAlgn="base">
              <a:spcBef>
                <a:spcPct val="20000"/>
              </a:spcBef>
              <a:spcAft>
                <a:spcPct val="0"/>
              </a:spcAft>
              <a:buClr>
                <a:srgbClr val="99CCFF"/>
              </a:buClr>
              <a:buSzPct val="110000"/>
            </a:pPr>
            <a:r>
              <a:rPr kumimoji="1" lang="en-US" sz="3200" b="1">
                <a:solidFill>
                  <a:srgbClr val="000000"/>
                </a:solidFill>
                <a:latin typeface="Arial" charset="0"/>
                <a:ea typeface="ＭＳ Ｐゴシック" charset="0"/>
                <a:cs typeface="Arial" charset="0"/>
              </a:rPr>
              <a:t>FUTURE</a:t>
            </a:r>
          </a:p>
        </p:txBody>
      </p:sp>
      <p:sp>
        <p:nvSpPr>
          <p:cNvPr id="24" name="Rectangle 33"/>
          <p:cNvSpPr>
            <a:spLocks noChangeArrowheads="1"/>
          </p:cNvSpPr>
          <p:nvPr/>
        </p:nvSpPr>
        <p:spPr bwMode="auto">
          <a:xfrm>
            <a:off x="6300192" y="4509120"/>
            <a:ext cx="2057400" cy="609600"/>
          </a:xfrm>
          <a:prstGeom prst="rect">
            <a:avLst/>
          </a:prstGeom>
          <a:solidFill>
            <a:srgbClr val="FFFFFF"/>
          </a:solidFill>
          <a:ln>
            <a:noFill/>
          </a:ln>
        </p:spPr>
        <p:txBody>
          <a:bodyPr/>
          <a:lstStyle/>
          <a:p>
            <a:pPr algn="ctr" defTabSz="914400" fontAlgn="base">
              <a:spcBef>
                <a:spcPct val="20000"/>
              </a:spcBef>
              <a:spcAft>
                <a:spcPct val="0"/>
              </a:spcAft>
              <a:buClr>
                <a:srgbClr val="99CCFF"/>
              </a:buClr>
              <a:buSzPct val="110000"/>
            </a:pPr>
            <a:r>
              <a:rPr kumimoji="1" lang="en-US" sz="3200" b="1">
                <a:solidFill>
                  <a:srgbClr val="000000"/>
                </a:solidFill>
                <a:latin typeface="Arial" charset="0"/>
                <a:ea typeface="ＭＳ Ｐゴシック" charset="0"/>
                <a:cs typeface="Arial" charset="0"/>
              </a:rPr>
              <a:t>9:8-15</a:t>
            </a:r>
          </a:p>
        </p:txBody>
      </p:sp>
      <p:sp>
        <p:nvSpPr>
          <p:cNvPr id="25" name="Rectangle 33"/>
          <p:cNvSpPr>
            <a:spLocks noChangeArrowheads="1"/>
          </p:cNvSpPr>
          <p:nvPr/>
        </p:nvSpPr>
        <p:spPr bwMode="auto">
          <a:xfrm>
            <a:off x="1907704" y="2492896"/>
            <a:ext cx="2057400" cy="609600"/>
          </a:xfrm>
          <a:prstGeom prst="rect">
            <a:avLst/>
          </a:prstGeom>
          <a:solidFill>
            <a:srgbClr val="FFFFFF"/>
          </a:solidFill>
          <a:ln>
            <a:noFill/>
          </a:ln>
        </p:spPr>
        <p:txBody>
          <a:bodyPr/>
          <a:lstStyle/>
          <a:p>
            <a:pPr algn="ctr" defTabSz="914400" fontAlgn="base">
              <a:spcBef>
                <a:spcPct val="20000"/>
              </a:spcBef>
              <a:spcAft>
                <a:spcPct val="0"/>
              </a:spcAft>
              <a:buClr>
                <a:srgbClr val="99CCFF"/>
              </a:buClr>
              <a:buSzPct val="110000"/>
            </a:pPr>
            <a:r>
              <a:rPr kumimoji="1" lang="en-US" sz="3200" b="1">
                <a:solidFill>
                  <a:srgbClr val="000000"/>
                </a:solidFill>
                <a:latin typeface="Arial" charset="0"/>
                <a:ea typeface="ＭＳ Ｐゴシック" charset="0"/>
                <a:cs typeface="Arial" charset="0"/>
              </a:rPr>
              <a:t>1:1–9:7</a:t>
            </a:r>
          </a:p>
        </p:txBody>
      </p:sp>
    </p:spTree>
    <p:extLst>
      <p:ext uri="{BB962C8B-B14F-4D97-AF65-F5344CB8AC3E}">
        <p14:creationId xmlns:p14="http://schemas.microsoft.com/office/powerpoint/2010/main" val="160167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1" grpId="0" animBg="1"/>
      <p:bldP spid="22" grpId="0" animBg="1"/>
      <p:bldP spid="23" grpId="0" animBg="1"/>
      <p:bldP spid="24"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49784"/>
            <a:ext cx="9144000" cy="1867048"/>
          </a:xfrm>
          <a:effectLst>
            <a:outerShdw blurRad="63500" dist="35921" dir="2700000" algn="ctr" rotWithShape="0">
              <a:schemeClr val="tx2">
                <a:alpha val="74998"/>
              </a:schemeClr>
            </a:outerShdw>
          </a:effectLst>
        </p:spPr>
        <p:txBody>
          <a:bodyPr anchor="t"/>
          <a:lstStyle/>
          <a:p>
            <a:pPr>
              <a:defRPr/>
            </a:pPr>
            <a:r>
              <a:rPr lang="en-US" b="1" dirty="0">
                <a:effectLst>
                  <a:glow rad="127000">
                    <a:schemeClr val="tx1"/>
                  </a:glow>
                </a:effectLst>
                <a:latin typeface="Arial" charset="0"/>
                <a:ea typeface="ＭＳ Ｐゴシック" charset="0"/>
                <a:cs typeface="ＭＳ Ｐゴシック" charset="0"/>
              </a:rPr>
              <a:t>I.  God </a:t>
            </a:r>
            <a:r>
              <a:rPr lang="en-US" b="1" dirty="0">
                <a:solidFill>
                  <a:srgbClr val="FFFF00"/>
                </a:solidFill>
                <a:effectLst>
                  <a:glow rad="127000">
                    <a:schemeClr val="tx1"/>
                  </a:glow>
                </a:effectLst>
                <a:latin typeface="Arial" charset="0"/>
                <a:ea typeface="ＭＳ Ｐゴシック" charset="0"/>
                <a:cs typeface="ＭＳ Ｐゴシック" charset="0"/>
              </a:rPr>
              <a:t>judged</a:t>
            </a:r>
            <a:r>
              <a:rPr lang="en-US" b="1" dirty="0">
                <a:effectLst>
                  <a:glow rad="127000">
                    <a:schemeClr val="tx1"/>
                  </a:glow>
                </a:effectLst>
                <a:latin typeface="Arial" charset="0"/>
                <a:ea typeface="ＭＳ Ｐゴシック" charset="0"/>
                <a:cs typeface="ＭＳ Ｐゴシック" charset="0"/>
              </a:rPr>
              <a:t> injustice in Israel (Amos 1:1–9:7).</a:t>
            </a:r>
          </a:p>
        </p:txBody>
      </p:sp>
      <p:pic>
        <p:nvPicPr>
          <p:cNvPr id="2" name="Picture 1"/>
          <p:cNvPicPr>
            <a:picLocks noChangeAspect="1"/>
          </p:cNvPicPr>
          <p:nvPr/>
        </p:nvPicPr>
        <p:blipFill>
          <a:blip r:embed="rId3"/>
          <a:stretch>
            <a:fillRect/>
          </a:stretch>
        </p:blipFill>
        <p:spPr>
          <a:xfrm>
            <a:off x="0" y="1628800"/>
            <a:ext cx="9141958" cy="5229200"/>
          </a:xfrm>
          <a:prstGeom prst="rect">
            <a:avLst/>
          </a:prstGeom>
        </p:spPr>
      </p:pic>
    </p:spTree>
    <p:extLst>
      <p:ext uri="{BB962C8B-B14F-4D97-AF65-F5344CB8AC3E}">
        <p14:creationId xmlns:p14="http://schemas.microsoft.com/office/powerpoint/2010/main" val="3557343251"/>
      </p:ext>
    </p:extLst>
  </p:cSld>
  <p:clrMapOvr>
    <a:masterClrMapping/>
  </p:clrMapOvr>
  <p:transition/>
</p:sld>
</file>

<file path=ppt/theme/theme1.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11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chmooze">
  <a:themeElements>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fontScheme name="Schmooze">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mooze 2">
        <a:dk1>
          <a:srgbClr val="808080"/>
        </a:dk1>
        <a:lt1>
          <a:srgbClr val="FFFFFF"/>
        </a:lt1>
        <a:dk2>
          <a:srgbClr val="21239A"/>
        </a:dk2>
        <a:lt2>
          <a:srgbClr val="FFFFFF"/>
        </a:lt2>
        <a:accent1>
          <a:srgbClr val="3366CC"/>
        </a:accent1>
        <a:accent2>
          <a:srgbClr val="CCCCFF"/>
        </a:accent2>
        <a:accent3>
          <a:srgbClr val="ABACCA"/>
        </a:accent3>
        <a:accent4>
          <a:srgbClr val="DADADA"/>
        </a:accent4>
        <a:accent5>
          <a:srgbClr val="ADB8E2"/>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Glare">
  <a:themeElements>
    <a:clrScheme name="Glare 1">
      <a:dk1>
        <a:srgbClr val="000000"/>
      </a:dk1>
      <a:lt1>
        <a:srgbClr val="FEB446"/>
      </a:lt1>
      <a:dk2>
        <a:srgbClr val="000000"/>
      </a:dk2>
      <a:lt2>
        <a:srgbClr val="786950"/>
      </a:lt2>
      <a:accent1>
        <a:srgbClr val="727DE0"/>
      </a:accent1>
      <a:accent2>
        <a:srgbClr val="D54F41"/>
      </a:accent2>
      <a:accent3>
        <a:srgbClr val="FED6B0"/>
      </a:accent3>
      <a:accent4>
        <a:srgbClr val="000000"/>
      </a:accent4>
      <a:accent5>
        <a:srgbClr val="BCBFED"/>
      </a:accent5>
      <a:accent6>
        <a:srgbClr val="C1473A"/>
      </a:accent6>
      <a:hlink>
        <a:srgbClr val="003300"/>
      </a:hlink>
      <a:folHlink>
        <a:srgbClr val="339933"/>
      </a:folHlink>
    </a:clrScheme>
    <a:fontScheme name="Glar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Glare 1">
        <a:dk1>
          <a:srgbClr val="000000"/>
        </a:dk1>
        <a:lt1>
          <a:srgbClr val="FEB446"/>
        </a:lt1>
        <a:dk2>
          <a:srgbClr val="000000"/>
        </a:dk2>
        <a:lt2>
          <a:srgbClr val="786950"/>
        </a:lt2>
        <a:accent1>
          <a:srgbClr val="727DE0"/>
        </a:accent1>
        <a:accent2>
          <a:srgbClr val="D54F41"/>
        </a:accent2>
        <a:accent3>
          <a:srgbClr val="FED6B0"/>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ja-JP" altLang="en-US" sz="1800" b="0" i="0" u="none" strike="noStrike" cap="none" normalizeH="0" baseline="0">
            <a:ln>
              <a:noFill/>
            </a:ln>
            <a:solidFill>
              <a:schemeClr val="tx1"/>
            </a:solidFill>
            <a:effectLst/>
            <a:latin typeface="Tahoma" pitchFamily="24" charset="-52"/>
            <a:ea typeface="ＭＳ Ｐゴシック" pitchFamily="24" charset="-128"/>
            <a:cs typeface="ＭＳ Ｐゴシック" pitchFamily="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ja-JP" altLang="en-US" sz="1800" b="0" i="0" u="none" strike="noStrike" cap="none" normalizeH="0" baseline="0">
            <a:ln>
              <a:noFill/>
            </a:ln>
            <a:solidFill>
              <a:schemeClr val="tx1"/>
            </a:solidFill>
            <a:effectLst/>
            <a:latin typeface="Tahoma" pitchFamily="24" charset="-52"/>
            <a:ea typeface="ＭＳ Ｐゴシック" pitchFamily="24" charset="-128"/>
            <a:cs typeface="ＭＳ Ｐゴシック" pitchFamily="24" charset="-128"/>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ad`s Tie">
  <a:themeElements>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Dad`s Ti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Radar">
  <a:themeElements>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fontScheme name="Rada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lnDef>
  </a:objectDefaults>
  <a:extraClrSchemeLst>
    <a:extraClrScheme>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Radar 2">
        <a:dk1>
          <a:srgbClr val="666699"/>
        </a:dk1>
        <a:lt1>
          <a:srgbClr val="CCCCFF"/>
        </a:lt1>
        <a:dk2>
          <a:srgbClr val="000040"/>
        </a:dk2>
        <a:lt2>
          <a:srgbClr val="A4A4C2"/>
        </a:lt2>
        <a:accent1>
          <a:srgbClr val="003399"/>
        </a:accent1>
        <a:accent2>
          <a:srgbClr val="0099FF"/>
        </a:accent2>
        <a:accent3>
          <a:srgbClr val="E2E2FF"/>
        </a:accent3>
        <a:accent4>
          <a:srgbClr val="565682"/>
        </a:accent4>
        <a:accent5>
          <a:srgbClr val="AAADCA"/>
        </a:accent5>
        <a:accent6>
          <a:srgbClr val="008AE7"/>
        </a:accent6>
        <a:hlink>
          <a:srgbClr val="B68600"/>
        </a:hlink>
        <a:folHlink>
          <a:srgbClr val="8A5C00"/>
        </a:folHlink>
      </a:clrScheme>
      <a:clrMap bg1="lt1" tx1="dk1" bg2="lt2" tx2="dk2" accent1="accent1" accent2="accent2" accent3="accent3" accent4="accent4" accent5="accent5" accent6="accent6" hlink="hlink" folHlink="folHlink"/>
    </a:extraClrScheme>
    <a:extraClrScheme>
      <a:clrScheme name="Radar 3">
        <a:dk1>
          <a:srgbClr val="000000"/>
        </a:dk1>
        <a:lt1>
          <a:srgbClr val="EAEAEA"/>
        </a:lt1>
        <a:dk2>
          <a:srgbClr val="000000"/>
        </a:dk2>
        <a:lt2>
          <a:srgbClr val="B2B2B2"/>
        </a:lt2>
        <a:accent1>
          <a:srgbClr val="777777"/>
        </a:accent1>
        <a:accent2>
          <a:srgbClr val="B2B2B2"/>
        </a:accent2>
        <a:accent3>
          <a:srgbClr val="F3F3F3"/>
        </a:accent3>
        <a:accent4>
          <a:srgbClr val="000000"/>
        </a:accent4>
        <a:accent5>
          <a:srgbClr val="BDBDBD"/>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Radar 4">
        <a:dk1>
          <a:srgbClr val="333333"/>
        </a:dk1>
        <a:lt1>
          <a:srgbClr val="FFFF66"/>
        </a:lt1>
        <a:dk2>
          <a:srgbClr val="000000"/>
        </a:dk2>
        <a:lt2>
          <a:srgbClr val="CC3300"/>
        </a:lt2>
        <a:accent1>
          <a:srgbClr val="5F5F5F"/>
        </a:accent1>
        <a:accent2>
          <a:srgbClr val="3399FF"/>
        </a:accent2>
        <a:accent3>
          <a:srgbClr val="AAAAAA"/>
        </a:accent3>
        <a:accent4>
          <a:srgbClr val="DADA56"/>
        </a:accent4>
        <a:accent5>
          <a:srgbClr val="B6B6B6"/>
        </a:accent5>
        <a:accent6>
          <a:srgbClr val="2D8AE7"/>
        </a:accent6>
        <a:hlink>
          <a:srgbClr val="008000"/>
        </a:hlink>
        <a:folHlink>
          <a:srgbClr val="CCECFF"/>
        </a:folHlink>
      </a:clrScheme>
      <a:clrMap bg1="dk2" tx1="lt1" bg2="dk1" tx2="lt2" accent1="accent1" accent2="accent2" accent3="accent3" accent4="accent4" accent5="accent5" accent6="accent6" hlink="hlink" folHlink="folHlink"/>
    </a:extraClrScheme>
    <a:extraClrScheme>
      <a:clrScheme name="Radar 5">
        <a:dk1>
          <a:srgbClr val="003300"/>
        </a:dk1>
        <a:lt1>
          <a:srgbClr val="FFFFCC"/>
        </a:lt1>
        <a:dk2>
          <a:srgbClr val="006600"/>
        </a:dk2>
        <a:lt2>
          <a:srgbClr val="FFFF00"/>
        </a:lt2>
        <a:accent1>
          <a:srgbClr val="008000"/>
        </a:accent1>
        <a:accent2>
          <a:srgbClr val="3399FF"/>
        </a:accent2>
        <a:accent3>
          <a:srgbClr val="AAB8AA"/>
        </a:accent3>
        <a:accent4>
          <a:srgbClr val="DADAAE"/>
        </a:accent4>
        <a:accent5>
          <a:srgbClr val="AAC0AA"/>
        </a:accent5>
        <a:accent6>
          <a:srgbClr val="2D8AE7"/>
        </a:accent6>
        <a:hlink>
          <a:srgbClr val="6666FF"/>
        </a:hlink>
        <a:folHlink>
          <a:srgbClr val="CCECFF"/>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1020</TotalTime>
  <Words>3013</Words>
  <Application>Microsoft Macintosh PowerPoint</Application>
  <PresentationFormat>On-screen Show (4:3)</PresentationFormat>
  <Paragraphs>469</Paragraphs>
  <Slides>31</Slides>
  <Notes>27</Notes>
  <HiddenSlides>0</HiddenSlides>
  <MMClips>0</MMClips>
  <ScaleCrop>false</ScaleCrop>
  <HeadingPairs>
    <vt:vector size="8" baseType="variant">
      <vt:variant>
        <vt:lpstr>Fonts Used</vt:lpstr>
      </vt:variant>
      <vt:variant>
        <vt:i4>17</vt:i4>
      </vt:variant>
      <vt:variant>
        <vt:lpstr>Theme</vt:lpstr>
      </vt:variant>
      <vt:variant>
        <vt:i4>12</vt:i4>
      </vt:variant>
      <vt:variant>
        <vt:lpstr>Embedded OLE Servers</vt:lpstr>
      </vt:variant>
      <vt:variant>
        <vt:i4>1</vt:i4>
      </vt:variant>
      <vt:variant>
        <vt:lpstr>Slide Titles</vt:lpstr>
      </vt:variant>
      <vt:variant>
        <vt:i4>31</vt:i4>
      </vt:variant>
    </vt:vector>
  </HeadingPairs>
  <TitlesOfParts>
    <vt:vector size="61" baseType="lpstr">
      <vt:lpstr>BONES</vt:lpstr>
      <vt:lpstr>ＭＳ Ｐゴシック</vt:lpstr>
      <vt:lpstr>Osaka</vt:lpstr>
      <vt:lpstr>PerryGothic Regular</vt:lpstr>
      <vt:lpstr>Times</vt:lpstr>
      <vt:lpstr>Arial</vt:lpstr>
      <vt:lpstr>Arial Narrow</vt:lpstr>
      <vt:lpstr>Book Antiqua</vt:lpstr>
      <vt:lpstr>Calibri</vt:lpstr>
      <vt:lpstr>Comic Sans MS</vt:lpstr>
      <vt:lpstr>Copperplate Gothic Light</vt:lpstr>
      <vt:lpstr>Helvetica</vt:lpstr>
      <vt:lpstr>Impact</vt:lpstr>
      <vt:lpstr>Lucida Grande</vt:lpstr>
      <vt:lpstr>Tahoma</vt:lpstr>
      <vt:lpstr>Times New Roman</vt:lpstr>
      <vt:lpstr>Wingdings</vt:lpstr>
      <vt:lpstr>3_Default Design</vt:lpstr>
      <vt:lpstr>Schmooze</vt:lpstr>
      <vt:lpstr>Glare</vt:lpstr>
      <vt:lpstr>Slit</vt:lpstr>
      <vt:lpstr>1_Dad`s Tie</vt:lpstr>
      <vt:lpstr>Default Design</vt:lpstr>
      <vt:lpstr>Orbit</vt:lpstr>
      <vt:lpstr>1_Default Design</vt:lpstr>
      <vt:lpstr>1_Radar</vt:lpstr>
      <vt:lpstr>49_Blank Presentation</vt:lpstr>
      <vt:lpstr>Blank Presentation</vt:lpstr>
      <vt:lpstr>2_Default Design</vt:lpstr>
      <vt:lpstr>Photo Editor Photo</vt:lpstr>
      <vt:lpstr>Charts &amp;  Mechanical Layouts</vt:lpstr>
      <vt:lpstr>How to Study a Section of a Biblical Book</vt:lpstr>
      <vt:lpstr>Literary Structure of Habakkuk</vt:lpstr>
      <vt:lpstr>Book Chart</vt:lpstr>
      <vt:lpstr>Book Chart</vt:lpstr>
      <vt:lpstr>Book Chart</vt:lpstr>
      <vt:lpstr>How does God respond to injustice?</vt:lpstr>
      <vt:lpstr>Placing the Prophets</vt:lpstr>
      <vt:lpstr>I.  God judged injustice in Israel (Amos 1:1–9:7).</vt:lpstr>
      <vt:lpstr>Judgment Against the Nations  (Amos 1-2)</vt:lpstr>
      <vt:lpstr>Judgment Against the Nations  (Amos 1–2)</vt:lpstr>
      <vt:lpstr>God will Judge Damascus</vt:lpstr>
      <vt:lpstr>God will Judge Philistia</vt:lpstr>
      <vt:lpstr>God will Judge Phoenicia</vt:lpstr>
      <vt:lpstr>God will Judge Edom</vt:lpstr>
      <vt:lpstr>God will Judge Ammon</vt:lpstr>
      <vt:lpstr>Slides on  Amos 2</vt:lpstr>
      <vt:lpstr>God will Judge Moab</vt:lpstr>
      <vt:lpstr>God will Judge Judah</vt:lpstr>
      <vt:lpstr>God will Judge Israel</vt:lpstr>
      <vt:lpstr>God will Judge Israel</vt:lpstr>
      <vt:lpstr>Crimes &amp; Punishments  of Eight Nations in Amos 1–2 </vt:lpstr>
      <vt:lpstr>Crimes &amp; Punishments  of Eight Nations in Amos 1–2 </vt:lpstr>
      <vt:lpstr>II. God will restore Israel to fulfill his promises (Amos 9:8-15). </vt:lpstr>
      <vt:lpstr>Matthew 18:15-20</vt:lpstr>
      <vt:lpstr>The Mechanical Layout</vt:lpstr>
      <vt:lpstr>Ephesians 4:11-15 ASV (1901)</vt:lpstr>
      <vt:lpstr>Matthew 18:15-20 Mechanical Layout</vt:lpstr>
      <vt:lpstr>Matthew 18:15-20</vt:lpstr>
      <vt:lpstr>Bible Study link at BibleStudyDownloads.org</vt:lpstr>
      <vt:lpstr>Black</vt:lpstr>
    </vt:vector>
  </TitlesOfParts>
  <Company>Singapore Bible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Mechanical Layout</dc:title>
  <dc:creator>Dr Rick Griffith</dc:creator>
  <cp:lastModifiedBy>Rick Griffith</cp:lastModifiedBy>
  <cp:revision>22</cp:revision>
  <dcterms:created xsi:type="dcterms:W3CDTF">2013-03-10T10:02:10Z</dcterms:created>
  <dcterms:modified xsi:type="dcterms:W3CDTF">2024-01-11T18:07:59Z</dcterms:modified>
</cp:coreProperties>
</file>